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5F15E-9E7D-49BC-AA46-BEB5CFE93ECA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77D35-68F2-4005-A60E-1EA862DAFD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29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2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1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4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5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E267AA-710E-697D-04E5-051F46C58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1" y="1359216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4400" dirty="0"/>
              <a:t>2D </a:t>
            </a:r>
            <a:r>
              <a:rPr lang="ko-KR" altLang="en-US" sz="4400" dirty="0"/>
              <a:t>게임 프로그래밍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9E27EC-5F08-1220-6124-FB373B2AB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altLang="ko-KR"/>
              <a:t>2022182047 </a:t>
            </a:r>
            <a:r>
              <a:rPr lang="ko-KR" altLang="en-US"/>
              <a:t>신동호</a:t>
            </a:r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B46E8C6-D3D1-31E2-9CBD-EB2FF5711053}"/>
              </a:ext>
            </a:extLst>
          </p:cNvPr>
          <p:cNvSpPr txBox="1">
            <a:spLocks/>
          </p:cNvSpPr>
          <p:nvPr/>
        </p:nvSpPr>
        <p:spPr>
          <a:xfrm>
            <a:off x="1251081" y="2484266"/>
            <a:ext cx="9689834" cy="1125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400" dirty="0"/>
              <a:t>1</a:t>
            </a:r>
            <a:r>
              <a:rPr lang="ko-KR" altLang="en-US" sz="4400" dirty="0"/>
              <a:t>차 발표 </a:t>
            </a:r>
          </a:p>
        </p:txBody>
      </p:sp>
    </p:spTree>
    <p:extLst>
      <p:ext uri="{BB962C8B-B14F-4D97-AF65-F5344CB8AC3E}">
        <p14:creationId xmlns:p14="http://schemas.microsoft.com/office/powerpoint/2010/main" val="4138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9B54A-FF5B-C5BB-2CFD-530E0215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D510-E6BD-2832-AE9F-8790BCD5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장르 </a:t>
            </a:r>
            <a:r>
              <a:rPr lang="en-US" altLang="ko-KR" dirty="0"/>
              <a:t>: 2D </a:t>
            </a:r>
            <a:r>
              <a:rPr lang="ko-KR" altLang="en-US" dirty="0"/>
              <a:t>대전 격투 게임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재미요소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-- </a:t>
            </a:r>
            <a:r>
              <a:rPr lang="ko-KR" altLang="en-US" dirty="0"/>
              <a:t>좋아하는 캐릭터를 선택 후 대결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-- </a:t>
            </a:r>
            <a:r>
              <a:rPr lang="ko-KR" altLang="en-US" dirty="0"/>
              <a:t>대전 모드에서 친구와 </a:t>
            </a:r>
            <a:r>
              <a:rPr lang="en-US" altLang="ko-KR" dirty="0"/>
              <a:t>1 : 1 </a:t>
            </a:r>
            <a:r>
              <a:rPr lang="ko-KR" altLang="en-US" dirty="0"/>
              <a:t>대결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-- </a:t>
            </a:r>
            <a:r>
              <a:rPr lang="ko-KR" altLang="en-US" dirty="0"/>
              <a:t>애니메이션에서 보던 기술을 직접 조작</a:t>
            </a:r>
          </a:p>
        </p:txBody>
      </p:sp>
    </p:spTree>
    <p:extLst>
      <p:ext uri="{BB962C8B-B14F-4D97-AF65-F5344CB8AC3E}">
        <p14:creationId xmlns:p14="http://schemas.microsoft.com/office/powerpoint/2010/main" val="163107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44082-71DA-F944-9F96-A2532695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pic>
        <p:nvPicPr>
          <p:cNvPr id="1026" name="Picture 2" descr="나루토 vs 블리치 2.6 게임하기 플레이 링크 : 네이버 블로그">
            <a:extLst>
              <a:ext uri="{FF2B5EF4-FFF2-40B4-BE49-F238E27FC236}">
                <a16:creationId xmlns:a16="http://schemas.microsoft.com/office/drawing/2014/main" id="{FBE2EA87-289D-7399-310E-7428D0690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" y="1901341"/>
            <a:ext cx="6184232" cy="41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2447706-3D72-F467-0DA7-5B96FCC6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948" y="2061469"/>
            <a:ext cx="409085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시작 화면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시작 버튼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키 가이드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857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F794-A519-886A-A71D-42EFA4D4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pic>
        <p:nvPicPr>
          <p:cNvPr id="2050" name="Picture 2" descr="나루토 vs 블리치 2.6 게임하기 : 네이버 블로그">
            <a:extLst>
              <a:ext uri="{FF2B5EF4-FFF2-40B4-BE49-F238E27FC236}">
                <a16:creationId xmlns:a16="http://schemas.microsoft.com/office/drawing/2014/main" id="{A8BB5BBF-0EFF-49C5-F1F2-5A6ADC13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842" y="2017146"/>
            <a:ext cx="5741469" cy="42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C582CE8-42FE-9104-6032-1C835A63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948" y="2061469"/>
            <a:ext cx="409085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캐릭터 선택 화면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원하는 캐릭터를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마우스로 선택하는 것이 아닌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방향키와 선택키를 통해 선택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59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44B7-4660-5308-BE1B-1D7253BC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pic>
        <p:nvPicPr>
          <p:cNvPr id="3074" name="Picture 2" descr="나루토 vs 블리치 3.3 게임하기 (Bleach vs Naruto) - 플래시게임 아카이브 | 플래시메카">
            <a:extLst>
              <a:ext uri="{FF2B5EF4-FFF2-40B4-BE49-F238E27FC236}">
                <a16:creationId xmlns:a16="http://schemas.microsoft.com/office/drawing/2014/main" id="{85F1678F-9ED5-0F2A-2F61-1C52749A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022408"/>
            <a:ext cx="5764731" cy="41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B8E414-CF21-06FC-9938-6BEF1C08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948" y="2061469"/>
            <a:ext cx="409085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게임 화면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원하는 캐릭터를 직접 조종해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상대방 캐릭터의 </a:t>
            </a:r>
            <a:r>
              <a:rPr lang="en-US" altLang="ko-KR" dirty="0"/>
              <a:t>HP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만들면 승리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966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E333A-2463-62D2-FC39-340219FF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pic>
        <p:nvPicPr>
          <p:cNvPr id="4098" name="Picture 2" descr="나루토 vs 블리치 2.6 게임하기 격투대전 : 네이버 블로그">
            <a:extLst>
              <a:ext uri="{FF2B5EF4-FFF2-40B4-BE49-F238E27FC236}">
                <a16:creationId xmlns:a16="http://schemas.microsoft.com/office/drawing/2014/main" id="{84CB5054-D0A0-B97C-52DD-46A8B3B8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8516"/>
            <a:ext cx="6375586" cy="358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177BD9-A497-26E5-9BBD-FB6D8CA3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582" y="1934248"/>
            <a:ext cx="4090851" cy="41148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게임 화면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특수 기술이 있어서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더욱 즐겁게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플레이가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222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F6C6-225D-E813-BA28-057FC3A3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3B03411C-DBCA-E382-48D5-E56693335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98690"/>
              </p:ext>
            </p:extLst>
          </p:nvPr>
        </p:nvGraphicFramePr>
        <p:xfrm>
          <a:off x="1003663" y="2036038"/>
          <a:ext cx="91331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30">
                  <a:extLst>
                    <a:ext uri="{9D8B030D-6E8A-4147-A177-3AD203B41FA5}">
                      <a16:colId xmlns:a16="http://schemas.microsoft.com/office/drawing/2014/main" val="1025886428"/>
                    </a:ext>
                  </a:extLst>
                </a:gridCol>
                <a:gridCol w="7765984">
                  <a:extLst>
                    <a:ext uri="{9D8B030D-6E8A-4147-A177-3AD203B41FA5}">
                      <a16:colId xmlns:a16="http://schemas.microsoft.com/office/drawing/2014/main" val="162178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개발일정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2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리소스 탐색 및 기본 게임 환경 구축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89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프레임워크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58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애니메이션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61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및 피격 시스템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21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스킬 및 </a:t>
                      </a:r>
                      <a:r>
                        <a:rPr lang="ko-KR" altLang="en-US" dirty="0" err="1"/>
                        <a:t>궁극기</a:t>
                      </a:r>
                      <a:r>
                        <a:rPr lang="ko-KR" altLang="en-US" dirty="0"/>
                        <a:t>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27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 및 배경 꾸미기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멀티플레이와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35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전체적인 버그 수정 및 최적화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65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88155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Custom 1">
      <a:dk1>
        <a:sysClr val="windowText" lastClr="000000"/>
      </a:dk1>
      <a:lt1>
        <a:sysClr val="window" lastClr="FFFFFF"/>
      </a:lt1>
      <a:dk2>
        <a:srgbClr val="2E3A3C"/>
      </a:dk2>
      <a:lt2>
        <a:srgbClr val="EDE9E7"/>
      </a:lt2>
      <a:accent1>
        <a:srgbClr val="898470"/>
      </a:accent1>
      <a:accent2>
        <a:srgbClr val="7A8773"/>
      </a:accent2>
      <a:accent3>
        <a:srgbClr val="8C845E"/>
      </a:accent3>
      <a:accent4>
        <a:srgbClr val="9F7E56"/>
      </a:accent4>
      <a:accent5>
        <a:srgbClr val="9B7E69"/>
      </a:accent5>
      <a:accent6>
        <a:srgbClr val="AA7862"/>
      </a:accent6>
      <a:hlink>
        <a:srgbClr val="7A8773"/>
      </a:hlink>
      <a:folHlink>
        <a:srgbClr val="9F7E56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159</Words>
  <Application>Microsoft Office PowerPoint</Application>
  <PresentationFormat>와이드스크린</PresentationFormat>
  <Paragraphs>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Felix Titling</vt:lpstr>
      <vt:lpstr>Goudy Old Style</vt:lpstr>
      <vt:lpstr>ArchwayVTI</vt:lpstr>
      <vt:lpstr>2D 게임 프로그래밍 프로젝트 </vt:lpstr>
      <vt:lpstr>게임 컨셉</vt:lpstr>
      <vt:lpstr>게임 진행 흐름</vt:lpstr>
      <vt:lpstr>게임 진행 흐름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신동호(2022182047)</dc:creator>
  <cp:lastModifiedBy>신동호(2022182047)</cp:lastModifiedBy>
  <cp:revision>1</cp:revision>
  <dcterms:created xsi:type="dcterms:W3CDTF">2025-09-29T08:13:56Z</dcterms:created>
  <dcterms:modified xsi:type="dcterms:W3CDTF">2025-09-29T09:36:59Z</dcterms:modified>
</cp:coreProperties>
</file>