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59" r:id="rId7"/>
    <p:sldId id="257" r:id="rId8"/>
    <p:sldId id="261" r:id="rId9"/>
    <p:sldId id="258" r:id="rId10"/>
    <p:sldId id="260" r:id="rId11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95F"/>
    <a:srgbClr val="A1D68B"/>
    <a:srgbClr val="FFFFFF"/>
    <a:srgbClr val="096706"/>
    <a:srgbClr val="04291F"/>
    <a:srgbClr val="D2E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586EE5A-E5FF-4B82-BA2C-EC0573901B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F713B98-DC9F-49BF-B2E1-071B7C5382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EF2CA-2A08-4082-A66D-77EB2552C986}" type="datetime1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2024/6/2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172773-6A8E-4AAF-B237-D10CC462A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A3DEFA-A5D8-4035-A0BD-6C22C19708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77C53E-C40B-4715-AB0E-07D18661E6CF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2006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430D1DFA-F446-4045-860D-9293319EA7CE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5EB55421-C62D-4A37-8E1C-FF61F7A79210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23654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55421-C62D-4A37-8E1C-FF61F7A79210}" type="slidenum">
              <a:rPr lang="en-US" altLang="zh-TW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1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55421-C62D-4A37-8E1C-FF61F7A79210}" type="slidenum">
              <a:rPr lang="en-US" altLang="zh-TW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76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55421-C62D-4A37-8E1C-FF61F7A79210}" type="slidenum">
              <a:rPr lang="en-US" altLang="zh-TW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298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55421-C62D-4A37-8E1C-FF61F7A79210}" type="slidenum">
              <a:rPr lang="en-US" altLang="zh-TW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44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55421-C62D-4A37-8E1C-FF61F7A79210}" type="slidenum">
              <a:rPr lang="en-US" altLang="zh-TW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37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矩形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rtlCol="0" anchor="t">
            <a:normAutofit/>
          </a:bodyPr>
          <a:lstStyle>
            <a:lvl1pPr algn="r">
              <a:defRPr sz="60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2772274" y="2268786"/>
            <a:ext cx="5357600" cy="1160213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AE4879-9A28-4456-AE6D-59465DB33EED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Ins="45720"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  <p:sp>
        <p:nvSpPr>
          <p:cNvPr id="13" name="文字方塊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zh-tw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5159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矩形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字方塊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zh-tw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9C53F5-5EB7-460B-9B35-C2FABA4F0633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3923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矩形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文字方塊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zh-tw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8BB23E-00B2-43BF-8411-96B716F9CDB9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43004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矩形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9429E4-89D6-4080-A010-0BE6F9BCEB85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  <p:sp>
        <p:nvSpPr>
          <p:cNvPr id="7" name="文字方塊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zh-tw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843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矩形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文字方塊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zh-tw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rtlCol="0" anchor="t">
            <a:normAutofit/>
          </a:bodyPr>
          <a:lstStyle>
            <a:lvl1pPr algn="r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rtlCol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73D044-B24F-466E-BA99-54058619E9C3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4809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矩形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CD993-A705-4170-9279-A599A003EF35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  <p:sp>
        <p:nvSpPr>
          <p:cNvPr id="10" name="文字方塊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zh-tw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910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矩形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文字方塊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zh-tw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4788A3-07A6-4C27-969A-C7BCA6E598D7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0307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矩形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5C9E70-E109-4D06-8BC8-2A3F05529BD9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  <p:sp>
        <p:nvSpPr>
          <p:cNvPr id="8" name="文字方塊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zh-tw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445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9818BC-7008-4809-B05E-C25BB9E1A683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9019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矩形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文字方塊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zh-tw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rtlCol="0" anchor="ctr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FF4C81-0869-4F45-BAF5-6B43D2729EA5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46972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矩形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zh-tw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rtlCol="0" anchor="b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 rtlCol="0"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AC480C-14F2-4B2A-BA69-2E0BD8FFBF57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
             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6721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  <a:p>
            <a:pPr lvl="5" rtl="0"/>
            <a:r>
              <a:rPr lang="zh-TW" altLang="en-US" noProof="0"/>
              <a:t>第六層</a:t>
            </a:r>
          </a:p>
          <a:p>
            <a:pPr lvl="6" rtl="0"/>
            <a:r>
              <a:rPr lang="zh-TW" altLang="en-US" noProof="0"/>
              <a:t>第七層</a:t>
            </a:r>
          </a:p>
          <a:p>
            <a:pPr lvl="7" rtl="0"/>
            <a:r>
              <a:rPr lang="zh-TW" altLang="en-US" noProof="0"/>
              <a:t>第八層</a:t>
            </a:r>
          </a:p>
          <a:p>
            <a:pPr lvl="8" rtl="0"/>
            <a:r>
              <a:rPr lang="zh-TW" altLang="en-US" noProof="0"/>
              <a:t>第九層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3BEC1D93-9036-4CAB-A262-6FEC6CFBA3BD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noProof="0"/>
              <a:t>
             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6D22F896-40B5-4ADD-8801-0D06FADFA095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57" name="矩形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03030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矩形 26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微軟正黑體" panose="020B0604030504040204" pitchFamily="34" charset="-12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微軟正黑體" panose="020B0604030504040204" pitchFamily="34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454" y="5001218"/>
            <a:ext cx="9566957" cy="883524"/>
          </a:xfrm>
          <a:prstGeom prst="parallelogram">
            <a:avLst>
              <a:gd name="adj" fmla="val 99234"/>
            </a:avLst>
          </a:prstGeom>
        </p:spPr>
        <p:txBody>
          <a:bodyPr wrap="none" lIns="0" rIns="0" rtlCol="0">
            <a:noAutofit/>
          </a:bodyPr>
          <a:lstStyle/>
          <a:p>
            <a:pPr algn="l" rtl="0"/>
            <a:r>
              <a:rPr lang="zh-TW" altLang="en-US" dirty="0"/>
              <a:t>運動王國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微軟正黑體" panose="020B0604030504040204" pitchFamily="34" charset="-120"/>
            </a:endParaRPr>
          </a:p>
        </p:txBody>
      </p:sp>
      <p:pic>
        <p:nvPicPr>
          <p:cNvPr id="5" name="圖片 4" descr="在鄉間小路上跑步的女人，旁邊是一名騎腳踏車的男人">
            <a:extLst>
              <a:ext uri="{FF2B5EF4-FFF2-40B4-BE49-F238E27FC236}">
                <a16:creationId xmlns:a16="http://schemas.microsoft.com/office/drawing/2014/main" id="{8C0D6366-4ACF-4BFA-8962-ED8DA4314F3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55" b="10667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9593BF26-26FC-4F20-AF97-D90A981A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589" y="5007362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spcAft>
                <a:spcPts val="600"/>
              </a:spcAft>
            </a:pPr>
            <a:r>
              <a:rPr lang="zh-tw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41" name="矩形​​ 40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D637C-A717-489F-83BA-9B998C01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44391C-1681-476F-96F5-CC4D4008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885285"/>
            <a:ext cx="7796540" cy="3997828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製作動機</a:t>
            </a:r>
            <a:endParaRPr lang="en-US" altLang="zh-TW" sz="3200" dirty="0"/>
          </a:p>
          <a:p>
            <a:r>
              <a:rPr lang="zh-TW" altLang="en-US" sz="3200" dirty="0"/>
              <a:t>應用的程式</a:t>
            </a:r>
            <a:endParaRPr lang="en-US" altLang="zh-TW" sz="3200" dirty="0"/>
          </a:p>
          <a:p>
            <a:r>
              <a:rPr lang="zh-TW" altLang="en-US" sz="3200" dirty="0"/>
              <a:t>製作日程</a:t>
            </a:r>
            <a:endParaRPr lang="en-US" altLang="zh-TW" sz="3200" dirty="0"/>
          </a:p>
          <a:p>
            <a:r>
              <a:rPr lang="zh-TW" altLang="en-US" sz="3200" dirty="0"/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383133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936FA072-D541-4EE8-9DC6-513AAB2B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BD4AA0B-889E-42F1-8C61-06B590988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27A27B9E-2573-4972-8BC6-6FC372B9F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2684A4E-2FEB-456B-BFC9-4FEA3CCD5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693B69C-0B05-4F8C-82F9-4EE65BBB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1168" y="265775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spcAft>
                <a:spcPts val="600"/>
              </a:spcAft>
            </a:pPr>
            <a:r>
              <a:rPr lang="zh-tw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936" y="2811270"/>
            <a:ext cx="3473753" cy="1770045"/>
          </a:xfrm>
        </p:spPr>
        <p:txBody>
          <a:bodyPr rtlCol="0">
            <a:normAutofit/>
          </a:bodyPr>
          <a:lstStyle/>
          <a:p>
            <a:pPr algn="l" rtl="0"/>
            <a:r>
              <a:rPr lang="zh-TW" altLang="en-US" dirty="0"/>
              <a:t>製作動機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72CC786-F653-45ED-A22B-50E963F87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210" y="1430085"/>
            <a:ext cx="3640205" cy="3997828"/>
          </a:xfrm>
        </p:spPr>
        <p:txBody>
          <a:bodyPr/>
          <a:lstStyle/>
          <a:p>
            <a:r>
              <a:rPr lang="zh-TW" altLang="en-US" dirty="0"/>
              <a:t>因為自己本身很喜歡運動，平常也都有在關注每個運動的相關消息，於是就想試著做相關的網站</a:t>
            </a:r>
          </a:p>
        </p:txBody>
      </p:sp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矩形 59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</a:endParaRPr>
          </a:p>
        </p:txBody>
      </p:sp>
      <p:sp useBgFill="1">
        <p:nvSpPr>
          <p:cNvPr id="62" name="矩形 61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</a:endParaRPr>
          </a:p>
        </p:txBody>
      </p:sp>
      <p:pic>
        <p:nvPicPr>
          <p:cNvPr id="7" name="圖片 6" descr="游泳的人">
            <a:extLst>
              <a:ext uri="{FF2B5EF4-FFF2-40B4-BE49-F238E27FC236}">
                <a16:creationId xmlns:a16="http://schemas.microsoft.com/office/drawing/2014/main" id="{7D7FCACA-EF86-4FB6-924E-B818BF5F40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5" y="-2718"/>
            <a:ext cx="12191695" cy="6857990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352" y="735871"/>
            <a:ext cx="4127721" cy="695765"/>
          </a:xfrm>
          <a:prstGeom prst="parallelogram">
            <a:avLst>
              <a:gd name="adj" fmla="val 99596"/>
            </a:avLst>
          </a:prstGeom>
          <a:solidFill>
            <a:schemeClr val="tx1">
              <a:alpha val="20000"/>
            </a:schemeClr>
          </a:solidFill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rtl="0"/>
            <a:r>
              <a:rPr lang="zh-TW" altLang="en-US" dirty="0"/>
              <a:t>應用的程式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05F0EB18-1E7B-44E3-8DEA-7DE98E1CF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spcAft>
                <a:spcPts val="600"/>
              </a:spcAft>
            </a:pPr>
            <a:r>
              <a:rPr lang="zh-tw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微軟正黑體" panose="020B0604030504040204" pitchFamily="34" charset="-120"/>
            </a:endParaRPr>
          </a:p>
        </p:txBody>
      </p:sp>
      <p:pic>
        <p:nvPicPr>
          <p:cNvPr id="1034" name="Picture 10" descr="Trabajar en un sitio web html, css y javascript">
            <a:extLst>
              <a:ext uri="{FF2B5EF4-FFF2-40B4-BE49-F238E27FC236}">
                <a16:creationId xmlns:a16="http://schemas.microsoft.com/office/drawing/2014/main" id="{100963C7-9689-4912-9868-7A01271BD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416" y="2167507"/>
            <a:ext cx="6499034" cy="437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12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B528A-4134-451C-8272-BD3F2FD0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製作日程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8310AEB-7ECA-4328-A4CB-5E2BF8D5CA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8014834"/>
              </p:ext>
            </p:extLst>
          </p:nvPr>
        </p:nvGraphicFramePr>
        <p:xfrm>
          <a:off x="2197896" y="2061027"/>
          <a:ext cx="7796208" cy="4149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744">
                  <a:extLst>
                    <a:ext uri="{9D8B030D-6E8A-4147-A177-3AD203B41FA5}">
                      <a16:colId xmlns:a16="http://schemas.microsoft.com/office/drawing/2014/main" val="120128553"/>
                    </a:ext>
                  </a:extLst>
                </a:gridCol>
                <a:gridCol w="1113744">
                  <a:extLst>
                    <a:ext uri="{9D8B030D-6E8A-4147-A177-3AD203B41FA5}">
                      <a16:colId xmlns:a16="http://schemas.microsoft.com/office/drawing/2014/main" val="1723625666"/>
                    </a:ext>
                  </a:extLst>
                </a:gridCol>
                <a:gridCol w="1113744">
                  <a:extLst>
                    <a:ext uri="{9D8B030D-6E8A-4147-A177-3AD203B41FA5}">
                      <a16:colId xmlns:a16="http://schemas.microsoft.com/office/drawing/2014/main" val="2347159352"/>
                    </a:ext>
                  </a:extLst>
                </a:gridCol>
                <a:gridCol w="1113744">
                  <a:extLst>
                    <a:ext uri="{9D8B030D-6E8A-4147-A177-3AD203B41FA5}">
                      <a16:colId xmlns:a16="http://schemas.microsoft.com/office/drawing/2014/main" val="175593859"/>
                    </a:ext>
                  </a:extLst>
                </a:gridCol>
                <a:gridCol w="1113744">
                  <a:extLst>
                    <a:ext uri="{9D8B030D-6E8A-4147-A177-3AD203B41FA5}">
                      <a16:colId xmlns:a16="http://schemas.microsoft.com/office/drawing/2014/main" val="1935760102"/>
                    </a:ext>
                  </a:extLst>
                </a:gridCol>
                <a:gridCol w="1113744">
                  <a:extLst>
                    <a:ext uri="{9D8B030D-6E8A-4147-A177-3AD203B41FA5}">
                      <a16:colId xmlns:a16="http://schemas.microsoft.com/office/drawing/2014/main" val="1341572614"/>
                    </a:ext>
                  </a:extLst>
                </a:gridCol>
                <a:gridCol w="1113744">
                  <a:extLst>
                    <a:ext uri="{9D8B030D-6E8A-4147-A177-3AD203B41FA5}">
                      <a16:colId xmlns:a16="http://schemas.microsoft.com/office/drawing/2014/main" val="2706881243"/>
                    </a:ext>
                  </a:extLst>
                </a:gridCol>
              </a:tblGrid>
              <a:tr h="101773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bg1"/>
                          </a:solidFill>
                        </a:rPr>
                        <a:t>5/9</a:t>
                      </a:r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確定主題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bg1"/>
                          </a:solidFill>
                        </a:rPr>
                        <a:t>5/10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確定主題</a:t>
                      </a:r>
                    </a:p>
                    <a:p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solidFill>
                            <a:schemeClr val="bg1"/>
                          </a:solidFill>
                        </a:rPr>
                        <a:t>5/11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確定主題</a:t>
                      </a:r>
                    </a:p>
                    <a:p>
                      <a:endParaRPr lang="zh-TW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737279"/>
                  </a:ext>
                </a:extLst>
              </a:tr>
              <a:tr h="9716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5/12</a:t>
                      </a:r>
                      <a:endParaRPr lang="zh-TW" altLang="en-US" dirty="0"/>
                    </a:p>
                    <a:p>
                      <a:r>
                        <a:rPr lang="zh-TW" altLang="en-US" dirty="0"/>
                        <a:t>首頁製作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5/13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首頁製作</a:t>
                      </a:r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5/14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首頁製作</a:t>
                      </a:r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5/17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分頁製作</a:t>
                      </a:r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5/18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分頁製作</a:t>
                      </a:r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742746"/>
                  </a:ext>
                </a:extLst>
              </a:tr>
              <a:tr h="971692">
                <a:tc>
                  <a:txBody>
                    <a:bodyPr/>
                    <a:lstStyle/>
                    <a:p>
                      <a:r>
                        <a:rPr lang="en-US" altLang="zh-TW" dirty="0"/>
                        <a:t>5/19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分頁製作</a:t>
                      </a:r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分頁製作</a:t>
                      </a:r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5/22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5/24</a:t>
                      </a:r>
                    </a:p>
                    <a:p>
                      <a:r>
                        <a:rPr lang="zh-TW" altLang="en-US" dirty="0"/>
                        <a:t>調整內容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調整內容</a:t>
                      </a:r>
                    </a:p>
                    <a:p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382737"/>
                  </a:ext>
                </a:extLst>
              </a:tr>
              <a:tr h="971692">
                <a:tc>
                  <a:txBody>
                    <a:bodyPr/>
                    <a:lstStyle/>
                    <a:p>
                      <a:r>
                        <a:rPr lang="en-US" altLang="zh-TW" dirty="0"/>
                        <a:t>5/26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調整內容</a:t>
                      </a:r>
                    </a:p>
                    <a:p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5/27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調整內容</a:t>
                      </a:r>
                    </a:p>
                    <a:p>
                      <a:endParaRPr lang="zh-TW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5/30</a:t>
                      </a:r>
                    </a:p>
                    <a:p>
                      <a:r>
                        <a:rPr lang="en-US" altLang="zh-TW" dirty="0"/>
                        <a:t>ppt</a:t>
                      </a:r>
                      <a:r>
                        <a:rPr lang="zh-TW" altLang="en-US" dirty="0"/>
                        <a:t>製作、調整內容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5/31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ppt</a:t>
                      </a:r>
                      <a:r>
                        <a:rPr lang="zh-TW" altLang="en-US" dirty="0"/>
                        <a:t>製作、調整內容</a:t>
                      </a:r>
                    </a:p>
                    <a:p>
                      <a:endParaRPr lang="zh-TW" altLang="en-US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6/1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05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8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矩形 16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微軟正黑體" panose="020B0604030504040204" pitchFamily="34" charset="-120"/>
            </a:endParaRPr>
          </a:p>
        </p:txBody>
      </p:sp>
      <p:pic>
        <p:nvPicPr>
          <p:cNvPr id="28" name="圖片 18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矩形 20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文字方塊 22">
            <a:extLst>
              <a:ext uri="{FF2B5EF4-FFF2-40B4-BE49-F238E27FC236}">
                <a16:creationId xmlns:a16="http://schemas.microsoft.com/office/drawing/2014/main" id="{A531BC3A-9EC6-4369-9402-4F1EF6BFB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325" y="89753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spcAft>
                <a:spcPts val="600"/>
              </a:spcAft>
            </a:pPr>
            <a:r>
              <a:rPr lang="zh-tw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961" y="1082200"/>
            <a:ext cx="2856582" cy="3313671"/>
          </a:xfrm>
        </p:spPr>
        <p:txBody>
          <a:bodyPr rtlCol="0">
            <a:normAutofit/>
          </a:bodyPr>
          <a:lstStyle/>
          <a:p>
            <a:pPr algn="l" rtl="0"/>
            <a:r>
              <a:rPr lang="zh-TW" altLang="en-US" sz="3100" dirty="0">
                <a:solidFill>
                  <a:schemeClr val="bg1"/>
                </a:solidFill>
              </a:rPr>
              <a:t>參考文獻</a:t>
            </a:r>
          </a:p>
        </p:txBody>
      </p:sp>
      <p:sp>
        <p:nvSpPr>
          <p:cNvPr id="31" name="矩形 2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4027D7E-CC3A-402B-A379-816ADD75DF98}"/>
              </a:ext>
            </a:extLst>
          </p:cNvPr>
          <p:cNvSpPr txBox="1"/>
          <p:nvPr/>
        </p:nvSpPr>
        <p:spPr>
          <a:xfrm>
            <a:off x="4906268" y="1861872"/>
            <a:ext cx="70438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運動世界</a:t>
            </a:r>
            <a:r>
              <a:rPr lang="en-US" altLang="zh-TW" sz="2400" dirty="0"/>
              <a:t>:https://www.sportsv.net/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勘履者</a:t>
            </a:r>
            <a:r>
              <a:rPr lang="en-US" altLang="zh-TW" sz="2400" dirty="0"/>
              <a:t>:https://kenlu.net/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運動星球</a:t>
            </a:r>
            <a:r>
              <a:rPr lang="en-US" altLang="zh-TW" sz="2400" dirty="0"/>
              <a:t>:https://www.sportsplanetmag.com/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聯合新聞網</a:t>
            </a:r>
            <a:r>
              <a:rPr lang="en-US" altLang="zh-TW" sz="2400" dirty="0"/>
              <a:t>:https://udn.com/news/index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Line </a:t>
            </a:r>
            <a:r>
              <a:rPr lang="en-US" altLang="zh-TW" sz="2400" dirty="0" err="1"/>
              <a:t>today:https</a:t>
            </a:r>
            <a:r>
              <a:rPr lang="en-US" altLang="zh-TW" sz="2400" dirty="0"/>
              <a:t>://today.line.me/</a:t>
            </a:r>
            <a:r>
              <a:rPr lang="en-US" altLang="zh-TW" sz="2400" dirty="0" err="1"/>
              <a:t>tw</a:t>
            </a:r>
            <a:r>
              <a:rPr lang="en-US" altLang="zh-TW" sz="2400" dirty="0"/>
              <a:t>/v3/tab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200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矩形 18">
            <a:extLst>
              <a:ext uri="{FF2B5EF4-FFF2-40B4-BE49-F238E27FC236}">
                <a16:creationId xmlns:a16="http://schemas.microsoft.com/office/drawing/2014/main" id="{A97B08B2-0DA5-4B7F-A47D-5C15ECFB0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微軟正黑體" panose="020B0604030504040204" pitchFamily="34" charset="-120"/>
            </a:endParaRPr>
          </a:p>
        </p:txBody>
      </p:sp>
      <p:pic>
        <p:nvPicPr>
          <p:cNvPr id="5" name="圖片 4" descr="山坡上的滑雪板">
            <a:extLst>
              <a:ext uri="{FF2B5EF4-FFF2-40B4-BE49-F238E27FC236}">
                <a16:creationId xmlns:a16="http://schemas.microsoft.com/office/drawing/2014/main" id="{ABA8EC98-D39D-4FDD-BAC2-54C0C40A059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5282"/>
          </a:xfrm>
          <a:prstGeom prst="rect">
            <a:avLst/>
          </a:prstGeom>
        </p:spPr>
      </p:pic>
      <p:pic>
        <p:nvPicPr>
          <p:cNvPr id="36" name="圖片 20">
            <a:extLst>
              <a:ext uri="{FF2B5EF4-FFF2-40B4-BE49-F238E27FC236}">
                <a16:creationId xmlns:a16="http://schemas.microsoft.com/office/drawing/2014/main" id="{19C770FC-6D2D-4B73-8219-CFEB0B14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7" name="圖片 22">
            <a:extLst>
              <a:ext uri="{FF2B5EF4-FFF2-40B4-BE49-F238E27FC236}">
                <a16:creationId xmlns:a16="http://schemas.microsoft.com/office/drawing/2014/main" id="{2DD31FDA-BCB5-4B8D-8FB8-8CCF019C9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矩形 24">
            <a:extLst>
              <a:ext uri="{FF2B5EF4-FFF2-40B4-BE49-F238E27FC236}">
                <a16:creationId xmlns:a16="http://schemas.microsoft.com/office/drawing/2014/main" id="{590A298A-601D-412F-9A93-09DCA9DBE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微軟正黑體" panose="020B0604030504040204" pitchFamily="34" charset="-120"/>
            </a:endParaRPr>
          </a:p>
        </p:txBody>
      </p:sp>
      <p:sp>
        <p:nvSpPr>
          <p:cNvPr id="39" name="矩形 26">
            <a:extLst>
              <a:ext uri="{FF2B5EF4-FFF2-40B4-BE49-F238E27FC236}">
                <a16:creationId xmlns:a16="http://schemas.microsoft.com/office/drawing/2014/main" id="{7474A3CD-596C-4FAC-8913-C98848CD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微軟正黑體" panose="020B0604030504040204" pitchFamily="34" charset="-120"/>
            </a:endParaRPr>
          </a:p>
        </p:txBody>
      </p:sp>
      <p:sp>
        <p:nvSpPr>
          <p:cNvPr id="40" name="矩形 28">
            <a:extLst>
              <a:ext uri="{FF2B5EF4-FFF2-40B4-BE49-F238E27FC236}">
                <a16:creationId xmlns:a16="http://schemas.microsoft.com/office/drawing/2014/main" id="{06A99299-7151-43AF-94CF-2ADA8412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5" y="0"/>
            <a:ext cx="443147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微軟正黑體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00" y="755916"/>
            <a:ext cx="5893747" cy="1876011"/>
          </a:xfrm>
          <a:prstGeom prst="parallelogram">
            <a:avLst>
              <a:gd name="adj" fmla="val 102136"/>
            </a:avLst>
          </a:prstGeom>
          <a:solidFill>
            <a:schemeClr val="tx1">
              <a:alpha val="10000"/>
            </a:schemeClr>
          </a:solidFill>
        </p:spPr>
        <p:txBody>
          <a:bodyPr lIns="504000" tIns="108000" rtlCol="0" anchor="ctr">
            <a:noAutofit/>
          </a:bodyPr>
          <a:lstStyle/>
          <a:p>
            <a:pPr algn="l" rtl="0"/>
            <a:r>
              <a:rPr lang="zh-TW" altLang="en-US" sz="5400" b="1" dirty="0"/>
              <a:t>感謝您</a:t>
            </a:r>
          </a:p>
        </p:txBody>
      </p:sp>
      <p:sp>
        <p:nvSpPr>
          <p:cNvPr id="41" name="文字方塊 30">
            <a:extLst>
              <a:ext uri="{FF2B5EF4-FFF2-40B4-BE49-F238E27FC236}">
                <a16:creationId xmlns:a16="http://schemas.microsoft.com/office/drawing/2014/main" id="{D15739DB-3328-42F4-B530-BC79F25F2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0645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>
              <a:spcAft>
                <a:spcPts val="600"/>
              </a:spcAft>
            </a:pPr>
            <a:r>
              <a:rPr lang="zh-tw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微軟正黑體" panose="020B0604030504040204" pitchFamily="34" charset="-120"/>
            </a:endParaRPr>
          </a:p>
        </p:txBody>
      </p:sp>
      <p:sp>
        <p:nvSpPr>
          <p:cNvPr id="42" name="矩形 32">
            <a:extLst>
              <a:ext uri="{FF2B5EF4-FFF2-40B4-BE49-F238E27FC236}">
                <a16:creationId xmlns:a16="http://schemas.microsoft.com/office/drawing/2014/main" id="{09BB4655-F250-4A6F-9526-13AFF6118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3755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>
              <a:latin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0C3BE9-B80F-42DD-B3CF-AC060017D1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A758F0-393B-4B1D-982C-AD52A38C838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7453241-7E3B-42A5-BE0A-EDA7F3D107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健身麥迪遜設計</Template>
  <TotalTime>1489</TotalTime>
  <Words>187</Words>
  <Application>Microsoft Office PowerPoint</Application>
  <PresentationFormat>寬螢幕</PresentationFormat>
  <Paragraphs>67</Paragraphs>
  <Slides>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Wingdings</vt:lpstr>
      <vt:lpstr>Wingdings 3</vt:lpstr>
      <vt:lpstr>麥迪遜</vt:lpstr>
      <vt:lpstr>運動王國</vt:lpstr>
      <vt:lpstr>目錄</vt:lpstr>
      <vt:lpstr>製作動機</vt:lpstr>
      <vt:lpstr>應用的程式</vt:lpstr>
      <vt:lpstr>製作日程</vt:lpstr>
      <vt:lpstr>參考文獻</vt:lpstr>
      <vt:lpstr>感謝您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運動王國</dc:title>
  <dc:creator>宥陞 董</dc:creator>
  <cp:lastModifiedBy>宥陞 董</cp:lastModifiedBy>
  <cp:revision>2</cp:revision>
  <dcterms:created xsi:type="dcterms:W3CDTF">2024-06-02T02:55:39Z</dcterms:created>
  <dcterms:modified xsi:type="dcterms:W3CDTF">2024-06-03T05:55:08Z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