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6"/>
  </p:notesMasterIdLst>
  <p:sldIdLst>
    <p:sldId id="271" r:id="rId2"/>
    <p:sldId id="273" r:id="rId3"/>
    <p:sldId id="259" r:id="rId4"/>
    <p:sldId id="260" r:id="rId5"/>
    <p:sldId id="275" r:id="rId6"/>
    <p:sldId id="261" r:id="rId7"/>
    <p:sldId id="262" r:id="rId8"/>
    <p:sldId id="276" r:id="rId9"/>
    <p:sldId id="263" r:id="rId10"/>
    <p:sldId id="277" r:id="rId11"/>
    <p:sldId id="264" r:id="rId12"/>
    <p:sldId id="265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6" r:id="rId23"/>
    <p:sldId id="267" r:id="rId24"/>
    <p:sldId id="28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A824B-5331-4ABB-8114-A0720BCB8496}" v="1" dt="2023-02-16T08:35:00.590"/>
    <p1510:client id="{36C55143-2CDD-4BC7-82B9-A677E3F48A9F}" v="2" dt="2023-02-16T07:17:02.706"/>
    <p1510:client id="{9255509E-BE9B-4BF1-9A0D-CE62B68DD4E9}" v="55" dt="2023-02-16T08:31:3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9B94B-F83C-4A08-8F2A-8F26235CC6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C87F6-E9B6-44D0-A19E-B1FFCEA2D00D}">
      <dgm:prSet/>
      <dgm:spPr/>
      <dgm:t>
        <a:bodyPr/>
        <a:lstStyle/>
        <a:p>
          <a:r>
            <a:rPr lang="en-US"/>
            <a:t>Assume you have run the following statements:</a:t>
          </a:r>
        </a:p>
      </dgm:t>
    </dgm:pt>
    <dgm:pt modelId="{452B240F-1BA5-4952-ADC6-CBF6DCC4773B}" type="parTrans" cxnId="{1422B2C1-6A7C-415B-8FA5-0B978B6BA8B6}">
      <dgm:prSet/>
      <dgm:spPr/>
      <dgm:t>
        <a:bodyPr/>
        <a:lstStyle/>
        <a:p>
          <a:endParaRPr lang="en-US"/>
        </a:p>
      </dgm:t>
    </dgm:pt>
    <dgm:pt modelId="{AB8993E9-36BC-48AC-8373-EEDB437F26DF}" type="sibTrans" cxnId="{1422B2C1-6A7C-415B-8FA5-0B978B6BA8B6}">
      <dgm:prSet/>
      <dgm:spPr/>
      <dgm:t>
        <a:bodyPr/>
        <a:lstStyle/>
        <a:p>
          <a:endParaRPr lang="en-US"/>
        </a:p>
      </dgm:t>
    </dgm:pt>
    <dgm:pt modelId="{3EB1A33C-51F4-4B79-813C-A64284419215}">
      <dgm:prSet/>
      <dgm:spPr/>
      <dgm:t>
        <a:bodyPr/>
        <a:lstStyle/>
        <a:p>
          <a:r>
            <a:rPr lang="en-US"/>
            <a:t>x = 3</a:t>
          </a:r>
        </a:p>
      </dgm:t>
    </dgm:pt>
    <dgm:pt modelId="{EAD462AA-1FCE-4E0B-AB05-A921D935C36D}" type="parTrans" cxnId="{7FEBC64D-512B-417D-A50C-C5302BDF4F21}">
      <dgm:prSet/>
      <dgm:spPr/>
      <dgm:t>
        <a:bodyPr/>
        <a:lstStyle/>
        <a:p>
          <a:endParaRPr lang="en-US"/>
        </a:p>
      </dgm:t>
    </dgm:pt>
    <dgm:pt modelId="{34C8B173-EDBA-4ACB-9FC2-85CDB01BCD91}" type="sibTrans" cxnId="{7FEBC64D-512B-417D-A50C-C5302BDF4F21}">
      <dgm:prSet/>
      <dgm:spPr/>
      <dgm:t>
        <a:bodyPr/>
        <a:lstStyle/>
        <a:p>
          <a:endParaRPr lang="en-US"/>
        </a:p>
      </dgm:t>
    </dgm:pt>
    <dgm:pt modelId="{C7E80F35-74BA-42AB-9448-10AFBCB92B7B}">
      <dgm:prSet/>
      <dgm:spPr/>
      <dgm:t>
        <a:bodyPr/>
        <a:lstStyle/>
        <a:p>
          <a:r>
            <a:rPr lang="en-US"/>
            <a:t>y = '4'</a:t>
          </a:r>
        </a:p>
      </dgm:t>
    </dgm:pt>
    <dgm:pt modelId="{095867AA-04BA-4C4C-B958-AEE0F88F0725}" type="parTrans" cxnId="{AA4FF4F6-BFBA-4A71-83EF-1AF6125E97BC}">
      <dgm:prSet/>
      <dgm:spPr/>
      <dgm:t>
        <a:bodyPr/>
        <a:lstStyle/>
        <a:p>
          <a:endParaRPr lang="en-US"/>
        </a:p>
      </dgm:t>
    </dgm:pt>
    <dgm:pt modelId="{A7E1EE71-C7E4-4B8F-83EC-B23558C48BE0}" type="sibTrans" cxnId="{AA4FF4F6-BFBA-4A71-83EF-1AF6125E97BC}">
      <dgm:prSet/>
      <dgm:spPr/>
      <dgm:t>
        <a:bodyPr/>
        <a:lstStyle/>
        <a:p>
          <a:endParaRPr lang="en-US"/>
        </a:p>
      </dgm:t>
    </dgm:pt>
    <dgm:pt modelId="{79EDCCB7-1647-4305-B0C1-6B749683C525}">
      <dgm:prSet/>
      <dgm:spPr/>
      <dgm:t>
        <a:bodyPr/>
        <a:lstStyle/>
        <a:p>
          <a:r>
            <a:rPr lang="en-US"/>
            <a:t>z = '5.6'</a:t>
          </a:r>
        </a:p>
      </dgm:t>
    </dgm:pt>
    <dgm:pt modelId="{37012979-EF17-437A-B25B-680D325D2BC6}" type="parTrans" cxnId="{1358664E-183E-433F-89FE-7D8646BD9FC9}">
      <dgm:prSet/>
      <dgm:spPr/>
      <dgm:t>
        <a:bodyPr/>
        <a:lstStyle/>
        <a:p>
          <a:endParaRPr lang="en-US"/>
        </a:p>
      </dgm:t>
    </dgm:pt>
    <dgm:pt modelId="{C3F23A7F-9D22-4A60-A051-DA3DB94C182E}" type="sibTrans" cxnId="{1358664E-183E-433F-89FE-7D8646BD9FC9}">
      <dgm:prSet/>
      <dgm:spPr/>
      <dgm:t>
        <a:bodyPr/>
        <a:lstStyle/>
        <a:p>
          <a:endParaRPr lang="en-US"/>
        </a:p>
      </dgm:t>
    </dgm:pt>
    <dgm:pt modelId="{8237D99D-A23A-4821-9C05-52D9FADFAA60}">
      <dgm:prSet/>
      <dgm:spPr/>
      <dgm:t>
        <a:bodyPr/>
        <a:lstStyle/>
        <a:p>
          <a:r>
            <a:rPr lang="en-US"/>
            <a:t>What's the source of the error in each example?</a:t>
          </a:r>
        </a:p>
      </dgm:t>
    </dgm:pt>
    <dgm:pt modelId="{CF9BA1CF-D0B4-4F52-9F18-11C72D9B3EAF}" type="parTrans" cxnId="{B7828ABB-A0E7-4735-8A98-FE8B9AD5C3BB}">
      <dgm:prSet/>
      <dgm:spPr/>
      <dgm:t>
        <a:bodyPr/>
        <a:lstStyle/>
        <a:p>
          <a:endParaRPr lang="en-US"/>
        </a:p>
      </dgm:t>
    </dgm:pt>
    <dgm:pt modelId="{BFD8BC45-9FBC-4813-BD94-0CCEE81ED217}" type="sibTrans" cxnId="{B7828ABB-A0E7-4735-8A98-FE8B9AD5C3BB}">
      <dgm:prSet/>
      <dgm:spPr/>
      <dgm:t>
        <a:bodyPr/>
        <a:lstStyle/>
        <a:p>
          <a:endParaRPr lang="en-US"/>
        </a:p>
      </dgm:t>
    </dgm:pt>
    <dgm:pt modelId="{6DE76DDE-ED81-4AC5-8561-4E92BC9868B1}">
      <dgm:prSet/>
      <dgm:spPr/>
      <dgm:t>
        <a:bodyPr/>
        <a:lstStyle/>
        <a:p>
          <a:r>
            <a:rPr lang="en-US"/>
            <a:t>x + y</a:t>
          </a:r>
        </a:p>
      </dgm:t>
    </dgm:pt>
    <dgm:pt modelId="{91E4CFF7-0C81-40F5-8A9A-920D17C405A2}" type="parTrans" cxnId="{22228236-5A19-4C81-AF4E-0FF0B4ED4C57}">
      <dgm:prSet/>
      <dgm:spPr/>
      <dgm:t>
        <a:bodyPr/>
        <a:lstStyle/>
        <a:p>
          <a:endParaRPr lang="en-US"/>
        </a:p>
      </dgm:t>
    </dgm:pt>
    <dgm:pt modelId="{1870A734-4545-4174-B11C-A5201BDA94B3}" type="sibTrans" cxnId="{22228236-5A19-4C81-AF4E-0FF0B4ED4C57}">
      <dgm:prSet/>
      <dgm:spPr/>
      <dgm:t>
        <a:bodyPr/>
        <a:lstStyle/>
        <a:p>
          <a:endParaRPr lang="en-US"/>
        </a:p>
      </dgm:t>
    </dgm:pt>
    <dgm:pt modelId="{19CE0BB2-3E05-4ED2-A78E-92AA433A878A}">
      <dgm:prSet/>
      <dgm:spPr/>
      <dgm:t>
        <a:bodyPr/>
        <a:lstStyle/>
        <a:p>
          <a:r>
            <a:rPr lang="en-US"/>
            <a:t>x + int(y + z)</a:t>
          </a:r>
        </a:p>
      </dgm:t>
    </dgm:pt>
    <dgm:pt modelId="{68EACC9B-0835-4D25-95FB-61A5BD04494D}" type="parTrans" cxnId="{F1F6CF10-B6F1-4F0D-A6B7-1922DFF1D977}">
      <dgm:prSet/>
      <dgm:spPr/>
      <dgm:t>
        <a:bodyPr/>
        <a:lstStyle/>
        <a:p>
          <a:endParaRPr lang="en-US"/>
        </a:p>
      </dgm:t>
    </dgm:pt>
    <dgm:pt modelId="{A6EFA92D-F40F-4147-B2FA-3D536EA804F9}" type="sibTrans" cxnId="{F1F6CF10-B6F1-4F0D-A6B7-1922DFF1D977}">
      <dgm:prSet/>
      <dgm:spPr/>
      <dgm:t>
        <a:bodyPr/>
        <a:lstStyle/>
        <a:p>
          <a:endParaRPr lang="en-US"/>
        </a:p>
      </dgm:t>
    </dgm:pt>
    <dgm:pt modelId="{DB5C05EE-7DCD-40D5-9459-675D54BE12EB}">
      <dgm:prSet/>
      <dgm:spPr/>
      <dgm:t>
        <a:bodyPr/>
        <a:lstStyle/>
        <a:p>
          <a:r>
            <a:rPr lang="en-US"/>
            <a:t>str(x) + int(y)</a:t>
          </a:r>
        </a:p>
      </dgm:t>
    </dgm:pt>
    <dgm:pt modelId="{563BBA9A-2D70-447B-981F-35933850B950}" type="parTrans" cxnId="{8338B444-D53F-4C34-9CE6-320F1D76B83F}">
      <dgm:prSet/>
      <dgm:spPr/>
      <dgm:t>
        <a:bodyPr/>
        <a:lstStyle/>
        <a:p>
          <a:endParaRPr lang="en-US"/>
        </a:p>
      </dgm:t>
    </dgm:pt>
    <dgm:pt modelId="{DF06F2E9-E3A5-47B9-B016-BC954E4AD3C9}" type="sibTrans" cxnId="{8338B444-D53F-4C34-9CE6-320F1D76B83F}">
      <dgm:prSet/>
      <dgm:spPr/>
      <dgm:t>
        <a:bodyPr/>
        <a:lstStyle/>
        <a:p>
          <a:endParaRPr lang="en-US"/>
        </a:p>
      </dgm:t>
    </dgm:pt>
    <dgm:pt modelId="{83C7214B-60F0-44AF-B990-B53D5A4E0AB5}">
      <dgm:prSet/>
      <dgm:spPr/>
      <dgm:t>
        <a:bodyPr/>
        <a:lstStyle/>
        <a:p>
          <a:r>
            <a:rPr lang="en-US"/>
            <a:t>y + float(z)</a:t>
          </a:r>
        </a:p>
      </dgm:t>
    </dgm:pt>
    <dgm:pt modelId="{1D271E84-2F34-4A73-93EB-750FC35EA227}" type="parTrans" cxnId="{2A9BA3FA-5CE4-44FA-AA66-EF633BCE7000}">
      <dgm:prSet/>
      <dgm:spPr/>
      <dgm:t>
        <a:bodyPr/>
        <a:lstStyle/>
        <a:p>
          <a:endParaRPr lang="en-US"/>
        </a:p>
      </dgm:t>
    </dgm:pt>
    <dgm:pt modelId="{31D46643-AFCB-4ED0-8A17-1A7DD4B93AD7}" type="sibTrans" cxnId="{2A9BA3FA-5CE4-44FA-AA66-EF633BCE7000}">
      <dgm:prSet/>
      <dgm:spPr/>
      <dgm:t>
        <a:bodyPr/>
        <a:lstStyle/>
        <a:p>
          <a:endParaRPr lang="en-US"/>
        </a:p>
      </dgm:t>
    </dgm:pt>
    <dgm:pt modelId="{7BCF526B-E889-43C5-B9B7-15E98F10F365}" type="pres">
      <dgm:prSet presAssocID="{F6D9B94B-F83C-4A08-8F2A-8F26235CC687}" presName="linear" presStyleCnt="0">
        <dgm:presLayoutVars>
          <dgm:animLvl val="lvl"/>
          <dgm:resizeHandles val="exact"/>
        </dgm:presLayoutVars>
      </dgm:prSet>
      <dgm:spPr/>
    </dgm:pt>
    <dgm:pt modelId="{69D07B6C-F290-4B15-B184-76B3F336A8E8}" type="pres">
      <dgm:prSet presAssocID="{B39C87F6-E9B6-44D0-A19E-B1FFCEA2D0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A1EBED-A60C-44BB-809C-D33FDC10C52F}" type="pres">
      <dgm:prSet presAssocID="{B39C87F6-E9B6-44D0-A19E-B1FFCEA2D00D}" presName="childText" presStyleLbl="revTx" presStyleIdx="0" presStyleCnt="2">
        <dgm:presLayoutVars>
          <dgm:bulletEnabled val="1"/>
        </dgm:presLayoutVars>
      </dgm:prSet>
      <dgm:spPr/>
    </dgm:pt>
    <dgm:pt modelId="{A6D046E5-6D04-44F1-B855-FC22BB3C7C89}" type="pres">
      <dgm:prSet presAssocID="{8237D99D-A23A-4821-9C05-52D9FADFAA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F5E5BE-4677-4513-8CC3-F1E4038FDF15}" type="pres">
      <dgm:prSet presAssocID="{8237D99D-A23A-4821-9C05-52D9FADFAA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F6CF10-B6F1-4F0D-A6B7-1922DFF1D977}" srcId="{8237D99D-A23A-4821-9C05-52D9FADFAA60}" destId="{19CE0BB2-3E05-4ED2-A78E-92AA433A878A}" srcOrd="1" destOrd="0" parTransId="{68EACC9B-0835-4D25-95FB-61A5BD04494D}" sibTransId="{A6EFA92D-F40F-4147-B2FA-3D536EA804F9}"/>
    <dgm:cxn modelId="{22228236-5A19-4C81-AF4E-0FF0B4ED4C57}" srcId="{8237D99D-A23A-4821-9C05-52D9FADFAA60}" destId="{6DE76DDE-ED81-4AC5-8561-4E92BC9868B1}" srcOrd="0" destOrd="0" parTransId="{91E4CFF7-0C81-40F5-8A9A-920D17C405A2}" sibTransId="{1870A734-4545-4174-B11C-A5201BDA94B3}"/>
    <dgm:cxn modelId="{803D9B39-E979-4E09-92AE-1CE2A206FCAC}" type="presOf" srcId="{6DE76DDE-ED81-4AC5-8561-4E92BC9868B1}" destId="{4CF5E5BE-4677-4513-8CC3-F1E4038FDF15}" srcOrd="0" destOrd="0" presId="urn:microsoft.com/office/officeart/2005/8/layout/vList2"/>
    <dgm:cxn modelId="{8338B444-D53F-4C34-9CE6-320F1D76B83F}" srcId="{8237D99D-A23A-4821-9C05-52D9FADFAA60}" destId="{DB5C05EE-7DCD-40D5-9459-675D54BE12EB}" srcOrd="2" destOrd="0" parTransId="{563BBA9A-2D70-447B-981F-35933850B950}" sibTransId="{DF06F2E9-E3A5-47B9-B016-BC954E4AD3C9}"/>
    <dgm:cxn modelId="{7FEBC64D-512B-417D-A50C-C5302BDF4F21}" srcId="{B39C87F6-E9B6-44D0-A19E-B1FFCEA2D00D}" destId="{3EB1A33C-51F4-4B79-813C-A64284419215}" srcOrd="0" destOrd="0" parTransId="{EAD462AA-1FCE-4E0B-AB05-A921D935C36D}" sibTransId="{34C8B173-EDBA-4ACB-9FC2-85CDB01BCD91}"/>
    <dgm:cxn modelId="{1358664E-183E-433F-89FE-7D8646BD9FC9}" srcId="{B39C87F6-E9B6-44D0-A19E-B1FFCEA2D00D}" destId="{79EDCCB7-1647-4305-B0C1-6B749683C525}" srcOrd="2" destOrd="0" parTransId="{37012979-EF17-437A-B25B-680D325D2BC6}" sibTransId="{C3F23A7F-9D22-4A60-A051-DA3DB94C182E}"/>
    <dgm:cxn modelId="{25C9D496-77E8-4713-989E-E51BE14927AF}" type="presOf" srcId="{F6D9B94B-F83C-4A08-8F2A-8F26235CC687}" destId="{7BCF526B-E889-43C5-B9B7-15E98F10F365}" srcOrd="0" destOrd="0" presId="urn:microsoft.com/office/officeart/2005/8/layout/vList2"/>
    <dgm:cxn modelId="{DA2466B8-6D94-400C-AEC8-C815589E0BD8}" type="presOf" srcId="{8237D99D-A23A-4821-9C05-52D9FADFAA60}" destId="{A6D046E5-6D04-44F1-B855-FC22BB3C7C89}" srcOrd="0" destOrd="0" presId="urn:microsoft.com/office/officeart/2005/8/layout/vList2"/>
    <dgm:cxn modelId="{7DB9A3B9-2953-47CA-A775-30A8650DC19A}" type="presOf" srcId="{DB5C05EE-7DCD-40D5-9459-675D54BE12EB}" destId="{4CF5E5BE-4677-4513-8CC3-F1E4038FDF15}" srcOrd="0" destOrd="2" presId="urn:microsoft.com/office/officeart/2005/8/layout/vList2"/>
    <dgm:cxn modelId="{B7828ABB-A0E7-4735-8A98-FE8B9AD5C3BB}" srcId="{F6D9B94B-F83C-4A08-8F2A-8F26235CC687}" destId="{8237D99D-A23A-4821-9C05-52D9FADFAA60}" srcOrd="1" destOrd="0" parTransId="{CF9BA1CF-D0B4-4F52-9F18-11C72D9B3EAF}" sibTransId="{BFD8BC45-9FBC-4813-BD94-0CCEE81ED217}"/>
    <dgm:cxn modelId="{8E4D54BE-BB42-4C0A-9856-4F1EAF6D64B1}" type="presOf" srcId="{C7E80F35-74BA-42AB-9448-10AFBCB92B7B}" destId="{47A1EBED-A60C-44BB-809C-D33FDC10C52F}" srcOrd="0" destOrd="1" presId="urn:microsoft.com/office/officeart/2005/8/layout/vList2"/>
    <dgm:cxn modelId="{8C587FBE-146B-4E95-A4B5-5389D29B3E5B}" type="presOf" srcId="{83C7214B-60F0-44AF-B990-B53D5A4E0AB5}" destId="{4CF5E5BE-4677-4513-8CC3-F1E4038FDF15}" srcOrd="0" destOrd="3" presId="urn:microsoft.com/office/officeart/2005/8/layout/vList2"/>
    <dgm:cxn modelId="{EB474CC1-A119-4DD5-B26F-970D150BDD2E}" type="presOf" srcId="{19CE0BB2-3E05-4ED2-A78E-92AA433A878A}" destId="{4CF5E5BE-4677-4513-8CC3-F1E4038FDF15}" srcOrd="0" destOrd="1" presId="urn:microsoft.com/office/officeart/2005/8/layout/vList2"/>
    <dgm:cxn modelId="{1422B2C1-6A7C-415B-8FA5-0B978B6BA8B6}" srcId="{F6D9B94B-F83C-4A08-8F2A-8F26235CC687}" destId="{B39C87F6-E9B6-44D0-A19E-B1FFCEA2D00D}" srcOrd="0" destOrd="0" parTransId="{452B240F-1BA5-4952-ADC6-CBF6DCC4773B}" sibTransId="{AB8993E9-36BC-48AC-8373-EEDB437F26DF}"/>
    <dgm:cxn modelId="{ABCF2DCC-E5E7-4CC8-88E8-020069875819}" type="presOf" srcId="{79EDCCB7-1647-4305-B0C1-6B749683C525}" destId="{47A1EBED-A60C-44BB-809C-D33FDC10C52F}" srcOrd="0" destOrd="2" presId="urn:microsoft.com/office/officeart/2005/8/layout/vList2"/>
    <dgm:cxn modelId="{ECC8D5DB-C7F3-43E3-9A60-F0A996B32844}" type="presOf" srcId="{B39C87F6-E9B6-44D0-A19E-B1FFCEA2D00D}" destId="{69D07B6C-F290-4B15-B184-76B3F336A8E8}" srcOrd="0" destOrd="0" presId="urn:microsoft.com/office/officeart/2005/8/layout/vList2"/>
    <dgm:cxn modelId="{5895E5F2-D03B-4117-8FB8-D380B600E013}" type="presOf" srcId="{3EB1A33C-51F4-4B79-813C-A64284419215}" destId="{47A1EBED-A60C-44BB-809C-D33FDC10C52F}" srcOrd="0" destOrd="0" presId="urn:microsoft.com/office/officeart/2005/8/layout/vList2"/>
    <dgm:cxn modelId="{AA4FF4F6-BFBA-4A71-83EF-1AF6125E97BC}" srcId="{B39C87F6-E9B6-44D0-A19E-B1FFCEA2D00D}" destId="{C7E80F35-74BA-42AB-9448-10AFBCB92B7B}" srcOrd="1" destOrd="0" parTransId="{095867AA-04BA-4C4C-B958-AEE0F88F0725}" sibTransId="{A7E1EE71-C7E4-4B8F-83EC-B23558C48BE0}"/>
    <dgm:cxn modelId="{2A9BA3FA-5CE4-44FA-AA66-EF633BCE7000}" srcId="{8237D99D-A23A-4821-9C05-52D9FADFAA60}" destId="{83C7214B-60F0-44AF-B990-B53D5A4E0AB5}" srcOrd="3" destOrd="0" parTransId="{1D271E84-2F34-4A73-93EB-750FC35EA227}" sibTransId="{31D46643-AFCB-4ED0-8A17-1A7DD4B93AD7}"/>
    <dgm:cxn modelId="{9288332B-2236-44CC-B6E5-90E54DB59C60}" type="presParOf" srcId="{7BCF526B-E889-43C5-B9B7-15E98F10F365}" destId="{69D07B6C-F290-4B15-B184-76B3F336A8E8}" srcOrd="0" destOrd="0" presId="urn:microsoft.com/office/officeart/2005/8/layout/vList2"/>
    <dgm:cxn modelId="{57941221-978F-48DE-B6DA-5743D2F16261}" type="presParOf" srcId="{7BCF526B-E889-43C5-B9B7-15E98F10F365}" destId="{47A1EBED-A60C-44BB-809C-D33FDC10C52F}" srcOrd="1" destOrd="0" presId="urn:microsoft.com/office/officeart/2005/8/layout/vList2"/>
    <dgm:cxn modelId="{62C89ED4-597F-4F71-8A5D-D45ADF020C2D}" type="presParOf" srcId="{7BCF526B-E889-43C5-B9B7-15E98F10F365}" destId="{A6D046E5-6D04-44F1-B855-FC22BB3C7C89}" srcOrd="2" destOrd="0" presId="urn:microsoft.com/office/officeart/2005/8/layout/vList2"/>
    <dgm:cxn modelId="{3A615D7C-4865-4FBF-8ADA-CFB11837632B}" type="presParOf" srcId="{7BCF526B-E889-43C5-B9B7-15E98F10F365}" destId="{4CF5E5BE-4677-4513-8CC3-F1E4038FDF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ABBA9-6B9A-4BF4-A0D0-932A33063F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1E211-D1B6-4157-BE1B-9E35F1CAB1BF}">
      <dgm:prSet/>
      <dgm:spPr/>
      <dgm:t>
        <a:bodyPr/>
        <a:lstStyle/>
        <a:p>
          <a:r>
            <a:rPr lang="en-US" dirty="0"/>
            <a:t>We’ve seen 3 types so far:</a:t>
          </a:r>
        </a:p>
      </dgm:t>
    </dgm:pt>
    <dgm:pt modelId="{8B1ACC00-C292-4587-A9B9-EED3253082A2}" type="parTrans" cxnId="{7DC35CAB-D9A0-41BB-8978-201508311CFB}">
      <dgm:prSet/>
      <dgm:spPr/>
      <dgm:t>
        <a:bodyPr/>
        <a:lstStyle/>
        <a:p>
          <a:endParaRPr lang="en-US"/>
        </a:p>
      </dgm:t>
    </dgm:pt>
    <dgm:pt modelId="{34C19A1C-4515-4876-90F6-FD4F1212473D}" type="sibTrans" cxnId="{7DC35CAB-D9A0-41BB-8978-201508311CFB}">
      <dgm:prSet/>
      <dgm:spPr/>
      <dgm:t>
        <a:bodyPr/>
        <a:lstStyle/>
        <a:p>
          <a:endParaRPr lang="en-US"/>
        </a:p>
      </dgm:t>
    </dgm:pt>
    <dgm:pt modelId="{9B69523D-5439-4685-8811-B97B869BDBB5}">
      <dgm:prSet/>
      <dgm:spPr/>
      <dgm:t>
        <a:bodyPr/>
        <a:lstStyle/>
        <a:p>
          <a:r>
            <a:rPr lang="en-US"/>
            <a:t>int: 2</a:t>
          </a:r>
        </a:p>
      </dgm:t>
    </dgm:pt>
    <dgm:pt modelId="{C357957E-DD17-4948-9435-3360EE9B3389}" type="parTrans" cxnId="{6E716DC0-3E03-4630-93F8-C006E86FE903}">
      <dgm:prSet/>
      <dgm:spPr/>
      <dgm:t>
        <a:bodyPr/>
        <a:lstStyle/>
        <a:p>
          <a:endParaRPr lang="en-US"/>
        </a:p>
      </dgm:t>
    </dgm:pt>
    <dgm:pt modelId="{6658A3E5-C8BF-4751-A6A0-B1A4AAC1A4A9}" type="sibTrans" cxnId="{6E716DC0-3E03-4630-93F8-C006E86FE903}">
      <dgm:prSet/>
      <dgm:spPr/>
      <dgm:t>
        <a:bodyPr/>
        <a:lstStyle/>
        <a:p>
          <a:endParaRPr lang="en-US"/>
        </a:p>
      </dgm:t>
    </dgm:pt>
    <dgm:pt modelId="{8EC8511B-FA83-4070-A693-D3B0259FA9FB}">
      <dgm:prSet/>
      <dgm:spPr/>
      <dgm:t>
        <a:bodyPr/>
        <a:lstStyle/>
        <a:p>
          <a:r>
            <a:rPr lang="en-US"/>
            <a:t>float: 2.2</a:t>
          </a:r>
        </a:p>
      </dgm:t>
    </dgm:pt>
    <dgm:pt modelId="{E8B1DF2B-7D43-44EE-BB2A-A5037D507B9C}" type="parTrans" cxnId="{754BB0AB-B7B5-42B3-95EE-E89ED05B0270}">
      <dgm:prSet/>
      <dgm:spPr/>
      <dgm:t>
        <a:bodyPr/>
        <a:lstStyle/>
        <a:p>
          <a:endParaRPr lang="en-US"/>
        </a:p>
      </dgm:t>
    </dgm:pt>
    <dgm:pt modelId="{2106F88E-5E10-400A-8EC4-3BB23464A561}" type="sibTrans" cxnId="{754BB0AB-B7B5-42B3-95EE-E89ED05B0270}">
      <dgm:prSet/>
      <dgm:spPr/>
      <dgm:t>
        <a:bodyPr/>
        <a:lstStyle/>
        <a:p>
          <a:endParaRPr lang="en-US"/>
        </a:p>
      </dgm:t>
    </dgm:pt>
    <dgm:pt modelId="{2D902A4A-EB7E-4126-AF23-AC550A0979D9}">
      <dgm:prSet/>
      <dgm:spPr/>
      <dgm:t>
        <a:bodyPr/>
        <a:lstStyle/>
        <a:p>
          <a:r>
            <a:rPr lang="en-US"/>
            <a:t>str: 'Identity theft is not a joke'</a:t>
          </a:r>
        </a:p>
      </dgm:t>
    </dgm:pt>
    <dgm:pt modelId="{BDAD8D84-0E7E-4C1B-9CFA-9E3030AD43E2}" type="parTrans" cxnId="{F40EB0C5-3721-4C61-AC3D-7D540633E148}">
      <dgm:prSet/>
      <dgm:spPr/>
      <dgm:t>
        <a:bodyPr/>
        <a:lstStyle/>
        <a:p>
          <a:endParaRPr lang="en-US"/>
        </a:p>
      </dgm:t>
    </dgm:pt>
    <dgm:pt modelId="{3822D4A3-A250-416B-A3AA-99ED7335A072}" type="sibTrans" cxnId="{F40EB0C5-3721-4C61-AC3D-7D540633E148}">
      <dgm:prSet/>
      <dgm:spPr/>
      <dgm:t>
        <a:bodyPr/>
        <a:lstStyle/>
        <a:p>
          <a:endParaRPr lang="en-US"/>
        </a:p>
      </dgm:t>
    </dgm:pt>
    <dgm:pt modelId="{3BE4CD60-9D6C-45C4-9688-53D1B82F6C5A}">
      <dgm:prSet/>
      <dgm:spPr/>
      <dgm:t>
        <a:bodyPr/>
        <a:lstStyle/>
        <a:p>
          <a:r>
            <a:rPr lang="en-US"/>
            <a:t>The type function can tell you the type of a value</a:t>
          </a:r>
        </a:p>
      </dgm:t>
    </dgm:pt>
    <dgm:pt modelId="{5D89A2E6-522B-401D-88C9-3E22223004F1}" type="parTrans" cxnId="{B9142D77-445A-44DB-9AC4-12DEDDD5CEBA}">
      <dgm:prSet/>
      <dgm:spPr/>
      <dgm:t>
        <a:bodyPr/>
        <a:lstStyle/>
        <a:p>
          <a:endParaRPr lang="en-US"/>
        </a:p>
      </dgm:t>
    </dgm:pt>
    <dgm:pt modelId="{E402F102-B95E-4BE1-884A-5A5D3F76C80B}" type="sibTrans" cxnId="{B9142D77-445A-44DB-9AC4-12DEDDD5CEBA}">
      <dgm:prSet/>
      <dgm:spPr/>
      <dgm:t>
        <a:bodyPr/>
        <a:lstStyle/>
        <a:p>
          <a:endParaRPr lang="en-US"/>
        </a:p>
      </dgm:t>
    </dgm:pt>
    <dgm:pt modelId="{4029FE39-5AD2-4474-90E2-49D1981DC730}">
      <dgm:prSet/>
      <dgm:spPr/>
      <dgm:t>
        <a:bodyPr/>
        <a:lstStyle/>
        <a:p>
          <a:r>
            <a:rPr lang="en-US"/>
            <a:t>type(2)</a:t>
          </a:r>
        </a:p>
      </dgm:t>
    </dgm:pt>
    <dgm:pt modelId="{6B2FA318-56BB-42DA-A664-1D8269837F0E}" type="parTrans" cxnId="{F64D90AF-78CC-4F1C-9AAF-E0179862A799}">
      <dgm:prSet/>
      <dgm:spPr/>
      <dgm:t>
        <a:bodyPr/>
        <a:lstStyle/>
        <a:p>
          <a:endParaRPr lang="en-US"/>
        </a:p>
      </dgm:t>
    </dgm:pt>
    <dgm:pt modelId="{1D09A5B6-94CC-488A-AF60-8B058497267B}" type="sibTrans" cxnId="{F64D90AF-78CC-4F1C-9AAF-E0179862A799}">
      <dgm:prSet/>
      <dgm:spPr/>
      <dgm:t>
        <a:bodyPr/>
        <a:lstStyle/>
        <a:p>
          <a:endParaRPr lang="en-US"/>
        </a:p>
      </dgm:t>
    </dgm:pt>
    <dgm:pt modelId="{798575BA-E224-4C9B-B448-92FD0C35C502}">
      <dgm:prSet/>
      <dgm:spPr/>
      <dgm:t>
        <a:bodyPr/>
        <a:lstStyle/>
        <a:p>
          <a:r>
            <a:rPr lang="en-US"/>
            <a:t>type(2 + 2)</a:t>
          </a:r>
        </a:p>
      </dgm:t>
    </dgm:pt>
    <dgm:pt modelId="{BD8B42B0-6BCA-457E-9FDD-D436FAAA3262}" type="parTrans" cxnId="{974EFBC7-9E66-48C6-8C8C-89E62AB58B57}">
      <dgm:prSet/>
      <dgm:spPr/>
      <dgm:t>
        <a:bodyPr/>
        <a:lstStyle/>
        <a:p>
          <a:endParaRPr lang="en-US"/>
        </a:p>
      </dgm:t>
    </dgm:pt>
    <dgm:pt modelId="{096D5CE0-C7F5-48D0-B1B9-B569B0FB6925}" type="sibTrans" cxnId="{974EFBC7-9E66-48C6-8C8C-89E62AB58B57}">
      <dgm:prSet/>
      <dgm:spPr/>
      <dgm:t>
        <a:bodyPr/>
        <a:lstStyle/>
        <a:p>
          <a:endParaRPr lang="en-US"/>
        </a:p>
      </dgm:t>
    </dgm:pt>
    <dgm:pt modelId="{36EA3DCB-051B-44A7-BF73-429E843325E1}">
      <dgm:prSet/>
      <dgm:spPr/>
      <dgm:t>
        <a:bodyPr/>
        <a:lstStyle/>
        <a:p>
          <a:r>
            <a:rPr lang="en-US"/>
            <a:t>An expression’s “type” is based on its value, not how it looks</a:t>
          </a:r>
        </a:p>
      </dgm:t>
    </dgm:pt>
    <dgm:pt modelId="{DC85B4BD-6B95-42C4-AB84-91AD7B8D7DDB}" type="parTrans" cxnId="{C878B390-F533-443C-A7CF-92EE41F43EC6}">
      <dgm:prSet/>
      <dgm:spPr/>
      <dgm:t>
        <a:bodyPr/>
        <a:lstStyle/>
        <a:p>
          <a:endParaRPr lang="en-US"/>
        </a:p>
      </dgm:t>
    </dgm:pt>
    <dgm:pt modelId="{A8E9563A-1D5F-4BA8-9A18-AD26DE8DA083}" type="sibTrans" cxnId="{C878B390-F533-443C-A7CF-92EE41F43EC6}">
      <dgm:prSet/>
      <dgm:spPr/>
      <dgm:t>
        <a:bodyPr/>
        <a:lstStyle/>
        <a:p>
          <a:endParaRPr lang="en-US"/>
        </a:p>
      </dgm:t>
    </dgm:pt>
    <dgm:pt modelId="{CD746973-ED11-45CC-AF85-344E9D9E5881}">
      <dgm:prSet/>
      <dgm:spPr/>
      <dgm:t>
        <a:bodyPr/>
        <a:lstStyle/>
        <a:p>
          <a:r>
            <a:rPr lang="en-US"/>
            <a:t>x = 2</a:t>
          </a:r>
        </a:p>
      </dgm:t>
    </dgm:pt>
    <dgm:pt modelId="{72260133-850A-4B18-96A9-DD7E03806B82}" type="parTrans" cxnId="{3796420D-EC9A-4799-A551-B4ECDB013E48}">
      <dgm:prSet/>
      <dgm:spPr/>
      <dgm:t>
        <a:bodyPr/>
        <a:lstStyle/>
        <a:p>
          <a:endParaRPr lang="en-US"/>
        </a:p>
      </dgm:t>
    </dgm:pt>
    <dgm:pt modelId="{54048D1E-0B26-45A6-B97B-B963CF6FE446}" type="sibTrans" cxnId="{3796420D-EC9A-4799-A551-B4ECDB013E48}">
      <dgm:prSet/>
      <dgm:spPr/>
      <dgm:t>
        <a:bodyPr/>
        <a:lstStyle/>
        <a:p>
          <a:endParaRPr lang="en-US"/>
        </a:p>
      </dgm:t>
    </dgm:pt>
    <dgm:pt modelId="{4DCAF2B3-3EAF-470B-AE5A-EB7017EE5111}">
      <dgm:prSet/>
      <dgm:spPr/>
      <dgm:t>
        <a:bodyPr/>
        <a:lstStyle/>
        <a:p>
          <a:r>
            <a:rPr lang="en-US"/>
            <a:t>type(x)</a:t>
          </a:r>
        </a:p>
      </dgm:t>
    </dgm:pt>
    <dgm:pt modelId="{C2E82D2D-51BC-4B63-B584-A10B585DCE0E}" type="parTrans" cxnId="{F99C0EF5-7CAB-4D46-8936-602A6E40BB6F}">
      <dgm:prSet/>
      <dgm:spPr/>
      <dgm:t>
        <a:bodyPr/>
        <a:lstStyle/>
        <a:p>
          <a:endParaRPr lang="en-US"/>
        </a:p>
      </dgm:t>
    </dgm:pt>
    <dgm:pt modelId="{FA3CA5F3-A83E-4ED2-8775-4B98DF068705}" type="sibTrans" cxnId="{F99C0EF5-7CAB-4D46-8936-602A6E40BB6F}">
      <dgm:prSet/>
      <dgm:spPr/>
      <dgm:t>
        <a:bodyPr/>
        <a:lstStyle/>
        <a:p>
          <a:endParaRPr lang="en-US"/>
        </a:p>
      </dgm:t>
    </dgm:pt>
    <dgm:pt modelId="{B2F22239-0A16-4823-A18A-039F0B6DA7C2}" type="pres">
      <dgm:prSet presAssocID="{140ABBA9-6B9A-4BF4-A0D0-932A33063F12}" presName="linear" presStyleCnt="0">
        <dgm:presLayoutVars>
          <dgm:animLvl val="lvl"/>
          <dgm:resizeHandles val="exact"/>
        </dgm:presLayoutVars>
      </dgm:prSet>
      <dgm:spPr/>
    </dgm:pt>
    <dgm:pt modelId="{C7B7C167-0C8F-4260-B04E-94F5528C725E}" type="pres">
      <dgm:prSet presAssocID="{ACA1E211-D1B6-4157-BE1B-9E35F1CAB1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1AF-3C56-4308-A859-8D762148DCEB}" type="pres">
      <dgm:prSet presAssocID="{ACA1E211-D1B6-4157-BE1B-9E35F1CAB1BF}" presName="childText" presStyleLbl="revTx" presStyleIdx="0" presStyleCnt="3">
        <dgm:presLayoutVars>
          <dgm:bulletEnabled val="1"/>
        </dgm:presLayoutVars>
      </dgm:prSet>
      <dgm:spPr/>
    </dgm:pt>
    <dgm:pt modelId="{B54A753C-F286-4FC8-8804-EABD8895C5BE}" type="pres">
      <dgm:prSet presAssocID="{3BE4CD60-9D6C-45C4-9688-53D1B82F6C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9542AA-46F3-48CB-8EA1-CB2656D8B77A}" type="pres">
      <dgm:prSet presAssocID="{3BE4CD60-9D6C-45C4-9688-53D1B82F6C5A}" presName="childText" presStyleLbl="revTx" presStyleIdx="1" presStyleCnt="3">
        <dgm:presLayoutVars>
          <dgm:bulletEnabled val="1"/>
        </dgm:presLayoutVars>
      </dgm:prSet>
      <dgm:spPr/>
    </dgm:pt>
    <dgm:pt modelId="{C9177EEF-B8CF-4AD0-AFDC-9445D4CB9028}" type="pres">
      <dgm:prSet presAssocID="{36EA3DCB-051B-44A7-BF73-429E843325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22DF0A-4766-4B81-8388-153FF5C3B75B}" type="pres">
      <dgm:prSet presAssocID="{36EA3DCB-051B-44A7-BF73-429E843325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A31BF00-D3B9-450C-9935-F26258070451}" type="presOf" srcId="{9B69523D-5439-4685-8811-B97B869BDBB5}" destId="{C87151AF-3C56-4308-A859-8D762148DCEB}" srcOrd="0" destOrd="0" presId="urn:microsoft.com/office/officeart/2005/8/layout/vList2"/>
    <dgm:cxn modelId="{3796420D-EC9A-4799-A551-B4ECDB013E48}" srcId="{36EA3DCB-051B-44A7-BF73-429E843325E1}" destId="{CD746973-ED11-45CC-AF85-344E9D9E5881}" srcOrd="0" destOrd="0" parTransId="{72260133-850A-4B18-96A9-DD7E03806B82}" sibTransId="{54048D1E-0B26-45A6-B97B-B963CF6FE446}"/>
    <dgm:cxn modelId="{E1479111-C0C1-461C-81E5-B4FA2BC9B8A6}" type="presOf" srcId="{140ABBA9-6B9A-4BF4-A0D0-932A33063F12}" destId="{B2F22239-0A16-4823-A18A-039F0B6DA7C2}" srcOrd="0" destOrd="0" presId="urn:microsoft.com/office/officeart/2005/8/layout/vList2"/>
    <dgm:cxn modelId="{80A46B35-CD08-4E48-93DE-D0C7D592CF84}" type="presOf" srcId="{2D902A4A-EB7E-4126-AF23-AC550A0979D9}" destId="{C87151AF-3C56-4308-A859-8D762148DCEB}" srcOrd="0" destOrd="2" presId="urn:microsoft.com/office/officeart/2005/8/layout/vList2"/>
    <dgm:cxn modelId="{1B0C8467-D8C6-472C-B04B-49C7B9F440BA}" type="presOf" srcId="{8EC8511B-FA83-4070-A693-D3B0259FA9FB}" destId="{C87151AF-3C56-4308-A859-8D762148DCEB}" srcOrd="0" destOrd="1" presId="urn:microsoft.com/office/officeart/2005/8/layout/vList2"/>
    <dgm:cxn modelId="{E71F4D76-4A69-494D-BDBF-860C6EDC5FFC}" type="presOf" srcId="{4DCAF2B3-3EAF-470B-AE5A-EB7017EE5111}" destId="{6E22DF0A-4766-4B81-8388-153FF5C3B75B}" srcOrd="0" destOrd="1" presId="urn:microsoft.com/office/officeart/2005/8/layout/vList2"/>
    <dgm:cxn modelId="{B9142D77-445A-44DB-9AC4-12DEDDD5CEBA}" srcId="{140ABBA9-6B9A-4BF4-A0D0-932A33063F12}" destId="{3BE4CD60-9D6C-45C4-9688-53D1B82F6C5A}" srcOrd="1" destOrd="0" parTransId="{5D89A2E6-522B-401D-88C9-3E22223004F1}" sibTransId="{E402F102-B95E-4BE1-884A-5A5D3F76C80B}"/>
    <dgm:cxn modelId="{30A89285-885C-43AC-AC44-B10AE15733E4}" type="presOf" srcId="{ACA1E211-D1B6-4157-BE1B-9E35F1CAB1BF}" destId="{C7B7C167-0C8F-4260-B04E-94F5528C725E}" srcOrd="0" destOrd="0" presId="urn:microsoft.com/office/officeart/2005/8/layout/vList2"/>
    <dgm:cxn modelId="{B3202B86-2414-40AF-8B98-5F1F086737EB}" type="presOf" srcId="{CD746973-ED11-45CC-AF85-344E9D9E5881}" destId="{6E22DF0A-4766-4B81-8388-153FF5C3B75B}" srcOrd="0" destOrd="0" presId="urn:microsoft.com/office/officeart/2005/8/layout/vList2"/>
    <dgm:cxn modelId="{C878B390-F533-443C-A7CF-92EE41F43EC6}" srcId="{140ABBA9-6B9A-4BF4-A0D0-932A33063F12}" destId="{36EA3DCB-051B-44A7-BF73-429E843325E1}" srcOrd="2" destOrd="0" parTransId="{DC85B4BD-6B95-42C4-AB84-91AD7B8D7DDB}" sibTransId="{A8E9563A-1D5F-4BA8-9A18-AD26DE8DA083}"/>
    <dgm:cxn modelId="{C4312494-34CD-49BF-942C-1BE680CD051B}" type="presOf" srcId="{4029FE39-5AD2-4474-90E2-49D1981DC730}" destId="{629542AA-46F3-48CB-8EA1-CB2656D8B77A}" srcOrd="0" destOrd="0" presId="urn:microsoft.com/office/officeart/2005/8/layout/vList2"/>
    <dgm:cxn modelId="{3436209C-411B-4B94-B67D-EB25A4639B19}" type="presOf" srcId="{3BE4CD60-9D6C-45C4-9688-53D1B82F6C5A}" destId="{B54A753C-F286-4FC8-8804-EABD8895C5BE}" srcOrd="0" destOrd="0" presId="urn:microsoft.com/office/officeart/2005/8/layout/vList2"/>
    <dgm:cxn modelId="{7DC35CAB-D9A0-41BB-8978-201508311CFB}" srcId="{140ABBA9-6B9A-4BF4-A0D0-932A33063F12}" destId="{ACA1E211-D1B6-4157-BE1B-9E35F1CAB1BF}" srcOrd="0" destOrd="0" parTransId="{8B1ACC00-C292-4587-A9B9-EED3253082A2}" sibTransId="{34C19A1C-4515-4876-90F6-FD4F1212473D}"/>
    <dgm:cxn modelId="{754BB0AB-B7B5-42B3-95EE-E89ED05B0270}" srcId="{ACA1E211-D1B6-4157-BE1B-9E35F1CAB1BF}" destId="{8EC8511B-FA83-4070-A693-D3B0259FA9FB}" srcOrd="1" destOrd="0" parTransId="{E8B1DF2B-7D43-44EE-BB2A-A5037D507B9C}" sibTransId="{2106F88E-5E10-400A-8EC4-3BB23464A561}"/>
    <dgm:cxn modelId="{F64D90AF-78CC-4F1C-9AAF-E0179862A799}" srcId="{3BE4CD60-9D6C-45C4-9688-53D1B82F6C5A}" destId="{4029FE39-5AD2-4474-90E2-49D1981DC730}" srcOrd="0" destOrd="0" parTransId="{6B2FA318-56BB-42DA-A664-1D8269837F0E}" sibTransId="{1D09A5B6-94CC-488A-AF60-8B058497267B}"/>
    <dgm:cxn modelId="{6E716DC0-3E03-4630-93F8-C006E86FE903}" srcId="{ACA1E211-D1B6-4157-BE1B-9E35F1CAB1BF}" destId="{9B69523D-5439-4685-8811-B97B869BDBB5}" srcOrd="0" destOrd="0" parTransId="{C357957E-DD17-4948-9435-3360EE9B3389}" sibTransId="{6658A3E5-C8BF-4751-A6A0-B1A4AAC1A4A9}"/>
    <dgm:cxn modelId="{F40EB0C5-3721-4C61-AC3D-7D540633E148}" srcId="{ACA1E211-D1B6-4157-BE1B-9E35F1CAB1BF}" destId="{2D902A4A-EB7E-4126-AF23-AC550A0979D9}" srcOrd="2" destOrd="0" parTransId="{BDAD8D84-0E7E-4C1B-9CFA-9E3030AD43E2}" sibTransId="{3822D4A3-A250-416B-A3AA-99ED7335A072}"/>
    <dgm:cxn modelId="{6AA4D0C7-78E3-4E19-9138-01986E3E323B}" type="presOf" srcId="{798575BA-E224-4C9B-B448-92FD0C35C502}" destId="{629542AA-46F3-48CB-8EA1-CB2656D8B77A}" srcOrd="0" destOrd="1" presId="urn:microsoft.com/office/officeart/2005/8/layout/vList2"/>
    <dgm:cxn modelId="{974EFBC7-9E66-48C6-8C8C-89E62AB58B57}" srcId="{3BE4CD60-9D6C-45C4-9688-53D1B82F6C5A}" destId="{798575BA-E224-4C9B-B448-92FD0C35C502}" srcOrd="1" destOrd="0" parTransId="{BD8B42B0-6BCA-457E-9FDD-D436FAAA3262}" sibTransId="{096D5CE0-C7F5-48D0-B1B9-B569B0FB6925}"/>
    <dgm:cxn modelId="{4EEB7CD5-BA96-4036-9B9E-B12C9934D403}" type="presOf" srcId="{36EA3DCB-051B-44A7-BF73-429E843325E1}" destId="{C9177EEF-B8CF-4AD0-AFDC-9445D4CB9028}" srcOrd="0" destOrd="0" presId="urn:microsoft.com/office/officeart/2005/8/layout/vList2"/>
    <dgm:cxn modelId="{F99C0EF5-7CAB-4D46-8936-602A6E40BB6F}" srcId="{36EA3DCB-051B-44A7-BF73-429E843325E1}" destId="{4DCAF2B3-3EAF-470B-AE5A-EB7017EE5111}" srcOrd="1" destOrd="0" parTransId="{C2E82D2D-51BC-4B63-B584-A10B585DCE0E}" sibTransId="{FA3CA5F3-A83E-4ED2-8775-4B98DF068705}"/>
    <dgm:cxn modelId="{460947FE-A72C-4017-882A-66497B7F65EE}" type="presParOf" srcId="{B2F22239-0A16-4823-A18A-039F0B6DA7C2}" destId="{C7B7C167-0C8F-4260-B04E-94F5528C725E}" srcOrd="0" destOrd="0" presId="urn:microsoft.com/office/officeart/2005/8/layout/vList2"/>
    <dgm:cxn modelId="{55681FDE-0D89-4895-8B24-ED24DE948CE4}" type="presParOf" srcId="{B2F22239-0A16-4823-A18A-039F0B6DA7C2}" destId="{C87151AF-3C56-4308-A859-8D762148DCEB}" srcOrd="1" destOrd="0" presId="urn:microsoft.com/office/officeart/2005/8/layout/vList2"/>
    <dgm:cxn modelId="{FBEA0C42-F22B-4AA9-9D13-B6C3B762A730}" type="presParOf" srcId="{B2F22239-0A16-4823-A18A-039F0B6DA7C2}" destId="{B54A753C-F286-4FC8-8804-EABD8895C5BE}" srcOrd="2" destOrd="0" presId="urn:microsoft.com/office/officeart/2005/8/layout/vList2"/>
    <dgm:cxn modelId="{70376BEB-73F4-4033-99ED-FEA6FB767F02}" type="presParOf" srcId="{B2F22239-0A16-4823-A18A-039F0B6DA7C2}" destId="{629542AA-46F3-48CB-8EA1-CB2656D8B77A}" srcOrd="3" destOrd="0" presId="urn:microsoft.com/office/officeart/2005/8/layout/vList2"/>
    <dgm:cxn modelId="{F3F86D7B-B449-4FC1-AC59-EAF2A316E025}" type="presParOf" srcId="{B2F22239-0A16-4823-A18A-039F0B6DA7C2}" destId="{C9177EEF-B8CF-4AD0-AFDC-9445D4CB9028}" srcOrd="4" destOrd="0" presId="urn:microsoft.com/office/officeart/2005/8/layout/vList2"/>
    <dgm:cxn modelId="{84FFC9BA-5931-4EB1-8990-8E212651A6A2}" type="presParOf" srcId="{B2F22239-0A16-4823-A18A-039F0B6DA7C2}" destId="{6E22DF0A-4766-4B81-8388-153FF5C3B75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7B6C-F290-4B15-B184-76B3F336A8E8}">
      <dsp:nvSpPr>
        <dsp:cNvPr id="0" name=""/>
        <dsp:cNvSpPr/>
      </dsp:nvSpPr>
      <dsp:spPr>
        <a:xfrm>
          <a:off x="0" y="1566"/>
          <a:ext cx="4435656" cy="8985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Assume you have run the following statements:</a:t>
          </a:r>
        </a:p>
      </dsp:txBody>
      <dsp:txXfrm>
        <a:off x="43864" y="45430"/>
        <a:ext cx="4347928" cy="810832"/>
      </dsp:txXfrm>
    </dsp:sp>
    <dsp:sp modelId="{47A1EBED-A60C-44BB-809C-D33FDC10C52F}">
      <dsp:nvSpPr>
        <dsp:cNvPr id="0" name=""/>
        <dsp:cNvSpPr/>
      </dsp:nvSpPr>
      <dsp:spPr>
        <a:xfrm>
          <a:off x="0" y="900126"/>
          <a:ext cx="4435656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=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y = '4'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z = '5.6'</a:t>
          </a:r>
        </a:p>
      </dsp:txBody>
      <dsp:txXfrm>
        <a:off x="0" y="900126"/>
        <a:ext cx="4435656" cy="919080"/>
      </dsp:txXfrm>
    </dsp:sp>
    <dsp:sp modelId="{A6D046E5-6D04-44F1-B855-FC22BB3C7C89}">
      <dsp:nvSpPr>
        <dsp:cNvPr id="0" name=""/>
        <dsp:cNvSpPr/>
      </dsp:nvSpPr>
      <dsp:spPr>
        <a:xfrm>
          <a:off x="0" y="1819206"/>
          <a:ext cx="4435656" cy="8985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What's the source of the error in each example?</a:t>
          </a:r>
        </a:p>
      </dsp:txBody>
      <dsp:txXfrm>
        <a:off x="43864" y="1863070"/>
        <a:ext cx="4347928" cy="810832"/>
      </dsp:txXfrm>
    </dsp:sp>
    <dsp:sp modelId="{4CF5E5BE-4677-4513-8CC3-F1E4038FDF15}">
      <dsp:nvSpPr>
        <dsp:cNvPr id="0" name=""/>
        <dsp:cNvSpPr/>
      </dsp:nvSpPr>
      <dsp:spPr>
        <a:xfrm>
          <a:off x="0" y="2717766"/>
          <a:ext cx="4435656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+ 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+ int(y + z)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str(x) + int(y)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y + float(z)</a:t>
          </a:r>
        </a:p>
      </dsp:txBody>
      <dsp:txXfrm>
        <a:off x="0" y="2717766"/>
        <a:ext cx="4435656" cy="121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7C167-0C8F-4260-B04E-94F5528C725E}">
      <dsp:nvSpPr>
        <dsp:cNvPr id="0" name=""/>
        <dsp:cNvSpPr/>
      </dsp:nvSpPr>
      <dsp:spPr>
        <a:xfrm>
          <a:off x="0" y="4040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We’ve seen 3 types so far:</a:t>
          </a:r>
        </a:p>
      </dsp:txBody>
      <dsp:txXfrm>
        <a:off x="18277" y="22317"/>
        <a:ext cx="7164343" cy="337846"/>
      </dsp:txXfrm>
    </dsp:sp>
    <dsp:sp modelId="{C87151AF-3C56-4308-A859-8D762148DCEB}">
      <dsp:nvSpPr>
        <dsp:cNvPr id="0" name=""/>
        <dsp:cNvSpPr/>
      </dsp:nvSpPr>
      <dsp:spPr>
        <a:xfrm>
          <a:off x="0" y="378440"/>
          <a:ext cx="720089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int: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float: 2.2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str: 'Identity theft is not a joke'</a:t>
          </a:r>
        </a:p>
      </dsp:txBody>
      <dsp:txXfrm>
        <a:off x="0" y="378440"/>
        <a:ext cx="7200897" cy="579600"/>
      </dsp:txXfrm>
    </dsp:sp>
    <dsp:sp modelId="{B54A753C-F286-4FC8-8804-EABD8895C5BE}">
      <dsp:nvSpPr>
        <dsp:cNvPr id="0" name=""/>
        <dsp:cNvSpPr/>
      </dsp:nvSpPr>
      <dsp:spPr>
        <a:xfrm>
          <a:off x="0" y="958040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type function can tell you the type of a value</a:t>
          </a:r>
        </a:p>
      </dsp:txBody>
      <dsp:txXfrm>
        <a:off x="18277" y="976317"/>
        <a:ext cx="7164343" cy="337846"/>
      </dsp:txXfrm>
    </dsp:sp>
    <dsp:sp modelId="{629542AA-46F3-48CB-8EA1-CB2656D8B77A}">
      <dsp:nvSpPr>
        <dsp:cNvPr id="0" name=""/>
        <dsp:cNvSpPr/>
      </dsp:nvSpPr>
      <dsp:spPr>
        <a:xfrm>
          <a:off x="0" y="1332440"/>
          <a:ext cx="7200897" cy="38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type(2)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type(2 + 2)</a:t>
          </a:r>
        </a:p>
      </dsp:txBody>
      <dsp:txXfrm>
        <a:off x="0" y="1332440"/>
        <a:ext cx="7200897" cy="389160"/>
      </dsp:txXfrm>
    </dsp:sp>
    <dsp:sp modelId="{C9177EEF-B8CF-4AD0-AFDC-9445D4CB9028}">
      <dsp:nvSpPr>
        <dsp:cNvPr id="0" name=""/>
        <dsp:cNvSpPr/>
      </dsp:nvSpPr>
      <dsp:spPr>
        <a:xfrm>
          <a:off x="0" y="1721601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 expression’s “type” is based on its value, not how it looks</a:t>
          </a:r>
        </a:p>
      </dsp:txBody>
      <dsp:txXfrm>
        <a:off x="18277" y="1739878"/>
        <a:ext cx="7164343" cy="337846"/>
      </dsp:txXfrm>
    </dsp:sp>
    <dsp:sp modelId="{6E22DF0A-4766-4B81-8388-153FF5C3B75B}">
      <dsp:nvSpPr>
        <dsp:cNvPr id="0" name=""/>
        <dsp:cNvSpPr/>
      </dsp:nvSpPr>
      <dsp:spPr>
        <a:xfrm>
          <a:off x="0" y="2096001"/>
          <a:ext cx="7200897" cy="38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x =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type(x)</a:t>
          </a:r>
        </a:p>
      </dsp:txBody>
      <dsp:txXfrm>
        <a:off x="0" y="2096001"/>
        <a:ext cx="7200897" cy="389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274453c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e274453c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274453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6e274453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60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274453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6e274453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274453c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6e274453c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74453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e274453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74453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e274453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10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274453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274453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74453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74453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74453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74453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274453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274453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74453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274453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274453c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274453c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475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9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385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38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96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273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78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124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017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4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86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799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93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22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67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86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23BD0B5-3E85-4450-8887-1A3C5E59F9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788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5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505-5218-2E0C-F072-9AA708B9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000" dirty="0"/>
              <a:t>Predictive Analytics Foundations</a:t>
            </a:r>
            <a:endParaRPr lang="en-CA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D939-1897-638B-A1FE-0E5EA0F20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96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68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value has a type</a:t>
            </a:r>
            <a:endParaRPr/>
          </a:p>
        </p:txBody>
      </p:sp>
      <p:graphicFrame>
        <p:nvGraphicFramePr>
          <p:cNvPr id="141" name="Google Shape;138;p29">
            <a:extLst>
              <a:ext uri="{FF2B5EF4-FFF2-40B4-BE49-F238E27FC236}">
                <a16:creationId xmlns:a16="http://schemas.microsoft.com/office/drawing/2014/main" id="{3F448C1D-0C7B-C60C-C834-68E97B3BC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682112"/>
              </p:ext>
            </p:extLst>
          </p:nvPr>
        </p:nvGraphicFramePr>
        <p:xfrm>
          <a:off x="971551" y="1917699"/>
          <a:ext cx="7200897" cy="248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4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4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467360" y="1586230"/>
            <a:ext cx="4815158" cy="30128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874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421481" indent="-20874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Python knows the difference between an integer number and a string</a:t>
            </a:r>
          </a:p>
          <a:p>
            <a:pPr marL="421481" indent="-20874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For example,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+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5243949" y="1916882"/>
            <a:ext cx="3418199" cy="18145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576249" y="4249106"/>
            <a:ext cx="3495656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017916" y="1065165"/>
            <a:ext cx="7108167" cy="621506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33306" y="1882986"/>
            <a:ext cx="4032647" cy="2508137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21274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rgbClr val="00FFFF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add 1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We can ask Python what type something is by using the type()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4830063" y="2032000"/>
            <a:ext cx="3680631" cy="2562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Traceback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stdin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TypeError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: Can't convert '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' object to 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endParaRPr lang="en-US" sz="1200" dirty="0">
              <a:solidFill>
                <a:schemeClr val="tx1"/>
              </a:solidFill>
              <a:latin typeface="+mn-lt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class'str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('hello')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class'str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(1)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class'int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917787" y="822113"/>
            <a:ext cx="3721947" cy="121890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95959" y="2004907"/>
            <a:ext cx="3619421" cy="231648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3000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dirty="0" err="1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int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() and float() to convert between strings and integers</a:t>
            </a:r>
          </a:p>
          <a:p>
            <a:pPr marL="421481" indent="-300038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will get an error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572000" y="1036320"/>
            <a:ext cx="3912064" cy="36440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: Can't convert 'int' object to str implicitly</a:t>
            </a:r>
          </a:p>
          <a:p>
            <a:pPr lvl="0">
              <a:buClr>
                <a:srgbClr val="FF0000"/>
              </a:buClr>
              <a:buSzPct val="25000"/>
            </a:pPr>
            <a:endParaRPr lang="en-US" sz="1100" dirty="0">
              <a:solidFill>
                <a:srgbClr val="FF0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endParaRPr lang="en-US" sz="1100" dirty="0">
              <a:solidFill>
                <a:srgbClr val="FF0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082764" y="1139673"/>
            <a:ext cx="6978472" cy="6215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003" y="1991358"/>
            <a:ext cx="3861197" cy="218096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7859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We can instruct Python to pause and read data from the user using the input()  function</a:t>
            </a:r>
          </a:p>
          <a:p>
            <a:pPr marL="178593" indent="0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The input() 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259239" y="2578521"/>
            <a:ext cx="317395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chemeClr val="accent2">
                    <a:lumMod val="75000"/>
                  </a:schemeClr>
                </a:solidFill>
                <a:latin typeface="+mn-lt"/>
                <a:ea typeface="Courier"/>
                <a:cs typeface="Courier"/>
                <a:sym typeface="Courier New"/>
              </a:rPr>
              <a:t>name = input('Who are you? ')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1688" dirty="0">
                <a:solidFill>
                  <a:schemeClr val="accent2">
                    <a:lumMod val="75000"/>
                  </a:schemeClr>
                </a:solidFill>
                <a:latin typeface="+mn-lt"/>
                <a:ea typeface="Courier"/>
                <a:cs typeface="Courier"/>
                <a:sym typeface="Courier New"/>
              </a:rPr>
              <a:t>print('Welcome', name)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1405466" y="1131447"/>
            <a:ext cx="5918597" cy="6215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921173" y="1919093"/>
            <a:ext cx="3794416" cy="209296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7859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4938025" y="2491635"/>
            <a:ext cx="3494776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input = input('Europe floor?')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int(input) + 1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print('US floor',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154507" y="3664745"/>
            <a:ext cx="3152493" cy="622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" charset="0"/>
                <a:cs typeface="Arial" charset="0"/>
                <a:sym typeface="Cabin"/>
              </a:rPr>
              <a:t>Europe floor? 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48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3600" b="1" i="0" u="none" strike="noStrike" cap="none" dirty="0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Lists &amp; Tuples</a:t>
            </a:r>
            <a:endParaRPr sz="3600" b="1" i="0" u="none" strike="noStrike" cap="none" dirty="0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(Demo)</a:t>
            </a:r>
            <a:endParaRPr sz="2400" b="0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7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82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685-BA9F-2074-F0A0-23FD1FB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7CF70-C683-5E7A-673F-606A6625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481" y="2008136"/>
            <a:ext cx="666103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Lists allow us to store multiple things (“elements”) in a single object.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elements are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ordered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(we’ll explore what that means a little later).</a:t>
            </a:r>
          </a:p>
          <a:p>
            <a:pPr marL="0" indent="0" algn="just" defTabSz="914400"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Lists are defined with square brackets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var(--jp-code-font-family)"/>
              </a:rPr>
              <a:t>[ 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49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685-BA9F-2074-F0A0-23FD1FB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7CF70-C683-5E7A-673F-606A6625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481" y="1854249"/>
            <a:ext cx="666103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Tuples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allow us to store multiple things (“elements”) in a single object.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Tuples look similar to lists but has a key difference. They are immutable.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Tuples are defined with parentheses ( 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0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sz="3600" b="1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(Demo)</a:t>
            </a:r>
            <a:endParaRPr sz="2400" b="0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40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Arrays</a:t>
            </a:r>
            <a:endParaRPr sz="400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idx="1"/>
          </p:nvPr>
        </p:nvSpPr>
        <p:spPr>
          <a:xfrm>
            <a:off x="1100245" y="1944792"/>
            <a:ext cx="6214956" cy="221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An array contains a sequence of values</a:t>
            </a:r>
            <a:endParaRPr sz="24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All elements of an array should have the same type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Arithmetic is applied to each element individually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dirty="0"/>
              <a:t>Adding two arrays adds the corresponding elements </a:t>
            </a:r>
            <a:br>
              <a:rPr lang="en" dirty="0"/>
            </a:br>
            <a:r>
              <a:rPr lang="en" dirty="0"/>
              <a:t>(</a:t>
            </a:r>
            <a:r>
              <a:rPr lang="en" dirty="0">
                <a:solidFill>
                  <a:srgbClr val="CC0000"/>
                </a:solidFill>
              </a:rPr>
              <a:t>but the arrays must be the same length!</a:t>
            </a:r>
            <a:r>
              <a:rPr lang="en" dirty="0"/>
              <a:t>)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 column of a table is an array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3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/>
              <a:t>Numbers</a:t>
            </a:r>
            <a:endParaRPr sz="3600" b="1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-CA" i="0" u="none" strike="noStrike" cap="none" err="1">
                <a:ea typeface="Arial"/>
                <a:cs typeface="Arial"/>
                <a:sym typeface="Arial"/>
              </a:rPr>
              <a:t>Ints</a:t>
            </a:r>
            <a:r>
              <a:rPr lang="en-CA" i="0" u="none" strike="noStrike" cap="none">
                <a:ea typeface="Arial"/>
                <a:cs typeface="Arial"/>
                <a:sym typeface="Arial"/>
              </a:rPr>
              <a:t> and Floats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Python has two real number types 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: 	an integer of any size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float</a:t>
            </a:r>
            <a:r>
              <a:rPr lang="en-US" b="1" i="0" u="none" strike="noStrike" cap="none" dirty="0">
                <a:ea typeface="Arial"/>
                <a:cs typeface="Arial"/>
                <a:sym typeface="Arial"/>
              </a:rPr>
              <a:t>:	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 number with an optional fractional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1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352425"/>
            <a:ext cx="2771251" cy="44386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476631"/>
            <a:ext cx="2523744" cy="419023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714081" y="716067"/>
            <a:ext cx="2047810" cy="370950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-CA" i="0" u="none" strike="noStrike" cap="none">
                <a:solidFill>
                  <a:srgbClr val="FFFFFF"/>
                </a:solidFill>
                <a:ea typeface="Arial"/>
                <a:cs typeface="Arial"/>
                <a:sym typeface="Arial"/>
              </a:rPr>
              <a:t>Ints and Floats</a:t>
            </a:r>
          </a:p>
        </p:txBody>
      </p:sp>
      <p:sp>
        <p:nvSpPr>
          <p:cNvPr id="114" name="Rectangle 1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24"/>
          <p:cNvSpPr txBox="1">
            <a:spLocks noGrp="1"/>
          </p:cNvSpPr>
          <p:nvPr>
            <p:ph idx="1"/>
          </p:nvPr>
        </p:nvSpPr>
        <p:spPr>
          <a:xfrm>
            <a:off x="3855700" y="352425"/>
            <a:ext cx="4684143" cy="405447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An </a:t>
            </a: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never has a decimal point; a </a:t>
            </a:r>
            <a:r>
              <a:rPr lang="en-US" b="1" i="0" u="none" strike="noStrike" cap="none" dirty="0">
                <a:ea typeface="Arial"/>
                <a:cs typeface="Arial"/>
                <a:sym typeface="Arial"/>
              </a:rPr>
              <a:t>float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always does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 </a:t>
            </a: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float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might be printed using scientific notation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Three limitations of float values: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They have limited size (but the limit is huge)</a:t>
            </a:r>
          </a:p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They have limited precision of 15-16 decimal places</a:t>
            </a:r>
          </a:p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After arithmetic, the final few decimal places can be wrong</a:t>
            </a:r>
          </a:p>
        </p:txBody>
      </p:sp>
    </p:spTree>
    <p:extLst>
      <p:ext uri="{BB962C8B-B14F-4D97-AF65-F5344CB8AC3E}">
        <p14:creationId xmlns:p14="http://schemas.microsoft.com/office/powerpoint/2010/main" val="3189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Text and Strings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A string value is a snippet of text of any length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'a'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'word'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"there can be 2 sentences. Here's the second!"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Text and Strings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Strings consisting of numbers can be converted to numbers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int('12')</a:t>
            </a: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float('1.2')</a:t>
            </a: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Any value can be converted to a string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str(5)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372066"/>
            <a:ext cx="2867411" cy="441247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457200"/>
            <a:ext cx="2664004" cy="42291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791699" y="791307"/>
            <a:ext cx="1899682" cy="359593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>
                <a:solidFill>
                  <a:srgbClr val="262626"/>
                </a:solidFill>
              </a:rPr>
              <a:t>Discussion Question</a:t>
            </a:r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1"/>
            <a:ext cx="565496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8" name="Google Shape;126;p27">
            <a:extLst>
              <a:ext uri="{FF2B5EF4-FFF2-40B4-BE49-F238E27FC236}">
                <a16:creationId xmlns:a16="http://schemas.microsoft.com/office/drawing/2014/main" id="{8FA4C998-CF18-165D-4679-B72D6E528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41219"/>
              </p:ext>
            </p:extLst>
          </p:nvPr>
        </p:nvGraphicFramePr>
        <p:xfrm>
          <a:off x="4102554" y="603502"/>
          <a:ext cx="4435656" cy="393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921</Words>
  <Application>Microsoft Office PowerPoint</Application>
  <PresentationFormat>On-screen Show (16:9)</PresentationFormat>
  <Paragraphs>150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Cabin</vt:lpstr>
      <vt:lpstr>Courier</vt:lpstr>
      <vt:lpstr>Arial</vt:lpstr>
      <vt:lpstr>Courier New</vt:lpstr>
      <vt:lpstr>Garamond</vt:lpstr>
      <vt:lpstr>Wingdings</vt:lpstr>
      <vt:lpstr>Organic</vt:lpstr>
      <vt:lpstr>Predictive Analytics Foundations</vt:lpstr>
      <vt:lpstr>Lecture 3</vt:lpstr>
      <vt:lpstr>Numbers</vt:lpstr>
      <vt:lpstr>Ints and Floats</vt:lpstr>
      <vt:lpstr>Ints and Floats</vt:lpstr>
      <vt:lpstr>Strings</vt:lpstr>
      <vt:lpstr>Text and Strings</vt:lpstr>
      <vt:lpstr>Text and Strings</vt:lpstr>
      <vt:lpstr>Discussion Question</vt:lpstr>
      <vt:lpstr>Lecture 3</vt:lpstr>
      <vt:lpstr>Types</vt:lpstr>
      <vt:lpstr>Every value has a type</vt:lpstr>
      <vt:lpstr>What Does “Type” Mean?</vt:lpstr>
      <vt:lpstr>Type Matters</vt:lpstr>
      <vt:lpstr>String Conversions</vt:lpstr>
      <vt:lpstr>User Input</vt:lpstr>
      <vt:lpstr>Converting User Input</vt:lpstr>
      <vt:lpstr>Lecture 3</vt:lpstr>
      <vt:lpstr>Lists &amp; Tuples</vt:lpstr>
      <vt:lpstr>Lists</vt:lpstr>
      <vt:lpstr>Tuples</vt:lpstr>
      <vt:lpstr>Arrays</vt:lpstr>
      <vt:lpstr>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Foundations</dc:title>
  <dc:creator>DONGY@nait.ca</dc:creator>
  <cp:lastModifiedBy>Dong Ye</cp:lastModifiedBy>
  <cp:revision>2</cp:revision>
  <dcterms:modified xsi:type="dcterms:W3CDTF">2023-02-16T08:36:50Z</dcterms:modified>
</cp:coreProperties>
</file>