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9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0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0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7C90-75C9-4E29-902B-5DB81A8F26B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0906-B5B3-47DE-A2A4-F5D488FB5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7520" y="99753"/>
            <a:ext cx="5976851" cy="6633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0647" y="182880"/>
            <a:ext cx="5802284" cy="931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75462" y="274320"/>
            <a:ext cx="1612669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71258" y="274320"/>
            <a:ext cx="3940233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검색창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(input)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46226" y="274319"/>
            <a:ext cx="565265" cy="74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버튼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00647" y="1113905"/>
            <a:ext cx="5802284" cy="41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ㅍ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064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0648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1232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1816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12400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29847" y="1113904"/>
            <a:ext cx="1005840" cy="41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메뉴 칸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00647" y="1645920"/>
            <a:ext cx="5802284" cy="2851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컨텐츠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00647" y="4580313"/>
            <a:ext cx="5802284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컨텐츠 설명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컨텐츠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7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2021-09-13T23:39:12Z</dcterms:created>
  <dcterms:modified xsi:type="dcterms:W3CDTF">2021-09-13T23:39:22Z</dcterms:modified>
</cp:coreProperties>
</file>