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1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6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1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F434-2CD0-470D-954B-21E4D9CE0A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915B-5383-475F-80AE-2247C2B5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4065" y="0"/>
            <a:ext cx="72486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94065" y="0"/>
            <a:ext cx="7248699" cy="101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5384" y="83127"/>
            <a:ext cx="1596043" cy="85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05995" y="83127"/>
            <a:ext cx="1596043" cy="85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76605" y="83127"/>
            <a:ext cx="1596043" cy="85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88780" y="83127"/>
            <a:ext cx="1596043" cy="85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94065" y="1014153"/>
            <a:ext cx="7248699" cy="584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35384" y="1130531"/>
            <a:ext cx="6949439" cy="5602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컨텐츠가 나올 영역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35135" y="1230284"/>
            <a:ext cx="6783185" cy="245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51515" y="1379916"/>
            <a:ext cx="3142211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09851" y="1379916"/>
            <a:ext cx="3142211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35135" y="4191690"/>
            <a:ext cx="6783185" cy="245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51515" y="4343397"/>
            <a:ext cx="3142211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09851" y="4343397"/>
            <a:ext cx="3142211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2021-10-05T23:14:17Z</dcterms:created>
  <dcterms:modified xsi:type="dcterms:W3CDTF">2021-10-05T23:14:49Z</dcterms:modified>
</cp:coreProperties>
</file>