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7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06C5-844C-4086-9972-FFAC91AD3634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DEEF-5FD2-40DB-A6C3-C91143D68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1288473"/>
            <a:ext cx="12191999" cy="510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9295" y="0"/>
            <a:ext cx="8936181" cy="1288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61062" y="299258"/>
            <a:ext cx="1778924" cy="69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72989" y="299258"/>
            <a:ext cx="1778924" cy="69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916" y="299258"/>
            <a:ext cx="1778924" cy="69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96843" y="299258"/>
            <a:ext cx="1778924" cy="69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8182" y="997527"/>
            <a:ext cx="7888778" cy="5394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61062" y="997527"/>
            <a:ext cx="1778924" cy="522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서브메뉴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2989" y="997527"/>
            <a:ext cx="1778924" cy="522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서브메뉴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997527"/>
            <a:ext cx="1778924" cy="522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서브메뉴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6843" y="997527"/>
            <a:ext cx="1778924" cy="5228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서브메뉴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9382" y="3399905"/>
            <a:ext cx="498763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8" name="왼쪽 화살표 17"/>
          <p:cNvSpPr/>
          <p:nvPr/>
        </p:nvSpPr>
        <p:spPr>
          <a:xfrm>
            <a:off x="340822" y="3524596"/>
            <a:ext cx="290945" cy="30757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443855" y="3399905"/>
            <a:ext cx="498763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11579629" y="3524596"/>
            <a:ext cx="282633" cy="3075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0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432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이미지 슬라이드 파트 아래 이어지는 부분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32262"/>
            <a:ext cx="4064923" cy="261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공지사항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4923" y="432262"/>
            <a:ext cx="4081549" cy="261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공지사항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46473" y="432262"/>
            <a:ext cx="4045528" cy="261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공지사항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2021-10-20T23:20:55Z</dcterms:created>
  <dcterms:modified xsi:type="dcterms:W3CDTF">2021-10-20T23:23:35Z</dcterms:modified>
</cp:coreProperties>
</file>