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FFEE6-0B58-42B7-A069-C7D6927E8D56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854FB-2F32-4EAC-9100-C3F9A9FDA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07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6D3B-1510-4535-9CE7-FD619088E990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76D1-B554-41F0-BC6E-DA37470EF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48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6D3B-1510-4535-9CE7-FD619088E990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76D1-B554-41F0-BC6E-DA37470EF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1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6D3B-1510-4535-9CE7-FD619088E990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76D1-B554-41F0-BC6E-DA37470EF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65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6D3B-1510-4535-9CE7-FD619088E990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76D1-B554-41F0-BC6E-DA37470EF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88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6D3B-1510-4535-9CE7-FD619088E990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76D1-B554-41F0-BC6E-DA37470EF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83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6D3B-1510-4535-9CE7-FD619088E990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76D1-B554-41F0-BC6E-DA37470EF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3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6D3B-1510-4535-9CE7-FD619088E990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76D1-B554-41F0-BC6E-DA37470EF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64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6D3B-1510-4535-9CE7-FD619088E990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76D1-B554-41F0-BC6E-DA37470EF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00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6D3B-1510-4535-9CE7-FD619088E990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76D1-B554-41F0-BC6E-DA37470EF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36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6D3B-1510-4535-9CE7-FD619088E990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76D1-B554-41F0-BC6E-DA37470EF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89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6D3B-1510-4535-9CE7-FD619088E990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76D1-B554-41F0-BC6E-DA37470EF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01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6D3B-1510-4535-9CE7-FD619088E990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776D1-B554-41F0-BC6E-DA37470EF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72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75462" y="174567"/>
            <a:ext cx="5611091" cy="6567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33651" y="232756"/>
            <a:ext cx="1271847" cy="573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72000" y="232756"/>
            <a:ext cx="4148051" cy="573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13565" y="365760"/>
            <a:ext cx="4064924" cy="299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검색창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33651" y="856213"/>
            <a:ext cx="5486400" cy="2419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여기가 영상 출력해주는 곳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33651" y="3325093"/>
            <a:ext cx="5486400" cy="2161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3651" y="3325093"/>
            <a:ext cx="5486400" cy="1047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태그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제목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조회수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233651" y="4372495"/>
            <a:ext cx="5486400" cy="1113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좋아요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싫어요 등 아이콘 표시줄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33651" y="5486402"/>
            <a:ext cx="5486400" cy="847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233651" y="5486402"/>
            <a:ext cx="5486400" cy="423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계정 표시줄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33651" y="5910350"/>
            <a:ext cx="5486400" cy="423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댓글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50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3528" y="124691"/>
            <a:ext cx="5827221" cy="6666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366655" y="207818"/>
            <a:ext cx="5644341" cy="448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66655" y="723209"/>
            <a:ext cx="5644341" cy="5993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33156" y="798022"/>
            <a:ext cx="5494713" cy="4372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Section 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33156" y="5237018"/>
            <a:ext cx="5494713" cy="1404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Section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21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7818" y="1778924"/>
            <a:ext cx="11804073" cy="2917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7447" y="1911927"/>
            <a:ext cx="1720735" cy="2643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86247" y="1903615"/>
            <a:ext cx="3815542" cy="2651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365971" y="1903615"/>
            <a:ext cx="1529542" cy="2651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623069" y="1903615"/>
            <a:ext cx="1529542" cy="2651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7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815" y="91441"/>
            <a:ext cx="12020203" cy="5178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004" y="166255"/>
            <a:ext cx="11895512" cy="814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3004" y="1055717"/>
            <a:ext cx="11895512" cy="1271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004" y="3316777"/>
            <a:ext cx="11895512" cy="814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3004" y="4389121"/>
            <a:ext cx="11895512" cy="814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1069" y="274320"/>
            <a:ext cx="11679382" cy="590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Video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41069" y="1122218"/>
            <a:ext cx="6716684" cy="332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1069" y="1496291"/>
            <a:ext cx="11679382" cy="332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07571" y="1188720"/>
            <a:ext cx="831273" cy="1745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38597" y="1188720"/>
            <a:ext cx="831273" cy="1745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07571" y="1554480"/>
            <a:ext cx="7647709" cy="216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8088284" y="1554480"/>
            <a:ext cx="3699163" cy="216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41069" y="1895302"/>
            <a:ext cx="11679382" cy="307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조회수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33004" y="2410690"/>
            <a:ext cx="11895512" cy="814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3579" y="2527069"/>
            <a:ext cx="2119746" cy="573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793077" y="2527069"/>
            <a:ext cx="2119746" cy="573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037514" y="2527069"/>
            <a:ext cx="2119746" cy="573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298576" y="2527069"/>
            <a:ext cx="2119746" cy="573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567950" y="2527069"/>
            <a:ext cx="2119746" cy="573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41069" y="3416531"/>
            <a:ext cx="1413164" cy="615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753985" y="3416531"/>
            <a:ext cx="3158837" cy="615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837113" y="3491345"/>
            <a:ext cx="1404851" cy="224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837113" y="3757353"/>
            <a:ext cx="1404851" cy="224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532225" y="3416531"/>
            <a:ext cx="1413164" cy="615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532225" y="4505498"/>
            <a:ext cx="1413164" cy="615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41069" y="4488873"/>
            <a:ext cx="4671753" cy="615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60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3949" y="1072342"/>
            <a:ext cx="11363498" cy="47465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0327" y="1197033"/>
            <a:ext cx="4829695" cy="515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0327" y="1845426"/>
            <a:ext cx="11097491" cy="1371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40327" y="3350030"/>
            <a:ext cx="11097491" cy="2319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5143" y="3445625"/>
            <a:ext cx="1579418" cy="2132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02626" y="3445625"/>
            <a:ext cx="7523020" cy="2132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94066" y="3549535"/>
            <a:ext cx="7306887" cy="881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94066" y="4555375"/>
            <a:ext cx="7306887" cy="881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942023" y="3445625"/>
            <a:ext cx="1579418" cy="2132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12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27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2021-08-30T08:34:54Z</dcterms:created>
  <dcterms:modified xsi:type="dcterms:W3CDTF">2021-08-30T09:56:42Z</dcterms:modified>
</cp:coreProperties>
</file>