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9095-3906-4ABF-8FF2-3A5A5E995BD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E42D-12EB-420F-A090-36CAA5D17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ivdevlog.tistory.com/4" TargetMode="External"/><Relationship Id="rId3" Type="http://schemas.openxmlformats.org/officeDocument/2006/relationships/hyperlink" Target="https://ayandas.me/blog-tut/2021/07/14/generative-model-score-function.html" TargetMode="External"/><Relationship Id="rId7" Type="http://schemas.openxmlformats.org/officeDocument/2006/relationships/hyperlink" Target="https://blog.si-analytics.ai/49" TargetMode="External"/><Relationship Id="rId12" Type="http://schemas.openxmlformats.org/officeDocument/2006/relationships/hyperlink" Target="https://www.assemblyai.com/blog/diffusion-models-for-machine-learning-introduction/" TargetMode="External"/><Relationship Id="rId2" Type="http://schemas.openxmlformats.org/officeDocument/2006/relationships/hyperlink" Target="https://ayandas.me/blog-tut/2021/12/04/diffusion-prob-mode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est.ai/2022/02/%EC%83%9D%EC%84%B1-%EB%AA%A8%EB%8D%B8%EC%9D%98-%EC%83%88%EB%A1%9C%EC%9A%B4-%ED%9D%90%EB%A6%84-%ED%99%95%EC%82%B0-%EB%AA%A8%EB%8D%B8diffusion-model%EC%97%90-%EA%B4%80%ED%95%98%EC%97%AC/" TargetMode="External"/><Relationship Id="rId11" Type="http://schemas.openxmlformats.org/officeDocument/2006/relationships/hyperlink" Target="https://process-mining.tistory.com/182" TargetMode="External"/><Relationship Id="rId5" Type="http://schemas.openxmlformats.org/officeDocument/2006/relationships/hyperlink" Target="https://freshrimpsushi.github.io/posts/it%C3%B4-integral/" TargetMode="External"/><Relationship Id="rId10" Type="http://schemas.openxmlformats.org/officeDocument/2006/relationships/hyperlink" Target="https://en.wikipedia.org/wiki/Euler%E2%80%93Maruyama_method" TargetMode="External"/><Relationship Id="rId4" Type="http://schemas.openxmlformats.org/officeDocument/2006/relationships/hyperlink" Target="https://openreview.net/pdf?id=PxTIG12RRHS" TargetMode="External"/><Relationship Id="rId9" Type="http://schemas.openxmlformats.org/officeDocument/2006/relationships/hyperlink" Target="https://ivdevlog.tistory.com/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INVERSE PROBLEMS IN MEDICAL IMAGING</a:t>
            </a:r>
            <a:br>
              <a:rPr lang="en-US" dirty="0" smtClean="0"/>
            </a:br>
            <a:r>
              <a:rPr lang="en-US" dirty="0" smtClean="0"/>
              <a:t>WITH SCORE-BASED GENERATIVE MODELS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0705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위 논문에 대한 조사 및 정리</a:t>
            </a:r>
            <a:endParaRPr 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356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Yang Song˚, </a:t>
            </a:r>
            <a:r>
              <a:rPr lang="en-US" altLang="ko-KR" dirty="0" err="1" smtClean="0"/>
              <a:t>Liyue</a:t>
            </a:r>
            <a:r>
              <a:rPr lang="en-US" altLang="ko-KR" dirty="0" smtClean="0"/>
              <a:t> Shen˚, Lei Xing &amp; Stefano </a:t>
            </a:r>
            <a:r>
              <a:rPr lang="en-US" altLang="ko-KR" dirty="0" err="1" smtClean="0"/>
              <a:t>Ermon</a:t>
            </a:r>
            <a:r>
              <a:rPr lang="en-US" altLang="ko-KR" dirty="0" smtClean="0"/>
              <a:t>, ICLR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1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각 </a:t>
                </a:r>
                <a:r>
                  <a:rPr lang="en-US" altLang="ko-KR" dirty="0" smtClean="0"/>
                  <a:t>Step</a:t>
                </a:r>
                <a:r>
                  <a:rPr lang="ko-KR" altLang="en-US" dirty="0" smtClean="0"/>
                  <a:t>은 직전 </a:t>
                </a:r>
                <a:r>
                  <a:rPr lang="en-US" altLang="ko-KR" dirty="0" smtClean="0"/>
                  <a:t>Step</a:t>
                </a:r>
                <a:r>
                  <a:rPr lang="ko-KR" altLang="en-US" dirty="0" smtClean="0"/>
                  <a:t>에만 영향을 받는다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ko-KR" altLang="en-US" dirty="0" smtClean="0"/>
                  <a:t>그러므로</a:t>
                </a:r>
                <a:r>
                  <a:rPr lang="en-US" altLang="ko-KR" dirty="0" smtClean="0"/>
                  <a:t>:</a:t>
                </a:r>
              </a:p>
              <a:p>
                <a:endParaRPr lang="en-US" dirty="0"/>
              </a:p>
              <a:p>
                <a:r>
                  <a:rPr lang="ko-KR" altLang="en-US" dirty="0" smtClean="0"/>
                  <a:t>이기 때문에</a:t>
                </a:r>
                <a:r>
                  <a:rPr lang="en-US" altLang="ko-KR" dirty="0" smtClean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66" y="2579859"/>
            <a:ext cx="3806672" cy="11189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789" y="3698790"/>
            <a:ext cx="5534025" cy="638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458" y="4336965"/>
            <a:ext cx="1857375" cy="48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833" y="4323514"/>
            <a:ext cx="2019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Differential Equation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확률 미분방정식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W</a:t>
            </a:r>
            <a:r>
              <a:rPr lang="ko-KR" altLang="en-US" dirty="0" smtClean="0"/>
              <a:t>는 일반적인 </a:t>
            </a:r>
            <a:r>
              <a:rPr lang="ko-KR" altLang="en-US" dirty="0" err="1" smtClean="0"/>
              <a:t>위너</a:t>
            </a:r>
            <a:r>
              <a:rPr lang="ko-KR" altLang="en-US" dirty="0" smtClean="0"/>
              <a:t> 프로세스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14030" y="1825625"/>
                <a:ext cx="416394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30" y="1825625"/>
                <a:ext cx="416394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3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Wiener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 </a:t>
            </a:r>
            <a:r>
              <a:rPr lang="en-US" altLang="ko-KR" dirty="0" smtClean="0"/>
              <a:t>0 , </a:t>
            </a:r>
            <a:r>
              <a:rPr lang="ko-KR" altLang="en-US" dirty="0" smtClean="0"/>
              <a:t>분산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Markov Process</a:t>
            </a:r>
          </a:p>
          <a:p>
            <a:r>
              <a:rPr lang="ko-KR" altLang="en-US" dirty="0" smtClean="0"/>
              <a:t>확률변수로 정의되어 있기에 적분하려면 특수한 방식 필요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Ito Integral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nor/>
                          </m:rPr>
                          <a:rPr lang="el-GR"/>
                          <m:t> </m:t>
                        </m:r>
                        <m:r>
                          <m:rPr>
                            <m:nor/>
                          </m:rPr>
                          <a:rPr lang="el-GR" i="1"/>
                          <m:t>ϕ</m:t>
                        </m:r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ko-KR" altLang="en-US" dirty="0" smtClean="0"/>
                  <a:t>이는 구분구적법을 그대로 사용한 것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Euler-Maruyama Method</a:t>
            </a:r>
          </a:p>
          <a:p>
            <a:r>
              <a:rPr lang="en-US" dirty="0" smtClean="0"/>
              <a:t>SDE</a:t>
            </a:r>
          </a:p>
          <a:p>
            <a:r>
              <a:rPr lang="ko-KR" altLang="en-US" dirty="0" smtClean="0"/>
              <a:t>참 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대한 근사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점화식</a:t>
            </a:r>
            <a:endParaRPr lang="en-US" altLang="ko-KR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점화식은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Markov Chain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721709" y="2286944"/>
                <a:ext cx="50333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09" y="2286944"/>
                <a:ext cx="50333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203261" y="3271483"/>
                <a:ext cx="8497690" cy="564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261" y="3271483"/>
                <a:ext cx="8497690" cy="5641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평면 위의 점의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점수</a:t>
                </a:r>
                <a:r>
                  <a:rPr lang="en-US" altLang="ko-KR" dirty="0" smtClean="0"/>
                  <a:t>’ = </a:t>
                </a:r>
                <a:r>
                  <a:rPr lang="ko-KR" altLang="en-US" dirty="0" smtClean="0"/>
                  <a:t>데이터가 밀집된 곳을 가리킴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51" y="2257167"/>
            <a:ext cx="4049161" cy="43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r>
              <a:rPr lang="ko-KR" altLang="en-US" dirty="0" smtClean="0"/>
              <a:t>의 문제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계산이 길다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65" y="2422872"/>
            <a:ext cx="12192000" cy="4292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9279"/>
            <a:ext cx="12134335" cy="43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Main Objective: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Denoising</a:t>
                </a:r>
                <a:r>
                  <a:rPr lang="en-US" dirty="0" smtClean="0"/>
                  <a:t> With </a:t>
                </a:r>
                <a:r>
                  <a:rPr lang="en-US" dirty="0" err="1" smtClean="0"/>
                  <a:t>Langevin</a:t>
                </a:r>
                <a:r>
                  <a:rPr lang="en-US" dirty="0" smtClean="0"/>
                  <a:t> Dynamics: VE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Denoising</a:t>
                </a:r>
                <a:r>
                  <a:rPr lang="en-US" dirty="0" smtClean="0"/>
                  <a:t> Diffusion Probabilistic Models: VP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74" y="2898453"/>
            <a:ext cx="9910252" cy="110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874" y="4514142"/>
            <a:ext cx="10954129" cy="11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</a:p>
              <a:p>
                <a:pPr lvl="1"/>
                <a:r>
                  <a:rPr lang="en-US" b="0" i="1" dirty="0" smtClean="0">
                    <a:latin typeface="Cambria Math" panose="02040503050406030204" pitchFamily="18" charset="0"/>
                  </a:rPr>
                  <a:t>SOLVING: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VP: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SOLVING: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68130" y="5046620"/>
                <a:ext cx="526177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130" y="5046620"/>
                <a:ext cx="526177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ko-KR" altLang="en-US" dirty="0" smtClean="0"/>
                  <a:t>시간 역방향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이번 논문에는 </a:t>
                </a:r>
                <a:r>
                  <a:rPr lang="en-US" altLang="ko-KR" dirty="0" smtClean="0"/>
                  <a:t>Euler-Maruyama Method</a:t>
                </a:r>
              </a:p>
              <a:p>
                <a:pPr lvl="1"/>
                <a:r>
                  <a:rPr lang="ko-KR" altLang="en-US" dirty="0" smtClean="0"/>
                  <a:t>위 수식은 </a:t>
                </a:r>
                <a:r>
                  <a:rPr lang="en-US" altLang="ko-KR" dirty="0"/>
                  <a:t>y</a:t>
                </a:r>
                <a:r>
                  <a:rPr lang="ko-KR" altLang="en-US" dirty="0" smtClean="0"/>
                  <a:t>의 언급이 없음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주어진 레이블 </a:t>
                </a:r>
                <a:r>
                  <a:rPr lang="en-US" altLang="ko-KR" dirty="0"/>
                  <a:t>y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ko-KR" altLang="en-US" dirty="0"/>
                  <a:t> 시간 </a:t>
                </a:r>
                <a:r>
                  <a:rPr lang="ko-KR" altLang="en-US" dirty="0" smtClean="0"/>
                  <a:t>역방향</a:t>
                </a:r>
                <a:endParaRPr lang="en-US" altLang="ko-KR" dirty="0" smtClean="0"/>
              </a:p>
              <a:p>
                <a:pPr lvl="1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4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초록</a:t>
            </a:r>
            <a:endParaRPr lang="en-US" altLang="ko-KR" dirty="0" smtClean="0"/>
          </a:p>
          <a:p>
            <a:r>
              <a:rPr lang="ko-KR" altLang="en-US" dirty="0" smtClean="0"/>
              <a:t>주요 문제 제기</a:t>
            </a:r>
            <a:endParaRPr lang="en-US" altLang="ko-KR" dirty="0" smtClean="0"/>
          </a:p>
          <a:p>
            <a:r>
              <a:rPr lang="ko-KR" altLang="en-US" dirty="0" smtClean="0"/>
              <a:t>알아야 할 배경 지식</a:t>
            </a:r>
            <a:endParaRPr lang="en-US" altLang="ko-KR" dirty="0" smtClean="0"/>
          </a:p>
          <a:p>
            <a:r>
              <a:rPr lang="ko-KR" altLang="en-US" dirty="0" smtClean="0"/>
              <a:t>논문의 메인 주제</a:t>
            </a:r>
            <a:endParaRPr lang="en-US" altLang="ko-KR" dirty="0"/>
          </a:p>
          <a:p>
            <a:r>
              <a:rPr lang="ko-KR" altLang="en-US" dirty="0" smtClean="0"/>
              <a:t>사견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Conditional From Unconditional</a:t>
                </a:r>
              </a:p>
              <a:p>
                <a:r>
                  <a:rPr lang="en-US" dirty="0" smtClean="0"/>
                  <a:t>Idea: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A, P, T, </a:t>
            </a:r>
            <a:r>
              <a:rPr lang="el-GR" dirty="0"/>
              <a:t>Λ 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: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1825624"/>
            <a:ext cx="6440337" cy="23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dirty="0" smtClean="0"/>
                  <a:t> f, g</a:t>
                </a:r>
                <a:r>
                  <a:rPr lang="ko-KR" altLang="en-US" dirty="0" smtClean="0"/>
                  <a:t>에서 유도 가능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일 때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dirty="0" smtClean="0"/>
                  <a:t>이고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ko-KR" altLang="en-US" dirty="0" smtClean="0"/>
                  <a:t>대입해서 계산하면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𝐴𝑧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ko-KR" altLang="en-US" dirty="0" smtClean="0"/>
                  <a:t>그러므로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 smtClean="0"/>
                  <a:t>로부터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잘 알 수 있다</a:t>
                </a:r>
                <a:r>
                  <a:rPr lang="en-US" altLang="ko-KR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따로 놓고 계산한 뒤 합치기 위해 새 항목을 추가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416"/>
            <a:ext cx="10113519" cy="871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703" y="3171567"/>
            <a:ext cx="5523971" cy="29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주제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1" y="1825625"/>
            <a:ext cx="11268642" cy="965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790978"/>
            <a:ext cx="8848725" cy="3333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75254" y="2447764"/>
                <a:ext cx="54328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Tu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254" y="2447764"/>
                <a:ext cx="5432854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4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0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387304"/>
            <a:ext cx="10391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83184"/>
            <a:ext cx="108585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의견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, </a:t>
            </a:r>
            <a:r>
              <a:rPr lang="el-GR" dirty="0"/>
              <a:t>Λ </a:t>
            </a:r>
            <a:r>
              <a:rPr lang="ko-KR" altLang="en-US" dirty="0" smtClean="0"/>
              <a:t>가 필수적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없으면 계산이 성립하지 않음</a:t>
            </a:r>
            <a:endParaRPr lang="en-US" altLang="ko-KR" dirty="0" smtClean="0"/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가 존재하는 다른 곳에 적용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Z, Laplace, Fourier</a:t>
            </a:r>
            <a:r>
              <a:rPr lang="ko-KR" altLang="en-US" dirty="0" smtClean="0"/>
              <a:t>를 적당히 사용하면 음향 등의 생성 모델로도 사용이 가능할 수도 있을 것 같다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8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ayandas.me/blog-tut/2021/12/04/diffusion-prob-models.html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ayandas.me/blog-tut/2021/07/14/generative-model-score-function.html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openreview.net/pdf?id=PxTIG12RRHS</a:t>
            </a:r>
            <a:r>
              <a:rPr lang="en-US" sz="1800" dirty="0" smtClean="0"/>
              <a:t> : Song et al. ICLR 2021</a:t>
            </a:r>
          </a:p>
          <a:p>
            <a:r>
              <a:rPr lang="en-US" sz="1800" dirty="0">
                <a:hlinkClick r:id="rId5"/>
              </a:rPr>
              <a:t>https://freshrimpsushi.github.io/posts/it%C3%B4-integral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https://blog.est.ai/2022/02/%EC%83%9D%EC%84%B1-%EB%AA%A8%EB%8D%B8%EC%9D%98-%EC%83%88%EB%A1%9C%EC%9A%B4-%ED%9D%90%EB%A6%84-%ED%99%95%EC%82%B0-%EB%AA%A8%EB%8D%B8diffusion-model%EC%97%90-%EA%B4%80%ED%95%98%EC%97%AC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blog.si-analytics.ai/49</a:t>
            </a:r>
            <a:endParaRPr lang="en-US" sz="1800" dirty="0" smtClean="0"/>
          </a:p>
          <a:p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ivdevlog.tistory.com/4</a:t>
            </a:r>
            <a:endParaRPr lang="en-US" sz="1800" dirty="0" smtClean="0"/>
          </a:p>
          <a:p>
            <a:r>
              <a:rPr lang="en-US" sz="1800" dirty="0">
                <a:hlinkClick r:id="rId9"/>
              </a:rPr>
              <a:t>https://</a:t>
            </a:r>
            <a:r>
              <a:rPr lang="en-US" sz="1800" dirty="0" smtClean="0">
                <a:hlinkClick r:id="rId9"/>
              </a:rPr>
              <a:t>ivdevlog.tistory.com/8</a:t>
            </a:r>
            <a:endParaRPr lang="en-US" sz="1800" dirty="0" smtClean="0"/>
          </a:p>
          <a:p>
            <a:r>
              <a:rPr lang="en-US" sz="1800" dirty="0">
                <a:hlinkClick r:id="rId10"/>
              </a:rPr>
              <a:t>https://</a:t>
            </a:r>
            <a:r>
              <a:rPr lang="en-US" sz="1800" dirty="0" smtClean="0">
                <a:hlinkClick r:id="rId10"/>
              </a:rPr>
              <a:t>en.wikipedia.org/wiki/Euler%E2%80%93Maruyama_method</a:t>
            </a:r>
            <a:endParaRPr lang="en-US" sz="1800" dirty="0" smtClean="0"/>
          </a:p>
          <a:p>
            <a:r>
              <a:rPr lang="en-US" sz="1800" dirty="0">
                <a:hlinkClick r:id="rId11"/>
              </a:rPr>
              <a:t>https://</a:t>
            </a:r>
            <a:r>
              <a:rPr lang="en-US" sz="1800" dirty="0" smtClean="0">
                <a:hlinkClick r:id="rId11"/>
              </a:rPr>
              <a:t>process-mining.tistory.com/182</a:t>
            </a:r>
            <a:endParaRPr lang="en-US" sz="1800" dirty="0" smtClean="0"/>
          </a:p>
          <a:p>
            <a:r>
              <a:rPr lang="en-US" sz="1800" dirty="0">
                <a:hlinkClick r:id="rId12"/>
              </a:rPr>
              <a:t>https://www.assemblyai.com/blog/diffusion-models-for-machine-learning-introduction</a:t>
            </a:r>
            <a:r>
              <a:rPr lang="en-US" sz="1800" dirty="0" smtClean="0">
                <a:hlinkClick r:id="rId12"/>
              </a:rPr>
              <a:t>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639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주어져야 하는 정보가 알려진 의학 이미지 </a:t>
            </a:r>
            <a:r>
              <a:rPr lang="ko-KR" altLang="en-US" dirty="0" err="1" smtClean="0"/>
              <a:t>재구축에</a:t>
            </a:r>
            <a:r>
              <a:rPr lang="ko-KR" altLang="en-US" dirty="0" smtClean="0"/>
              <a:t> 관해</a:t>
            </a:r>
            <a:r>
              <a:rPr lang="en-US" altLang="ko-KR" dirty="0" smtClean="0"/>
              <a:t>, Score Based Generation Model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Unsupervised Learning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69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dirty="0" smtClean="0"/>
              <a:t>SVD</a:t>
            </a:r>
            <a:r>
              <a:rPr lang="ko-KR" altLang="en-US" dirty="0" smtClean="0"/>
              <a:t>를 사용하지 않기 때문에 </a:t>
            </a:r>
            <a:r>
              <a:rPr lang="ko-KR" altLang="en-US" dirty="0" err="1" smtClean="0"/>
              <a:t>연산량이</a:t>
            </a:r>
            <a:r>
              <a:rPr lang="ko-KR" altLang="en-US" dirty="0" smtClean="0"/>
              <a:t> 적다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레이블이 없다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 대한 확장 가능성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구할 때의 경제성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문제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선형 </a:t>
                </a:r>
                <a:r>
                  <a:rPr lang="ko-KR" altLang="en-US" dirty="0" err="1" smtClean="0"/>
                  <a:t>역문제</a:t>
                </a:r>
                <a:endParaRPr lang="en-US" altLang="ko-KR" dirty="0" smtClean="0"/>
              </a:p>
              <a:p>
                <a:pPr lvl="1"/>
                <a:r>
                  <a:rPr lang="en-US" dirty="0" smtClean="0"/>
                  <a:t>y = Ax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ko-KR" altLang="en-US" dirty="0" smtClean="0"/>
                  <a:t>에서 주어진 </a:t>
                </a:r>
                <a:r>
                  <a:rPr lang="en-US" altLang="ko-KR" dirty="0" smtClean="0"/>
                  <a:t>y</a:t>
                </a:r>
                <a:r>
                  <a:rPr lang="ko-KR" altLang="en-US" dirty="0" smtClean="0"/>
                  <a:t>로부터 원 신호인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를 찾는다</a:t>
                </a:r>
                <a:endParaRPr lang="en-US" altLang="ko-KR" dirty="0" smtClean="0"/>
              </a:p>
              <a:p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x|y</a:t>
                </a:r>
                <a:r>
                  <a:rPr lang="en-US" altLang="ko-KR" dirty="0" smtClean="0"/>
                  <a:t>) : P(</a:t>
                </a:r>
                <a:r>
                  <a:rPr lang="en-US" altLang="ko-KR" dirty="0" err="1" smtClean="0"/>
                  <a:t>y|x</a:t>
                </a:r>
                <a:r>
                  <a:rPr lang="en-US" altLang="ko-KR" dirty="0" smtClean="0"/>
                  <a:t>), P(x)</a:t>
                </a:r>
                <a:r>
                  <a:rPr lang="ko-KR" altLang="en-US" dirty="0" smtClean="0"/>
                  <a:t>로부터 찾을 수 있음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P(</a:t>
                </a:r>
                <a:r>
                  <a:rPr lang="en-US" altLang="ko-KR" dirty="0" err="1" smtClean="0"/>
                  <a:t>y|x</a:t>
                </a:r>
                <a:r>
                  <a:rPr lang="en-US" altLang="ko-KR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00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 지식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025"/>
          </a:xfrm>
        </p:spPr>
        <p:txBody>
          <a:bodyPr>
            <a:normAutofit/>
          </a:bodyPr>
          <a:lstStyle/>
          <a:p>
            <a:r>
              <a:rPr lang="en-US" dirty="0" smtClean="0"/>
              <a:t>Diffusion Model</a:t>
            </a:r>
          </a:p>
          <a:p>
            <a:r>
              <a:rPr lang="en-US" dirty="0" err="1" smtClean="0"/>
              <a:t>Langevin</a:t>
            </a:r>
            <a:r>
              <a:rPr lang="en-US" dirty="0" smtClean="0"/>
              <a:t> </a:t>
            </a:r>
            <a:r>
              <a:rPr lang="en-US" dirty="0" smtClean="0"/>
              <a:t>Dynamics</a:t>
            </a:r>
          </a:p>
          <a:p>
            <a:pPr lvl="1"/>
            <a:r>
              <a:rPr lang="en-US" dirty="0" smtClean="0"/>
              <a:t>Markov Process</a:t>
            </a:r>
          </a:p>
          <a:p>
            <a:r>
              <a:rPr lang="en-US" dirty="0" smtClean="0"/>
              <a:t>Stochastic Differential Equation</a:t>
            </a:r>
          </a:p>
          <a:p>
            <a:pPr lvl="1"/>
            <a:r>
              <a:rPr lang="en-US" dirty="0" smtClean="0"/>
              <a:t>Wiener Process</a:t>
            </a:r>
          </a:p>
          <a:p>
            <a:pPr lvl="1"/>
            <a:r>
              <a:rPr lang="en-US" dirty="0" smtClean="0"/>
              <a:t>Ito Integral</a:t>
            </a:r>
          </a:p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Euler-Maruyama Method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smtClean="0"/>
              <a:t>Score Based Stochastic Differential Equation</a:t>
            </a:r>
          </a:p>
        </p:txBody>
      </p:sp>
    </p:spTree>
    <p:extLst>
      <p:ext uri="{BB962C8B-B14F-4D97-AF65-F5344CB8AC3E}">
        <p14:creationId xmlns:p14="http://schemas.microsoft.com/office/powerpoint/2010/main" val="35962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확산</a:t>
                </a:r>
                <a:endParaRPr lang="en-US" altLang="ko-KR" dirty="0" smtClean="0"/>
              </a:p>
              <a:p>
                <a:r>
                  <a:rPr lang="en-US" dirty="0" smtClean="0"/>
                  <a:t>Drift &amp; Diffusion Model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𝐷𝑖𝑓𝑓𝑢𝑠𝑖𝑜𝑛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Model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Gaussian Noise = Forward Process</a:t>
            </a:r>
          </a:p>
          <a:p>
            <a:r>
              <a:rPr lang="en-US" dirty="0" smtClean="0"/>
              <a:t>Remove Gaussian Noise = Backward Process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 smtClean="0"/>
              <a:t>이 과정은 </a:t>
            </a:r>
            <a:r>
              <a:rPr lang="en-US" altLang="ko-KR" dirty="0" smtClean="0"/>
              <a:t>Gaussian Noise</a:t>
            </a:r>
            <a:r>
              <a:rPr lang="ko-KR" altLang="en-US" dirty="0" smtClean="0"/>
              <a:t>일 때 </a:t>
            </a:r>
            <a:r>
              <a:rPr lang="ko-KR" altLang="en-US" dirty="0" err="1" smtClean="0"/>
              <a:t>역변환이</a:t>
            </a:r>
            <a:r>
              <a:rPr lang="ko-KR" altLang="en-US" dirty="0" smtClean="0"/>
              <a:t>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가능함</a:t>
            </a:r>
            <a:endParaRPr lang="en-US" altLang="ko-KR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Sohl</a:t>
            </a:r>
            <a:r>
              <a:rPr lang="en-US" dirty="0" smtClean="0"/>
              <a:t>-Dickstein et al., 2015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875906"/>
            <a:ext cx="7781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Langevin</a:t>
            </a:r>
            <a:r>
              <a:rPr lang="en-US" dirty="0" smtClean="0"/>
              <a:t> </a:t>
            </a:r>
            <a:r>
              <a:rPr lang="en-US" dirty="0" smtClean="0"/>
              <a:t>Dynamics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브라운 운동을 기술하기 위한 </a:t>
                </a:r>
                <a:r>
                  <a:rPr lang="ko-KR" altLang="en-US" dirty="0" smtClean="0"/>
                  <a:t>역학</a:t>
                </a:r>
                <a:endParaRPr lang="en-US" altLang="ko-KR" dirty="0" smtClean="0"/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주어졌을 때의 분포를 계산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78" y="4104888"/>
            <a:ext cx="8356844" cy="10355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07769" y="2273642"/>
                <a:ext cx="6976462" cy="945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69" y="2273642"/>
                <a:ext cx="6976462" cy="9451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9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382</Words>
  <Application>Microsoft Office PowerPoint</Application>
  <PresentationFormat>와이드스크린</PresentationFormat>
  <Paragraphs>138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Cambria Math</vt:lpstr>
      <vt:lpstr>Office 테마</vt:lpstr>
      <vt:lpstr>SOLVING INVERSE PROBLEMS IN MEDICAL IMAGING WITH SCORE-BASED GENERATIVE MODELS</vt:lpstr>
      <vt:lpstr>목차</vt:lpstr>
      <vt:lpstr>초록</vt:lpstr>
      <vt:lpstr>초록</vt:lpstr>
      <vt:lpstr>주요 문제</vt:lpstr>
      <vt:lpstr>배경 지식</vt:lpstr>
      <vt:lpstr>Diffusion</vt:lpstr>
      <vt:lpstr>Diffusion Model</vt:lpstr>
      <vt:lpstr>Langevin Dynamics</vt:lpstr>
      <vt:lpstr>Markov Process</vt:lpstr>
      <vt:lpstr>Stochastic Differential Equation</vt:lpstr>
      <vt:lpstr>Wiener Process</vt:lpstr>
      <vt:lpstr>Ito Integral</vt:lpstr>
      <vt:lpstr>Sampling</vt:lpstr>
      <vt:lpstr>Score</vt:lpstr>
      <vt:lpstr>Score의 문제</vt:lpstr>
      <vt:lpstr>Score Model</vt:lpstr>
      <vt:lpstr>Score Model</vt:lpstr>
      <vt:lpstr>Solving SDE</vt:lpstr>
      <vt:lpstr>메인 주제</vt:lpstr>
      <vt:lpstr>메인 주제</vt:lpstr>
      <vt:lpstr>메인 주제</vt:lpstr>
      <vt:lpstr>메인 주제</vt:lpstr>
      <vt:lpstr>메인 주제</vt:lpstr>
      <vt:lpstr>Proof</vt:lpstr>
      <vt:lpstr>Proof</vt:lpstr>
      <vt:lpstr>개인 의견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INVERSE PROBLEMS IN MEDICAL IMAGING WITH SCORE-BASED GENERATIVE MODELS</dc:title>
  <dc:creator>700</dc:creator>
  <cp:lastModifiedBy>700</cp:lastModifiedBy>
  <cp:revision>22</cp:revision>
  <dcterms:created xsi:type="dcterms:W3CDTF">2023-01-15T13:31:45Z</dcterms:created>
  <dcterms:modified xsi:type="dcterms:W3CDTF">2023-01-16T04:52:39Z</dcterms:modified>
</cp:coreProperties>
</file>