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72" r:id="rId14"/>
    <p:sldId id="273" r:id="rId15"/>
    <p:sldId id="274" r:id="rId16"/>
    <p:sldId id="270" r:id="rId17"/>
    <p:sldId id="269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61" r:id="rId30"/>
    <p:sldId id="286" r:id="rId31"/>
    <p:sldId id="287" r:id="rId32"/>
    <p:sldId id="289" r:id="rId33"/>
    <p:sldId id="290" r:id="rId34"/>
    <p:sldId id="288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6C3-2F55-4F89-B826-565BAEC7E0F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5CA5-BD74-4311-943C-12CF8804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ucalyptus/ScoreGM/reports/Inject-Noise-to-Remove-Noise-A-Deep-Dive-into-Score-Based-Generative-Modeling-Techniques--Vmlldzo1OTE2NDg" TargetMode="External"/><Relationship Id="rId2" Type="http://schemas.openxmlformats.org/officeDocument/2006/relationships/hyperlink" Target="https://arxiv.org/abs/2011.134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vdevlog.tistory.com/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INVERSE PROBLEMS IN MEDICAL IMAGING</a:t>
            </a:r>
            <a:br>
              <a:rPr lang="en-US" dirty="0" smtClean="0"/>
            </a:br>
            <a:r>
              <a:rPr lang="en-US" dirty="0" smtClean="0"/>
              <a:t>WITH SCORE-BASED GENERATIVE MODELS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0705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논문 발표</a:t>
            </a:r>
            <a:endParaRPr 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356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Yang Song˚, </a:t>
            </a:r>
            <a:r>
              <a:rPr lang="en-US" altLang="ko-KR" dirty="0" err="1" smtClean="0"/>
              <a:t>Liyue</a:t>
            </a:r>
            <a:r>
              <a:rPr lang="en-US" altLang="ko-KR" dirty="0" smtClean="0"/>
              <a:t> Shen˚, Lei Xing &amp; Stefano </a:t>
            </a:r>
            <a:r>
              <a:rPr lang="en-US" altLang="ko-KR" dirty="0" err="1" smtClean="0"/>
              <a:t>Ermon</a:t>
            </a:r>
            <a:r>
              <a:rPr lang="en-US" altLang="ko-KR" dirty="0" smtClean="0"/>
              <a:t>, ICLR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7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1" y="1825625"/>
            <a:ext cx="11268642" cy="965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790978"/>
            <a:ext cx="8848725" cy="3333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5254" y="2447764"/>
                <a:ext cx="54328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Tu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54" y="2447764"/>
                <a:ext cx="5432854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0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Topic</a:t>
            </a:r>
          </a:p>
          <a:p>
            <a:r>
              <a:rPr lang="en-US" dirty="0" smtClean="0"/>
              <a:t>Euler-Maruyama</a:t>
            </a:r>
          </a:p>
          <a:p>
            <a:r>
              <a:rPr lang="en-US" dirty="0" smtClean="0"/>
              <a:t>Score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1" y="1463470"/>
            <a:ext cx="11268642" cy="965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95" y="2051504"/>
            <a:ext cx="9572625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cs.py</a:t>
            </a:r>
          </a:p>
        </p:txBody>
      </p:sp>
    </p:spTree>
    <p:extLst>
      <p:ext uri="{BB962C8B-B14F-4D97-AF65-F5344CB8AC3E}">
        <p14:creationId xmlns:p14="http://schemas.microsoft.com/office/powerpoint/2010/main" val="20606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cs.py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996658"/>
            <a:ext cx="8515350" cy="2867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9814"/>
          <a:stretch/>
        </p:blipFill>
        <p:spPr>
          <a:xfrm>
            <a:off x="131805" y="1763296"/>
            <a:ext cx="444083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2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73" y="1690688"/>
            <a:ext cx="7553325" cy="58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98" y="2271713"/>
            <a:ext cx="7543800" cy="25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73" y="2528888"/>
            <a:ext cx="74961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cs.py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712686"/>
            <a:ext cx="8458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6767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0919" y="1321356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sampling.py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6230"/>
            <a:ext cx="12192000" cy="2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-Main Topic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530350"/>
            <a:ext cx="6124575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894"/>
            <a:ext cx="6723392" cy="2858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24" y="1943894"/>
            <a:ext cx="6695000" cy="28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1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-Euler-Maruyama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765343"/>
            <a:ext cx="6848475" cy="359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sampling.py</a:t>
            </a:r>
          </a:p>
        </p:txBody>
      </p:sp>
    </p:spTree>
    <p:extLst>
      <p:ext uri="{BB962C8B-B14F-4D97-AF65-F5344CB8AC3E}">
        <p14:creationId xmlns:p14="http://schemas.microsoft.com/office/powerpoint/2010/main" val="333811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-Euler-Maruyama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sampling.py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690688"/>
            <a:ext cx="6829425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3786188"/>
            <a:ext cx="5600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Implemented Code</a:t>
            </a:r>
          </a:p>
          <a:p>
            <a:r>
              <a:rPr lang="en-US" dirty="0" smtClean="0"/>
              <a:t>Evaluation Results</a:t>
            </a:r>
          </a:p>
          <a:p>
            <a:r>
              <a:rPr lang="en-US" dirty="0" smtClean="0"/>
              <a:t>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5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-Euler-Maruyama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sde_lib.py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690688"/>
            <a:ext cx="4448175" cy="1704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3469159"/>
            <a:ext cx="6210300" cy="990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62" y="3569171"/>
            <a:ext cx="473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losses.py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795462"/>
            <a:ext cx="7677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losses.py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45" y="1690688"/>
            <a:ext cx="3305175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73" y="2090738"/>
            <a:ext cx="794385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371880" y="1479802"/>
                <a:ext cx="454566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80" y="1479802"/>
                <a:ext cx="4545668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9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models/utils.py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9" y="1712686"/>
            <a:ext cx="6257925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19" y="4032256"/>
            <a:ext cx="6924675" cy="2247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2707417"/>
            <a:ext cx="6610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7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models/utils.py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12686"/>
            <a:ext cx="6915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343354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models/utils.py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712686"/>
            <a:ext cx="4333875" cy="23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1950811"/>
            <a:ext cx="52197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07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8" y="1343354"/>
            <a:ext cx="22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configs</a:t>
            </a:r>
            <a:r>
              <a:rPr lang="en-US" dirty="0" smtClean="0"/>
              <a:t>/</a:t>
            </a:r>
            <a:r>
              <a:rPr lang="en-US" dirty="0" err="1" smtClean="0"/>
              <a:t>ve</a:t>
            </a:r>
            <a:r>
              <a:rPr lang="en-US" dirty="0" smtClean="0"/>
              <a:t>/</a:t>
            </a:r>
            <a:r>
              <a:rPr lang="en-US" dirty="0" err="1" smtClean="0"/>
              <a:t>any_file</a:t>
            </a:r>
            <a:endParaRPr 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433637"/>
            <a:ext cx="2971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46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NCSN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Conditional Score Network</a:t>
            </a:r>
          </a:p>
          <a:p>
            <a:r>
              <a:rPr lang="en-US" dirty="0" smtClean="0"/>
              <a:t>Noise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이 되는 </a:t>
            </a:r>
            <a:r>
              <a:rPr lang="en-US" altLang="ko-KR" dirty="0" smtClean="0"/>
              <a:t>Perturbed Data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/>
            <a:r>
              <a:rPr lang="en-US" dirty="0" smtClean="0"/>
              <a:t>Annealed </a:t>
            </a:r>
            <a:r>
              <a:rPr lang="en-US" dirty="0" err="1" smtClean="0"/>
              <a:t>Langevin</a:t>
            </a:r>
            <a:r>
              <a:rPr lang="en-US" dirty="0" smtClean="0"/>
              <a:t> Dynamics</a:t>
            </a:r>
          </a:p>
          <a:p>
            <a:pPr lvl="2"/>
            <a:r>
              <a:rPr lang="en-US" dirty="0" smtClean="0"/>
              <a:t>2019 Song et. al, 2020 Song et. al</a:t>
            </a:r>
          </a:p>
          <a:p>
            <a:r>
              <a:rPr lang="en-US" dirty="0" smtClean="0"/>
              <a:t>σ</a:t>
            </a:r>
            <a:r>
              <a:rPr lang="ko-KR" altLang="en-US" dirty="0" smtClean="0"/>
              <a:t>가 매우 작아야 잘 작동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72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</a:t>
            </a:r>
            <a:r>
              <a:rPr lang="en-US" dirty="0" smtClean="0"/>
              <a:t>-Score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8" y="1343354"/>
            <a:ext cx="22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models/ncsnpp.py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947862"/>
            <a:ext cx="5067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911950"/>
            <a:ext cx="5157787" cy="3684588"/>
          </a:xfrm>
        </p:spPr>
        <p:txBody>
          <a:bodyPr/>
          <a:lstStyle/>
          <a:p>
            <a:r>
              <a:rPr lang="en-US" dirty="0" err="1"/>
              <a:t>psnrs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ssims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psnrs_mask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ssims_mask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psnrs_mask_hist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ssims_mask_hist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911950"/>
            <a:ext cx="5183188" cy="3684588"/>
          </a:xfrm>
        </p:spPr>
        <p:txBody>
          <a:bodyPr/>
          <a:lstStyle/>
          <a:p>
            <a:r>
              <a:rPr lang="en-US" dirty="0"/>
              <a:t>37.654 </a:t>
            </a:r>
            <a:endParaRPr lang="en-US" dirty="0" smtClean="0"/>
          </a:p>
          <a:p>
            <a:r>
              <a:rPr lang="en-US" dirty="0" smtClean="0"/>
              <a:t>0.959 </a:t>
            </a:r>
          </a:p>
          <a:p>
            <a:r>
              <a:rPr lang="en-US" dirty="0" smtClean="0"/>
              <a:t>37.656 </a:t>
            </a:r>
          </a:p>
          <a:p>
            <a:r>
              <a:rPr lang="en-US" dirty="0" smtClean="0"/>
              <a:t>0.959 </a:t>
            </a:r>
          </a:p>
          <a:p>
            <a:r>
              <a:rPr lang="en-US" dirty="0" smtClean="0"/>
              <a:t>34.099 </a:t>
            </a:r>
          </a:p>
          <a:p>
            <a:r>
              <a:rPr lang="en-US" dirty="0" smtClean="0"/>
              <a:t>0.949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</a:p>
          <a:p>
            <a:pPr lvl="1"/>
            <a:r>
              <a:rPr lang="en-US" dirty="0" smtClean="0"/>
              <a:t>VE, VP</a:t>
            </a:r>
          </a:p>
          <a:p>
            <a:r>
              <a:rPr lang="en-US" dirty="0" smtClean="0"/>
              <a:t>Euler-Maruyama Method</a:t>
            </a:r>
          </a:p>
          <a:p>
            <a:r>
              <a:rPr lang="en-US" dirty="0" smtClean="0"/>
              <a:t>Main Topic: Conditional From Unconditional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4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773"/>
            <a:ext cx="4143375" cy="1238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17" y="1524773"/>
            <a:ext cx="516255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36" y="2850336"/>
            <a:ext cx="3147111" cy="3604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884" y="3073258"/>
            <a:ext cx="2648308" cy="3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27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3" y="1521298"/>
            <a:ext cx="2347155" cy="2671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01" y="1483197"/>
            <a:ext cx="2380448" cy="270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62" y="1464147"/>
            <a:ext cx="2771640" cy="27217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690" y="1483197"/>
            <a:ext cx="2338832" cy="27133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4185849"/>
            <a:ext cx="2348298" cy="2752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200" y="4193060"/>
            <a:ext cx="2380449" cy="2774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539" y="4193060"/>
            <a:ext cx="2409563" cy="2805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1689" y="4185848"/>
            <a:ext cx="2338833" cy="27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</a:t>
            </a:r>
            <a:r>
              <a:rPr lang="en-US" dirty="0" err="1" smtClean="0"/>
              <a:t>Jax</a:t>
            </a:r>
            <a:r>
              <a:rPr lang="en-US" dirty="0" smtClean="0"/>
              <a:t>/Flax Version</a:t>
            </a:r>
          </a:p>
          <a:p>
            <a:pPr lvl="1"/>
            <a:r>
              <a:rPr lang="ko-KR" altLang="en-US" dirty="0" err="1" smtClean="0"/>
              <a:t>만악의</a:t>
            </a:r>
            <a:r>
              <a:rPr lang="ko-KR" altLang="en-US" dirty="0" smtClean="0"/>
              <a:t> 근원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825625"/>
            <a:ext cx="3419475" cy="790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4" y="2751137"/>
            <a:ext cx="916305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4" y="3789361"/>
            <a:ext cx="9163050" cy="28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</a:t>
            </a:r>
            <a:r>
              <a:rPr lang="en-US" dirty="0" err="1" smtClean="0"/>
              <a:t>Jax</a:t>
            </a:r>
            <a:r>
              <a:rPr lang="en-US" dirty="0" smtClean="0"/>
              <a:t>/Flax Version</a:t>
            </a:r>
          </a:p>
          <a:p>
            <a:pPr lvl="1"/>
            <a:r>
              <a:rPr lang="ko-KR" altLang="en-US" dirty="0" err="1" smtClean="0"/>
              <a:t>만악의</a:t>
            </a:r>
            <a:r>
              <a:rPr lang="ko-KR" altLang="en-US" dirty="0" smtClean="0"/>
              <a:t> 근원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40368"/>
            <a:ext cx="8915400" cy="2266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5077790"/>
            <a:ext cx="6010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26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</a:t>
            </a:r>
            <a:r>
              <a:rPr lang="en-US" dirty="0" err="1" smtClean="0"/>
              <a:t>Jax</a:t>
            </a:r>
            <a:r>
              <a:rPr lang="en-US" dirty="0" smtClean="0"/>
              <a:t>/Flax Version</a:t>
            </a:r>
          </a:p>
          <a:p>
            <a:pPr lvl="1"/>
            <a:r>
              <a:rPr lang="ko-KR" altLang="en-US" dirty="0" err="1" smtClean="0"/>
              <a:t>만악의</a:t>
            </a:r>
            <a:r>
              <a:rPr lang="ko-KR" altLang="en-US" dirty="0" smtClean="0"/>
              <a:t> 근원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Heavy RAM Usage</a:t>
            </a:r>
          </a:p>
          <a:p>
            <a:pPr lvl="1"/>
            <a:r>
              <a:rPr lang="en-US" dirty="0" smtClean="0"/>
              <a:t>Tweak </a:t>
            </a:r>
            <a:r>
              <a:rPr lang="en-US" dirty="0" err="1" smtClean="0"/>
              <a:t>Configs</a:t>
            </a:r>
            <a:r>
              <a:rPr lang="en-US" dirty="0" smtClean="0"/>
              <a:t>  +</a:t>
            </a:r>
            <a:endParaRPr lang="en-US" dirty="0"/>
          </a:p>
          <a:p>
            <a:r>
              <a:rPr lang="en-US" dirty="0" smtClean="0"/>
              <a:t>No Train Data Available</a:t>
            </a:r>
          </a:p>
          <a:p>
            <a:pPr lvl="1"/>
            <a:r>
              <a:rPr lang="en-US" dirty="0" smtClean="0"/>
              <a:t>Removed from TF-Datasets?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747576"/>
            <a:ext cx="9334500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3837673"/>
            <a:ext cx="2066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2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https://arxiv.org/abs/2011.13456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https://wandb.ai/ucalyptus/ScoreGM/reports/Inject-Noise-to-Remove-Noise-A-Deep-Dive-into-Score-Based-Generative-Modeling-Techniques--Vmlldzo1OTE2NDg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https://ivdevlog.tistory.com/8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평면 위의 점의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점수</a:t>
                </a:r>
                <a:r>
                  <a:rPr lang="en-US" altLang="ko-KR" dirty="0" smtClean="0"/>
                  <a:t>’ = </a:t>
                </a:r>
                <a:r>
                  <a:rPr lang="ko-KR" altLang="en-US" dirty="0" smtClean="0"/>
                  <a:t>데이터가 밀집된 곳을 가리킴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51" y="2257167"/>
            <a:ext cx="4049161" cy="43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Main Objective: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Denoising</a:t>
                </a:r>
                <a:r>
                  <a:rPr lang="en-US" dirty="0" smtClean="0"/>
                  <a:t> With </a:t>
                </a:r>
                <a:r>
                  <a:rPr lang="en-US" dirty="0" err="1" smtClean="0"/>
                  <a:t>Langevin</a:t>
                </a:r>
                <a:r>
                  <a:rPr lang="en-US" dirty="0" smtClean="0"/>
                  <a:t> Dynamics: VE: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Used Here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Denoising</a:t>
                </a:r>
                <a:r>
                  <a:rPr lang="en-US" dirty="0" smtClean="0"/>
                  <a:t> Diffusion Probabilistic Models: VP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74" y="2898453"/>
            <a:ext cx="9910252" cy="110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874" y="4514142"/>
            <a:ext cx="10954129" cy="1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b="0" i="1" dirty="0" smtClean="0">
                    <a:latin typeface="Cambria Math" panose="02040503050406030204" pitchFamily="18" charset="0"/>
                  </a:rPr>
                  <a:t>SOLVING: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VP: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SOLVING: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8130" y="5046620"/>
                <a:ext cx="52617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30" y="5046620"/>
                <a:ext cx="526177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7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ko-KR" altLang="en-US" dirty="0" smtClean="0"/>
                  <a:t>시간 역방향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이번 논문에는 </a:t>
                </a:r>
                <a:r>
                  <a:rPr lang="en-US" altLang="ko-KR" dirty="0" smtClean="0"/>
                  <a:t>Euler-Maruyama Method</a:t>
                </a:r>
              </a:p>
              <a:p>
                <a:pPr lvl="1"/>
                <a:r>
                  <a:rPr lang="ko-KR" altLang="en-US" dirty="0" smtClean="0"/>
                  <a:t>위 수식은 </a:t>
                </a:r>
                <a:r>
                  <a:rPr lang="en-US" altLang="ko-KR" dirty="0"/>
                  <a:t>y</a:t>
                </a:r>
                <a:r>
                  <a:rPr lang="ko-KR" altLang="en-US" dirty="0" smtClean="0"/>
                  <a:t>의 언급이 없음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주어진 레이블 </a:t>
                </a:r>
                <a:r>
                  <a:rPr lang="en-US" altLang="ko-KR" dirty="0"/>
                  <a:t>y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ko-KR" altLang="en-US" dirty="0"/>
                  <a:t> 시간 </a:t>
                </a:r>
                <a:r>
                  <a:rPr lang="ko-KR" altLang="en-US" dirty="0" smtClean="0"/>
                  <a:t>역방향</a:t>
                </a:r>
                <a:endParaRPr lang="en-US" altLang="ko-KR" dirty="0" smtClean="0"/>
              </a:p>
              <a:p>
                <a:pPr lvl="1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A, P, T, </a:t>
            </a:r>
            <a:r>
              <a:rPr lang="el-GR" dirty="0"/>
              <a:t>Λ 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: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825624"/>
            <a:ext cx="6440337" cy="23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따로 놓고 계산한 뒤 합치기 위해 새 항목을 추가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416"/>
            <a:ext cx="10113519" cy="871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03" y="3171567"/>
            <a:ext cx="5523971" cy="29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264</Words>
  <Application>Microsoft Office PowerPoint</Application>
  <PresentationFormat>와이드스크린</PresentationFormat>
  <Paragraphs>119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Cambria Math</vt:lpstr>
      <vt:lpstr>Office 테마</vt:lpstr>
      <vt:lpstr>SOLVING INVERSE PROBLEMS IN MEDICAL IMAGING WITH SCORE-BASED GENERATIVE MODELS</vt:lpstr>
      <vt:lpstr>목차</vt:lpstr>
      <vt:lpstr>Recap</vt:lpstr>
      <vt:lpstr>Score</vt:lpstr>
      <vt:lpstr>Score Model</vt:lpstr>
      <vt:lpstr>Score Model</vt:lpstr>
      <vt:lpstr>Solving SDE</vt:lpstr>
      <vt:lpstr>메인 주제</vt:lpstr>
      <vt:lpstr>메인 주제</vt:lpstr>
      <vt:lpstr>메인 주제</vt:lpstr>
      <vt:lpstr>Implementation</vt:lpstr>
      <vt:lpstr>Impl-Main Topic</vt:lpstr>
      <vt:lpstr>Impl-Main Topic</vt:lpstr>
      <vt:lpstr>Impl-Main Topic</vt:lpstr>
      <vt:lpstr>Impl-Main Topic</vt:lpstr>
      <vt:lpstr>Impl-Main Topic</vt:lpstr>
      <vt:lpstr>Impl-Main Topic</vt:lpstr>
      <vt:lpstr>Impl-Euler-Maruyama</vt:lpstr>
      <vt:lpstr>Impl-Euler-Maruyama</vt:lpstr>
      <vt:lpstr>Impl-Euler-Maruyama</vt:lpstr>
      <vt:lpstr>Impl-Score Model</vt:lpstr>
      <vt:lpstr>Impl-Score Model</vt:lpstr>
      <vt:lpstr>Impl-Score Model</vt:lpstr>
      <vt:lpstr>Impl-Score Model</vt:lpstr>
      <vt:lpstr>Impl-Score Model</vt:lpstr>
      <vt:lpstr>Impl-Score Model</vt:lpstr>
      <vt:lpstr>NCSN</vt:lpstr>
      <vt:lpstr>Impl-Score Model</vt:lpstr>
      <vt:lpstr>Evaluation Results</vt:lpstr>
      <vt:lpstr>Evaluation Results</vt:lpstr>
      <vt:lpstr>Evaluation Results</vt:lpstr>
      <vt:lpstr>Difficulties</vt:lpstr>
      <vt:lpstr>Difficulties</vt:lpstr>
      <vt:lpstr>Difficulties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INVERSE PROBLEMS IN MEDICAL IMAGING WITH SCORE-BASED GENERATIVE MODELS</dc:title>
  <dc:creator>700</dc:creator>
  <cp:lastModifiedBy>700</cp:lastModifiedBy>
  <cp:revision>23</cp:revision>
  <dcterms:created xsi:type="dcterms:W3CDTF">2023-02-22T13:46:29Z</dcterms:created>
  <dcterms:modified xsi:type="dcterms:W3CDTF">2023-02-23T08:02:07Z</dcterms:modified>
</cp:coreProperties>
</file>