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4"/>
    <a:srgbClr val="BFBAB4"/>
    <a:srgbClr val="C3BEBA"/>
    <a:srgbClr val="AD8C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C6F7D-13B5-4048-80BA-8515A1EC9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2698ED-9FA2-41C6-8C0E-973984DA9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ED354E-1AE4-4F1B-A49C-A53BEF4C4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73BB-1A79-4342-ADED-AAFD4CF2555F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CC175A-C820-45F4-A48D-5CBDAAFE2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26D4D4-79DC-4AD0-A89B-CC5963095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44876-5073-4AF1-9341-A55B337255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946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C71350-4642-478B-A36B-726A9CA01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AE5014-6626-4A6A-A99B-DC8382728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3D4388-3ECA-4219-9C8F-0094CA33E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73BB-1A79-4342-ADED-AAFD4CF2555F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E596A0-F47E-4FC8-AAA1-B8C27BBF6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9D59A5-EC59-4A1C-A7C6-F58C98307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44876-5073-4AF1-9341-A55B337255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03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AB3181E-3217-42CE-B0DF-97968E3114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1012D1-ECE9-4B91-8852-A4E3465BA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2489AC-5AAD-4807-A99A-398C5E19E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73BB-1A79-4342-ADED-AAFD4CF2555F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3C380B-7071-45E9-85EB-39B669C27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30A58E-EB88-4FB0-9397-2E9249CDE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44876-5073-4AF1-9341-A55B337255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35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4859B-C820-465B-A44C-1050D7E91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086253-D122-43D5-9763-C37440862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B92292-F4B0-4863-A784-366DFF680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73BB-1A79-4342-ADED-AAFD4CF2555F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84A21F-79BA-44FB-9B3F-E16571C7A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422D00-F359-4EBA-B73D-C9E4AA7D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44876-5073-4AF1-9341-A55B337255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881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C66CD-40FD-4290-A4FC-326A6EC08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93485D-65CA-4915-9311-992C55603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8545FE-BFF9-4146-AC37-DB4B3C2B8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73BB-1A79-4342-ADED-AAFD4CF2555F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A6025D-BCC8-40C8-BD5A-681E8AD63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5D07AD-7C3C-4872-A68F-174D8200A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44876-5073-4AF1-9341-A55B337255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911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91B32-6958-47A3-B428-21639DFA0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615046-60AD-42BB-BBD9-B5301BBF8A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493412-7305-4816-A1F3-8BEE1C8F1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4827B9-0DBE-4581-B5BE-B15023D60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73BB-1A79-4342-ADED-AAFD4CF2555F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948454-C0DF-4C5D-AE71-AE54035F2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5629B0-54B3-41DC-8C14-A8013D788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44876-5073-4AF1-9341-A55B337255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98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F4F1E-9702-4407-860E-725C1382F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3CA28A-CA99-41F2-A191-9DD77713D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7736CD-7BEE-42F7-A8F4-45EF729DC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FD5B48-B6A8-4C99-A733-6EC73E9A92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C5FF6B-0336-4C96-9A8A-B8FEBFF21C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97F458-59DD-4B05-893F-311818F6D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73BB-1A79-4342-ADED-AAFD4CF2555F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CEA1B5-FE40-4A92-BC37-FAB2B4B45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0513DB-BDC8-4750-AC01-F2A6FDA04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44876-5073-4AF1-9341-A55B337255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198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C9378D-D29C-495F-94F0-107595775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01A7A6-161E-4BD1-926A-0FA39C967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73BB-1A79-4342-ADED-AAFD4CF2555F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AB0659-186F-4985-8B2D-1EBA0CADA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6E2460-8F93-4D10-B32D-00B153BE5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44876-5073-4AF1-9341-A55B337255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369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807AC8-BC0C-48A9-A1E2-341FB8910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73BB-1A79-4342-ADED-AAFD4CF2555F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6EED63-75A0-465B-840B-3BBE0F71A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C6B44D-B05E-4585-8BD8-8B4F28505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44876-5073-4AF1-9341-A55B337255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9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FE9DB7-4F31-4EB0-BE93-98933E066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601F31-A4C6-4E3B-89FB-153EEC2C4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3EB8DD-872B-4ED7-A9E1-EDE86643B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69B7DA-DCA9-419A-9C64-CEAF70CCA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73BB-1A79-4342-ADED-AAFD4CF2555F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33012F-44C2-4725-B20A-16D8CC5DB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45F111-FB96-4208-8815-BE5C922CD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44876-5073-4AF1-9341-A55B337255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252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74F4C-BFAC-4E0F-9B65-A42EB7363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97F294E-B186-4855-906E-FDB549628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32A1AA-2097-4836-9356-913F83CA4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A2DB6B-3508-4C44-8D47-6B8092A16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73BB-1A79-4342-ADED-AAFD4CF2555F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8F7173-905A-4902-BD0A-8A3D72B99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D4592F-25B5-452E-B4B8-543C3D3D7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44876-5073-4AF1-9341-A55B337255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019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EDFD78-5677-4AAE-B8AC-9FD7DC259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4D72C4-794E-4B3A-932C-1BA2A2B86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B016E3-4A29-41DD-A51A-C18B1D9BD3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A73BB-1A79-4342-ADED-AAFD4CF2555F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723AE9-DEEA-4F56-90C9-3BA75ACAB9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795B70-982B-4D7D-8ADC-3C6726F3E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44876-5073-4AF1-9341-A55B337255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552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544092-0099-4358-A386-4781BA1C1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3600" y="1847653"/>
            <a:ext cx="7924800" cy="1388932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第十讲进阶练习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764429-8820-41D4-8857-5286D47B3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1740" y="5542960"/>
            <a:ext cx="3186260" cy="1168925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181110305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董成相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2018.11.15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9326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A31B4-4359-4BD9-9469-D78BA5D31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3633"/>
            <a:ext cx="2593157" cy="857839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设计思路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DB13B4-67D9-4F9F-814E-C16B8FA6F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876"/>
            <a:ext cx="10515600" cy="4885491"/>
          </a:xfrm>
        </p:spPr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第一步：判断待整理文段的字符数是否大于输入的列宽，若不大于，直接输出，否则调用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separateLine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函数进行分行操作。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第二步：分行操作时需要先考察传入的字符数段的最后一个字符是空格，或是标点符号，或是字母。若是空格（默认只有一个），则在输出时将其去掉；若是字母，则继续前移；若是标点符号，则调用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Space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函数插入空格并输出。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第三步：调用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Space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函数的过程中会用到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Blank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函数计算待输出的字符段中已有的空格，以确定插入空格的方式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第四步：反复执行第二步和第三步直到字符段的结尾超出待整理文段的长度，将剩余的字符段直接输出。</a:t>
            </a:r>
          </a:p>
        </p:txBody>
      </p:sp>
    </p:spTree>
    <p:extLst>
      <p:ext uri="{BB962C8B-B14F-4D97-AF65-F5344CB8AC3E}">
        <p14:creationId xmlns:p14="http://schemas.microsoft.com/office/powerpoint/2010/main" val="2304900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04B1478A-3E86-4093-97F8-966BCB0EB9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843" y="0"/>
            <a:ext cx="2743200" cy="685800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8764D0A5-6BEE-4193-B0A1-65232CBA32B5}"/>
              </a:ext>
            </a:extLst>
          </p:cNvPr>
          <p:cNvSpPr/>
          <p:nvPr/>
        </p:nvSpPr>
        <p:spPr>
          <a:xfrm>
            <a:off x="2711116" y="1134978"/>
            <a:ext cx="1748590" cy="4588044"/>
          </a:xfrm>
          <a:prstGeom prst="rect">
            <a:avLst/>
          </a:prstGeom>
          <a:solidFill>
            <a:srgbClr val="F4F4F4"/>
          </a:solidFill>
          <a:ln>
            <a:solidFill>
              <a:srgbClr val="F4F4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dirty="0">
                <a:solidFill>
                  <a:schemeClr val="tx1"/>
                </a:solidFill>
              </a:rPr>
              <a:t>各函数之间的调用关系</a:t>
            </a:r>
          </a:p>
        </p:txBody>
      </p:sp>
    </p:spTree>
    <p:extLst>
      <p:ext uri="{BB962C8B-B14F-4D97-AF65-F5344CB8AC3E}">
        <p14:creationId xmlns:p14="http://schemas.microsoft.com/office/powerpoint/2010/main" val="339645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75FF8316-9508-492A-B529-EE53FBDFF5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47" y="0"/>
            <a:ext cx="1725216" cy="68580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B4FBAF17-D4EF-485C-B55B-771F44B886C9}"/>
              </a:ext>
            </a:extLst>
          </p:cNvPr>
          <p:cNvSpPr/>
          <p:nvPr/>
        </p:nvSpPr>
        <p:spPr>
          <a:xfrm>
            <a:off x="26318" y="577516"/>
            <a:ext cx="869527" cy="4876800"/>
          </a:xfrm>
          <a:prstGeom prst="rect">
            <a:avLst/>
          </a:prstGeom>
          <a:solidFill>
            <a:srgbClr val="F4F4F4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solidFill>
                  <a:schemeClr val="tx1"/>
                </a:solidFill>
              </a:rPr>
              <a:t>主函数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6766699-E3D9-45A8-B94D-6F09F451663A}"/>
              </a:ext>
            </a:extLst>
          </p:cNvPr>
          <p:cNvSpPr/>
          <p:nvPr/>
        </p:nvSpPr>
        <p:spPr>
          <a:xfrm>
            <a:off x="2814800" y="0"/>
            <a:ext cx="3576911" cy="768628"/>
          </a:xfrm>
          <a:prstGeom prst="rect">
            <a:avLst/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err="1">
                <a:solidFill>
                  <a:schemeClr val="tx1"/>
                </a:solidFill>
              </a:rPr>
              <a:t>separateLine</a:t>
            </a:r>
            <a:r>
              <a:rPr lang="zh-CN" altLang="en-US" sz="3600" dirty="0">
                <a:solidFill>
                  <a:schemeClr val="tx1"/>
                </a:solidFill>
              </a:rPr>
              <a:t>函数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79EE44B-EB5B-45BB-A23D-7DF927C59634}"/>
              </a:ext>
            </a:extLst>
          </p:cNvPr>
          <p:cNvSpPr/>
          <p:nvPr/>
        </p:nvSpPr>
        <p:spPr>
          <a:xfrm>
            <a:off x="6514248" y="0"/>
            <a:ext cx="2841318" cy="768628"/>
          </a:xfrm>
          <a:prstGeom prst="rect">
            <a:avLst/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</a:rPr>
              <a:t>Space</a:t>
            </a:r>
            <a:r>
              <a:rPr lang="zh-CN" altLang="en-US" sz="3600" dirty="0">
                <a:solidFill>
                  <a:schemeClr val="tx1"/>
                </a:solidFill>
              </a:rPr>
              <a:t>函数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F84A39CA-0309-474D-96B5-C7E2A50329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721" y="809468"/>
            <a:ext cx="2709557" cy="6048531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95A2119B-0E1A-4207-AEEC-49B2E61144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634" y="820391"/>
            <a:ext cx="2591382" cy="598584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2CFE25E1-F913-4164-B602-DCD35BCC1BB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2"/>
          <a:stretch/>
        </p:blipFill>
        <p:spPr>
          <a:xfrm>
            <a:off x="9538063" y="797880"/>
            <a:ext cx="2379117" cy="6060120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ACB005F2-1F18-47FE-BB92-03627FB28381}"/>
              </a:ext>
            </a:extLst>
          </p:cNvPr>
          <p:cNvSpPr/>
          <p:nvPr/>
        </p:nvSpPr>
        <p:spPr>
          <a:xfrm>
            <a:off x="9578715" y="0"/>
            <a:ext cx="2308485" cy="768628"/>
          </a:xfrm>
          <a:prstGeom prst="rect">
            <a:avLst/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</a:rPr>
              <a:t>Blank</a:t>
            </a:r>
            <a:r>
              <a:rPr lang="zh-CN" altLang="en-US" sz="3600" dirty="0">
                <a:solidFill>
                  <a:schemeClr val="tx1"/>
                </a:solidFill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61739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186</Words>
  <Application>Microsoft Office PowerPoint</Application>
  <PresentationFormat>宽屏</PresentationFormat>
  <Paragraphs>13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华文楷体</vt:lpstr>
      <vt:lpstr>华文新魏</vt:lpstr>
      <vt:lpstr>Arial</vt:lpstr>
      <vt:lpstr>Office 主题​​</vt:lpstr>
      <vt:lpstr>第十讲进阶练习</vt:lpstr>
      <vt:lpstr>设计思路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十一周进阶练习</dc:title>
  <dc:creator>董 成相</dc:creator>
  <cp:lastModifiedBy>董 成相</cp:lastModifiedBy>
  <cp:revision>8</cp:revision>
  <dcterms:created xsi:type="dcterms:W3CDTF">2018-11-15T13:38:25Z</dcterms:created>
  <dcterms:modified xsi:type="dcterms:W3CDTF">2018-11-15T14:52:59Z</dcterms:modified>
</cp:coreProperties>
</file>