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B509-D140-4D85-AEFC-0F22CAFD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D04D4-BF33-4867-873E-4C8C43733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426A9-3FC7-4855-B66A-E88940AD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62328-3CF5-4B27-9A22-7556A1D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12BBB-5F4A-4C59-9ED7-0C690C1B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605AE-E306-4587-89DA-E2B963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8ECD5-CE9E-483C-B8A5-06AA6367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E7729-962F-4E85-900B-41FEA194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7652A-1FC1-4AF5-9280-35AE1A4C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BD17-7775-4B97-8CF0-A9E18D00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33EFD0-7EFC-4CF7-B814-84085FB2D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703E4-83A7-4494-84BE-20A55757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3AF9F-4275-4279-992C-674745D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3AC8D-D55D-45FC-8A56-F483B3F0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8852E-092F-42CA-B322-BF3E63B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EB120-AD3D-4AE7-A472-F85F917B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4AD7-730A-474E-B6A5-8D69C09C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6D53-FCD6-4D9D-B594-63373B73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2AF8-1C17-4DBF-AAA4-6C8DFB3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6B0DA-8B58-4103-AFFB-71358AA5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07B0E-6572-467D-AEB7-26077C34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B0988-EF5D-4331-9E36-40AFC2C7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9621E-2F49-4271-9DA7-E7CA1A48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CAF42-5382-4268-AE06-29278A13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E0A2F-2E4C-44A9-98FD-8D078EBD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A08F-E33F-4147-BB7E-AEDADF8C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D2AB3-DCBA-4D60-840D-7C5A5CDAB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C0FF3-25A0-4667-B6AD-F534F8A8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74B06-7E04-4056-A85C-528EDBA3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6B5A3-3D42-4C6C-B901-8C4E5F3E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54650-CDB3-4B73-85EE-30ACDA4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7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DCE9-01FE-423D-8818-F8043C61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6B3DA-FC01-49D0-B274-CEC04189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030B2-A506-4CAB-81C8-D98BD0CD6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87825-70DB-4A61-8E84-4AD1CFE6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F12F-1CB2-479A-8EFA-CF113D4A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D7512C-2B02-4E60-B9EB-A6AE0E5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979B4E-A0B0-4F9E-A891-3B767F68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28445-20DB-42F9-8B6A-ED83052D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7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CDFB-ACC9-4517-B0D0-9EE41462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A20CB-DADE-48D9-BF1F-A4A82A80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07191-3A43-4211-AF5C-16906486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4A4D9-E456-4862-9586-19C773AB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5C3DE-0430-4617-8A90-62CA8365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88452-BFDF-40A9-9DA7-C1D5D3E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B1598-C30F-4813-96B8-BC8FA519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2DDD-23B8-41BF-9DCF-7EEC89D5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C5999-81ED-48D7-BE68-23EFD104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50909-2392-43B1-B7AD-6BEA1A8E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7E5F4-9CDD-410F-AD44-14593AA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943E-6891-47C1-85EB-A2541B10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3F9A7-17E3-4501-91F3-D1E5A8FF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4928-D4C1-430A-ACD6-AFFAD3F8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4721A-830F-4C2B-8897-D6E114D95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DC25-B9EC-4CA5-81B3-2322C8A97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2F39C-845C-4F93-9AB2-E72BB383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055DE-AC5C-410F-830A-AFB77256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08740-8C7B-4566-A776-E0DFEF1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2B1AF0-3EA5-474F-84FE-987D49B6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7C869-C3DE-492A-BC27-D26C4C36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E719F-4B61-41C4-92DB-0A1545839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EB39-9B61-4611-95CA-1C5D864ECBA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5DB17-30EF-4747-8B7E-21DE88022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90779-030C-4776-AB4A-8DE6CC34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B99A-FF5E-45F5-A670-A00F5FE6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248F-326E-425A-95AA-DE454E1A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409"/>
            <a:ext cx="9144000" cy="1957137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十一讲进阶作业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0F87D0-D469-4D60-A364-036AEB17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516" y="5005137"/>
            <a:ext cx="4636167" cy="68981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181110305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董成相</a:t>
            </a:r>
          </a:p>
        </p:txBody>
      </p:sp>
    </p:spTree>
    <p:extLst>
      <p:ext uri="{BB962C8B-B14F-4D97-AF65-F5344CB8AC3E}">
        <p14:creationId xmlns:p14="http://schemas.microsoft.com/office/powerpoint/2010/main" val="229639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B74E8-54A0-43F7-8E2E-37BE6EE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程序分析说明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2597B-2359-4283-B039-FF373F9C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定义一个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5×4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的二维数组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第一行用于存储每个成员的编号</a:t>
            </a: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第二行用于存储语文成绩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第三行用于存储数学成绩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第四行用于存储英语成绩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第五行用于存储每名成员的总分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用不同的指针分别指向每一行实现数组对不同类型数据的同时存储</a:t>
            </a:r>
          </a:p>
        </p:txBody>
      </p:sp>
    </p:spTree>
    <p:extLst>
      <p:ext uri="{BB962C8B-B14F-4D97-AF65-F5344CB8AC3E}">
        <p14:creationId xmlns:p14="http://schemas.microsoft.com/office/powerpoint/2010/main" val="3343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B319-EDAC-4EFD-83F9-02534E1CE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55199" y="1127458"/>
            <a:ext cx="1331327" cy="5125871"/>
          </a:xfrm>
        </p:spPr>
        <p:txBody>
          <a:bodyPr>
            <a:normAutofit fontScale="90000"/>
          </a:bodyPr>
          <a:lstStyle/>
          <a:p>
            <a:r>
              <a:rPr lang="zh-CN" altLang="en-US" sz="9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流程图</a:t>
            </a:r>
          </a:p>
        </p:txBody>
      </p:sp>
      <p:sp>
        <p:nvSpPr>
          <p:cNvPr id="12" name="竖排文字占位符 11">
            <a:extLst>
              <a:ext uri="{FF2B5EF4-FFF2-40B4-BE49-F238E27FC236}">
                <a16:creationId xmlns:a16="http://schemas.microsoft.com/office/drawing/2014/main" id="{331E915A-64D2-40D7-9AB0-DA4CD6C2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83242" y="0"/>
            <a:ext cx="4170947" cy="684216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070E6F-9A17-40EF-81AE-91D3227D35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2" y="15836"/>
            <a:ext cx="4170947" cy="6845849"/>
          </a:xfrm>
        </p:spPr>
      </p:pic>
    </p:spTree>
    <p:extLst>
      <p:ext uri="{BB962C8B-B14F-4D97-AF65-F5344CB8AC3E}">
        <p14:creationId xmlns:p14="http://schemas.microsoft.com/office/powerpoint/2010/main" val="305734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543546-0FDA-4084-AA06-0CD7D66C1C36}"/>
              </a:ext>
            </a:extLst>
          </p:cNvPr>
          <p:cNvSpPr/>
          <p:nvPr/>
        </p:nvSpPr>
        <p:spPr>
          <a:xfrm>
            <a:off x="3224464" y="2374232"/>
            <a:ext cx="65772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感谢审阅</a:t>
            </a:r>
            <a:r>
              <a:rPr lang="zh-CN" alt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35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华文新魏</vt:lpstr>
      <vt:lpstr>Arial</vt:lpstr>
      <vt:lpstr>Office 主题​​</vt:lpstr>
      <vt:lpstr>十一讲进阶作业</vt:lpstr>
      <vt:lpstr>程序分析说明</vt:lpstr>
      <vt:lpstr>流程图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十一讲进阶作业</dc:title>
  <dc:creator>董 成相</dc:creator>
  <cp:lastModifiedBy>董 成相</cp:lastModifiedBy>
  <cp:revision>3</cp:revision>
  <dcterms:created xsi:type="dcterms:W3CDTF">2018-11-18T06:17:35Z</dcterms:created>
  <dcterms:modified xsi:type="dcterms:W3CDTF">2018-11-18T06:36:24Z</dcterms:modified>
</cp:coreProperties>
</file>