
<file path=[Content_Types].xml><?xml version="1.0" encoding="utf-8"?>
<Types xmlns="http://schemas.openxmlformats.org/package/2006/content-types">
  <Default Extension="jpeg" ContentType="image/jpeg"/>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7"/>
  </p:notesMasterIdLst>
  <p:handoutMasterIdLst>
    <p:handoutMasterId r:id="rId47"/>
  </p:handoutMasterIdLst>
  <p:sldIdLst>
    <p:sldId id="288" r:id="rId3"/>
    <p:sldId id="333" r:id="rId4"/>
    <p:sldId id="295" r:id="rId5"/>
    <p:sldId id="296" r:id="rId6"/>
    <p:sldId id="291" r:id="rId8"/>
    <p:sldId id="292" r:id="rId9"/>
    <p:sldId id="293" r:id="rId10"/>
    <p:sldId id="335" r:id="rId11"/>
    <p:sldId id="330" r:id="rId12"/>
    <p:sldId id="343" r:id="rId13"/>
    <p:sldId id="336" r:id="rId14"/>
    <p:sldId id="352" r:id="rId15"/>
    <p:sldId id="337" r:id="rId16"/>
    <p:sldId id="355" r:id="rId17"/>
    <p:sldId id="306" r:id="rId18"/>
    <p:sldId id="344" r:id="rId19"/>
    <p:sldId id="345" r:id="rId20"/>
    <p:sldId id="303" r:id="rId21"/>
    <p:sldId id="354" r:id="rId22"/>
    <p:sldId id="338" r:id="rId23"/>
    <p:sldId id="309" r:id="rId24"/>
    <p:sldId id="356" r:id="rId25"/>
    <p:sldId id="339" r:id="rId26"/>
    <p:sldId id="318" r:id="rId27"/>
    <p:sldId id="353" r:id="rId28"/>
    <p:sldId id="340" r:id="rId29"/>
    <p:sldId id="317" r:id="rId30"/>
    <p:sldId id="346" r:id="rId31"/>
    <p:sldId id="357" r:id="rId32"/>
    <p:sldId id="349" r:id="rId33"/>
    <p:sldId id="321" r:id="rId34"/>
    <p:sldId id="359" r:id="rId35"/>
    <p:sldId id="358" r:id="rId36"/>
    <p:sldId id="350" r:id="rId37"/>
    <p:sldId id="351" r:id="rId38"/>
    <p:sldId id="360" r:id="rId39"/>
    <p:sldId id="323" r:id="rId40"/>
    <p:sldId id="324" r:id="rId41"/>
    <p:sldId id="325" r:id="rId42"/>
    <p:sldId id="328" r:id="rId43"/>
    <p:sldId id="361" r:id="rId44"/>
    <p:sldId id="362" r:id="rId45"/>
    <p:sldId id="326" r:id="rId46"/>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84758" autoAdjust="0"/>
  </p:normalViewPr>
  <p:slideViewPr>
    <p:cSldViewPr snapToGrid="0">
      <p:cViewPr varScale="1">
        <p:scale>
          <a:sx n="63" d="100"/>
          <a:sy n="63" d="100"/>
        </p:scale>
        <p:origin x="948" y="60"/>
      </p:cViewPr>
      <p:guideLst>
        <p:guide orient="horz" pos="2160"/>
        <p:guide pos="387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7A6E394-C022-490F-831E-E9CDD848C163}"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zh-CN" altLang="en-US"/>
        </a:p>
      </dgm:t>
    </dgm:pt>
    <dgm:pt modelId="{4E6E3DE3-64FB-42C2-BFE4-F410305F0C5C}">
      <dgm:prSet phldrT="[文本]"/>
      <dgm:spPr/>
      <dgm:t>
        <a:bodyPr/>
        <a:lstStyle/>
        <a:p>
          <a:r>
            <a:rPr lang="zh-CN" altLang="en-US" dirty="0"/>
            <a:t>项目有一个特定的目的</a:t>
          </a:r>
        </a:p>
      </dgm:t>
    </dgm:pt>
    <dgm:pt modelId="{02229255-8928-495E-9118-2EF59180D75E}" cxnId="{D8D3158E-35C1-44A5-BDED-3BFF57DD3C10}" type="parTrans">
      <dgm:prSet/>
      <dgm:spPr/>
      <dgm:t>
        <a:bodyPr/>
        <a:lstStyle/>
        <a:p>
          <a:endParaRPr lang="zh-CN" altLang="en-US"/>
        </a:p>
      </dgm:t>
    </dgm:pt>
    <dgm:pt modelId="{801B4F92-B574-47D5-B66A-0C16168FCB19}" cxnId="{D8D3158E-35C1-44A5-BDED-3BFF57DD3C10}" type="sibTrans">
      <dgm:prSet/>
      <dgm:spPr/>
      <dgm:t>
        <a:bodyPr/>
        <a:lstStyle/>
        <a:p>
          <a:endParaRPr lang="zh-CN" altLang="en-US"/>
        </a:p>
      </dgm:t>
    </dgm:pt>
    <dgm:pt modelId="{65D40A9C-F1E8-4AEB-8C19-6A3F3A39C619}">
      <dgm:prSet phldrT="[文本]"/>
      <dgm:spPr/>
      <dgm:t>
        <a:bodyPr/>
        <a:lstStyle/>
        <a:p>
          <a:r>
            <a:rPr lang="zh-CN" altLang="en-US" dirty="0"/>
            <a:t>项目是通过不断完善的细节而逐步开展的</a:t>
          </a:r>
        </a:p>
      </dgm:t>
    </dgm:pt>
    <dgm:pt modelId="{C57FFBBF-2183-439F-AD10-4AFAA4E0F931}" cxnId="{AC277764-77D7-4D47-BE3B-AA7D2737C647}" type="parTrans">
      <dgm:prSet/>
      <dgm:spPr/>
      <dgm:t>
        <a:bodyPr/>
        <a:lstStyle/>
        <a:p>
          <a:endParaRPr lang="zh-CN" altLang="en-US"/>
        </a:p>
      </dgm:t>
    </dgm:pt>
    <dgm:pt modelId="{3C4C3E58-C739-4B90-A497-42D9BBBB056E}" cxnId="{AC277764-77D7-4D47-BE3B-AA7D2737C647}" type="sibTrans">
      <dgm:prSet/>
      <dgm:spPr/>
      <dgm:t>
        <a:bodyPr/>
        <a:lstStyle/>
        <a:p>
          <a:endParaRPr lang="zh-CN" altLang="en-US"/>
        </a:p>
      </dgm:t>
    </dgm:pt>
    <dgm:pt modelId="{2CA71654-BDA9-435D-A667-19BE1424C574}">
      <dgm:prSet phldrT="[文本]"/>
      <dgm:spPr/>
      <dgm:t>
        <a:bodyPr/>
        <a:lstStyle/>
        <a:p>
          <a:r>
            <a:rPr lang="zh-CN" altLang="en-US" dirty="0"/>
            <a:t>项目通常需要来自不同领域的资源</a:t>
          </a:r>
        </a:p>
      </dgm:t>
    </dgm:pt>
    <dgm:pt modelId="{7E57376B-CC88-49C4-8864-66D1393CEDE2}" cxnId="{F5D1BF10-1118-4659-A71E-B3FE2A608A99}" type="parTrans">
      <dgm:prSet/>
      <dgm:spPr/>
      <dgm:t>
        <a:bodyPr/>
        <a:lstStyle/>
        <a:p>
          <a:endParaRPr lang="zh-CN" altLang="en-US"/>
        </a:p>
      </dgm:t>
    </dgm:pt>
    <dgm:pt modelId="{E4356BB9-5F85-4A1E-BF17-368B81F7384E}" cxnId="{F5D1BF10-1118-4659-A71E-B3FE2A608A99}" type="sibTrans">
      <dgm:prSet/>
      <dgm:spPr/>
      <dgm:t>
        <a:bodyPr/>
        <a:lstStyle/>
        <a:p>
          <a:endParaRPr lang="zh-CN" altLang="en-US"/>
        </a:p>
      </dgm:t>
    </dgm:pt>
    <dgm:pt modelId="{92F9D8F6-1D9C-4FF0-B1B1-8F75FA903B6F}">
      <dgm:prSet phldrT="[文本]"/>
      <dgm:spPr/>
      <dgm:t>
        <a:bodyPr/>
        <a:lstStyle/>
        <a:p>
          <a:r>
            <a:rPr lang="zh-CN" altLang="en-US" dirty="0"/>
            <a:t>项目应有一个主要客户或者发起人</a:t>
          </a:r>
        </a:p>
      </dgm:t>
    </dgm:pt>
    <dgm:pt modelId="{508B4BAA-53E7-447E-8871-E50C97F6405A}" cxnId="{EF22DCF8-F707-4DEC-B667-516753FCBEEB}" type="parTrans">
      <dgm:prSet/>
      <dgm:spPr/>
      <dgm:t>
        <a:bodyPr/>
        <a:lstStyle/>
        <a:p>
          <a:endParaRPr lang="zh-CN" altLang="en-US"/>
        </a:p>
      </dgm:t>
    </dgm:pt>
    <dgm:pt modelId="{6920D9B2-E0C4-4234-A5E6-922BA678B0C0}" cxnId="{EF22DCF8-F707-4DEC-B667-516753FCBEEB}" type="sibTrans">
      <dgm:prSet/>
      <dgm:spPr/>
      <dgm:t>
        <a:bodyPr/>
        <a:lstStyle/>
        <a:p>
          <a:endParaRPr lang="zh-CN" altLang="en-US"/>
        </a:p>
      </dgm:t>
    </dgm:pt>
    <dgm:pt modelId="{6BF269ED-BDBA-4D58-BDBF-3CBEEAD4699E}" type="pres">
      <dgm:prSet presAssocID="{27A6E394-C022-490F-831E-E9CDD848C163}" presName="Name0" presStyleCnt="0">
        <dgm:presLayoutVars>
          <dgm:chMax val="7"/>
          <dgm:chPref val="7"/>
          <dgm:dir/>
        </dgm:presLayoutVars>
      </dgm:prSet>
      <dgm:spPr/>
      <dgm:t>
        <a:bodyPr/>
        <a:lstStyle/>
        <a:p>
          <a:endParaRPr lang="zh-CN" altLang="en-US"/>
        </a:p>
      </dgm:t>
    </dgm:pt>
    <dgm:pt modelId="{94263041-DFED-4061-9B1D-53E4A0410E9D}" type="pres">
      <dgm:prSet presAssocID="{27A6E394-C022-490F-831E-E9CDD848C163}" presName="Name1" presStyleCnt="0"/>
      <dgm:spPr/>
    </dgm:pt>
    <dgm:pt modelId="{BA88A195-FFC0-4394-8ECF-7DD704EF3937}" type="pres">
      <dgm:prSet presAssocID="{27A6E394-C022-490F-831E-E9CDD848C163}" presName="cycle" presStyleCnt="0"/>
      <dgm:spPr/>
    </dgm:pt>
    <dgm:pt modelId="{9699792D-4AAB-464F-81C5-204F30AD5008}" type="pres">
      <dgm:prSet presAssocID="{27A6E394-C022-490F-831E-E9CDD848C163}" presName="srcNode" presStyleLbl="node1" presStyleIdx="0" presStyleCnt="4"/>
      <dgm:spPr/>
    </dgm:pt>
    <dgm:pt modelId="{893862CA-2FBD-4C0F-982E-9B1C35E98F69}" type="pres">
      <dgm:prSet presAssocID="{27A6E394-C022-490F-831E-E9CDD848C163}" presName="conn" presStyleLbl="parChTrans1D2" presStyleIdx="0" presStyleCnt="1"/>
      <dgm:spPr/>
      <dgm:t>
        <a:bodyPr/>
        <a:lstStyle/>
        <a:p>
          <a:endParaRPr lang="zh-CN" altLang="en-US"/>
        </a:p>
      </dgm:t>
    </dgm:pt>
    <dgm:pt modelId="{8AE3E327-C5E5-4FCD-86A4-CBD0215D6C4D}" type="pres">
      <dgm:prSet presAssocID="{27A6E394-C022-490F-831E-E9CDD848C163}" presName="extraNode" presStyleLbl="node1" presStyleIdx="0" presStyleCnt="4"/>
      <dgm:spPr/>
    </dgm:pt>
    <dgm:pt modelId="{FCE6190F-96B8-4354-ACED-FA409D36BA86}" type="pres">
      <dgm:prSet presAssocID="{27A6E394-C022-490F-831E-E9CDD848C163}" presName="dstNode" presStyleLbl="node1" presStyleIdx="0" presStyleCnt="4"/>
      <dgm:spPr/>
    </dgm:pt>
    <dgm:pt modelId="{C3FFF2D1-3A9A-451B-BDF3-765C8BEC047E}" type="pres">
      <dgm:prSet presAssocID="{4E6E3DE3-64FB-42C2-BFE4-F410305F0C5C}" presName="text_1" presStyleLbl="node1" presStyleIdx="0" presStyleCnt="4">
        <dgm:presLayoutVars>
          <dgm:bulletEnabled val="1"/>
        </dgm:presLayoutVars>
      </dgm:prSet>
      <dgm:spPr/>
      <dgm:t>
        <a:bodyPr/>
        <a:lstStyle/>
        <a:p>
          <a:endParaRPr lang="zh-CN" altLang="en-US"/>
        </a:p>
      </dgm:t>
    </dgm:pt>
    <dgm:pt modelId="{B2D5A2AE-B1C7-4E39-B17B-99691EDF1BA1}" type="pres">
      <dgm:prSet presAssocID="{4E6E3DE3-64FB-42C2-BFE4-F410305F0C5C}" presName="accent_1" presStyleCnt="0"/>
      <dgm:spPr/>
    </dgm:pt>
    <dgm:pt modelId="{517C5909-D2E8-4AD7-BEE0-629724FF14CE}" type="pres">
      <dgm:prSet presAssocID="{4E6E3DE3-64FB-42C2-BFE4-F410305F0C5C}" presName="accentRepeatNode" presStyleLbl="solidFgAcc1" presStyleIdx="0" presStyleCnt="4"/>
      <dgm:spPr/>
    </dgm:pt>
    <dgm:pt modelId="{7BCFDC8A-11BB-449E-8AA1-027287C1C01C}" type="pres">
      <dgm:prSet presAssocID="{65D40A9C-F1E8-4AEB-8C19-6A3F3A39C619}" presName="text_2" presStyleLbl="node1" presStyleIdx="1" presStyleCnt="4">
        <dgm:presLayoutVars>
          <dgm:bulletEnabled val="1"/>
        </dgm:presLayoutVars>
      </dgm:prSet>
      <dgm:spPr/>
      <dgm:t>
        <a:bodyPr/>
        <a:lstStyle/>
        <a:p>
          <a:endParaRPr lang="zh-CN" altLang="en-US"/>
        </a:p>
      </dgm:t>
    </dgm:pt>
    <dgm:pt modelId="{5B8D2F33-8B2D-4DFE-BC87-169FC1F154F9}" type="pres">
      <dgm:prSet presAssocID="{65D40A9C-F1E8-4AEB-8C19-6A3F3A39C619}" presName="accent_2" presStyleCnt="0"/>
      <dgm:spPr/>
    </dgm:pt>
    <dgm:pt modelId="{B6DCFE66-492D-4AE6-9F37-C93B46D35364}" type="pres">
      <dgm:prSet presAssocID="{65D40A9C-F1E8-4AEB-8C19-6A3F3A39C619}" presName="accentRepeatNode" presStyleLbl="solidFgAcc1" presStyleIdx="1" presStyleCnt="4"/>
      <dgm:spPr/>
    </dgm:pt>
    <dgm:pt modelId="{641711B6-EDB0-4AA7-81C0-65FEC9459FBA}" type="pres">
      <dgm:prSet presAssocID="{2CA71654-BDA9-435D-A667-19BE1424C574}" presName="text_3" presStyleLbl="node1" presStyleIdx="2" presStyleCnt="4">
        <dgm:presLayoutVars>
          <dgm:bulletEnabled val="1"/>
        </dgm:presLayoutVars>
      </dgm:prSet>
      <dgm:spPr/>
      <dgm:t>
        <a:bodyPr/>
        <a:lstStyle/>
        <a:p>
          <a:endParaRPr lang="zh-CN" altLang="en-US"/>
        </a:p>
      </dgm:t>
    </dgm:pt>
    <dgm:pt modelId="{8584F39A-F5AD-44DD-953C-D92F84660C19}" type="pres">
      <dgm:prSet presAssocID="{2CA71654-BDA9-435D-A667-19BE1424C574}" presName="accent_3" presStyleCnt="0"/>
      <dgm:spPr/>
    </dgm:pt>
    <dgm:pt modelId="{451635FD-30B3-4BB5-8AEC-375202467B14}" type="pres">
      <dgm:prSet presAssocID="{2CA71654-BDA9-435D-A667-19BE1424C574}" presName="accentRepeatNode" presStyleLbl="solidFgAcc1" presStyleIdx="2" presStyleCnt="4"/>
      <dgm:spPr/>
    </dgm:pt>
    <dgm:pt modelId="{7E04952E-86B9-4258-B64D-EA9E66178709}" type="pres">
      <dgm:prSet presAssocID="{92F9D8F6-1D9C-4FF0-B1B1-8F75FA903B6F}" presName="text_4" presStyleLbl="node1" presStyleIdx="3" presStyleCnt="4">
        <dgm:presLayoutVars>
          <dgm:bulletEnabled val="1"/>
        </dgm:presLayoutVars>
      </dgm:prSet>
      <dgm:spPr/>
      <dgm:t>
        <a:bodyPr/>
        <a:lstStyle/>
        <a:p>
          <a:endParaRPr lang="zh-CN" altLang="en-US"/>
        </a:p>
      </dgm:t>
    </dgm:pt>
    <dgm:pt modelId="{960E67F1-47E3-4B06-B968-8B17F4B0B3E1}" type="pres">
      <dgm:prSet presAssocID="{92F9D8F6-1D9C-4FF0-B1B1-8F75FA903B6F}" presName="accent_4" presStyleCnt="0"/>
      <dgm:spPr/>
    </dgm:pt>
    <dgm:pt modelId="{0F24BD3B-A04B-49DF-BFBA-DB634CDB6925}" type="pres">
      <dgm:prSet presAssocID="{92F9D8F6-1D9C-4FF0-B1B1-8F75FA903B6F}" presName="accentRepeatNode" presStyleLbl="solidFgAcc1" presStyleIdx="3" presStyleCnt="4"/>
      <dgm:spPr/>
    </dgm:pt>
  </dgm:ptLst>
  <dgm:cxnLst>
    <dgm:cxn modelId="{16B0DD2E-543D-4993-98A6-A31DFB59ECE4}" type="presOf" srcId="{92F9D8F6-1D9C-4FF0-B1B1-8F75FA903B6F}" destId="{7E04952E-86B9-4258-B64D-EA9E66178709}" srcOrd="0" destOrd="0" presId="urn:microsoft.com/office/officeart/2008/layout/VerticalCurvedList"/>
    <dgm:cxn modelId="{EF22DCF8-F707-4DEC-B667-516753FCBEEB}" srcId="{27A6E394-C022-490F-831E-E9CDD848C163}" destId="{92F9D8F6-1D9C-4FF0-B1B1-8F75FA903B6F}" srcOrd="3" destOrd="0" parTransId="{508B4BAA-53E7-447E-8871-E50C97F6405A}" sibTransId="{6920D9B2-E0C4-4234-A5E6-922BA678B0C0}"/>
    <dgm:cxn modelId="{F5D1BF10-1118-4659-A71E-B3FE2A608A99}" srcId="{27A6E394-C022-490F-831E-E9CDD848C163}" destId="{2CA71654-BDA9-435D-A667-19BE1424C574}" srcOrd="2" destOrd="0" parTransId="{7E57376B-CC88-49C4-8864-66D1393CEDE2}" sibTransId="{E4356BB9-5F85-4A1E-BF17-368B81F7384E}"/>
    <dgm:cxn modelId="{B580ADB5-C602-4FAA-8157-4291AB0C2296}" type="presOf" srcId="{4E6E3DE3-64FB-42C2-BFE4-F410305F0C5C}" destId="{C3FFF2D1-3A9A-451B-BDF3-765C8BEC047E}" srcOrd="0" destOrd="0" presId="urn:microsoft.com/office/officeart/2008/layout/VerticalCurvedList"/>
    <dgm:cxn modelId="{AC277764-77D7-4D47-BE3B-AA7D2737C647}" srcId="{27A6E394-C022-490F-831E-E9CDD848C163}" destId="{65D40A9C-F1E8-4AEB-8C19-6A3F3A39C619}" srcOrd="1" destOrd="0" parTransId="{C57FFBBF-2183-439F-AD10-4AFAA4E0F931}" sibTransId="{3C4C3E58-C739-4B90-A497-42D9BBBB056E}"/>
    <dgm:cxn modelId="{142DEBA8-8CDE-41F7-A7E8-70152B0DA125}" type="presOf" srcId="{65D40A9C-F1E8-4AEB-8C19-6A3F3A39C619}" destId="{7BCFDC8A-11BB-449E-8AA1-027287C1C01C}" srcOrd="0" destOrd="0" presId="urn:microsoft.com/office/officeart/2008/layout/VerticalCurvedList"/>
    <dgm:cxn modelId="{9AAA0CA7-7E7A-40D1-B923-2C6CC7F8DC01}" type="presOf" srcId="{27A6E394-C022-490F-831E-E9CDD848C163}" destId="{6BF269ED-BDBA-4D58-BDBF-3CBEEAD4699E}" srcOrd="0" destOrd="0" presId="urn:microsoft.com/office/officeart/2008/layout/VerticalCurvedList"/>
    <dgm:cxn modelId="{B74CBCE9-CFA5-445C-A14F-7A79793196D7}" type="presOf" srcId="{801B4F92-B574-47D5-B66A-0C16168FCB19}" destId="{893862CA-2FBD-4C0F-982E-9B1C35E98F69}" srcOrd="0" destOrd="0" presId="urn:microsoft.com/office/officeart/2008/layout/VerticalCurvedList"/>
    <dgm:cxn modelId="{D8D3158E-35C1-44A5-BDED-3BFF57DD3C10}" srcId="{27A6E394-C022-490F-831E-E9CDD848C163}" destId="{4E6E3DE3-64FB-42C2-BFE4-F410305F0C5C}" srcOrd="0" destOrd="0" parTransId="{02229255-8928-495E-9118-2EF59180D75E}" sibTransId="{801B4F92-B574-47D5-B66A-0C16168FCB19}"/>
    <dgm:cxn modelId="{5012A449-6772-4D78-9E9C-B9E21063D7ED}" type="presOf" srcId="{2CA71654-BDA9-435D-A667-19BE1424C574}" destId="{641711B6-EDB0-4AA7-81C0-65FEC9459FBA}" srcOrd="0" destOrd="0" presId="urn:microsoft.com/office/officeart/2008/layout/VerticalCurvedList"/>
    <dgm:cxn modelId="{3CA8D66D-EF25-440E-91C5-2C37771A74C3}" type="presParOf" srcId="{6BF269ED-BDBA-4D58-BDBF-3CBEEAD4699E}" destId="{94263041-DFED-4061-9B1D-53E4A0410E9D}" srcOrd="0" destOrd="0" presId="urn:microsoft.com/office/officeart/2008/layout/VerticalCurvedList"/>
    <dgm:cxn modelId="{F6E78FE1-6D28-4264-8C85-E0FB944D85CD}" type="presParOf" srcId="{94263041-DFED-4061-9B1D-53E4A0410E9D}" destId="{BA88A195-FFC0-4394-8ECF-7DD704EF3937}" srcOrd="0" destOrd="0" presId="urn:microsoft.com/office/officeart/2008/layout/VerticalCurvedList"/>
    <dgm:cxn modelId="{71B981C3-E37D-45FF-976A-DEE216FC478F}" type="presParOf" srcId="{BA88A195-FFC0-4394-8ECF-7DD704EF3937}" destId="{9699792D-4AAB-464F-81C5-204F30AD5008}" srcOrd="0" destOrd="0" presId="urn:microsoft.com/office/officeart/2008/layout/VerticalCurvedList"/>
    <dgm:cxn modelId="{E08B9C96-C7E2-4891-A538-5E4D51FB6983}" type="presParOf" srcId="{BA88A195-FFC0-4394-8ECF-7DD704EF3937}" destId="{893862CA-2FBD-4C0F-982E-9B1C35E98F69}" srcOrd="1" destOrd="0" presId="urn:microsoft.com/office/officeart/2008/layout/VerticalCurvedList"/>
    <dgm:cxn modelId="{E7E30109-FC02-4D4E-9433-03D403512663}" type="presParOf" srcId="{BA88A195-FFC0-4394-8ECF-7DD704EF3937}" destId="{8AE3E327-C5E5-4FCD-86A4-CBD0215D6C4D}" srcOrd="2" destOrd="0" presId="urn:microsoft.com/office/officeart/2008/layout/VerticalCurvedList"/>
    <dgm:cxn modelId="{D3161BAB-5B99-41C8-B837-6A056409CBF9}" type="presParOf" srcId="{BA88A195-FFC0-4394-8ECF-7DD704EF3937}" destId="{FCE6190F-96B8-4354-ACED-FA409D36BA86}" srcOrd="3" destOrd="0" presId="urn:microsoft.com/office/officeart/2008/layout/VerticalCurvedList"/>
    <dgm:cxn modelId="{9DF6F96E-586B-4347-849C-DB4A88333EE5}" type="presParOf" srcId="{94263041-DFED-4061-9B1D-53E4A0410E9D}" destId="{C3FFF2D1-3A9A-451B-BDF3-765C8BEC047E}" srcOrd="1" destOrd="0" presId="urn:microsoft.com/office/officeart/2008/layout/VerticalCurvedList"/>
    <dgm:cxn modelId="{A603E9BF-380D-4F63-B943-4104209D2221}" type="presParOf" srcId="{94263041-DFED-4061-9B1D-53E4A0410E9D}" destId="{B2D5A2AE-B1C7-4E39-B17B-99691EDF1BA1}" srcOrd="2" destOrd="0" presId="urn:microsoft.com/office/officeart/2008/layout/VerticalCurvedList"/>
    <dgm:cxn modelId="{23D9B313-F1AC-4783-8425-A61F923E6FCA}" type="presParOf" srcId="{B2D5A2AE-B1C7-4E39-B17B-99691EDF1BA1}" destId="{517C5909-D2E8-4AD7-BEE0-629724FF14CE}" srcOrd="0" destOrd="0" presId="urn:microsoft.com/office/officeart/2008/layout/VerticalCurvedList"/>
    <dgm:cxn modelId="{9B7B4752-3DB2-463D-A9F9-22B486F17C9E}" type="presParOf" srcId="{94263041-DFED-4061-9B1D-53E4A0410E9D}" destId="{7BCFDC8A-11BB-449E-8AA1-027287C1C01C}" srcOrd="3" destOrd="0" presId="urn:microsoft.com/office/officeart/2008/layout/VerticalCurvedList"/>
    <dgm:cxn modelId="{75DCA108-E5DA-433C-A29F-1D3A3A5A88F4}" type="presParOf" srcId="{94263041-DFED-4061-9B1D-53E4A0410E9D}" destId="{5B8D2F33-8B2D-4DFE-BC87-169FC1F154F9}" srcOrd="4" destOrd="0" presId="urn:microsoft.com/office/officeart/2008/layout/VerticalCurvedList"/>
    <dgm:cxn modelId="{2CAEB3D8-4999-45B3-B1A5-E40689F4C9F4}" type="presParOf" srcId="{5B8D2F33-8B2D-4DFE-BC87-169FC1F154F9}" destId="{B6DCFE66-492D-4AE6-9F37-C93B46D35364}" srcOrd="0" destOrd="0" presId="urn:microsoft.com/office/officeart/2008/layout/VerticalCurvedList"/>
    <dgm:cxn modelId="{D7C25F17-5E52-4445-9391-ECFA6F2B816A}" type="presParOf" srcId="{94263041-DFED-4061-9B1D-53E4A0410E9D}" destId="{641711B6-EDB0-4AA7-81C0-65FEC9459FBA}" srcOrd="5" destOrd="0" presId="urn:microsoft.com/office/officeart/2008/layout/VerticalCurvedList"/>
    <dgm:cxn modelId="{D7CEF041-6990-4F17-A5DD-022D5BD7F5A5}" type="presParOf" srcId="{94263041-DFED-4061-9B1D-53E4A0410E9D}" destId="{8584F39A-F5AD-44DD-953C-D92F84660C19}" srcOrd="6" destOrd="0" presId="urn:microsoft.com/office/officeart/2008/layout/VerticalCurvedList"/>
    <dgm:cxn modelId="{BA168F53-46D9-45B3-87FA-3AA050E17D93}" type="presParOf" srcId="{8584F39A-F5AD-44DD-953C-D92F84660C19}" destId="{451635FD-30B3-4BB5-8AEC-375202467B14}" srcOrd="0" destOrd="0" presId="urn:microsoft.com/office/officeart/2008/layout/VerticalCurvedList"/>
    <dgm:cxn modelId="{257C1B19-843D-4A09-AA84-D2F2A12BB58D}" type="presParOf" srcId="{94263041-DFED-4061-9B1D-53E4A0410E9D}" destId="{7E04952E-86B9-4258-B64D-EA9E66178709}" srcOrd="7" destOrd="0" presId="urn:microsoft.com/office/officeart/2008/layout/VerticalCurvedList"/>
    <dgm:cxn modelId="{E5B61B5F-57C9-494A-8AF9-AB2866E6291A}" type="presParOf" srcId="{94263041-DFED-4061-9B1D-53E4A0410E9D}" destId="{960E67F1-47E3-4B06-B968-8B17F4B0B3E1}" srcOrd="8" destOrd="0" presId="urn:microsoft.com/office/officeart/2008/layout/VerticalCurvedList"/>
    <dgm:cxn modelId="{C2F901D3-C208-4719-B9F8-E2732D42FDD4}" type="presParOf" srcId="{960E67F1-47E3-4B06-B968-8B17F4B0B3E1}" destId="{0F24BD3B-A04B-49DF-BFBA-DB634CDB692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182E3E-ADFE-4315-8FC8-634F06E41CC2}"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zh-CN" altLang="en-US"/>
        </a:p>
      </dgm:t>
    </dgm:pt>
    <dgm:pt modelId="{F12B5BD1-2970-4C3E-8AB1-B21C4A2F5D7D}">
      <dgm:prSet phldrT="[文本]" custT="1"/>
      <dgm:spPr/>
      <dgm:t>
        <a:bodyPr/>
        <a:lstStyle/>
        <a:p>
          <a:pPr>
            <a:lnSpc>
              <a:spcPct val="100000"/>
            </a:lnSpc>
          </a:pPr>
          <a:r>
            <a:rPr lang="zh-CN" altLang="en-US" sz="2000" dirty="0">
              <a:solidFill>
                <a:schemeClr val="tx1"/>
              </a:solidFill>
              <a:latin typeface="微软雅黑" panose="020B0503020204020204" pitchFamily="34" charset="-122"/>
              <a:ea typeface="微软雅黑" panose="020B0503020204020204" pitchFamily="34" charset="-122"/>
            </a:rPr>
            <a:t>企业持久生存</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不断创新</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7966B00D-38A7-4DA0-A233-49DBA1FFE4A9}" cxnId="{DE4B2658-FC9B-4EE4-B565-D4C721F72A28}" type="parTrans">
      <dgm:prSet/>
      <dgm:spPr/>
      <dgm:t>
        <a:bodyPr/>
        <a:lstStyle/>
        <a:p>
          <a:endParaRPr lang="zh-CN" altLang="en-US" sz="2400">
            <a:solidFill>
              <a:schemeClr val="tx1"/>
            </a:solidFill>
            <a:latin typeface="微软雅黑" panose="020B0503020204020204" pitchFamily="34" charset="-122"/>
            <a:ea typeface="微软雅黑" panose="020B0503020204020204" pitchFamily="34" charset="-122"/>
          </a:endParaRPr>
        </a:p>
      </dgm:t>
    </dgm:pt>
    <dgm:pt modelId="{0A238F10-D3BD-4E95-AA1F-D0DFC6C18759}" cxnId="{DE4B2658-FC9B-4EE4-B565-D4C721F72A28}" type="sibTrans">
      <dgm:prSet/>
      <dgm:spPr/>
      <dgm:t>
        <a:bodyPr/>
        <a:lstStyle/>
        <a:p>
          <a:endParaRPr lang="zh-CN" altLang="en-US" sz="2400">
            <a:solidFill>
              <a:schemeClr val="tx1"/>
            </a:solidFill>
            <a:latin typeface="微软雅黑" panose="020B0503020204020204" pitchFamily="34" charset="-122"/>
            <a:ea typeface="微软雅黑" panose="020B0503020204020204" pitchFamily="34" charset="-122"/>
          </a:endParaRPr>
        </a:p>
      </dgm:t>
    </dgm:pt>
    <dgm:pt modelId="{8EEB6ACC-963D-45E4-82AF-81DF6EE7C8F9}">
      <dgm:prSet phldrT="[文本]" custT="1"/>
      <dgm:spPr/>
      <dgm:t>
        <a:bodyPr/>
        <a:lstStyle/>
        <a:p>
          <a:r>
            <a:rPr lang="zh-CN" altLang="en-US" sz="2000">
              <a:solidFill>
                <a:schemeClr val="tx1"/>
              </a:solidFill>
              <a:latin typeface="微软雅黑" panose="020B0503020204020204" pitchFamily="34" charset="-122"/>
              <a:ea typeface="微软雅黑" panose="020B0503020204020204" pitchFamily="34" charset="-122"/>
            </a:rPr>
            <a:t>为客户做项目</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EFFE72EB-5882-4683-B6ED-73B722E54BD2}" cxnId="{08A705F9-7649-44D4-8927-9C0F2D6A3813}" type="parTrans">
      <dgm:prSet custT="1"/>
      <dgm:spPr/>
      <dgm:t>
        <a:bodyPr/>
        <a:lstStyle/>
        <a:p>
          <a:endParaRPr lang="zh-CN" altLang="en-US" sz="700">
            <a:solidFill>
              <a:schemeClr val="tx1"/>
            </a:solidFill>
            <a:latin typeface="微软雅黑" panose="020B0503020204020204" pitchFamily="34" charset="-122"/>
            <a:ea typeface="微软雅黑" panose="020B0503020204020204" pitchFamily="34" charset="-122"/>
          </a:endParaRPr>
        </a:p>
      </dgm:t>
    </dgm:pt>
    <dgm:pt modelId="{DE324B1E-5368-40D9-AA87-00361A0B4B94}" cxnId="{08A705F9-7649-44D4-8927-9C0F2D6A3813}" type="sibTrans">
      <dgm:prSet/>
      <dgm:spPr/>
      <dgm:t>
        <a:bodyPr/>
        <a:lstStyle/>
        <a:p>
          <a:endParaRPr lang="zh-CN" altLang="en-US" sz="2400">
            <a:solidFill>
              <a:schemeClr val="tx1"/>
            </a:solidFill>
            <a:latin typeface="微软雅黑" panose="020B0503020204020204" pitchFamily="34" charset="-122"/>
            <a:ea typeface="微软雅黑" panose="020B0503020204020204" pitchFamily="34" charset="-122"/>
          </a:endParaRPr>
        </a:p>
      </dgm:t>
    </dgm:pt>
    <dgm:pt modelId="{84AE5F44-5388-4DB2-A0DE-6187F42C04D0}">
      <dgm:prSet phldrT="[文本]" custT="1"/>
      <dgm:spPr/>
      <dgm:t>
        <a:bodyPr/>
        <a:lstStyle/>
        <a:p>
          <a:r>
            <a:rPr lang="zh-CN" altLang="en-US" sz="2000">
              <a:solidFill>
                <a:schemeClr val="tx1"/>
              </a:solidFill>
              <a:latin typeface="微软雅黑" panose="020B0503020204020204" pitchFamily="34" charset="-122"/>
              <a:ea typeface="微软雅黑" panose="020B0503020204020204" pitchFamily="34" charset="-122"/>
            </a:rPr>
            <a:t>运营服务</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EF7BD056-1F1E-4E4E-985D-3CEC8BDE0158}" cxnId="{ECD70A66-7DBC-47CB-9E41-54021EEACA7C}" type="parTrans">
      <dgm:prSet custT="1"/>
      <dgm:spPr/>
      <dgm:t>
        <a:bodyPr/>
        <a:lstStyle/>
        <a:p>
          <a:endParaRPr lang="zh-CN" altLang="en-US" sz="700">
            <a:solidFill>
              <a:schemeClr val="tx1"/>
            </a:solidFill>
            <a:latin typeface="微软雅黑" panose="020B0503020204020204" pitchFamily="34" charset="-122"/>
            <a:ea typeface="微软雅黑" panose="020B0503020204020204" pitchFamily="34" charset="-122"/>
          </a:endParaRPr>
        </a:p>
      </dgm:t>
    </dgm:pt>
    <dgm:pt modelId="{037D2586-6B74-41C5-A258-71BD12E1498D}" cxnId="{ECD70A66-7DBC-47CB-9E41-54021EEACA7C}" type="sibTrans">
      <dgm:prSet/>
      <dgm:spPr/>
      <dgm:t>
        <a:bodyPr/>
        <a:lstStyle/>
        <a:p>
          <a:endParaRPr lang="zh-CN" altLang="en-US" sz="2400">
            <a:solidFill>
              <a:schemeClr val="tx1"/>
            </a:solidFill>
            <a:latin typeface="微软雅黑" panose="020B0503020204020204" pitchFamily="34" charset="-122"/>
            <a:ea typeface="微软雅黑" panose="020B0503020204020204" pitchFamily="34" charset="-122"/>
          </a:endParaRPr>
        </a:p>
      </dgm:t>
    </dgm:pt>
    <dgm:pt modelId="{F6CB88E7-912C-4D3F-B835-B2A4DFBE286F}">
      <dgm:prSet custT="1"/>
      <dgm:spPr/>
      <dgm:t>
        <a:bodyPr/>
        <a:lstStyle/>
        <a:p>
          <a:r>
            <a:rPr lang="zh-CN" altLang="en-US" sz="2000" b="0">
              <a:solidFill>
                <a:schemeClr val="tx1"/>
              </a:solidFill>
              <a:latin typeface="微软雅黑" panose="020B0503020204020204" pitchFamily="34" charset="-122"/>
              <a:ea typeface="微软雅黑" panose="020B0503020204020204" pitchFamily="34" charset="-122"/>
            </a:rPr>
            <a:t>做产品并销售</a:t>
          </a:r>
          <a:endParaRPr lang="zh-CN" altLang="en-US" sz="2000" b="0" dirty="0">
            <a:solidFill>
              <a:schemeClr val="tx1"/>
            </a:solidFill>
            <a:latin typeface="微软雅黑" panose="020B0503020204020204" pitchFamily="34" charset="-122"/>
            <a:ea typeface="微软雅黑" panose="020B0503020204020204" pitchFamily="34" charset="-122"/>
          </a:endParaRPr>
        </a:p>
      </dgm:t>
    </dgm:pt>
    <dgm:pt modelId="{95DAE514-92E5-4551-A750-BA300A9550B9}" cxnId="{75B21593-C358-4899-AF8E-EA11CEEDB597}" type="parTrans">
      <dgm:prSet custT="1"/>
      <dgm:spPr/>
      <dgm:t>
        <a:bodyPr/>
        <a:lstStyle/>
        <a:p>
          <a:endParaRPr lang="zh-CN" altLang="en-US" sz="700">
            <a:solidFill>
              <a:schemeClr val="tx1"/>
            </a:solidFill>
            <a:latin typeface="微软雅黑" panose="020B0503020204020204" pitchFamily="34" charset="-122"/>
            <a:ea typeface="微软雅黑" panose="020B0503020204020204" pitchFamily="34" charset="-122"/>
          </a:endParaRPr>
        </a:p>
      </dgm:t>
    </dgm:pt>
    <dgm:pt modelId="{5FF8642B-9BA1-4C54-A943-91D3F5B6CBA1}" cxnId="{75B21593-C358-4899-AF8E-EA11CEEDB597}" type="sibTrans">
      <dgm:prSet/>
      <dgm:spPr/>
      <dgm:t>
        <a:bodyPr/>
        <a:lstStyle/>
        <a:p>
          <a:endParaRPr lang="zh-CN" altLang="en-US" sz="2400">
            <a:solidFill>
              <a:schemeClr val="tx1"/>
            </a:solidFill>
            <a:latin typeface="微软雅黑" panose="020B0503020204020204" pitchFamily="34" charset="-122"/>
            <a:ea typeface="微软雅黑" panose="020B0503020204020204" pitchFamily="34" charset="-122"/>
          </a:endParaRPr>
        </a:p>
      </dgm:t>
    </dgm:pt>
    <dgm:pt modelId="{8C45F4AF-29C8-415D-A75E-7288655A9CA7}">
      <dgm:prSet custT="1"/>
      <dgm:spPr/>
      <dgm:t>
        <a:bodyPr/>
        <a:lstStyle/>
        <a:p>
          <a:r>
            <a:rPr lang="zh-CN" altLang="en-US" sz="2000" b="0" dirty="0">
              <a:solidFill>
                <a:schemeClr val="tx1"/>
              </a:solidFill>
              <a:latin typeface="微软雅黑" panose="020B0503020204020204" pitchFamily="34" charset="-122"/>
              <a:ea typeface="微软雅黑" panose="020B0503020204020204" pitchFamily="34" charset="-122"/>
            </a:rPr>
            <a:t>构建支撑平台</a:t>
          </a:r>
        </a:p>
      </dgm:t>
    </dgm:pt>
    <dgm:pt modelId="{495DA31A-9862-4F9C-8374-4F82B658C45C}" cxnId="{CC9DB164-D6AF-4457-B422-C217133EDACF}" type="parTrans">
      <dgm:prSet custT="1"/>
      <dgm:spPr/>
      <dgm:t>
        <a:bodyPr/>
        <a:lstStyle/>
        <a:p>
          <a:endParaRPr lang="zh-CN" altLang="en-US" sz="700">
            <a:solidFill>
              <a:schemeClr val="tx1"/>
            </a:solidFill>
          </a:endParaRPr>
        </a:p>
      </dgm:t>
    </dgm:pt>
    <dgm:pt modelId="{EB4AFF31-353A-43F0-8A3F-E6ED20E6B601}" cxnId="{CC9DB164-D6AF-4457-B422-C217133EDACF}" type="sibTrans">
      <dgm:prSet/>
      <dgm:spPr/>
      <dgm:t>
        <a:bodyPr/>
        <a:lstStyle/>
        <a:p>
          <a:endParaRPr lang="zh-CN" altLang="en-US" sz="2400">
            <a:solidFill>
              <a:schemeClr val="tx1"/>
            </a:solidFill>
          </a:endParaRPr>
        </a:p>
      </dgm:t>
    </dgm:pt>
    <dgm:pt modelId="{4F958977-25B5-4F3A-95D0-171381EE0666}" type="pres">
      <dgm:prSet presAssocID="{38182E3E-ADFE-4315-8FC8-634F06E41CC2}" presName="diagram" presStyleCnt="0">
        <dgm:presLayoutVars>
          <dgm:chPref val="1"/>
          <dgm:dir/>
          <dgm:animOne val="branch"/>
          <dgm:animLvl val="lvl"/>
          <dgm:resizeHandles val="exact"/>
        </dgm:presLayoutVars>
      </dgm:prSet>
      <dgm:spPr/>
      <dgm:t>
        <a:bodyPr/>
        <a:lstStyle/>
        <a:p>
          <a:endParaRPr lang="zh-CN" altLang="en-US"/>
        </a:p>
      </dgm:t>
    </dgm:pt>
    <dgm:pt modelId="{E0153373-8C69-407A-B55B-966B102BF1C1}" type="pres">
      <dgm:prSet presAssocID="{F12B5BD1-2970-4C3E-8AB1-B21C4A2F5D7D}" presName="root1" presStyleCnt="0"/>
      <dgm:spPr/>
    </dgm:pt>
    <dgm:pt modelId="{0E143477-D74D-419F-8B93-B50F6E7B8EBD}" type="pres">
      <dgm:prSet presAssocID="{F12B5BD1-2970-4C3E-8AB1-B21C4A2F5D7D}" presName="LevelOneTextNode" presStyleLbl="node0" presStyleIdx="0" presStyleCnt="1" custScaleX="121562" custLinFactNeighborX="-2721" custLinFactNeighborY="-2147">
        <dgm:presLayoutVars>
          <dgm:chPref val="3"/>
        </dgm:presLayoutVars>
      </dgm:prSet>
      <dgm:spPr/>
      <dgm:t>
        <a:bodyPr/>
        <a:lstStyle/>
        <a:p>
          <a:endParaRPr lang="zh-CN" altLang="en-US"/>
        </a:p>
      </dgm:t>
    </dgm:pt>
    <dgm:pt modelId="{450EAF6C-DADE-4D52-8EC2-38AFD9B025C9}" type="pres">
      <dgm:prSet presAssocID="{F12B5BD1-2970-4C3E-8AB1-B21C4A2F5D7D}" presName="level2hierChild" presStyleCnt="0"/>
      <dgm:spPr/>
    </dgm:pt>
    <dgm:pt modelId="{DB112A57-AD77-498D-8231-D0007F21344D}" type="pres">
      <dgm:prSet presAssocID="{EFFE72EB-5882-4683-B6ED-73B722E54BD2}" presName="conn2-1" presStyleLbl="parChTrans1D2" presStyleIdx="0" presStyleCnt="4"/>
      <dgm:spPr/>
      <dgm:t>
        <a:bodyPr/>
        <a:lstStyle/>
        <a:p>
          <a:endParaRPr lang="zh-CN" altLang="en-US"/>
        </a:p>
      </dgm:t>
    </dgm:pt>
    <dgm:pt modelId="{5876DC18-B6C7-45D8-A7B8-0E7D80C8945B}" type="pres">
      <dgm:prSet presAssocID="{EFFE72EB-5882-4683-B6ED-73B722E54BD2}" presName="connTx" presStyleLbl="parChTrans1D2" presStyleIdx="0" presStyleCnt="4"/>
      <dgm:spPr/>
      <dgm:t>
        <a:bodyPr/>
        <a:lstStyle/>
        <a:p>
          <a:endParaRPr lang="zh-CN" altLang="en-US"/>
        </a:p>
      </dgm:t>
    </dgm:pt>
    <dgm:pt modelId="{F6472580-2D5F-44C0-8B1C-16F59BED5E28}" type="pres">
      <dgm:prSet presAssocID="{8EEB6ACC-963D-45E4-82AF-81DF6EE7C8F9}" presName="root2" presStyleCnt="0"/>
      <dgm:spPr/>
    </dgm:pt>
    <dgm:pt modelId="{FA0FBBB7-C544-4326-9AF2-005ACBC68671}" type="pres">
      <dgm:prSet presAssocID="{8EEB6ACC-963D-45E4-82AF-81DF6EE7C8F9}" presName="LevelTwoTextNode" presStyleLbl="node2" presStyleIdx="0" presStyleCnt="4" custLinFactNeighborX="-6951" custLinFactNeighborY="340">
        <dgm:presLayoutVars>
          <dgm:chPref val="3"/>
        </dgm:presLayoutVars>
      </dgm:prSet>
      <dgm:spPr/>
      <dgm:t>
        <a:bodyPr/>
        <a:lstStyle/>
        <a:p>
          <a:endParaRPr lang="zh-CN" altLang="en-US"/>
        </a:p>
      </dgm:t>
    </dgm:pt>
    <dgm:pt modelId="{E3A0BF6B-7326-4DCB-B5A1-BDB023799CF4}" type="pres">
      <dgm:prSet presAssocID="{8EEB6ACC-963D-45E4-82AF-81DF6EE7C8F9}" presName="level3hierChild" presStyleCnt="0"/>
      <dgm:spPr/>
    </dgm:pt>
    <dgm:pt modelId="{81006930-F45D-4F88-8922-26B54F21B11B}" type="pres">
      <dgm:prSet presAssocID="{EF7BD056-1F1E-4E4E-985D-3CEC8BDE0158}" presName="conn2-1" presStyleLbl="parChTrans1D2" presStyleIdx="1" presStyleCnt="4"/>
      <dgm:spPr/>
      <dgm:t>
        <a:bodyPr/>
        <a:lstStyle/>
        <a:p>
          <a:endParaRPr lang="zh-CN" altLang="en-US"/>
        </a:p>
      </dgm:t>
    </dgm:pt>
    <dgm:pt modelId="{FBBFEA02-EFF6-4C7E-A2A9-A9B2B4DC4CAC}" type="pres">
      <dgm:prSet presAssocID="{EF7BD056-1F1E-4E4E-985D-3CEC8BDE0158}" presName="connTx" presStyleLbl="parChTrans1D2" presStyleIdx="1" presStyleCnt="4"/>
      <dgm:spPr/>
      <dgm:t>
        <a:bodyPr/>
        <a:lstStyle/>
        <a:p>
          <a:endParaRPr lang="zh-CN" altLang="en-US"/>
        </a:p>
      </dgm:t>
    </dgm:pt>
    <dgm:pt modelId="{1B16739A-F130-422A-89AA-196FC17E3024}" type="pres">
      <dgm:prSet presAssocID="{84AE5F44-5388-4DB2-A0DE-6187F42C04D0}" presName="root2" presStyleCnt="0"/>
      <dgm:spPr/>
    </dgm:pt>
    <dgm:pt modelId="{56BCB2C6-69DA-4336-A217-56CEA3FFD14B}" type="pres">
      <dgm:prSet presAssocID="{84AE5F44-5388-4DB2-A0DE-6187F42C04D0}" presName="LevelTwoTextNode" presStyleLbl="node2" presStyleIdx="1" presStyleCnt="4" custLinFactNeighborX="-6161" custLinFactNeighborY="-1034">
        <dgm:presLayoutVars>
          <dgm:chPref val="3"/>
        </dgm:presLayoutVars>
      </dgm:prSet>
      <dgm:spPr/>
      <dgm:t>
        <a:bodyPr/>
        <a:lstStyle/>
        <a:p>
          <a:endParaRPr lang="zh-CN" altLang="en-US"/>
        </a:p>
      </dgm:t>
    </dgm:pt>
    <dgm:pt modelId="{040FFC74-55E7-490C-A944-A123B13E0549}" type="pres">
      <dgm:prSet presAssocID="{84AE5F44-5388-4DB2-A0DE-6187F42C04D0}" presName="level3hierChild" presStyleCnt="0"/>
      <dgm:spPr/>
    </dgm:pt>
    <dgm:pt modelId="{F4441CB5-E074-49F8-8A19-1400A3FC1FA0}" type="pres">
      <dgm:prSet presAssocID="{95DAE514-92E5-4551-A750-BA300A9550B9}" presName="conn2-1" presStyleLbl="parChTrans1D2" presStyleIdx="2" presStyleCnt="4"/>
      <dgm:spPr/>
      <dgm:t>
        <a:bodyPr/>
        <a:lstStyle/>
        <a:p>
          <a:endParaRPr lang="zh-CN" altLang="en-US"/>
        </a:p>
      </dgm:t>
    </dgm:pt>
    <dgm:pt modelId="{8D3096D3-AADC-4707-8E5E-DD2A981E5A03}" type="pres">
      <dgm:prSet presAssocID="{95DAE514-92E5-4551-A750-BA300A9550B9}" presName="connTx" presStyleLbl="parChTrans1D2" presStyleIdx="2" presStyleCnt="4"/>
      <dgm:spPr/>
      <dgm:t>
        <a:bodyPr/>
        <a:lstStyle/>
        <a:p>
          <a:endParaRPr lang="zh-CN" altLang="en-US"/>
        </a:p>
      </dgm:t>
    </dgm:pt>
    <dgm:pt modelId="{A1E2F259-5EC0-441C-8AF6-56E2AE51B995}" type="pres">
      <dgm:prSet presAssocID="{F6CB88E7-912C-4D3F-B835-B2A4DFBE286F}" presName="root2" presStyleCnt="0"/>
      <dgm:spPr/>
    </dgm:pt>
    <dgm:pt modelId="{4D80D999-1092-41E4-86B5-905F347416B6}" type="pres">
      <dgm:prSet presAssocID="{F6CB88E7-912C-4D3F-B835-B2A4DFBE286F}" presName="LevelTwoTextNode" presStyleLbl="node2" presStyleIdx="2" presStyleCnt="4" custLinFactNeighborX="-6951" custLinFactNeighborY="-2409">
        <dgm:presLayoutVars>
          <dgm:chPref val="3"/>
        </dgm:presLayoutVars>
      </dgm:prSet>
      <dgm:spPr/>
      <dgm:t>
        <a:bodyPr/>
        <a:lstStyle/>
        <a:p>
          <a:endParaRPr lang="zh-CN" altLang="en-US"/>
        </a:p>
      </dgm:t>
    </dgm:pt>
    <dgm:pt modelId="{CAB33BF8-1CC8-46C6-A751-865DFAD520D9}" type="pres">
      <dgm:prSet presAssocID="{F6CB88E7-912C-4D3F-B835-B2A4DFBE286F}" presName="level3hierChild" presStyleCnt="0"/>
      <dgm:spPr/>
    </dgm:pt>
    <dgm:pt modelId="{69676DC2-5FCD-4B17-BFD0-0713B350F804}" type="pres">
      <dgm:prSet presAssocID="{495DA31A-9862-4F9C-8374-4F82B658C45C}" presName="conn2-1" presStyleLbl="parChTrans1D2" presStyleIdx="3" presStyleCnt="4"/>
      <dgm:spPr/>
      <dgm:t>
        <a:bodyPr/>
        <a:lstStyle/>
        <a:p>
          <a:endParaRPr lang="zh-CN" altLang="en-US"/>
        </a:p>
      </dgm:t>
    </dgm:pt>
    <dgm:pt modelId="{C040B166-08FC-4B60-B5FE-21F3AFF4BACA}" type="pres">
      <dgm:prSet presAssocID="{495DA31A-9862-4F9C-8374-4F82B658C45C}" presName="connTx" presStyleLbl="parChTrans1D2" presStyleIdx="3" presStyleCnt="4"/>
      <dgm:spPr/>
      <dgm:t>
        <a:bodyPr/>
        <a:lstStyle/>
        <a:p>
          <a:endParaRPr lang="zh-CN" altLang="en-US"/>
        </a:p>
      </dgm:t>
    </dgm:pt>
    <dgm:pt modelId="{DD0EA757-246D-452E-B9BC-76977D3CE043}" type="pres">
      <dgm:prSet presAssocID="{8C45F4AF-29C8-415D-A75E-7288655A9CA7}" presName="root2" presStyleCnt="0"/>
      <dgm:spPr/>
    </dgm:pt>
    <dgm:pt modelId="{418CB8C8-98E6-41C0-8037-EB9B22AFE69B}" type="pres">
      <dgm:prSet presAssocID="{8C45F4AF-29C8-415D-A75E-7288655A9CA7}" presName="LevelTwoTextNode" presStyleLbl="node2" presStyleIdx="3" presStyleCnt="4" custScaleX="118263" custLinFactNeighborX="-22194" custLinFactNeighborY="-1930">
        <dgm:presLayoutVars>
          <dgm:chPref val="3"/>
        </dgm:presLayoutVars>
      </dgm:prSet>
      <dgm:spPr/>
      <dgm:t>
        <a:bodyPr/>
        <a:lstStyle/>
        <a:p>
          <a:endParaRPr lang="zh-CN" altLang="en-US"/>
        </a:p>
      </dgm:t>
    </dgm:pt>
    <dgm:pt modelId="{8FAD7982-4537-4A0E-929D-6AA0F9D4B3F2}" type="pres">
      <dgm:prSet presAssocID="{8C45F4AF-29C8-415D-A75E-7288655A9CA7}" presName="level3hierChild" presStyleCnt="0"/>
      <dgm:spPr/>
    </dgm:pt>
  </dgm:ptLst>
  <dgm:cxnLst>
    <dgm:cxn modelId="{ECD70A66-7DBC-47CB-9E41-54021EEACA7C}" srcId="{F12B5BD1-2970-4C3E-8AB1-B21C4A2F5D7D}" destId="{84AE5F44-5388-4DB2-A0DE-6187F42C04D0}" srcOrd="1" destOrd="0" parTransId="{EF7BD056-1F1E-4E4E-985D-3CEC8BDE0158}" sibTransId="{037D2586-6B74-41C5-A258-71BD12E1498D}"/>
    <dgm:cxn modelId="{5F176A43-19A2-46D8-A9C0-4AC527557B98}" type="presOf" srcId="{8EEB6ACC-963D-45E4-82AF-81DF6EE7C8F9}" destId="{FA0FBBB7-C544-4326-9AF2-005ACBC68671}" srcOrd="0" destOrd="0" presId="urn:microsoft.com/office/officeart/2005/8/layout/hierarchy2"/>
    <dgm:cxn modelId="{7D3A2F87-E028-417A-849E-B6CE00533AB2}" type="presOf" srcId="{EF7BD056-1F1E-4E4E-985D-3CEC8BDE0158}" destId="{81006930-F45D-4F88-8922-26B54F21B11B}" srcOrd="0" destOrd="0" presId="urn:microsoft.com/office/officeart/2005/8/layout/hierarchy2"/>
    <dgm:cxn modelId="{2D010195-8216-4615-A505-30ED4FB711A6}" type="presOf" srcId="{84AE5F44-5388-4DB2-A0DE-6187F42C04D0}" destId="{56BCB2C6-69DA-4336-A217-56CEA3FFD14B}" srcOrd="0" destOrd="0" presId="urn:microsoft.com/office/officeart/2005/8/layout/hierarchy2"/>
    <dgm:cxn modelId="{75B21593-C358-4899-AF8E-EA11CEEDB597}" srcId="{F12B5BD1-2970-4C3E-8AB1-B21C4A2F5D7D}" destId="{F6CB88E7-912C-4D3F-B835-B2A4DFBE286F}" srcOrd="2" destOrd="0" parTransId="{95DAE514-92E5-4551-A750-BA300A9550B9}" sibTransId="{5FF8642B-9BA1-4C54-A943-91D3F5B6CBA1}"/>
    <dgm:cxn modelId="{01CA8829-C32C-4B48-9012-EDB42B7537B4}" type="presOf" srcId="{95DAE514-92E5-4551-A750-BA300A9550B9}" destId="{8D3096D3-AADC-4707-8E5E-DD2A981E5A03}" srcOrd="1" destOrd="0" presId="urn:microsoft.com/office/officeart/2005/8/layout/hierarchy2"/>
    <dgm:cxn modelId="{3C29A79E-A1FD-4FA1-A12A-731E4BA7CA67}" type="presOf" srcId="{F12B5BD1-2970-4C3E-8AB1-B21C4A2F5D7D}" destId="{0E143477-D74D-419F-8B93-B50F6E7B8EBD}" srcOrd="0" destOrd="0" presId="urn:microsoft.com/office/officeart/2005/8/layout/hierarchy2"/>
    <dgm:cxn modelId="{08A705F9-7649-44D4-8927-9C0F2D6A3813}" srcId="{F12B5BD1-2970-4C3E-8AB1-B21C4A2F5D7D}" destId="{8EEB6ACC-963D-45E4-82AF-81DF6EE7C8F9}" srcOrd="0" destOrd="0" parTransId="{EFFE72EB-5882-4683-B6ED-73B722E54BD2}" sibTransId="{DE324B1E-5368-40D9-AA87-00361A0B4B94}"/>
    <dgm:cxn modelId="{1AA1B5A7-592B-46CB-A128-F44924A3C8FF}" type="presOf" srcId="{8C45F4AF-29C8-415D-A75E-7288655A9CA7}" destId="{418CB8C8-98E6-41C0-8037-EB9B22AFE69B}" srcOrd="0" destOrd="0" presId="urn:microsoft.com/office/officeart/2005/8/layout/hierarchy2"/>
    <dgm:cxn modelId="{86F19BE6-BC7C-4AD8-91B9-819C91E85E55}" type="presOf" srcId="{495DA31A-9862-4F9C-8374-4F82B658C45C}" destId="{C040B166-08FC-4B60-B5FE-21F3AFF4BACA}" srcOrd="1" destOrd="0" presId="urn:microsoft.com/office/officeart/2005/8/layout/hierarchy2"/>
    <dgm:cxn modelId="{3ABD6B50-CFC9-49F2-9DF9-06B2EB3B29A3}" type="presOf" srcId="{95DAE514-92E5-4551-A750-BA300A9550B9}" destId="{F4441CB5-E074-49F8-8A19-1400A3FC1FA0}" srcOrd="0" destOrd="0" presId="urn:microsoft.com/office/officeart/2005/8/layout/hierarchy2"/>
    <dgm:cxn modelId="{C7540A10-4EE0-4B7E-9C63-35E4700A856F}" type="presOf" srcId="{495DA31A-9862-4F9C-8374-4F82B658C45C}" destId="{69676DC2-5FCD-4B17-BFD0-0713B350F804}" srcOrd="0" destOrd="0" presId="urn:microsoft.com/office/officeart/2005/8/layout/hierarchy2"/>
    <dgm:cxn modelId="{CC9DB164-D6AF-4457-B422-C217133EDACF}" srcId="{F12B5BD1-2970-4C3E-8AB1-B21C4A2F5D7D}" destId="{8C45F4AF-29C8-415D-A75E-7288655A9CA7}" srcOrd="3" destOrd="0" parTransId="{495DA31A-9862-4F9C-8374-4F82B658C45C}" sibTransId="{EB4AFF31-353A-43F0-8A3F-E6ED20E6B601}"/>
    <dgm:cxn modelId="{ADBB5DA9-3668-456E-B814-DE78207191F4}" type="presOf" srcId="{EF7BD056-1F1E-4E4E-985D-3CEC8BDE0158}" destId="{FBBFEA02-EFF6-4C7E-A2A9-A9B2B4DC4CAC}" srcOrd="1" destOrd="0" presId="urn:microsoft.com/office/officeart/2005/8/layout/hierarchy2"/>
    <dgm:cxn modelId="{3FA37754-4D60-48D6-BE02-EDED9176E4C6}" type="presOf" srcId="{38182E3E-ADFE-4315-8FC8-634F06E41CC2}" destId="{4F958977-25B5-4F3A-95D0-171381EE0666}" srcOrd="0" destOrd="0" presId="urn:microsoft.com/office/officeart/2005/8/layout/hierarchy2"/>
    <dgm:cxn modelId="{19AAE38D-713B-4F08-A121-7A380249AD00}" type="presOf" srcId="{F6CB88E7-912C-4D3F-B835-B2A4DFBE286F}" destId="{4D80D999-1092-41E4-86B5-905F347416B6}" srcOrd="0" destOrd="0" presId="urn:microsoft.com/office/officeart/2005/8/layout/hierarchy2"/>
    <dgm:cxn modelId="{E30AB571-144B-47C9-8255-5CA27469CF5D}" type="presOf" srcId="{EFFE72EB-5882-4683-B6ED-73B722E54BD2}" destId="{5876DC18-B6C7-45D8-A7B8-0E7D80C8945B}" srcOrd="1" destOrd="0" presId="urn:microsoft.com/office/officeart/2005/8/layout/hierarchy2"/>
    <dgm:cxn modelId="{A81A004C-0CE6-479E-BF52-73A693AF4F4A}" type="presOf" srcId="{EFFE72EB-5882-4683-B6ED-73B722E54BD2}" destId="{DB112A57-AD77-498D-8231-D0007F21344D}" srcOrd="0" destOrd="0" presId="urn:microsoft.com/office/officeart/2005/8/layout/hierarchy2"/>
    <dgm:cxn modelId="{DE4B2658-FC9B-4EE4-B565-D4C721F72A28}" srcId="{38182E3E-ADFE-4315-8FC8-634F06E41CC2}" destId="{F12B5BD1-2970-4C3E-8AB1-B21C4A2F5D7D}" srcOrd="0" destOrd="0" parTransId="{7966B00D-38A7-4DA0-A233-49DBA1FFE4A9}" sibTransId="{0A238F10-D3BD-4E95-AA1F-D0DFC6C18759}"/>
    <dgm:cxn modelId="{6DC5EFEB-D5D8-4BEA-9B1B-7979B7640D7D}" type="presParOf" srcId="{4F958977-25B5-4F3A-95D0-171381EE0666}" destId="{E0153373-8C69-407A-B55B-966B102BF1C1}" srcOrd="0" destOrd="0" presId="urn:microsoft.com/office/officeart/2005/8/layout/hierarchy2"/>
    <dgm:cxn modelId="{9D07E387-8CFF-47D7-9296-A111E5875080}" type="presParOf" srcId="{E0153373-8C69-407A-B55B-966B102BF1C1}" destId="{0E143477-D74D-419F-8B93-B50F6E7B8EBD}" srcOrd="0" destOrd="0" presId="urn:microsoft.com/office/officeart/2005/8/layout/hierarchy2"/>
    <dgm:cxn modelId="{E1903640-310B-451A-91AF-AAE21725FCCD}" type="presParOf" srcId="{E0153373-8C69-407A-B55B-966B102BF1C1}" destId="{450EAF6C-DADE-4D52-8EC2-38AFD9B025C9}" srcOrd="1" destOrd="0" presId="urn:microsoft.com/office/officeart/2005/8/layout/hierarchy2"/>
    <dgm:cxn modelId="{F0F2B6E7-7474-47A1-9AF4-A7138786E924}" type="presParOf" srcId="{450EAF6C-DADE-4D52-8EC2-38AFD9B025C9}" destId="{DB112A57-AD77-498D-8231-D0007F21344D}" srcOrd="0" destOrd="0" presId="urn:microsoft.com/office/officeart/2005/8/layout/hierarchy2"/>
    <dgm:cxn modelId="{8CCC9753-0176-4414-8A35-2D05828ACF58}" type="presParOf" srcId="{DB112A57-AD77-498D-8231-D0007F21344D}" destId="{5876DC18-B6C7-45D8-A7B8-0E7D80C8945B}" srcOrd="0" destOrd="0" presId="urn:microsoft.com/office/officeart/2005/8/layout/hierarchy2"/>
    <dgm:cxn modelId="{A8E420B9-A814-4C50-911E-14347CDC661C}" type="presParOf" srcId="{450EAF6C-DADE-4D52-8EC2-38AFD9B025C9}" destId="{F6472580-2D5F-44C0-8B1C-16F59BED5E28}" srcOrd="1" destOrd="0" presId="urn:microsoft.com/office/officeart/2005/8/layout/hierarchy2"/>
    <dgm:cxn modelId="{2563F117-C92B-4F18-860C-4457EE8F735F}" type="presParOf" srcId="{F6472580-2D5F-44C0-8B1C-16F59BED5E28}" destId="{FA0FBBB7-C544-4326-9AF2-005ACBC68671}" srcOrd="0" destOrd="0" presId="urn:microsoft.com/office/officeart/2005/8/layout/hierarchy2"/>
    <dgm:cxn modelId="{BD9865B1-9197-4AE7-9833-9DD4F8671BDC}" type="presParOf" srcId="{F6472580-2D5F-44C0-8B1C-16F59BED5E28}" destId="{E3A0BF6B-7326-4DCB-B5A1-BDB023799CF4}" srcOrd="1" destOrd="0" presId="urn:microsoft.com/office/officeart/2005/8/layout/hierarchy2"/>
    <dgm:cxn modelId="{D4821E19-B1A9-42B3-846E-B7C3DB75D0AE}" type="presParOf" srcId="{450EAF6C-DADE-4D52-8EC2-38AFD9B025C9}" destId="{81006930-F45D-4F88-8922-26B54F21B11B}" srcOrd="2" destOrd="0" presId="urn:microsoft.com/office/officeart/2005/8/layout/hierarchy2"/>
    <dgm:cxn modelId="{D78A6893-EDEC-43FE-9046-20FA89E13276}" type="presParOf" srcId="{81006930-F45D-4F88-8922-26B54F21B11B}" destId="{FBBFEA02-EFF6-4C7E-A2A9-A9B2B4DC4CAC}" srcOrd="0" destOrd="0" presId="urn:microsoft.com/office/officeart/2005/8/layout/hierarchy2"/>
    <dgm:cxn modelId="{9B6D5D76-4080-4736-8422-76A224EC42BA}" type="presParOf" srcId="{450EAF6C-DADE-4D52-8EC2-38AFD9B025C9}" destId="{1B16739A-F130-422A-89AA-196FC17E3024}" srcOrd="3" destOrd="0" presId="urn:microsoft.com/office/officeart/2005/8/layout/hierarchy2"/>
    <dgm:cxn modelId="{1422564F-B6E9-418B-AFB4-194398B1C05E}" type="presParOf" srcId="{1B16739A-F130-422A-89AA-196FC17E3024}" destId="{56BCB2C6-69DA-4336-A217-56CEA3FFD14B}" srcOrd="0" destOrd="0" presId="urn:microsoft.com/office/officeart/2005/8/layout/hierarchy2"/>
    <dgm:cxn modelId="{ABFA1A18-9144-4EFE-BA08-EBE7E8AEB3CB}" type="presParOf" srcId="{1B16739A-F130-422A-89AA-196FC17E3024}" destId="{040FFC74-55E7-490C-A944-A123B13E0549}" srcOrd="1" destOrd="0" presId="urn:microsoft.com/office/officeart/2005/8/layout/hierarchy2"/>
    <dgm:cxn modelId="{41481548-0E8F-4243-B60A-E0358EB71F7E}" type="presParOf" srcId="{450EAF6C-DADE-4D52-8EC2-38AFD9B025C9}" destId="{F4441CB5-E074-49F8-8A19-1400A3FC1FA0}" srcOrd="4" destOrd="0" presId="urn:microsoft.com/office/officeart/2005/8/layout/hierarchy2"/>
    <dgm:cxn modelId="{6C937279-4196-431B-9086-B5B53089F110}" type="presParOf" srcId="{F4441CB5-E074-49F8-8A19-1400A3FC1FA0}" destId="{8D3096D3-AADC-4707-8E5E-DD2A981E5A03}" srcOrd="0" destOrd="0" presId="urn:microsoft.com/office/officeart/2005/8/layout/hierarchy2"/>
    <dgm:cxn modelId="{4A3B8B05-FE9A-4D90-8D3E-5DC53A056DBF}" type="presParOf" srcId="{450EAF6C-DADE-4D52-8EC2-38AFD9B025C9}" destId="{A1E2F259-5EC0-441C-8AF6-56E2AE51B995}" srcOrd="5" destOrd="0" presId="urn:microsoft.com/office/officeart/2005/8/layout/hierarchy2"/>
    <dgm:cxn modelId="{979108F7-7F98-408F-BC42-9E071585AC5E}" type="presParOf" srcId="{A1E2F259-5EC0-441C-8AF6-56E2AE51B995}" destId="{4D80D999-1092-41E4-86B5-905F347416B6}" srcOrd="0" destOrd="0" presId="urn:microsoft.com/office/officeart/2005/8/layout/hierarchy2"/>
    <dgm:cxn modelId="{7D54F2CE-F5E7-41A5-B49F-9B6A87E0C2D9}" type="presParOf" srcId="{A1E2F259-5EC0-441C-8AF6-56E2AE51B995}" destId="{CAB33BF8-1CC8-46C6-A751-865DFAD520D9}" srcOrd="1" destOrd="0" presId="urn:microsoft.com/office/officeart/2005/8/layout/hierarchy2"/>
    <dgm:cxn modelId="{AE843565-E36F-4138-B488-4FE109E8D79D}" type="presParOf" srcId="{450EAF6C-DADE-4D52-8EC2-38AFD9B025C9}" destId="{69676DC2-5FCD-4B17-BFD0-0713B350F804}" srcOrd="6" destOrd="0" presId="urn:microsoft.com/office/officeart/2005/8/layout/hierarchy2"/>
    <dgm:cxn modelId="{50545E84-20D1-4DDA-B6B4-B8EBDD02CBDB}" type="presParOf" srcId="{69676DC2-5FCD-4B17-BFD0-0713B350F804}" destId="{C040B166-08FC-4B60-B5FE-21F3AFF4BACA}" srcOrd="0" destOrd="0" presId="urn:microsoft.com/office/officeart/2005/8/layout/hierarchy2"/>
    <dgm:cxn modelId="{47F884E3-E52F-4F06-8AD7-54A46BE4CB3C}" type="presParOf" srcId="{450EAF6C-DADE-4D52-8EC2-38AFD9B025C9}" destId="{DD0EA757-246D-452E-B9BC-76977D3CE043}" srcOrd="7" destOrd="0" presId="urn:microsoft.com/office/officeart/2005/8/layout/hierarchy2"/>
    <dgm:cxn modelId="{D77D3078-E487-4618-994F-1BF3951294F4}" type="presParOf" srcId="{DD0EA757-246D-452E-B9BC-76977D3CE043}" destId="{418CB8C8-98E6-41C0-8037-EB9B22AFE69B}" srcOrd="0" destOrd="0" presId="urn:microsoft.com/office/officeart/2005/8/layout/hierarchy2"/>
    <dgm:cxn modelId="{F2D70305-0CC8-4D84-8734-708AB7B0C923}" type="presParOf" srcId="{DD0EA757-246D-452E-B9BC-76977D3CE043}" destId="{8FAD7982-4537-4A0E-929D-6AA0F9D4B3F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a:latin typeface="微软雅黑" panose="020B0503020204020204" pitchFamily="34" charset="-122"/>
              <a:ea typeface="微软雅黑" panose="020B0503020204020204" pitchFamily="34" charset="-122"/>
            </a:rPr>
            <a:t>管理</a:t>
          </a:r>
        </a:p>
      </dgm:t>
    </dgm:pt>
    <dgm:pt modelId="{E940D990-9FD2-431F-B3E0-2A2F0725F670}" cxnId="{0873D453-7BE8-4005-8705-946B854010D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1085329-9DE2-4FDD-953E-1AA7267B3FA9}" cxnId="{0873D453-7BE8-4005-8705-946B854010D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E5D7542-64ED-4C78-AB90-8EC6A1B1C658}">
      <dgm:prSet phldrT="[文本]"/>
      <dgm:spPr/>
      <dgm:t>
        <a:bodyPr/>
        <a:lstStyle/>
        <a:p>
          <a:r>
            <a:rPr lang="zh-CN" altLang="en-US" dirty="0">
              <a:latin typeface="微软雅黑" panose="020B0503020204020204" pitchFamily="34" charset="-122"/>
              <a:ea typeface="微软雅黑" panose="020B0503020204020204" pitchFamily="34" charset="-122"/>
            </a:rPr>
            <a:t>管事</a:t>
          </a:r>
        </a:p>
      </dgm:t>
    </dgm:pt>
    <dgm:pt modelId="{83FB8AF9-9933-4F91-A068-D791DE96DBD9}" cxnId="{29801A14-7C34-488F-B00E-7C642B58C9F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635532-C36D-4BE1-AC59-CB760B1F6202}" cxnId="{29801A14-7C34-488F-B00E-7C642B58C9F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92EFFC1-ADB9-4D32-82EA-07358DADAB75}">
      <dgm:prSet phldrT="[文本]"/>
      <dgm:spPr/>
      <dgm:t>
        <a:bodyPr/>
        <a:lstStyle/>
        <a:p>
          <a:r>
            <a:rPr lang="zh-CN" altLang="en-US" dirty="0">
              <a:latin typeface="微软雅黑" panose="020B0503020204020204" pitchFamily="34" charset="-122"/>
              <a:ea typeface="微软雅黑" panose="020B0503020204020204" pitchFamily="34" charset="-122"/>
            </a:rPr>
            <a:t>理人</a:t>
          </a:r>
        </a:p>
      </dgm:t>
    </dgm:pt>
    <dgm:pt modelId="{16803AF9-588D-418A-BE21-328B7F8672C0}" cxnId="{38227C8A-E7BB-41D8-9F9E-58A0F1FBBEB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59C6B18-D641-4B26-B4C2-6911F6A50C82}" cxnId="{38227C8A-E7BB-41D8-9F9E-58A0F1FBBEB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t>
        <a:bodyPr/>
        <a:lstStyle/>
        <a:p>
          <a:endParaRPr lang="zh-CN" altLang="en-US"/>
        </a:p>
      </dgm:t>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t>
        <a:bodyPr/>
        <a:lstStyle/>
        <a:p>
          <a:endParaRPr lang="zh-CN" altLang="en-US"/>
        </a:p>
      </dgm:t>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t>
        <a:bodyPr/>
        <a:lstStyle/>
        <a:p>
          <a:endParaRPr lang="zh-CN" altLang="en-US"/>
        </a:p>
      </dgm:t>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t>
        <a:bodyPr/>
        <a:lstStyle/>
        <a:p>
          <a:endParaRPr lang="zh-CN" altLang="en-US"/>
        </a:p>
      </dgm:t>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t>
        <a:bodyPr/>
        <a:lstStyle/>
        <a:p>
          <a:endParaRPr lang="zh-CN" altLang="en-US"/>
        </a:p>
      </dgm:t>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t>
        <a:bodyPr/>
        <a:lstStyle/>
        <a:p>
          <a:endParaRPr lang="zh-CN" altLang="en-US"/>
        </a:p>
      </dgm:t>
    </dgm:pt>
    <dgm:pt modelId="{F33EBD38-39E4-494C-A610-FD5740EB1301}" type="pres">
      <dgm:prSet presAssocID="{B92EFFC1-ADB9-4D32-82EA-07358DADAB75}" presName="hierChild3" presStyleCnt="0"/>
      <dgm:spPr/>
    </dgm:pt>
  </dgm:ptLst>
  <dgm:cxnLst>
    <dgm:cxn modelId="{C4F4B3E0-1D31-44AB-A7AF-9DBDC224C3CC}" type="presOf" srcId="{B92EFFC1-ADB9-4D32-82EA-07358DADAB75}" destId="{439D8C08-8279-49A6-B271-42CB646D4711}" srcOrd="0" destOrd="0" presId="urn:microsoft.com/office/officeart/2005/8/layout/hierarchy1"/>
    <dgm:cxn modelId="{F80EF715-FA59-4312-98B6-3228A62866FD}"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29801A14-7C34-488F-B00E-7C642B58C9F1}" srcId="{14419E8F-7F2E-4BEE-AC59-38AB4862F3AB}" destId="{1E5D7542-64ED-4C78-AB90-8EC6A1B1C658}" srcOrd="0" destOrd="0" parTransId="{83FB8AF9-9933-4F91-A068-D791DE96DBD9}" sibTransId="{A4635532-C36D-4BE1-AC59-CB760B1F6202}"/>
    <dgm:cxn modelId="{97A5A3D4-3DEF-4008-A5EA-A1B07B9624A2}" type="presOf" srcId="{83FB8AF9-9933-4F91-A068-D791DE96DBD9}" destId="{C1CB94A1-00A1-455D-A666-820D936A1815}" srcOrd="0" destOrd="0" presId="urn:microsoft.com/office/officeart/2005/8/layout/hierarchy1"/>
    <dgm:cxn modelId="{DB0467F9-B365-4E30-8F7E-163BD09F7C96}" type="presOf" srcId="{16803AF9-588D-418A-BE21-328B7F8672C0}" destId="{F3BA41BF-9FB6-40FD-87A1-BE3F2A982E38}" srcOrd="0" destOrd="0" presId="urn:microsoft.com/office/officeart/2005/8/layout/hierarchy1"/>
    <dgm:cxn modelId="{F08F7211-7DD5-4B40-A7DF-20791BC34B48}" type="presOf" srcId="{14419E8F-7F2E-4BEE-AC59-38AB4862F3AB}" destId="{07D7CF1B-1E3F-4D08-8F9F-0A71EBA0D92F}" srcOrd="0" destOrd="0" presId="urn:microsoft.com/office/officeart/2005/8/layout/hierarchy1"/>
    <dgm:cxn modelId="{11BC6BC4-CE67-42D6-B43C-FDD97BED2EF0}" type="presOf" srcId="{239249BF-F40E-4467-B042-2A948CE104D0}" destId="{8F6EC1D1-C32E-4A99-B088-11EC1C89D7E7}" srcOrd="0" destOrd="0" presId="urn:microsoft.com/office/officeart/2005/8/layout/hierarchy1"/>
    <dgm:cxn modelId="{296C987F-B8F0-4E4A-8256-68C1CDF57CCB}" type="presParOf" srcId="{8F6EC1D1-C32E-4A99-B088-11EC1C89D7E7}" destId="{2AB0E51C-F0F8-48DF-8260-7194D41E62AD}" srcOrd="0" destOrd="0" presId="urn:microsoft.com/office/officeart/2005/8/layout/hierarchy1"/>
    <dgm:cxn modelId="{15C1FA3E-FDAF-400B-9B1D-E65D72FDB14E}" type="presParOf" srcId="{2AB0E51C-F0F8-48DF-8260-7194D41E62AD}" destId="{DCBFE763-87F2-462F-8671-7F41AE1BC19F}" srcOrd="0" destOrd="0" presId="urn:microsoft.com/office/officeart/2005/8/layout/hierarchy1"/>
    <dgm:cxn modelId="{BC2B016A-B6AA-47E0-A26B-9FC697078BFC}" type="presParOf" srcId="{DCBFE763-87F2-462F-8671-7F41AE1BC19F}" destId="{4CA821E4-695D-4615-A7EB-319A7443EB4A}" srcOrd="0" destOrd="0" presId="urn:microsoft.com/office/officeart/2005/8/layout/hierarchy1"/>
    <dgm:cxn modelId="{F3A3BE63-67A6-4B07-867C-4D01A948A1D9}" type="presParOf" srcId="{DCBFE763-87F2-462F-8671-7F41AE1BC19F}" destId="{07D7CF1B-1E3F-4D08-8F9F-0A71EBA0D92F}" srcOrd="1" destOrd="0" presId="urn:microsoft.com/office/officeart/2005/8/layout/hierarchy1"/>
    <dgm:cxn modelId="{E5855534-382D-4F3D-8C38-502A788CEE17}" type="presParOf" srcId="{2AB0E51C-F0F8-48DF-8260-7194D41E62AD}" destId="{30E027BD-3556-4A0C-9E4C-A88E6C599D8E}" srcOrd="1" destOrd="0" presId="urn:microsoft.com/office/officeart/2005/8/layout/hierarchy1"/>
    <dgm:cxn modelId="{32DCFBE5-9A12-4658-8364-27D4FB855E7F}" type="presParOf" srcId="{30E027BD-3556-4A0C-9E4C-A88E6C599D8E}" destId="{C1CB94A1-00A1-455D-A666-820D936A1815}" srcOrd="0" destOrd="0" presId="urn:microsoft.com/office/officeart/2005/8/layout/hierarchy1"/>
    <dgm:cxn modelId="{981E5866-B690-4F47-BA44-67C84195DABF}" type="presParOf" srcId="{30E027BD-3556-4A0C-9E4C-A88E6C599D8E}" destId="{670B1257-A00C-4D75-9060-93D445606FD7}" srcOrd="1" destOrd="0" presId="urn:microsoft.com/office/officeart/2005/8/layout/hierarchy1"/>
    <dgm:cxn modelId="{9C7063FB-479B-45F5-9CDA-380EC18C865A}" type="presParOf" srcId="{670B1257-A00C-4D75-9060-93D445606FD7}" destId="{0A4D22B2-575A-450E-9EE9-D39FC838D30D}" srcOrd="0" destOrd="0" presId="urn:microsoft.com/office/officeart/2005/8/layout/hierarchy1"/>
    <dgm:cxn modelId="{ED78E93C-D6A3-4588-8724-CFF5B182EDD4}" type="presParOf" srcId="{0A4D22B2-575A-450E-9EE9-D39FC838D30D}" destId="{479A5264-6FE5-48E8-9DB9-7D142FB3ACA8}" srcOrd="0" destOrd="0" presId="urn:microsoft.com/office/officeart/2005/8/layout/hierarchy1"/>
    <dgm:cxn modelId="{97975BA7-A759-4896-90C1-30A8B3783170}" type="presParOf" srcId="{0A4D22B2-575A-450E-9EE9-D39FC838D30D}" destId="{3CB0FDAC-B7EA-4DCB-A6B2-001AFC09B322}" srcOrd="1" destOrd="0" presId="urn:microsoft.com/office/officeart/2005/8/layout/hierarchy1"/>
    <dgm:cxn modelId="{5D8EA0FC-2791-400A-A276-6711CA14029B}" type="presParOf" srcId="{670B1257-A00C-4D75-9060-93D445606FD7}" destId="{AF8FCCA1-2AAA-4EF3-9AF0-83EC27344E8A}" srcOrd="1" destOrd="0" presId="urn:microsoft.com/office/officeart/2005/8/layout/hierarchy1"/>
    <dgm:cxn modelId="{AAD8E510-0941-401D-8CE1-0A3F3E6AB4B5}" type="presParOf" srcId="{30E027BD-3556-4A0C-9E4C-A88E6C599D8E}" destId="{F3BA41BF-9FB6-40FD-87A1-BE3F2A982E38}" srcOrd="2" destOrd="0" presId="urn:microsoft.com/office/officeart/2005/8/layout/hierarchy1"/>
    <dgm:cxn modelId="{A2A12E1B-3AF0-43E1-BD33-3833689455CA}" type="presParOf" srcId="{30E027BD-3556-4A0C-9E4C-A88E6C599D8E}" destId="{36F12850-F359-46CE-BDA8-8BE8FEC2F3A8}" srcOrd="3" destOrd="0" presId="urn:microsoft.com/office/officeart/2005/8/layout/hierarchy1"/>
    <dgm:cxn modelId="{D2A6A738-698A-42AE-9122-8AB9A01BE2E3}" type="presParOf" srcId="{36F12850-F359-46CE-BDA8-8BE8FEC2F3A8}" destId="{3D8130F7-4A91-4AF6-81DC-9DB9C597B8F3}" srcOrd="0" destOrd="0" presId="urn:microsoft.com/office/officeart/2005/8/layout/hierarchy1"/>
    <dgm:cxn modelId="{D70DCEBC-B7FE-40E5-A16F-53B18CE6D362}" type="presParOf" srcId="{3D8130F7-4A91-4AF6-81DC-9DB9C597B8F3}" destId="{7EBE767A-1B4A-4EFE-82C0-8C6F760BC6D6}" srcOrd="0" destOrd="0" presId="urn:microsoft.com/office/officeart/2005/8/layout/hierarchy1"/>
    <dgm:cxn modelId="{BD5A8573-5E09-4042-85DD-99F4F1705E32}" type="presParOf" srcId="{3D8130F7-4A91-4AF6-81DC-9DB9C597B8F3}" destId="{439D8C08-8279-49A6-B271-42CB646D4711}" srcOrd="1" destOrd="0" presId="urn:microsoft.com/office/officeart/2005/8/layout/hierarchy1"/>
    <dgm:cxn modelId="{A5104D05-7812-4F4C-BC09-28921C22D99F}"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33113B-2171-4C59-AE41-2F71E90BD461}"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zh-CN" altLang="en-US"/>
        </a:p>
      </dgm:t>
    </dgm:pt>
    <dgm:pt modelId="{7B33802D-741A-4F47-9F5A-A2D121ED4921}">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企业持久生存（创新）</a:t>
          </a:r>
        </a:p>
      </dgm:t>
    </dgm:pt>
    <dgm:pt modelId="{AF27C495-83F5-4F2C-A8CC-C201EC5360EE}" cxnId="{F029C531-774B-48BD-911C-6FF1BDF1F533}" type="parTrans">
      <dgm:prSet/>
      <dgm:spPr/>
      <dgm:t>
        <a:bodyPr/>
        <a:lstStyle/>
        <a:p>
          <a:endParaRPr lang="zh-CN" altLang="en-US">
            <a:solidFill>
              <a:schemeClr val="tx1"/>
            </a:solidFill>
          </a:endParaRPr>
        </a:p>
      </dgm:t>
    </dgm:pt>
    <dgm:pt modelId="{136ECEC5-DB02-4B6B-9ED5-C67C725B97AF}" cxnId="{F029C531-774B-48BD-911C-6FF1BDF1F533}" type="sibTrans">
      <dgm:prSet/>
      <dgm:spPr/>
      <dgm:t>
        <a:bodyPr/>
        <a:lstStyle/>
        <a:p>
          <a:endParaRPr lang="zh-CN" altLang="en-US">
            <a:solidFill>
              <a:schemeClr val="tx1"/>
            </a:solidFill>
          </a:endParaRPr>
        </a:p>
      </dgm:t>
    </dgm:pt>
    <dgm:pt modelId="{4CBC9417-244A-463A-9F32-11B856B6655F}">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项目的成功</a:t>
          </a:r>
        </a:p>
      </dgm:t>
    </dgm:pt>
    <dgm:pt modelId="{BF07DB40-06AD-446B-9FA0-2ABF2B232CE1}" cxnId="{8A0CA21E-2CD5-4435-B388-5026D0D88227}" type="parTrans">
      <dgm:prSet/>
      <dgm:spPr/>
      <dgm:t>
        <a:bodyPr/>
        <a:lstStyle/>
        <a:p>
          <a:endParaRPr lang="zh-CN" altLang="en-US">
            <a:solidFill>
              <a:schemeClr val="tx1"/>
            </a:solidFill>
          </a:endParaRPr>
        </a:p>
      </dgm:t>
    </dgm:pt>
    <dgm:pt modelId="{B4A32B4A-15A2-49A4-A4AE-5F68B0250707}" cxnId="{8A0CA21E-2CD5-4435-B388-5026D0D88227}" type="sibTrans">
      <dgm:prSet/>
      <dgm:spPr/>
      <dgm:t>
        <a:bodyPr/>
        <a:lstStyle/>
        <a:p>
          <a:endParaRPr lang="zh-CN" altLang="en-US">
            <a:solidFill>
              <a:schemeClr val="tx1"/>
            </a:solidFill>
          </a:endParaRPr>
        </a:p>
      </dgm:t>
    </dgm:pt>
    <dgm:pt modelId="{F3E3457A-5C82-466B-8152-9CC7D735FCDA}">
      <dgm:prSet phldrT="[文本]"/>
      <dgm:spPr/>
      <dgm:t>
        <a:bodyPr/>
        <a:lstStyle/>
        <a:p>
          <a:r>
            <a:rPr lang="zh-CN" altLang="en-US">
              <a:solidFill>
                <a:schemeClr val="tx1"/>
              </a:solidFill>
              <a:latin typeface="微软雅黑" panose="020B0503020204020204" pitchFamily="34" charset="-122"/>
              <a:ea typeface="微软雅黑" panose="020B0503020204020204" pitchFamily="34" charset="-122"/>
            </a:rPr>
            <a:t>优良的项目管理</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9EA34088-7DA1-46F6-B476-D46A68B2E240}" cxnId="{E32F936E-60E3-4158-A950-0CFE2483FD1C}" type="parTrans">
      <dgm:prSet/>
      <dgm:spPr/>
      <dgm:t>
        <a:bodyPr/>
        <a:lstStyle/>
        <a:p>
          <a:endParaRPr lang="zh-CN" altLang="en-US">
            <a:solidFill>
              <a:schemeClr val="tx1"/>
            </a:solidFill>
          </a:endParaRPr>
        </a:p>
      </dgm:t>
    </dgm:pt>
    <dgm:pt modelId="{41663A3A-C312-4ACB-9F09-1297BE96E771}" cxnId="{E32F936E-60E3-4158-A950-0CFE2483FD1C}" type="sibTrans">
      <dgm:prSet/>
      <dgm:spPr/>
      <dgm:t>
        <a:bodyPr/>
        <a:lstStyle/>
        <a:p>
          <a:endParaRPr lang="zh-CN" altLang="en-US">
            <a:solidFill>
              <a:schemeClr val="tx1"/>
            </a:solidFill>
          </a:endParaRPr>
        </a:p>
      </dgm:t>
    </dgm:pt>
    <dgm:pt modelId="{960783B2-8317-4BCC-BE15-9D523085981F}" type="pres">
      <dgm:prSet presAssocID="{BD33113B-2171-4C59-AE41-2F71E90BD461}" presName="outerComposite" presStyleCnt="0">
        <dgm:presLayoutVars>
          <dgm:chMax val="5"/>
          <dgm:dir/>
          <dgm:resizeHandles val="exact"/>
        </dgm:presLayoutVars>
      </dgm:prSet>
      <dgm:spPr/>
      <dgm:t>
        <a:bodyPr/>
        <a:lstStyle/>
        <a:p>
          <a:endParaRPr lang="zh-CN" altLang="en-US"/>
        </a:p>
      </dgm:t>
    </dgm:pt>
    <dgm:pt modelId="{237B71B0-EC50-4F59-925C-392285D0CD51}" type="pres">
      <dgm:prSet presAssocID="{BD33113B-2171-4C59-AE41-2F71E90BD461}" presName="dummyMaxCanvas" presStyleCnt="0">
        <dgm:presLayoutVars/>
      </dgm:prSet>
      <dgm:spPr/>
    </dgm:pt>
    <dgm:pt modelId="{6EEF1DD8-FFED-45D8-9B63-BFA6D9763164}" type="pres">
      <dgm:prSet presAssocID="{BD33113B-2171-4C59-AE41-2F71E90BD461}" presName="ThreeNodes_1" presStyleLbl="node1" presStyleIdx="0" presStyleCnt="3">
        <dgm:presLayoutVars>
          <dgm:bulletEnabled val="1"/>
        </dgm:presLayoutVars>
      </dgm:prSet>
      <dgm:spPr/>
      <dgm:t>
        <a:bodyPr/>
        <a:lstStyle/>
        <a:p>
          <a:endParaRPr lang="zh-CN" altLang="en-US"/>
        </a:p>
      </dgm:t>
    </dgm:pt>
    <dgm:pt modelId="{169992A8-B8FC-430B-9151-BEAD25D75DDC}" type="pres">
      <dgm:prSet presAssocID="{BD33113B-2171-4C59-AE41-2F71E90BD461}" presName="ThreeNodes_2" presStyleLbl="node1" presStyleIdx="1" presStyleCnt="3">
        <dgm:presLayoutVars>
          <dgm:bulletEnabled val="1"/>
        </dgm:presLayoutVars>
      </dgm:prSet>
      <dgm:spPr/>
      <dgm:t>
        <a:bodyPr/>
        <a:lstStyle/>
        <a:p>
          <a:endParaRPr lang="zh-CN" altLang="en-US"/>
        </a:p>
      </dgm:t>
    </dgm:pt>
    <dgm:pt modelId="{CD4DECB6-55EB-43EB-B14E-8806F0607534}" type="pres">
      <dgm:prSet presAssocID="{BD33113B-2171-4C59-AE41-2F71E90BD461}" presName="ThreeNodes_3" presStyleLbl="node1" presStyleIdx="2" presStyleCnt="3">
        <dgm:presLayoutVars>
          <dgm:bulletEnabled val="1"/>
        </dgm:presLayoutVars>
      </dgm:prSet>
      <dgm:spPr/>
      <dgm:t>
        <a:bodyPr/>
        <a:lstStyle/>
        <a:p>
          <a:endParaRPr lang="zh-CN" altLang="en-US"/>
        </a:p>
      </dgm:t>
    </dgm:pt>
    <dgm:pt modelId="{67E9B352-3757-44C3-9FE1-10CF534F0D93}" type="pres">
      <dgm:prSet presAssocID="{BD33113B-2171-4C59-AE41-2F71E90BD461}" presName="ThreeConn_1-2" presStyleLbl="fgAccFollowNode1" presStyleIdx="0" presStyleCnt="2">
        <dgm:presLayoutVars>
          <dgm:bulletEnabled val="1"/>
        </dgm:presLayoutVars>
      </dgm:prSet>
      <dgm:spPr/>
      <dgm:t>
        <a:bodyPr/>
        <a:lstStyle/>
        <a:p>
          <a:endParaRPr lang="zh-CN" altLang="en-US"/>
        </a:p>
      </dgm:t>
    </dgm:pt>
    <dgm:pt modelId="{2960D32E-0E98-40EA-9277-B62C7B818CD2}" type="pres">
      <dgm:prSet presAssocID="{BD33113B-2171-4C59-AE41-2F71E90BD461}" presName="ThreeConn_2-3" presStyleLbl="fgAccFollowNode1" presStyleIdx="1" presStyleCnt="2">
        <dgm:presLayoutVars>
          <dgm:bulletEnabled val="1"/>
        </dgm:presLayoutVars>
      </dgm:prSet>
      <dgm:spPr/>
      <dgm:t>
        <a:bodyPr/>
        <a:lstStyle/>
        <a:p>
          <a:endParaRPr lang="zh-CN" altLang="en-US"/>
        </a:p>
      </dgm:t>
    </dgm:pt>
    <dgm:pt modelId="{9C88EF01-7A0C-41FF-82B7-D5EFC4638630}" type="pres">
      <dgm:prSet presAssocID="{BD33113B-2171-4C59-AE41-2F71E90BD461}" presName="ThreeNodes_1_text" presStyleLbl="node1" presStyleIdx="2" presStyleCnt="3">
        <dgm:presLayoutVars>
          <dgm:bulletEnabled val="1"/>
        </dgm:presLayoutVars>
      </dgm:prSet>
      <dgm:spPr/>
      <dgm:t>
        <a:bodyPr/>
        <a:lstStyle/>
        <a:p>
          <a:endParaRPr lang="zh-CN" altLang="en-US"/>
        </a:p>
      </dgm:t>
    </dgm:pt>
    <dgm:pt modelId="{E55FBCAF-F1F5-4CC7-98F4-51EA47A1100A}" type="pres">
      <dgm:prSet presAssocID="{BD33113B-2171-4C59-AE41-2F71E90BD461}" presName="ThreeNodes_2_text" presStyleLbl="node1" presStyleIdx="2" presStyleCnt="3">
        <dgm:presLayoutVars>
          <dgm:bulletEnabled val="1"/>
        </dgm:presLayoutVars>
      </dgm:prSet>
      <dgm:spPr/>
      <dgm:t>
        <a:bodyPr/>
        <a:lstStyle/>
        <a:p>
          <a:endParaRPr lang="zh-CN" altLang="en-US"/>
        </a:p>
      </dgm:t>
    </dgm:pt>
    <dgm:pt modelId="{374F3BF6-2BD4-4E87-88B7-89EC733A4F86}" type="pres">
      <dgm:prSet presAssocID="{BD33113B-2171-4C59-AE41-2F71E90BD461}" presName="ThreeNodes_3_text" presStyleLbl="node1" presStyleIdx="2" presStyleCnt="3">
        <dgm:presLayoutVars>
          <dgm:bulletEnabled val="1"/>
        </dgm:presLayoutVars>
      </dgm:prSet>
      <dgm:spPr/>
      <dgm:t>
        <a:bodyPr/>
        <a:lstStyle/>
        <a:p>
          <a:endParaRPr lang="zh-CN" altLang="en-US"/>
        </a:p>
      </dgm:t>
    </dgm:pt>
  </dgm:ptLst>
  <dgm:cxnLst>
    <dgm:cxn modelId="{D01857ED-4369-4199-9634-EABC3428E3B2}" type="presOf" srcId="{F3E3457A-5C82-466B-8152-9CC7D735FCDA}" destId="{CD4DECB6-55EB-43EB-B14E-8806F0607534}" srcOrd="0" destOrd="0" presId="urn:microsoft.com/office/officeart/2005/8/layout/vProcess5"/>
    <dgm:cxn modelId="{218CC796-67CF-4D28-BC2A-41943A0D71B1}" type="presOf" srcId="{F3E3457A-5C82-466B-8152-9CC7D735FCDA}" destId="{374F3BF6-2BD4-4E87-88B7-89EC733A4F86}" srcOrd="1" destOrd="0" presId="urn:microsoft.com/office/officeart/2005/8/layout/vProcess5"/>
    <dgm:cxn modelId="{F029C531-774B-48BD-911C-6FF1BDF1F533}" srcId="{BD33113B-2171-4C59-AE41-2F71E90BD461}" destId="{7B33802D-741A-4F47-9F5A-A2D121ED4921}" srcOrd="0" destOrd="0" parTransId="{AF27C495-83F5-4F2C-A8CC-C201EC5360EE}" sibTransId="{136ECEC5-DB02-4B6B-9ED5-C67C725B97AF}"/>
    <dgm:cxn modelId="{2859EC63-094B-4084-B494-E1F18954F75C}" type="presOf" srcId="{7B33802D-741A-4F47-9F5A-A2D121ED4921}" destId="{6EEF1DD8-FFED-45D8-9B63-BFA6D9763164}" srcOrd="0" destOrd="0" presId="urn:microsoft.com/office/officeart/2005/8/layout/vProcess5"/>
    <dgm:cxn modelId="{8A0CA21E-2CD5-4435-B388-5026D0D88227}" srcId="{BD33113B-2171-4C59-AE41-2F71E90BD461}" destId="{4CBC9417-244A-463A-9F32-11B856B6655F}" srcOrd="1" destOrd="0" parTransId="{BF07DB40-06AD-446B-9FA0-2ABF2B232CE1}" sibTransId="{B4A32B4A-15A2-49A4-A4AE-5F68B0250707}"/>
    <dgm:cxn modelId="{16B139D3-A96F-41A9-9C02-E9CC5E824F0D}" type="presOf" srcId="{BD33113B-2171-4C59-AE41-2F71E90BD461}" destId="{960783B2-8317-4BCC-BE15-9D523085981F}" srcOrd="0" destOrd="0" presId="urn:microsoft.com/office/officeart/2005/8/layout/vProcess5"/>
    <dgm:cxn modelId="{40E2248A-E877-4F4C-951A-49A20CE6545B}" type="presOf" srcId="{4CBC9417-244A-463A-9F32-11B856B6655F}" destId="{169992A8-B8FC-430B-9151-BEAD25D75DDC}" srcOrd="0" destOrd="0" presId="urn:microsoft.com/office/officeart/2005/8/layout/vProcess5"/>
    <dgm:cxn modelId="{F6D234BF-89AB-4FEF-9847-3953F247F895}" type="presOf" srcId="{7B33802D-741A-4F47-9F5A-A2D121ED4921}" destId="{9C88EF01-7A0C-41FF-82B7-D5EFC4638630}" srcOrd="1" destOrd="0" presId="urn:microsoft.com/office/officeart/2005/8/layout/vProcess5"/>
    <dgm:cxn modelId="{EE820638-A081-459A-8FA1-43F589DF18C7}" type="presOf" srcId="{136ECEC5-DB02-4B6B-9ED5-C67C725B97AF}" destId="{67E9B352-3757-44C3-9FE1-10CF534F0D93}" srcOrd="0" destOrd="0" presId="urn:microsoft.com/office/officeart/2005/8/layout/vProcess5"/>
    <dgm:cxn modelId="{AF16A4AB-1EE8-4FFA-9075-BD4783A7BD97}" type="presOf" srcId="{B4A32B4A-15A2-49A4-A4AE-5F68B0250707}" destId="{2960D32E-0E98-40EA-9277-B62C7B818CD2}" srcOrd="0" destOrd="0" presId="urn:microsoft.com/office/officeart/2005/8/layout/vProcess5"/>
    <dgm:cxn modelId="{E32F936E-60E3-4158-A950-0CFE2483FD1C}" srcId="{BD33113B-2171-4C59-AE41-2F71E90BD461}" destId="{F3E3457A-5C82-466B-8152-9CC7D735FCDA}" srcOrd="2" destOrd="0" parTransId="{9EA34088-7DA1-46F6-B476-D46A68B2E240}" sibTransId="{41663A3A-C312-4ACB-9F09-1297BE96E771}"/>
    <dgm:cxn modelId="{0B57DAD9-A806-4513-AF82-230D2800EAD7}" type="presOf" srcId="{4CBC9417-244A-463A-9F32-11B856B6655F}" destId="{E55FBCAF-F1F5-4CC7-98F4-51EA47A1100A}" srcOrd="1" destOrd="0" presId="urn:microsoft.com/office/officeart/2005/8/layout/vProcess5"/>
    <dgm:cxn modelId="{E716DE31-929F-459C-AFDB-74557B9FB824}" type="presParOf" srcId="{960783B2-8317-4BCC-BE15-9D523085981F}" destId="{237B71B0-EC50-4F59-925C-392285D0CD51}" srcOrd="0" destOrd="0" presId="urn:microsoft.com/office/officeart/2005/8/layout/vProcess5"/>
    <dgm:cxn modelId="{AA05556B-ECF5-40D4-A603-4B70CDAE4E13}" type="presParOf" srcId="{960783B2-8317-4BCC-BE15-9D523085981F}" destId="{6EEF1DD8-FFED-45D8-9B63-BFA6D9763164}" srcOrd="1" destOrd="0" presId="urn:microsoft.com/office/officeart/2005/8/layout/vProcess5"/>
    <dgm:cxn modelId="{E2082B9B-E7B6-49C8-9623-50FF4033FDD8}" type="presParOf" srcId="{960783B2-8317-4BCC-BE15-9D523085981F}" destId="{169992A8-B8FC-430B-9151-BEAD25D75DDC}" srcOrd="2" destOrd="0" presId="urn:microsoft.com/office/officeart/2005/8/layout/vProcess5"/>
    <dgm:cxn modelId="{C70633ED-7E2C-462C-AEE5-2E87AEE0CDAC}" type="presParOf" srcId="{960783B2-8317-4BCC-BE15-9D523085981F}" destId="{CD4DECB6-55EB-43EB-B14E-8806F0607534}" srcOrd="3" destOrd="0" presId="urn:microsoft.com/office/officeart/2005/8/layout/vProcess5"/>
    <dgm:cxn modelId="{196B42D6-F25B-43D2-8837-62A3918DDB4B}" type="presParOf" srcId="{960783B2-8317-4BCC-BE15-9D523085981F}" destId="{67E9B352-3757-44C3-9FE1-10CF534F0D93}" srcOrd="4" destOrd="0" presId="urn:microsoft.com/office/officeart/2005/8/layout/vProcess5"/>
    <dgm:cxn modelId="{DDA39E6E-6060-40EE-B8F9-44DBC24539E3}" type="presParOf" srcId="{960783B2-8317-4BCC-BE15-9D523085981F}" destId="{2960D32E-0E98-40EA-9277-B62C7B818CD2}" srcOrd="5" destOrd="0" presId="urn:microsoft.com/office/officeart/2005/8/layout/vProcess5"/>
    <dgm:cxn modelId="{041ED026-B132-454B-BF5F-DE2F58950A0E}" type="presParOf" srcId="{960783B2-8317-4BCC-BE15-9D523085981F}" destId="{9C88EF01-7A0C-41FF-82B7-D5EFC4638630}" srcOrd="6" destOrd="0" presId="urn:microsoft.com/office/officeart/2005/8/layout/vProcess5"/>
    <dgm:cxn modelId="{39487319-3B7B-4867-B0DF-AB57FA5F6CAF}" type="presParOf" srcId="{960783B2-8317-4BCC-BE15-9D523085981F}" destId="{E55FBCAF-F1F5-4CC7-98F4-51EA47A1100A}" srcOrd="7" destOrd="0" presId="urn:microsoft.com/office/officeart/2005/8/layout/vProcess5"/>
    <dgm:cxn modelId="{8D517CFD-E2C2-41CA-A7F9-F3F90F1E15E6}" type="presParOf" srcId="{960783B2-8317-4BCC-BE15-9D523085981F}" destId="{374F3BF6-2BD4-4E87-88B7-89EC733A4F86}"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D9A8E0-08B6-4579-9BCE-2DEE2683006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6B9C262-50F2-4021-B02E-36F62AD97758}">
      <dgm:prSet phldrT="[文本]"/>
      <dgm:spPr/>
      <dgm:t>
        <a:bodyPr/>
        <a:lstStyle/>
        <a:p>
          <a:r>
            <a:rPr lang="en-US" altLang="zh-CN" dirty="0"/>
            <a:t>1</a:t>
          </a:r>
          <a:endParaRPr lang="zh-CN" altLang="en-US" dirty="0"/>
        </a:p>
      </dgm:t>
    </dgm:pt>
    <dgm:pt modelId="{523497A5-39E2-4581-AD7E-E27B5D403CBA}" cxnId="{DBE2219E-85D3-4FE3-8237-B51CEAD15132}" type="parTrans">
      <dgm:prSet/>
      <dgm:spPr/>
      <dgm:t>
        <a:bodyPr/>
        <a:lstStyle/>
        <a:p>
          <a:endParaRPr lang="zh-CN" altLang="en-US"/>
        </a:p>
      </dgm:t>
    </dgm:pt>
    <dgm:pt modelId="{93FDAAF5-655A-42ED-AEA7-BB2A4B7989B5}" cxnId="{DBE2219E-85D3-4FE3-8237-B51CEAD15132}" type="sibTrans">
      <dgm:prSet/>
      <dgm:spPr/>
      <dgm:t>
        <a:bodyPr/>
        <a:lstStyle/>
        <a:p>
          <a:endParaRPr lang="zh-CN" altLang="en-US"/>
        </a:p>
      </dgm:t>
    </dgm:pt>
    <dgm:pt modelId="{7903617A-0AA8-492C-BEEA-E521FACB645A}">
      <dgm:prSet phldrT="[文本]"/>
      <dgm:spPr/>
      <dgm:t>
        <a:bodyPr/>
        <a:lstStyle/>
        <a:p>
          <a:r>
            <a:rPr lang="zh-CN" altLang="en-US" dirty="0"/>
            <a:t>项目达到了范围、时间和成本目标</a:t>
          </a:r>
        </a:p>
      </dgm:t>
    </dgm:pt>
    <dgm:pt modelId="{D3C24726-9226-41B8-BB99-11655B1A8F8C}" cxnId="{914BCD5C-1B57-4CED-9611-CF06B8E75FA4}" type="parTrans">
      <dgm:prSet/>
      <dgm:spPr/>
      <dgm:t>
        <a:bodyPr/>
        <a:lstStyle/>
        <a:p>
          <a:endParaRPr lang="zh-CN" altLang="en-US"/>
        </a:p>
      </dgm:t>
    </dgm:pt>
    <dgm:pt modelId="{83B47831-2929-43FE-8A6D-84070174F6A5}" cxnId="{914BCD5C-1B57-4CED-9611-CF06B8E75FA4}" type="sibTrans">
      <dgm:prSet/>
      <dgm:spPr/>
      <dgm:t>
        <a:bodyPr/>
        <a:lstStyle/>
        <a:p>
          <a:endParaRPr lang="zh-CN" altLang="en-US"/>
        </a:p>
      </dgm:t>
    </dgm:pt>
    <dgm:pt modelId="{6D836BEE-BD73-4AEE-949D-F1590165B02F}">
      <dgm:prSet phldrT="[文本]"/>
      <dgm:spPr/>
      <dgm:t>
        <a:bodyPr/>
        <a:lstStyle/>
        <a:p>
          <a:r>
            <a:rPr lang="en-US" altLang="zh-CN" dirty="0"/>
            <a:t>2</a:t>
          </a:r>
          <a:endParaRPr lang="zh-CN" altLang="en-US" dirty="0"/>
        </a:p>
      </dgm:t>
    </dgm:pt>
    <dgm:pt modelId="{01E60709-B8A1-463D-9CDE-66BD709F4E81}" cxnId="{171C7F6A-88B3-42F2-A628-8F8C94EBBFFB}" type="parTrans">
      <dgm:prSet/>
      <dgm:spPr/>
      <dgm:t>
        <a:bodyPr/>
        <a:lstStyle/>
        <a:p>
          <a:endParaRPr lang="zh-CN" altLang="en-US"/>
        </a:p>
      </dgm:t>
    </dgm:pt>
    <dgm:pt modelId="{FC9BD1BE-EDD8-4E09-8DAF-328D6158D362}" cxnId="{171C7F6A-88B3-42F2-A628-8F8C94EBBFFB}" type="sibTrans">
      <dgm:prSet/>
      <dgm:spPr/>
      <dgm:t>
        <a:bodyPr/>
        <a:lstStyle/>
        <a:p>
          <a:endParaRPr lang="zh-CN" altLang="en-US"/>
        </a:p>
      </dgm:t>
    </dgm:pt>
    <dgm:pt modelId="{131E03EB-C3CD-4DB9-B941-3EC76099BB70}">
      <dgm:prSet phldrT="[文本]"/>
      <dgm:spPr/>
      <dgm:t>
        <a:bodyPr/>
        <a:lstStyle/>
        <a:p>
          <a:r>
            <a:rPr lang="zh-CN" altLang="en-US" dirty="0"/>
            <a:t>项目使客户</a:t>
          </a:r>
          <a:r>
            <a:rPr lang="en-US" altLang="zh-CN" dirty="0"/>
            <a:t>/</a:t>
          </a:r>
          <a:r>
            <a:rPr lang="zh-CN" altLang="en-US" dirty="0"/>
            <a:t>项目发起人感到满意</a:t>
          </a:r>
        </a:p>
      </dgm:t>
    </dgm:pt>
    <dgm:pt modelId="{F4BCA0EF-B499-4FF2-B6A8-EF6C8CBF004C}" cxnId="{F1F5B3BC-6D97-4AC1-B142-062E81D37470}" type="parTrans">
      <dgm:prSet/>
      <dgm:spPr/>
      <dgm:t>
        <a:bodyPr/>
        <a:lstStyle/>
        <a:p>
          <a:endParaRPr lang="zh-CN" altLang="en-US"/>
        </a:p>
      </dgm:t>
    </dgm:pt>
    <dgm:pt modelId="{913A7102-713E-4D0E-B6F4-CDB715FC650A}" cxnId="{F1F5B3BC-6D97-4AC1-B142-062E81D37470}" type="sibTrans">
      <dgm:prSet/>
      <dgm:spPr/>
      <dgm:t>
        <a:bodyPr/>
        <a:lstStyle/>
        <a:p>
          <a:endParaRPr lang="zh-CN" altLang="en-US"/>
        </a:p>
      </dgm:t>
    </dgm:pt>
    <dgm:pt modelId="{1AD3B503-96A6-4555-B710-FD852A8E5199}">
      <dgm:prSet phldrT="[文本]"/>
      <dgm:spPr/>
      <dgm:t>
        <a:bodyPr/>
        <a:lstStyle/>
        <a:p>
          <a:r>
            <a:rPr lang="en-US" altLang="zh-CN" dirty="0"/>
            <a:t>3</a:t>
          </a:r>
          <a:endParaRPr lang="zh-CN" altLang="en-US" dirty="0"/>
        </a:p>
      </dgm:t>
    </dgm:pt>
    <dgm:pt modelId="{6A6BBCB0-82F5-4ED7-B51E-9BFADD84616E}" cxnId="{7F7C4969-5EC1-4217-A983-9557848C0ACA}" type="parTrans">
      <dgm:prSet/>
      <dgm:spPr/>
      <dgm:t>
        <a:bodyPr/>
        <a:lstStyle/>
        <a:p>
          <a:endParaRPr lang="zh-CN" altLang="en-US"/>
        </a:p>
      </dgm:t>
    </dgm:pt>
    <dgm:pt modelId="{EC208705-0509-4FA2-AEC8-D93972D84EA0}" cxnId="{7F7C4969-5EC1-4217-A983-9557848C0ACA}" type="sibTrans">
      <dgm:prSet/>
      <dgm:spPr/>
      <dgm:t>
        <a:bodyPr/>
        <a:lstStyle/>
        <a:p>
          <a:endParaRPr lang="zh-CN" altLang="en-US"/>
        </a:p>
      </dgm:t>
    </dgm:pt>
    <dgm:pt modelId="{8F5C5FF9-FA17-4A6E-8008-1C24B44376EB}">
      <dgm:prSet phldrT="[文本]"/>
      <dgm:spPr/>
      <dgm:t>
        <a:bodyPr/>
        <a:lstStyle/>
        <a:p>
          <a:r>
            <a:rPr lang="zh-CN" altLang="en-US" dirty="0"/>
            <a:t>项目的结果达到了主要目标，比如赚取或节省了一定数目的钱，带来了好的投资收益</a:t>
          </a:r>
        </a:p>
      </dgm:t>
    </dgm:pt>
    <dgm:pt modelId="{1E5B0583-1037-4B1F-A7D4-CD45CCC47E06}" cxnId="{35CDF15D-8B5D-4FD1-B193-41318EE64DFD}" type="parTrans">
      <dgm:prSet/>
      <dgm:spPr/>
      <dgm:t>
        <a:bodyPr/>
        <a:lstStyle/>
        <a:p>
          <a:endParaRPr lang="zh-CN" altLang="en-US"/>
        </a:p>
      </dgm:t>
    </dgm:pt>
    <dgm:pt modelId="{A18659E4-7692-458F-A84A-F3557640C4EB}" cxnId="{35CDF15D-8B5D-4FD1-B193-41318EE64DFD}" type="sibTrans">
      <dgm:prSet/>
      <dgm:spPr/>
      <dgm:t>
        <a:bodyPr/>
        <a:lstStyle/>
        <a:p>
          <a:endParaRPr lang="zh-CN" altLang="en-US"/>
        </a:p>
      </dgm:t>
    </dgm:pt>
    <dgm:pt modelId="{70D695BA-E070-4484-B4DF-D58EB8E6E067}" type="pres">
      <dgm:prSet presAssocID="{78D9A8E0-08B6-4579-9BCE-2DEE26830066}" presName="linearFlow" presStyleCnt="0">
        <dgm:presLayoutVars>
          <dgm:dir/>
          <dgm:animLvl val="lvl"/>
          <dgm:resizeHandles val="exact"/>
        </dgm:presLayoutVars>
      </dgm:prSet>
      <dgm:spPr/>
      <dgm:t>
        <a:bodyPr/>
        <a:lstStyle/>
        <a:p>
          <a:endParaRPr lang="zh-CN" altLang="en-US"/>
        </a:p>
      </dgm:t>
    </dgm:pt>
    <dgm:pt modelId="{333B0DCB-24E9-4583-9A23-73017215F63E}" type="pres">
      <dgm:prSet presAssocID="{56B9C262-50F2-4021-B02E-36F62AD97758}" presName="composite" presStyleCnt="0"/>
      <dgm:spPr/>
    </dgm:pt>
    <dgm:pt modelId="{834630FD-2D90-4E72-9128-9A16AFD6B81A}" type="pres">
      <dgm:prSet presAssocID="{56B9C262-50F2-4021-B02E-36F62AD97758}" presName="parentText" presStyleLbl="alignNode1" presStyleIdx="0" presStyleCnt="3">
        <dgm:presLayoutVars>
          <dgm:chMax val="1"/>
          <dgm:bulletEnabled val="1"/>
        </dgm:presLayoutVars>
      </dgm:prSet>
      <dgm:spPr/>
      <dgm:t>
        <a:bodyPr/>
        <a:lstStyle/>
        <a:p>
          <a:endParaRPr lang="zh-CN" altLang="en-US"/>
        </a:p>
      </dgm:t>
    </dgm:pt>
    <dgm:pt modelId="{481E31D6-6BC6-4649-B41D-AC0FC987B9E2}" type="pres">
      <dgm:prSet presAssocID="{56B9C262-50F2-4021-B02E-36F62AD97758}" presName="descendantText" presStyleLbl="alignAcc1" presStyleIdx="0" presStyleCnt="3">
        <dgm:presLayoutVars>
          <dgm:bulletEnabled val="1"/>
        </dgm:presLayoutVars>
      </dgm:prSet>
      <dgm:spPr/>
      <dgm:t>
        <a:bodyPr/>
        <a:lstStyle/>
        <a:p>
          <a:endParaRPr lang="zh-CN" altLang="en-US"/>
        </a:p>
      </dgm:t>
    </dgm:pt>
    <dgm:pt modelId="{8C73B8AE-ED49-4B5B-B51B-7CC32380FE44}" type="pres">
      <dgm:prSet presAssocID="{93FDAAF5-655A-42ED-AEA7-BB2A4B7989B5}" presName="sp" presStyleCnt="0"/>
      <dgm:spPr/>
    </dgm:pt>
    <dgm:pt modelId="{45CA8CAF-4275-419B-89AA-9D970AC0BFE4}" type="pres">
      <dgm:prSet presAssocID="{6D836BEE-BD73-4AEE-949D-F1590165B02F}" presName="composite" presStyleCnt="0"/>
      <dgm:spPr/>
    </dgm:pt>
    <dgm:pt modelId="{CEED264F-0806-4412-B1D1-9DD40FA8FA64}" type="pres">
      <dgm:prSet presAssocID="{6D836BEE-BD73-4AEE-949D-F1590165B02F}" presName="parentText" presStyleLbl="alignNode1" presStyleIdx="1" presStyleCnt="3">
        <dgm:presLayoutVars>
          <dgm:chMax val="1"/>
          <dgm:bulletEnabled val="1"/>
        </dgm:presLayoutVars>
      </dgm:prSet>
      <dgm:spPr/>
      <dgm:t>
        <a:bodyPr/>
        <a:lstStyle/>
        <a:p>
          <a:endParaRPr lang="zh-CN" altLang="en-US"/>
        </a:p>
      </dgm:t>
    </dgm:pt>
    <dgm:pt modelId="{EE421FA5-26A1-4603-880B-4066E14ACE45}" type="pres">
      <dgm:prSet presAssocID="{6D836BEE-BD73-4AEE-949D-F1590165B02F}" presName="descendantText" presStyleLbl="alignAcc1" presStyleIdx="1" presStyleCnt="3">
        <dgm:presLayoutVars>
          <dgm:bulletEnabled val="1"/>
        </dgm:presLayoutVars>
      </dgm:prSet>
      <dgm:spPr/>
      <dgm:t>
        <a:bodyPr/>
        <a:lstStyle/>
        <a:p>
          <a:endParaRPr lang="zh-CN" altLang="en-US"/>
        </a:p>
      </dgm:t>
    </dgm:pt>
    <dgm:pt modelId="{8CBAE8E5-3706-40A3-9BBC-A01E86C52407}" type="pres">
      <dgm:prSet presAssocID="{FC9BD1BE-EDD8-4E09-8DAF-328D6158D362}" presName="sp" presStyleCnt="0"/>
      <dgm:spPr/>
    </dgm:pt>
    <dgm:pt modelId="{0A1B3D43-DA8B-4D89-BF84-3DBEAC41CE61}" type="pres">
      <dgm:prSet presAssocID="{1AD3B503-96A6-4555-B710-FD852A8E5199}" presName="composite" presStyleCnt="0"/>
      <dgm:spPr/>
    </dgm:pt>
    <dgm:pt modelId="{CD1184D5-278A-4B70-ABCA-4EC47341E5E5}" type="pres">
      <dgm:prSet presAssocID="{1AD3B503-96A6-4555-B710-FD852A8E5199}" presName="parentText" presStyleLbl="alignNode1" presStyleIdx="2" presStyleCnt="3">
        <dgm:presLayoutVars>
          <dgm:chMax val="1"/>
          <dgm:bulletEnabled val="1"/>
        </dgm:presLayoutVars>
      </dgm:prSet>
      <dgm:spPr/>
      <dgm:t>
        <a:bodyPr/>
        <a:lstStyle/>
        <a:p>
          <a:endParaRPr lang="zh-CN" altLang="en-US"/>
        </a:p>
      </dgm:t>
    </dgm:pt>
    <dgm:pt modelId="{EE459B5B-74C9-4433-9A06-5056DE5EAA1C}" type="pres">
      <dgm:prSet presAssocID="{1AD3B503-96A6-4555-B710-FD852A8E5199}" presName="descendantText" presStyleLbl="alignAcc1" presStyleIdx="2" presStyleCnt="3">
        <dgm:presLayoutVars>
          <dgm:bulletEnabled val="1"/>
        </dgm:presLayoutVars>
      </dgm:prSet>
      <dgm:spPr/>
      <dgm:t>
        <a:bodyPr/>
        <a:lstStyle/>
        <a:p>
          <a:endParaRPr lang="zh-CN" altLang="en-US"/>
        </a:p>
      </dgm:t>
    </dgm:pt>
  </dgm:ptLst>
  <dgm:cxnLst>
    <dgm:cxn modelId="{F1F5B3BC-6D97-4AC1-B142-062E81D37470}" srcId="{6D836BEE-BD73-4AEE-949D-F1590165B02F}" destId="{131E03EB-C3CD-4DB9-B941-3EC76099BB70}" srcOrd="0" destOrd="0" parTransId="{F4BCA0EF-B499-4FF2-B6A8-EF6C8CBF004C}" sibTransId="{913A7102-713E-4D0E-B6F4-CDB715FC650A}"/>
    <dgm:cxn modelId="{832EE31E-2243-48D6-9853-D48DFFA7FAC5}" type="presOf" srcId="{7903617A-0AA8-492C-BEEA-E521FACB645A}" destId="{481E31D6-6BC6-4649-B41D-AC0FC987B9E2}" srcOrd="0" destOrd="0" presId="urn:microsoft.com/office/officeart/2005/8/layout/chevron2"/>
    <dgm:cxn modelId="{DFAB7EC6-1352-4889-8B91-3CBF5559A4A6}" type="presOf" srcId="{56B9C262-50F2-4021-B02E-36F62AD97758}" destId="{834630FD-2D90-4E72-9128-9A16AFD6B81A}" srcOrd="0" destOrd="0" presId="urn:microsoft.com/office/officeart/2005/8/layout/chevron2"/>
    <dgm:cxn modelId="{35CDF15D-8B5D-4FD1-B193-41318EE64DFD}" srcId="{1AD3B503-96A6-4555-B710-FD852A8E5199}" destId="{8F5C5FF9-FA17-4A6E-8008-1C24B44376EB}" srcOrd="0" destOrd="0" parTransId="{1E5B0583-1037-4B1F-A7D4-CD45CCC47E06}" sibTransId="{A18659E4-7692-458F-A84A-F3557640C4EB}"/>
    <dgm:cxn modelId="{CAB0571D-C426-43A5-BEFE-1B6B17841644}" type="presOf" srcId="{8F5C5FF9-FA17-4A6E-8008-1C24B44376EB}" destId="{EE459B5B-74C9-4433-9A06-5056DE5EAA1C}" srcOrd="0" destOrd="0" presId="urn:microsoft.com/office/officeart/2005/8/layout/chevron2"/>
    <dgm:cxn modelId="{DBE2219E-85D3-4FE3-8237-B51CEAD15132}" srcId="{78D9A8E0-08B6-4579-9BCE-2DEE26830066}" destId="{56B9C262-50F2-4021-B02E-36F62AD97758}" srcOrd="0" destOrd="0" parTransId="{523497A5-39E2-4581-AD7E-E27B5D403CBA}" sibTransId="{93FDAAF5-655A-42ED-AEA7-BB2A4B7989B5}"/>
    <dgm:cxn modelId="{914BCD5C-1B57-4CED-9611-CF06B8E75FA4}" srcId="{56B9C262-50F2-4021-B02E-36F62AD97758}" destId="{7903617A-0AA8-492C-BEEA-E521FACB645A}" srcOrd="0" destOrd="0" parTransId="{D3C24726-9226-41B8-BB99-11655B1A8F8C}" sibTransId="{83B47831-2929-43FE-8A6D-84070174F6A5}"/>
    <dgm:cxn modelId="{5A92885C-D9F1-4AC6-BFD3-7436C693E76D}" type="presOf" srcId="{131E03EB-C3CD-4DB9-B941-3EC76099BB70}" destId="{EE421FA5-26A1-4603-880B-4066E14ACE45}" srcOrd="0" destOrd="0" presId="urn:microsoft.com/office/officeart/2005/8/layout/chevron2"/>
    <dgm:cxn modelId="{639AEE4F-9528-4137-BE6F-363340E316BD}" type="presOf" srcId="{78D9A8E0-08B6-4579-9BCE-2DEE26830066}" destId="{70D695BA-E070-4484-B4DF-D58EB8E6E067}" srcOrd="0" destOrd="0" presId="urn:microsoft.com/office/officeart/2005/8/layout/chevron2"/>
    <dgm:cxn modelId="{E286E604-DED2-409D-8923-CD50FD4BE5D9}" type="presOf" srcId="{6D836BEE-BD73-4AEE-949D-F1590165B02F}" destId="{CEED264F-0806-4412-B1D1-9DD40FA8FA64}" srcOrd="0" destOrd="0" presId="urn:microsoft.com/office/officeart/2005/8/layout/chevron2"/>
    <dgm:cxn modelId="{171C7F6A-88B3-42F2-A628-8F8C94EBBFFB}" srcId="{78D9A8E0-08B6-4579-9BCE-2DEE26830066}" destId="{6D836BEE-BD73-4AEE-949D-F1590165B02F}" srcOrd="1" destOrd="0" parTransId="{01E60709-B8A1-463D-9CDE-66BD709F4E81}" sibTransId="{FC9BD1BE-EDD8-4E09-8DAF-328D6158D362}"/>
    <dgm:cxn modelId="{16C48DBC-F126-493E-AB4F-E0A304E8932B}" type="presOf" srcId="{1AD3B503-96A6-4555-B710-FD852A8E5199}" destId="{CD1184D5-278A-4B70-ABCA-4EC47341E5E5}" srcOrd="0" destOrd="0" presId="urn:microsoft.com/office/officeart/2005/8/layout/chevron2"/>
    <dgm:cxn modelId="{7F7C4969-5EC1-4217-A983-9557848C0ACA}" srcId="{78D9A8E0-08B6-4579-9BCE-2DEE26830066}" destId="{1AD3B503-96A6-4555-B710-FD852A8E5199}" srcOrd="2" destOrd="0" parTransId="{6A6BBCB0-82F5-4ED7-B51E-9BFADD84616E}" sibTransId="{EC208705-0509-4FA2-AEC8-D93972D84EA0}"/>
    <dgm:cxn modelId="{DA3AB0F3-D6E5-425D-9300-4CBA7DF35C48}" type="presParOf" srcId="{70D695BA-E070-4484-B4DF-D58EB8E6E067}" destId="{333B0DCB-24E9-4583-9A23-73017215F63E}" srcOrd="0" destOrd="0" presId="urn:microsoft.com/office/officeart/2005/8/layout/chevron2"/>
    <dgm:cxn modelId="{31FE16F4-6911-480F-8BDE-226A92FCA569}" type="presParOf" srcId="{333B0DCB-24E9-4583-9A23-73017215F63E}" destId="{834630FD-2D90-4E72-9128-9A16AFD6B81A}" srcOrd="0" destOrd="0" presId="urn:microsoft.com/office/officeart/2005/8/layout/chevron2"/>
    <dgm:cxn modelId="{894B3B1B-78D7-4284-A99D-866E26E44933}" type="presParOf" srcId="{333B0DCB-24E9-4583-9A23-73017215F63E}" destId="{481E31D6-6BC6-4649-B41D-AC0FC987B9E2}" srcOrd="1" destOrd="0" presId="urn:microsoft.com/office/officeart/2005/8/layout/chevron2"/>
    <dgm:cxn modelId="{4E473DB5-52F0-4536-9B4C-669759472ED9}" type="presParOf" srcId="{70D695BA-E070-4484-B4DF-D58EB8E6E067}" destId="{8C73B8AE-ED49-4B5B-B51B-7CC32380FE44}" srcOrd="1" destOrd="0" presId="urn:microsoft.com/office/officeart/2005/8/layout/chevron2"/>
    <dgm:cxn modelId="{2955DC8F-FB8D-49FF-87F2-7662E3E50CCF}" type="presParOf" srcId="{70D695BA-E070-4484-B4DF-D58EB8E6E067}" destId="{45CA8CAF-4275-419B-89AA-9D970AC0BFE4}" srcOrd="2" destOrd="0" presId="urn:microsoft.com/office/officeart/2005/8/layout/chevron2"/>
    <dgm:cxn modelId="{14AA9A21-E66F-43D3-B5A2-4B07C19F061A}" type="presParOf" srcId="{45CA8CAF-4275-419B-89AA-9D970AC0BFE4}" destId="{CEED264F-0806-4412-B1D1-9DD40FA8FA64}" srcOrd="0" destOrd="0" presId="urn:microsoft.com/office/officeart/2005/8/layout/chevron2"/>
    <dgm:cxn modelId="{0757CD64-891D-4783-930F-D6657AD512CA}" type="presParOf" srcId="{45CA8CAF-4275-419B-89AA-9D970AC0BFE4}" destId="{EE421FA5-26A1-4603-880B-4066E14ACE45}" srcOrd="1" destOrd="0" presId="urn:microsoft.com/office/officeart/2005/8/layout/chevron2"/>
    <dgm:cxn modelId="{77C0E36D-9A36-49E3-9AFF-78BB19AE8FC0}" type="presParOf" srcId="{70D695BA-E070-4484-B4DF-D58EB8E6E067}" destId="{8CBAE8E5-3706-40A3-9BBC-A01E86C52407}" srcOrd="3" destOrd="0" presId="urn:microsoft.com/office/officeart/2005/8/layout/chevron2"/>
    <dgm:cxn modelId="{94E73A77-7282-4867-9608-910C953310FD}" type="presParOf" srcId="{70D695BA-E070-4484-B4DF-D58EB8E6E067}" destId="{0A1B3D43-DA8B-4D89-BF84-3DBEAC41CE61}" srcOrd="4" destOrd="0" presId="urn:microsoft.com/office/officeart/2005/8/layout/chevron2"/>
    <dgm:cxn modelId="{90CF7391-3157-4AFB-B6BB-5458E67ECE6F}" type="presParOf" srcId="{0A1B3D43-DA8B-4D89-BF84-3DBEAC41CE61}" destId="{CD1184D5-278A-4B70-ABCA-4EC47341E5E5}" srcOrd="0" destOrd="0" presId="urn:microsoft.com/office/officeart/2005/8/layout/chevron2"/>
    <dgm:cxn modelId="{3D86E19F-70E3-4AB5-82AD-034F5343F343}" type="presParOf" srcId="{0A1B3D43-DA8B-4D89-BF84-3DBEAC41CE61}" destId="{EE459B5B-74C9-4433-9A06-5056DE5EAA1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33113B-2171-4C59-AE41-2F71E90BD461}"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zh-CN" altLang="en-US"/>
        </a:p>
      </dgm:t>
    </dgm:pt>
    <dgm:pt modelId="{7B33802D-741A-4F47-9F5A-A2D121ED4921}">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企业持久生存</a:t>
          </a:r>
        </a:p>
      </dgm:t>
    </dgm:pt>
    <dgm:pt modelId="{AF27C495-83F5-4F2C-A8CC-C201EC5360EE}" cxnId="{F029C531-774B-48BD-911C-6FF1BDF1F533}" type="parTrans">
      <dgm:prSet/>
      <dgm:spPr/>
      <dgm:t>
        <a:bodyPr/>
        <a:lstStyle/>
        <a:p>
          <a:endParaRPr lang="zh-CN" altLang="en-US">
            <a:solidFill>
              <a:schemeClr val="tx1"/>
            </a:solidFill>
          </a:endParaRPr>
        </a:p>
      </dgm:t>
    </dgm:pt>
    <dgm:pt modelId="{136ECEC5-DB02-4B6B-9ED5-C67C725B97AF}" cxnId="{F029C531-774B-48BD-911C-6FF1BDF1F533}" type="sibTrans">
      <dgm:prSet/>
      <dgm:spPr/>
      <dgm:t>
        <a:bodyPr/>
        <a:lstStyle/>
        <a:p>
          <a:endParaRPr lang="zh-CN" altLang="en-US">
            <a:solidFill>
              <a:schemeClr val="tx1"/>
            </a:solidFill>
          </a:endParaRPr>
        </a:p>
      </dgm:t>
    </dgm:pt>
    <dgm:pt modelId="{4CBC9417-244A-463A-9F32-11B856B6655F}">
      <dgm:prSet phldrT="[文本]"/>
      <dgm:spPr/>
      <dgm:t>
        <a:bodyPr/>
        <a:lstStyle/>
        <a:p>
          <a:r>
            <a:rPr lang="zh-CN" altLang="en-US">
              <a:solidFill>
                <a:schemeClr val="tx1"/>
              </a:solidFill>
              <a:latin typeface="微软雅黑" panose="020B0503020204020204" pitchFamily="34" charset="-122"/>
              <a:ea typeface="微软雅黑" panose="020B0503020204020204" pitchFamily="34" charset="-122"/>
            </a:rPr>
            <a:t>项目的成功</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BF07DB40-06AD-446B-9FA0-2ABF2B232CE1}" cxnId="{8A0CA21E-2CD5-4435-B388-5026D0D88227}" type="parTrans">
      <dgm:prSet/>
      <dgm:spPr/>
      <dgm:t>
        <a:bodyPr/>
        <a:lstStyle/>
        <a:p>
          <a:endParaRPr lang="zh-CN" altLang="en-US">
            <a:solidFill>
              <a:schemeClr val="tx1"/>
            </a:solidFill>
          </a:endParaRPr>
        </a:p>
      </dgm:t>
    </dgm:pt>
    <dgm:pt modelId="{B4A32B4A-15A2-49A4-A4AE-5F68B0250707}" cxnId="{8A0CA21E-2CD5-4435-B388-5026D0D88227}" type="sibTrans">
      <dgm:prSet/>
      <dgm:spPr/>
      <dgm:t>
        <a:bodyPr/>
        <a:lstStyle/>
        <a:p>
          <a:endParaRPr lang="zh-CN" altLang="en-US">
            <a:solidFill>
              <a:schemeClr val="tx1"/>
            </a:solidFill>
          </a:endParaRPr>
        </a:p>
      </dgm:t>
    </dgm:pt>
    <dgm:pt modelId="{F3E3457A-5C82-466B-8152-9CC7D735FCDA}">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优良的项目管理</a:t>
          </a:r>
        </a:p>
      </dgm:t>
    </dgm:pt>
    <dgm:pt modelId="{9EA34088-7DA1-46F6-B476-D46A68B2E240}" cxnId="{E32F936E-60E3-4158-A950-0CFE2483FD1C}" type="parTrans">
      <dgm:prSet/>
      <dgm:spPr/>
      <dgm:t>
        <a:bodyPr/>
        <a:lstStyle/>
        <a:p>
          <a:endParaRPr lang="zh-CN" altLang="en-US">
            <a:solidFill>
              <a:schemeClr val="tx1"/>
            </a:solidFill>
          </a:endParaRPr>
        </a:p>
      </dgm:t>
    </dgm:pt>
    <dgm:pt modelId="{41663A3A-C312-4ACB-9F09-1297BE96E771}" cxnId="{E32F936E-60E3-4158-A950-0CFE2483FD1C}" type="sibTrans">
      <dgm:prSet/>
      <dgm:spPr/>
      <dgm:t>
        <a:bodyPr/>
        <a:lstStyle/>
        <a:p>
          <a:endParaRPr lang="zh-CN" altLang="en-US">
            <a:solidFill>
              <a:schemeClr val="tx1"/>
            </a:solidFill>
          </a:endParaRPr>
        </a:p>
      </dgm:t>
    </dgm:pt>
    <dgm:pt modelId="{830B3DE5-DFB9-49AE-A51A-4DE1A17010AD}">
      <dgm:prSet/>
      <dgm:spPr/>
      <dgm:t>
        <a:bodyPr/>
        <a:lstStyle/>
        <a:p>
          <a:r>
            <a:rPr lang="zh-CN" altLang="en-US">
              <a:solidFill>
                <a:srgbClr val="FF0000"/>
              </a:solidFill>
              <a:latin typeface="微软雅黑" panose="020B0503020204020204" pitchFamily="34" charset="-122"/>
              <a:ea typeface="微软雅黑" panose="020B0503020204020204" pitchFamily="34" charset="-122"/>
            </a:rPr>
            <a:t>优秀的项目经理</a:t>
          </a:r>
          <a:endParaRPr lang="zh-CN" altLang="en-US" dirty="0">
            <a:solidFill>
              <a:srgbClr val="FF0000"/>
            </a:solidFill>
            <a:latin typeface="微软雅黑" panose="020B0503020204020204" pitchFamily="34" charset="-122"/>
            <a:ea typeface="微软雅黑" panose="020B0503020204020204" pitchFamily="34" charset="-122"/>
          </a:endParaRPr>
        </a:p>
      </dgm:t>
    </dgm:pt>
    <dgm:pt modelId="{3EB29CA6-7495-4195-9732-342C6AE1FE37}" cxnId="{65B48DF4-849B-4752-A4C9-36D08CD8B8F6}" type="parTrans">
      <dgm:prSet/>
      <dgm:spPr/>
      <dgm:t>
        <a:bodyPr/>
        <a:lstStyle/>
        <a:p>
          <a:endParaRPr lang="zh-CN" altLang="en-US">
            <a:solidFill>
              <a:schemeClr val="tx1"/>
            </a:solidFill>
          </a:endParaRPr>
        </a:p>
      </dgm:t>
    </dgm:pt>
    <dgm:pt modelId="{C6A898D1-5927-4D53-BCA3-22955C84AD99}" cxnId="{65B48DF4-849B-4752-A4C9-36D08CD8B8F6}" type="sibTrans">
      <dgm:prSet/>
      <dgm:spPr/>
      <dgm:t>
        <a:bodyPr/>
        <a:lstStyle/>
        <a:p>
          <a:endParaRPr lang="zh-CN" altLang="en-US">
            <a:solidFill>
              <a:schemeClr val="tx1"/>
            </a:solidFill>
          </a:endParaRPr>
        </a:p>
      </dgm:t>
    </dgm:pt>
    <dgm:pt modelId="{960783B2-8317-4BCC-BE15-9D523085981F}" type="pres">
      <dgm:prSet presAssocID="{BD33113B-2171-4C59-AE41-2F71E90BD461}" presName="outerComposite" presStyleCnt="0">
        <dgm:presLayoutVars>
          <dgm:chMax val="5"/>
          <dgm:dir/>
          <dgm:resizeHandles val="exact"/>
        </dgm:presLayoutVars>
      </dgm:prSet>
      <dgm:spPr/>
      <dgm:t>
        <a:bodyPr/>
        <a:lstStyle/>
        <a:p>
          <a:endParaRPr lang="zh-CN" altLang="en-US"/>
        </a:p>
      </dgm:t>
    </dgm:pt>
    <dgm:pt modelId="{237B71B0-EC50-4F59-925C-392285D0CD51}" type="pres">
      <dgm:prSet presAssocID="{BD33113B-2171-4C59-AE41-2F71E90BD461}" presName="dummyMaxCanvas" presStyleCnt="0">
        <dgm:presLayoutVars/>
      </dgm:prSet>
      <dgm:spPr/>
    </dgm:pt>
    <dgm:pt modelId="{68A1FBCA-E56C-4450-B4CB-0B1FC39E32E0}" type="pres">
      <dgm:prSet presAssocID="{BD33113B-2171-4C59-AE41-2F71E90BD461}" presName="FourNodes_1" presStyleLbl="node1" presStyleIdx="0" presStyleCnt="4">
        <dgm:presLayoutVars>
          <dgm:bulletEnabled val="1"/>
        </dgm:presLayoutVars>
      </dgm:prSet>
      <dgm:spPr/>
      <dgm:t>
        <a:bodyPr/>
        <a:lstStyle/>
        <a:p>
          <a:endParaRPr lang="zh-CN" altLang="en-US"/>
        </a:p>
      </dgm:t>
    </dgm:pt>
    <dgm:pt modelId="{1A691A9F-1EA3-4EDF-9A27-02B962AD1EBF}" type="pres">
      <dgm:prSet presAssocID="{BD33113B-2171-4C59-AE41-2F71E90BD461}" presName="FourNodes_2" presStyleLbl="node1" presStyleIdx="1" presStyleCnt="4">
        <dgm:presLayoutVars>
          <dgm:bulletEnabled val="1"/>
        </dgm:presLayoutVars>
      </dgm:prSet>
      <dgm:spPr/>
      <dgm:t>
        <a:bodyPr/>
        <a:lstStyle/>
        <a:p>
          <a:endParaRPr lang="zh-CN" altLang="en-US"/>
        </a:p>
      </dgm:t>
    </dgm:pt>
    <dgm:pt modelId="{33A883B4-EE52-406D-9F90-025D043D0CF4}" type="pres">
      <dgm:prSet presAssocID="{BD33113B-2171-4C59-AE41-2F71E90BD461}" presName="FourNodes_3" presStyleLbl="node1" presStyleIdx="2" presStyleCnt="4">
        <dgm:presLayoutVars>
          <dgm:bulletEnabled val="1"/>
        </dgm:presLayoutVars>
      </dgm:prSet>
      <dgm:spPr/>
      <dgm:t>
        <a:bodyPr/>
        <a:lstStyle/>
        <a:p>
          <a:endParaRPr lang="zh-CN" altLang="en-US"/>
        </a:p>
      </dgm:t>
    </dgm:pt>
    <dgm:pt modelId="{B1C55E74-50CD-44CF-947C-D18AD2636034}" type="pres">
      <dgm:prSet presAssocID="{BD33113B-2171-4C59-AE41-2F71E90BD461}" presName="FourNodes_4" presStyleLbl="node1" presStyleIdx="3" presStyleCnt="4">
        <dgm:presLayoutVars>
          <dgm:bulletEnabled val="1"/>
        </dgm:presLayoutVars>
      </dgm:prSet>
      <dgm:spPr/>
      <dgm:t>
        <a:bodyPr/>
        <a:lstStyle/>
        <a:p>
          <a:endParaRPr lang="zh-CN" altLang="en-US"/>
        </a:p>
      </dgm:t>
    </dgm:pt>
    <dgm:pt modelId="{7B528B87-9C11-4193-986C-4756CAB02075}" type="pres">
      <dgm:prSet presAssocID="{BD33113B-2171-4C59-AE41-2F71E90BD461}" presName="FourConn_1-2" presStyleLbl="fgAccFollowNode1" presStyleIdx="0" presStyleCnt="3" custAng="10800000">
        <dgm:presLayoutVars>
          <dgm:bulletEnabled val="1"/>
        </dgm:presLayoutVars>
      </dgm:prSet>
      <dgm:spPr/>
      <dgm:t>
        <a:bodyPr/>
        <a:lstStyle/>
        <a:p>
          <a:endParaRPr lang="zh-CN" altLang="en-US"/>
        </a:p>
      </dgm:t>
    </dgm:pt>
    <dgm:pt modelId="{313E5E44-AC47-45D1-81E1-45666E40AB2F}" type="pres">
      <dgm:prSet presAssocID="{BD33113B-2171-4C59-AE41-2F71E90BD461}" presName="FourConn_2-3" presStyleLbl="fgAccFollowNode1" presStyleIdx="1" presStyleCnt="3" custAng="10800000">
        <dgm:presLayoutVars>
          <dgm:bulletEnabled val="1"/>
        </dgm:presLayoutVars>
      </dgm:prSet>
      <dgm:spPr/>
      <dgm:t>
        <a:bodyPr/>
        <a:lstStyle/>
        <a:p>
          <a:endParaRPr lang="zh-CN" altLang="en-US"/>
        </a:p>
      </dgm:t>
    </dgm:pt>
    <dgm:pt modelId="{A97ECC58-33EC-47DF-8104-33A30B2ABC00}" type="pres">
      <dgm:prSet presAssocID="{BD33113B-2171-4C59-AE41-2F71E90BD461}" presName="FourConn_3-4" presStyleLbl="fgAccFollowNode1" presStyleIdx="2" presStyleCnt="3" custAng="10800000">
        <dgm:presLayoutVars>
          <dgm:bulletEnabled val="1"/>
        </dgm:presLayoutVars>
      </dgm:prSet>
      <dgm:spPr/>
      <dgm:t>
        <a:bodyPr/>
        <a:lstStyle/>
        <a:p>
          <a:endParaRPr lang="zh-CN" altLang="en-US"/>
        </a:p>
      </dgm:t>
    </dgm:pt>
    <dgm:pt modelId="{8680F7D4-9B14-4F2A-B8EC-ED1926880BC5}" type="pres">
      <dgm:prSet presAssocID="{BD33113B-2171-4C59-AE41-2F71E90BD461}" presName="FourNodes_1_text" presStyleLbl="node1" presStyleIdx="3" presStyleCnt="4">
        <dgm:presLayoutVars>
          <dgm:bulletEnabled val="1"/>
        </dgm:presLayoutVars>
      </dgm:prSet>
      <dgm:spPr/>
      <dgm:t>
        <a:bodyPr/>
        <a:lstStyle/>
        <a:p>
          <a:endParaRPr lang="zh-CN" altLang="en-US"/>
        </a:p>
      </dgm:t>
    </dgm:pt>
    <dgm:pt modelId="{017628BF-2CB5-4491-8F22-5F7F7EF99B2A}" type="pres">
      <dgm:prSet presAssocID="{BD33113B-2171-4C59-AE41-2F71E90BD461}" presName="FourNodes_2_text" presStyleLbl="node1" presStyleIdx="3" presStyleCnt="4">
        <dgm:presLayoutVars>
          <dgm:bulletEnabled val="1"/>
        </dgm:presLayoutVars>
      </dgm:prSet>
      <dgm:spPr/>
      <dgm:t>
        <a:bodyPr/>
        <a:lstStyle/>
        <a:p>
          <a:endParaRPr lang="zh-CN" altLang="en-US"/>
        </a:p>
      </dgm:t>
    </dgm:pt>
    <dgm:pt modelId="{51E1F7B1-698D-4E50-A39B-6258E249D925}" type="pres">
      <dgm:prSet presAssocID="{BD33113B-2171-4C59-AE41-2F71E90BD461}" presName="FourNodes_3_text" presStyleLbl="node1" presStyleIdx="3" presStyleCnt="4">
        <dgm:presLayoutVars>
          <dgm:bulletEnabled val="1"/>
        </dgm:presLayoutVars>
      </dgm:prSet>
      <dgm:spPr/>
      <dgm:t>
        <a:bodyPr/>
        <a:lstStyle/>
        <a:p>
          <a:endParaRPr lang="zh-CN" altLang="en-US"/>
        </a:p>
      </dgm:t>
    </dgm:pt>
    <dgm:pt modelId="{3CC6818C-6FAE-48B0-B6C1-95EBD58F23AD}" type="pres">
      <dgm:prSet presAssocID="{BD33113B-2171-4C59-AE41-2F71E90BD461}" presName="FourNodes_4_text" presStyleLbl="node1" presStyleIdx="3" presStyleCnt="4">
        <dgm:presLayoutVars>
          <dgm:bulletEnabled val="1"/>
        </dgm:presLayoutVars>
      </dgm:prSet>
      <dgm:spPr/>
      <dgm:t>
        <a:bodyPr/>
        <a:lstStyle/>
        <a:p>
          <a:endParaRPr lang="zh-CN" altLang="en-US"/>
        </a:p>
      </dgm:t>
    </dgm:pt>
  </dgm:ptLst>
  <dgm:cxnLst>
    <dgm:cxn modelId="{91A71819-FE21-49C3-BF3D-8224569D3790}" type="presOf" srcId="{830B3DE5-DFB9-49AE-A51A-4DE1A17010AD}" destId="{B1C55E74-50CD-44CF-947C-D18AD2636034}" srcOrd="0" destOrd="0" presId="urn:microsoft.com/office/officeart/2005/8/layout/vProcess5"/>
    <dgm:cxn modelId="{8F0FC5BE-AD53-4CCD-8C26-003ADA0C390A}" type="presOf" srcId="{7B33802D-741A-4F47-9F5A-A2D121ED4921}" destId="{8680F7D4-9B14-4F2A-B8EC-ED1926880BC5}" srcOrd="1" destOrd="0" presId="urn:microsoft.com/office/officeart/2005/8/layout/vProcess5"/>
    <dgm:cxn modelId="{65B48DF4-849B-4752-A4C9-36D08CD8B8F6}" srcId="{BD33113B-2171-4C59-AE41-2F71E90BD461}" destId="{830B3DE5-DFB9-49AE-A51A-4DE1A17010AD}" srcOrd="3" destOrd="0" parTransId="{3EB29CA6-7495-4195-9732-342C6AE1FE37}" sibTransId="{C6A898D1-5927-4D53-BCA3-22955C84AD99}"/>
    <dgm:cxn modelId="{B9B3987F-863E-45E9-9DA7-698BFAB34B12}" type="presOf" srcId="{136ECEC5-DB02-4B6B-9ED5-C67C725B97AF}" destId="{7B528B87-9C11-4193-986C-4756CAB02075}" srcOrd="0" destOrd="0" presId="urn:microsoft.com/office/officeart/2005/8/layout/vProcess5"/>
    <dgm:cxn modelId="{3CF32614-4F2B-4E8C-BF92-DB62CEA28341}" type="presOf" srcId="{830B3DE5-DFB9-49AE-A51A-4DE1A17010AD}" destId="{3CC6818C-6FAE-48B0-B6C1-95EBD58F23AD}" srcOrd="1" destOrd="0" presId="urn:microsoft.com/office/officeart/2005/8/layout/vProcess5"/>
    <dgm:cxn modelId="{F029C531-774B-48BD-911C-6FF1BDF1F533}" srcId="{BD33113B-2171-4C59-AE41-2F71E90BD461}" destId="{7B33802D-741A-4F47-9F5A-A2D121ED4921}" srcOrd="0" destOrd="0" parTransId="{AF27C495-83F5-4F2C-A8CC-C201EC5360EE}" sibTransId="{136ECEC5-DB02-4B6B-9ED5-C67C725B97AF}"/>
    <dgm:cxn modelId="{A4FE78CC-6E68-4341-B150-DDB9A6E338FA}" type="presOf" srcId="{BD33113B-2171-4C59-AE41-2F71E90BD461}" destId="{960783B2-8317-4BCC-BE15-9D523085981F}" srcOrd="0" destOrd="0" presId="urn:microsoft.com/office/officeart/2005/8/layout/vProcess5"/>
    <dgm:cxn modelId="{46836C8A-BCA4-4546-83E4-678C6EF8720F}" type="presOf" srcId="{7B33802D-741A-4F47-9F5A-A2D121ED4921}" destId="{68A1FBCA-E56C-4450-B4CB-0B1FC39E32E0}" srcOrd="0" destOrd="0" presId="urn:microsoft.com/office/officeart/2005/8/layout/vProcess5"/>
    <dgm:cxn modelId="{4E5576EE-ABF3-407C-8E5F-29A4B114F28E}" type="presOf" srcId="{F3E3457A-5C82-466B-8152-9CC7D735FCDA}" destId="{51E1F7B1-698D-4E50-A39B-6258E249D925}" srcOrd="1" destOrd="0" presId="urn:microsoft.com/office/officeart/2005/8/layout/vProcess5"/>
    <dgm:cxn modelId="{77C4C0E8-3DA4-45D7-8942-8B971EADD4A3}" type="presOf" srcId="{4CBC9417-244A-463A-9F32-11B856B6655F}" destId="{1A691A9F-1EA3-4EDF-9A27-02B962AD1EBF}" srcOrd="0" destOrd="0" presId="urn:microsoft.com/office/officeart/2005/8/layout/vProcess5"/>
    <dgm:cxn modelId="{8A0CA21E-2CD5-4435-B388-5026D0D88227}" srcId="{BD33113B-2171-4C59-AE41-2F71E90BD461}" destId="{4CBC9417-244A-463A-9F32-11B856B6655F}" srcOrd="1" destOrd="0" parTransId="{BF07DB40-06AD-446B-9FA0-2ABF2B232CE1}" sibTransId="{B4A32B4A-15A2-49A4-A4AE-5F68B0250707}"/>
    <dgm:cxn modelId="{7ECBE04C-BB49-4F7A-AD83-BD7DAC7FD414}" type="presOf" srcId="{B4A32B4A-15A2-49A4-A4AE-5F68B0250707}" destId="{313E5E44-AC47-45D1-81E1-45666E40AB2F}" srcOrd="0" destOrd="0" presId="urn:microsoft.com/office/officeart/2005/8/layout/vProcess5"/>
    <dgm:cxn modelId="{E32F936E-60E3-4158-A950-0CFE2483FD1C}" srcId="{BD33113B-2171-4C59-AE41-2F71E90BD461}" destId="{F3E3457A-5C82-466B-8152-9CC7D735FCDA}" srcOrd="2" destOrd="0" parTransId="{9EA34088-7DA1-46F6-B476-D46A68B2E240}" sibTransId="{41663A3A-C312-4ACB-9F09-1297BE96E771}"/>
    <dgm:cxn modelId="{C5CDCE58-77E8-4854-AB04-F031C1C7B2C3}" type="presOf" srcId="{F3E3457A-5C82-466B-8152-9CC7D735FCDA}" destId="{33A883B4-EE52-406D-9F90-025D043D0CF4}" srcOrd="0" destOrd="0" presId="urn:microsoft.com/office/officeart/2005/8/layout/vProcess5"/>
    <dgm:cxn modelId="{0D041C8D-C54F-4160-8672-A9C6C926E133}" type="presOf" srcId="{4CBC9417-244A-463A-9F32-11B856B6655F}" destId="{017628BF-2CB5-4491-8F22-5F7F7EF99B2A}" srcOrd="1" destOrd="0" presId="urn:microsoft.com/office/officeart/2005/8/layout/vProcess5"/>
    <dgm:cxn modelId="{78F36107-D9BD-476E-9829-4632C65F2BEC}" type="presOf" srcId="{41663A3A-C312-4ACB-9F09-1297BE96E771}" destId="{A97ECC58-33EC-47DF-8104-33A30B2ABC00}" srcOrd="0" destOrd="0" presId="urn:microsoft.com/office/officeart/2005/8/layout/vProcess5"/>
    <dgm:cxn modelId="{926422A3-E785-4B2E-8805-1A8EADC9A26B}" type="presParOf" srcId="{960783B2-8317-4BCC-BE15-9D523085981F}" destId="{237B71B0-EC50-4F59-925C-392285D0CD51}" srcOrd="0" destOrd="0" presId="urn:microsoft.com/office/officeart/2005/8/layout/vProcess5"/>
    <dgm:cxn modelId="{49D60FBA-D131-4912-89C1-E3EFFC7CCE78}" type="presParOf" srcId="{960783B2-8317-4BCC-BE15-9D523085981F}" destId="{68A1FBCA-E56C-4450-B4CB-0B1FC39E32E0}" srcOrd="1" destOrd="0" presId="urn:microsoft.com/office/officeart/2005/8/layout/vProcess5"/>
    <dgm:cxn modelId="{BEEEB34E-53EF-433F-B128-8A37027B623F}" type="presParOf" srcId="{960783B2-8317-4BCC-BE15-9D523085981F}" destId="{1A691A9F-1EA3-4EDF-9A27-02B962AD1EBF}" srcOrd="2" destOrd="0" presId="urn:microsoft.com/office/officeart/2005/8/layout/vProcess5"/>
    <dgm:cxn modelId="{E4EDCEDC-FAF6-408C-8B48-EFF29EB2D7A7}" type="presParOf" srcId="{960783B2-8317-4BCC-BE15-9D523085981F}" destId="{33A883B4-EE52-406D-9F90-025D043D0CF4}" srcOrd="3" destOrd="0" presId="urn:microsoft.com/office/officeart/2005/8/layout/vProcess5"/>
    <dgm:cxn modelId="{154FEDE5-9C37-4A1B-BE05-43B0452EEA10}" type="presParOf" srcId="{960783B2-8317-4BCC-BE15-9D523085981F}" destId="{B1C55E74-50CD-44CF-947C-D18AD2636034}" srcOrd="4" destOrd="0" presId="urn:microsoft.com/office/officeart/2005/8/layout/vProcess5"/>
    <dgm:cxn modelId="{49D1F2AE-B58E-4E17-8801-19A2F37EF6FE}" type="presParOf" srcId="{960783B2-8317-4BCC-BE15-9D523085981F}" destId="{7B528B87-9C11-4193-986C-4756CAB02075}" srcOrd="5" destOrd="0" presId="urn:microsoft.com/office/officeart/2005/8/layout/vProcess5"/>
    <dgm:cxn modelId="{67E467BC-FE0A-42F5-BF60-72790AB127C1}" type="presParOf" srcId="{960783B2-8317-4BCC-BE15-9D523085981F}" destId="{313E5E44-AC47-45D1-81E1-45666E40AB2F}" srcOrd="6" destOrd="0" presId="urn:microsoft.com/office/officeart/2005/8/layout/vProcess5"/>
    <dgm:cxn modelId="{812B7C7A-DDA3-4F64-84AC-D997F8241EE0}" type="presParOf" srcId="{960783B2-8317-4BCC-BE15-9D523085981F}" destId="{A97ECC58-33EC-47DF-8104-33A30B2ABC00}" srcOrd="7" destOrd="0" presId="urn:microsoft.com/office/officeart/2005/8/layout/vProcess5"/>
    <dgm:cxn modelId="{DE7F0535-7BD3-4201-9218-B8A2FCF7ED42}" type="presParOf" srcId="{960783B2-8317-4BCC-BE15-9D523085981F}" destId="{8680F7D4-9B14-4F2A-B8EC-ED1926880BC5}" srcOrd="8" destOrd="0" presId="urn:microsoft.com/office/officeart/2005/8/layout/vProcess5"/>
    <dgm:cxn modelId="{2997B971-19F8-448B-AED4-0950E6C1FEC2}" type="presParOf" srcId="{960783B2-8317-4BCC-BE15-9D523085981F}" destId="{017628BF-2CB5-4491-8F22-5F7F7EF99B2A}" srcOrd="9" destOrd="0" presId="urn:microsoft.com/office/officeart/2005/8/layout/vProcess5"/>
    <dgm:cxn modelId="{E73372FA-2853-4187-9926-4A75A5739190}" type="presParOf" srcId="{960783B2-8317-4BCC-BE15-9D523085981F}" destId="{51E1F7B1-698D-4E50-A39B-6258E249D925}" srcOrd="10" destOrd="0" presId="urn:microsoft.com/office/officeart/2005/8/layout/vProcess5"/>
    <dgm:cxn modelId="{50FD3DF6-BF86-4330-83E0-EB34EA698426}" type="presParOf" srcId="{960783B2-8317-4BCC-BE15-9D523085981F}" destId="{3CC6818C-6FAE-48B0-B6C1-95EBD58F23AD}"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E0CA22-22A1-49ED-8508-6F6BEEE7F8B7}"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AA0FC69-A054-4F88-9282-712924EC4963}">
      <dgm:prSet phldrT="[文本]" custT="1"/>
      <dgm:spPr>
        <a:solidFill>
          <a:schemeClr val="accent6">
            <a:alpha val="50000"/>
          </a:schemeClr>
        </a:solidFill>
      </dgm:spPr>
      <dgm:t>
        <a:bodyPr/>
        <a:lstStyle/>
        <a:p>
          <a:r>
            <a:rPr lang="zh-CN" altLang="en-US" sz="4800" b="1" dirty="0">
              <a:solidFill>
                <a:schemeClr val="tx1"/>
              </a:solidFill>
              <a:latin typeface="微软雅黑" panose="020B0503020204020204" pitchFamily="34" charset="-122"/>
              <a:ea typeface="微软雅黑" panose="020B0503020204020204" pitchFamily="34" charset="-122"/>
            </a:rPr>
            <a:t>项目经理</a:t>
          </a:r>
        </a:p>
      </dgm:t>
    </dgm:pt>
    <dgm:pt modelId="{8EB2B355-7E0D-47A9-A89B-B2BF88398E70}" cxnId="{54A4BF3F-AC66-4702-9F9C-54526DF515B0}" type="par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9D474ECF-263C-4748-AD02-270AA983084A}" cxnId="{54A4BF3F-AC66-4702-9F9C-54526DF515B0}" type="sib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7F595739-5371-45EB-8D04-7CC3E719E1BC}">
      <dgm:prSet phldrT="[文本]" custT="1"/>
      <dgm:spPr>
        <a:solidFill>
          <a:schemeClr val="tx2"/>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项目管理知识</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木</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accent3"/>
            </a:solidFill>
            <a:latin typeface="微软雅黑" panose="020B0503020204020204" pitchFamily="34" charset="-122"/>
            <a:ea typeface="微软雅黑" panose="020B0503020204020204" pitchFamily="34" charset="-122"/>
          </a:endParaRPr>
        </a:p>
      </dgm:t>
    </dgm:pt>
    <dgm:pt modelId="{5E382578-B0AE-454B-98BF-D9A18515FC55}" cxnId="{CBA74B74-1F4A-48A3-8641-FF0E122B9B18}" type="par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E1F4E99C-1508-4A3E-A1C8-19DA21CE84D0}" cxnId="{CBA74B74-1F4A-48A3-8641-FF0E122B9B18}" type="sib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9524A163-E2F1-41EA-9DA0-1C45932D3810}">
      <dgm:prSet phldrT="[文本]" custT="1"/>
      <dgm:spPr>
        <a:solidFill>
          <a:schemeClr val="bg2"/>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通用管理素养</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水</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accent3"/>
            </a:solidFill>
            <a:latin typeface="微软雅黑" panose="020B0503020204020204" pitchFamily="34" charset="-122"/>
            <a:ea typeface="微软雅黑" panose="020B0503020204020204" pitchFamily="34" charset="-122"/>
          </a:endParaRPr>
        </a:p>
      </dgm:t>
    </dgm:pt>
    <dgm:pt modelId="{CADC2CA9-3617-4953-9E78-AD4A0AAA0B3E}" cxnId="{D13F315C-BA0A-4DF9-9A37-DAA00C4BD359}" type="par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CC9D357D-A7E1-429E-B848-924B43FFBB18}" cxnId="{D13F315C-BA0A-4DF9-9A37-DAA00C4BD359}" type="sibTrans">
      <dgm:prSet/>
      <dgm:spPr/>
      <dgm:t>
        <a:bodyPr/>
        <a:lstStyle/>
        <a:p>
          <a:endParaRPr lang="zh-CN" altLang="en-US" sz="1800" b="1">
            <a:solidFill>
              <a:schemeClr val="tx2"/>
            </a:solidFill>
            <a:latin typeface="微软雅黑" panose="020B0503020204020204" pitchFamily="34" charset="-122"/>
            <a:ea typeface="微软雅黑" panose="020B0503020204020204" pitchFamily="34" charset="-122"/>
          </a:endParaRPr>
        </a:p>
      </dgm:t>
    </dgm:pt>
    <dgm:pt modelId="{B46D8293-223A-494C-8723-81002BE1F33C}">
      <dgm:prSet phldrT="[文本]" custT="1"/>
      <dgm:spPr>
        <a:solidFill>
          <a:schemeClr val="tx1"/>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项目环境</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土</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tx1"/>
            </a:solidFill>
            <a:latin typeface="微软雅黑" panose="020B0503020204020204" pitchFamily="34" charset="-122"/>
            <a:ea typeface="微软雅黑" panose="020B0503020204020204" pitchFamily="34" charset="-122"/>
          </a:endParaRPr>
        </a:p>
      </dgm:t>
    </dgm:pt>
    <dgm:pt modelId="{F577FDFD-F901-46AF-9229-EB5F3DA6F645}" cxnId="{AE3A1A24-246A-45EA-B5F6-8D3F494DCCC9}" type="parTrans">
      <dgm:prSet/>
      <dgm:spPr/>
      <dgm:t>
        <a:bodyPr/>
        <a:lstStyle/>
        <a:p>
          <a:endParaRPr lang="zh-CN" altLang="en-US" sz="1800" b="1"/>
        </a:p>
      </dgm:t>
    </dgm:pt>
    <dgm:pt modelId="{E4FF4D1E-711D-4FEA-B13E-2446637C0D8E}" cxnId="{AE3A1A24-246A-45EA-B5F6-8D3F494DCCC9}" type="sibTrans">
      <dgm:prSet/>
      <dgm:spPr/>
      <dgm:t>
        <a:bodyPr/>
        <a:lstStyle/>
        <a:p>
          <a:endParaRPr lang="zh-CN" altLang="en-US" sz="1800" b="1"/>
        </a:p>
      </dgm:t>
    </dgm:pt>
    <dgm:pt modelId="{299E3AE7-7F65-4E87-B03C-42FE0D137E7C}">
      <dgm:prSet phldrT="[文本]" custT="1"/>
      <dgm:spPr>
        <a:solidFill>
          <a:srgbClr val="FFC000"/>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应用领域知识</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金</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accent3"/>
            </a:solidFill>
            <a:latin typeface="微软雅黑" panose="020B0503020204020204" pitchFamily="34" charset="-122"/>
            <a:ea typeface="微软雅黑" panose="020B0503020204020204" pitchFamily="34" charset="-122"/>
          </a:endParaRPr>
        </a:p>
      </dgm:t>
    </dgm:pt>
    <dgm:pt modelId="{E1929A30-521B-4102-B126-4BC1E04D4497}" cxnId="{830FFD75-0E44-4017-896F-19695E843BBB}" type="parTrans">
      <dgm:prSet/>
      <dgm:spPr/>
      <dgm:t>
        <a:bodyPr/>
        <a:lstStyle/>
        <a:p>
          <a:endParaRPr lang="zh-CN" altLang="en-US" sz="1800" b="1"/>
        </a:p>
      </dgm:t>
    </dgm:pt>
    <dgm:pt modelId="{FA866426-9850-40A8-B5D7-E16BC56F0036}" cxnId="{830FFD75-0E44-4017-896F-19695E843BBB}" type="sibTrans">
      <dgm:prSet/>
      <dgm:spPr/>
      <dgm:t>
        <a:bodyPr/>
        <a:lstStyle/>
        <a:p>
          <a:endParaRPr lang="zh-CN" altLang="en-US" sz="1800" b="1"/>
        </a:p>
      </dgm:t>
    </dgm:pt>
    <dgm:pt modelId="{3511A56F-9C07-4AA9-ACC6-2DFAA3C1F3E4}">
      <dgm:prSet phldrT="[文本]" custT="1"/>
      <dgm:spPr>
        <a:solidFill>
          <a:srgbClr val="FF0000"/>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软技能或人际关系能力</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火</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accent3"/>
            </a:solidFill>
            <a:latin typeface="微软雅黑" panose="020B0503020204020204" pitchFamily="34" charset="-122"/>
            <a:ea typeface="微软雅黑" panose="020B0503020204020204" pitchFamily="34" charset="-122"/>
          </a:endParaRPr>
        </a:p>
      </dgm:t>
    </dgm:pt>
    <dgm:pt modelId="{46FE127A-9F22-432C-94AB-2A07734646CC}" cxnId="{7371AE27-435D-4C12-B63D-728E427D8363}" type="parTrans">
      <dgm:prSet/>
      <dgm:spPr/>
      <dgm:t>
        <a:bodyPr/>
        <a:lstStyle/>
        <a:p>
          <a:endParaRPr lang="zh-CN" altLang="en-US" sz="1800" b="1"/>
        </a:p>
      </dgm:t>
    </dgm:pt>
    <dgm:pt modelId="{7C9D8F68-9922-4326-BCB6-D605A1EA29BE}" cxnId="{7371AE27-435D-4C12-B63D-728E427D8363}" type="sibTrans">
      <dgm:prSet/>
      <dgm:spPr/>
      <dgm:t>
        <a:bodyPr/>
        <a:lstStyle/>
        <a:p>
          <a:endParaRPr lang="zh-CN" altLang="en-US" sz="1800" b="1"/>
        </a:p>
      </dgm:t>
    </dgm:pt>
    <dgm:pt modelId="{629B405A-2538-4DE5-8348-C6B1686B3DA3}" type="pres">
      <dgm:prSet presAssocID="{1AE0CA22-22A1-49ED-8508-6F6BEEE7F8B7}" presName="composite" presStyleCnt="0">
        <dgm:presLayoutVars>
          <dgm:chMax val="1"/>
          <dgm:dir/>
          <dgm:resizeHandles val="exact"/>
        </dgm:presLayoutVars>
      </dgm:prSet>
      <dgm:spPr/>
      <dgm:t>
        <a:bodyPr/>
        <a:lstStyle/>
        <a:p>
          <a:endParaRPr lang="zh-CN" altLang="en-US"/>
        </a:p>
      </dgm:t>
    </dgm:pt>
    <dgm:pt modelId="{68C9C0A6-6D6D-4C48-B465-2E840CF4F1A8}" type="pres">
      <dgm:prSet presAssocID="{1AE0CA22-22A1-49ED-8508-6F6BEEE7F8B7}" presName="radial" presStyleCnt="0">
        <dgm:presLayoutVars>
          <dgm:animLvl val="ctr"/>
        </dgm:presLayoutVars>
      </dgm:prSet>
      <dgm:spPr/>
    </dgm:pt>
    <dgm:pt modelId="{15A82D03-1253-455C-A39D-B1B8C5AC325C}" type="pres">
      <dgm:prSet presAssocID="{AAA0FC69-A054-4F88-9282-712924EC4963}" presName="centerShape" presStyleLbl="vennNode1" presStyleIdx="0" presStyleCnt="6"/>
      <dgm:spPr/>
      <dgm:t>
        <a:bodyPr/>
        <a:lstStyle/>
        <a:p>
          <a:endParaRPr lang="zh-CN" altLang="en-US"/>
        </a:p>
      </dgm:t>
    </dgm:pt>
    <dgm:pt modelId="{5DAFD782-BDC9-4176-80E7-38D031965BF5}" type="pres">
      <dgm:prSet presAssocID="{7F595739-5371-45EB-8D04-7CC3E719E1BC}" presName="node" presStyleLbl="vennNode1" presStyleIdx="1" presStyleCnt="6" custScaleX="139327" custScaleY="139327" custRadScaleRad="104251">
        <dgm:presLayoutVars>
          <dgm:bulletEnabled val="1"/>
        </dgm:presLayoutVars>
      </dgm:prSet>
      <dgm:spPr/>
      <dgm:t>
        <a:bodyPr/>
        <a:lstStyle/>
        <a:p>
          <a:endParaRPr lang="zh-CN" altLang="en-US"/>
        </a:p>
      </dgm:t>
    </dgm:pt>
    <dgm:pt modelId="{035952D7-9C27-4C12-A5C5-FD26A241FDFB}" type="pres">
      <dgm:prSet presAssocID="{9524A163-E2F1-41EA-9DA0-1C45932D3810}" presName="node" presStyleLbl="vennNode1" presStyleIdx="2" presStyleCnt="6" custScaleX="139327" custScaleY="139327" custRadScaleRad="113443" custRadScaleInc="3218">
        <dgm:presLayoutVars>
          <dgm:bulletEnabled val="1"/>
        </dgm:presLayoutVars>
      </dgm:prSet>
      <dgm:spPr/>
      <dgm:t>
        <a:bodyPr/>
        <a:lstStyle/>
        <a:p>
          <a:endParaRPr lang="zh-CN" altLang="en-US"/>
        </a:p>
      </dgm:t>
    </dgm:pt>
    <dgm:pt modelId="{635568D2-6CC0-4A1A-A173-5E679912704B}" type="pres">
      <dgm:prSet presAssocID="{299E3AE7-7F65-4E87-B03C-42FE0D137E7C}" presName="node" presStyleLbl="vennNode1" presStyleIdx="3" presStyleCnt="6" custScaleX="139327" custScaleY="139327" custRadScaleRad="115600" custRadScaleInc="-4938">
        <dgm:presLayoutVars>
          <dgm:bulletEnabled val="1"/>
        </dgm:presLayoutVars>
      </dgm:prSet>
      <dgm:spPr/>
      <dgm:t>
        <a:bodyPr/>
        <a:lstStyle/>
        <a:p>
          <a:endParaRPr lang="zh-CN" altLang="en-US"/>
        </a:p>
      </dgm:t>
    </dgm:pt>
    <dgm:pt modelId="{EE4754D1-4441-4A76-9C3A-AA421C55BE39}" type="pres">
      <dgm:prSet presAssocID="{B46D8293-223A-494C-8723-81002BE1F33C}" presName="node" presStyleLbl="vennNode1" presStyleIdx="4" presStyleCnt="6" custScaleX="139327" custScaleY="139327" custRadScaleRad="113835" custRadScaleInc="1550">
        <dgm:presLayoutVars>
          <dgm:bulletEnabled val="1"/>
        </dgm:presLayoutVars>
      </dgm:prSet>
      <dgm:spPr/>
      <dgm:t>
        <a:bodyPr/>
        <a:lstStyle/>
        <a:p>
          <a:endParaRPr lang="zh-CN" altLang="en-US"/>
        </a:p>
      </dgm:t>
    </dgm:pt>
    <dgm:pt modelId="{5FEABF47-7C5E-4B18-A3BC-84F0985BDDA6}" type="pres">
      <dgm:prSet presAssocID="{3511A56F-9C07-4AA9-ACC6-2DFAA3C1F3E4}" presName="node" presStyleLbl="vennNode1" presStyleIdx="5" presStyleCnt="6" custScaleX="139327" custScaleY="139327" custRadScaleRad="111027" custRadScaleInc="-3387">
        <dgm:presLayoutVars>
          <dgm:bulletEnabled val="1"/>
        </dgm:presLayoutVars>
      </dgm:prSet>
      <dgm:spPr/>
      <dgm:t>
        <a:bodyPr/>
        <a:lstStyle/>
        <a:p>
          <a:endParaRPr lang="zh-CN" altLang="en-US"/>
        </a:p>
      </dgm:t>
    </dgm:pt>
  </dgm:ptLst>
  <dgm:cxnLst>
    <dgm:cxn modelId="{CBA74B74-1F4A-48A3-8641-FF0E122B9B18}" srcId="{AAA0FC69-A054-4F88-9282-712924EC4963}" destId="{7F595739-5371-45EB-8D04-7CC3E719E1BC}" srcOrd="0" destOrd="0" parTransId="{5E382578-B0AE-454B-98BF-D9A18515FC55}" sibTransId="{E1F4E99C-1508-4A3E-A1C8-19DA21CE84D0}"/>
    <dgm:cxn modelId="{7371AE27-435D-4C12-B63D-728E427D8363}" srcId="{AAA0FC69-A054-4F88-9282-712924EC4963}" destId="{3511A56F-9C07-4AA9-ACC6-2DFAA3C1F3E4}" srcOrd="4" destOrd="0" parTransId="{46FE127A-9F22-432C-94AB-2A07734646CC}" sibTransId="{7C9D8F68-9922-4326-BCB6-D605A1EA29BE}"/>
    <dgm:cxn modelId="{B38819FC-B31E-4458-9EB2-20C710A0737A}" type="presOf" srcId="{299E3AE7-7F65-4E87-B03C-42FE0D137E7C}" destId="{635568D2-6CC0-4A1A-A173-5E679912704B}" srcOrd="0" destOrd="0" presId="urn:microsoft.com/office/officeart/2005/8/layout/radial3"/>
    <dgm:cxn modelId="{D13F315C-BA0A-4DF9-9A37-DAA00C4BD359}" srcId="{AAA0FC69-A054-4F88-9282-712924EC4963}" destId="{9524A163-E2F1-41EA-9DA0-1C45932D3810}" srcOrd="1" destOrd="0" parTransId="{CADC2CA9-3617-4953-9E78-AD4A0AAA0B3E}" sibTransId="{CC9D357D-A7E1-429E-B848-924B43FFBB18}"/>
    <dgm:cxn modelId="{3594FDA8-BB84-4419-A98B-890C349B77BC}" type="presOf" srcId="{AAA0FC69-A054-4F88-9282-712924EC4963}" destId="{15A82D03-1253-455C-A39D-B1B8C5AC325C}" srcOrd="0" destOrd="0" presId="urn:microsoft.com/office/officeart/2005/8/layout/radial3"/>
    <dgm:cxn modelId="{E1FE6173-B2AD-4F6B-ACB8-680D4C6CF439}" type="presOf" srcId="{1AE0CA22-22A1-49ED-8508-6F6BEEE7F8B7}" destId="{629B405A-2538-4DE5-8348-C6B1686B3DA3}" srcOrd="0" destOrd="0" presId="urn:microsoft.com/office/officeart/2005/8/layout/radial3"/>
    <dgm:cxn modelId="{682E29B3-437B-4CB5-ACB2-B1FD9CDB02EF}" type="presOf" srcId="{9524A163-E2F1-41EA-9DA0-1C45932D3810}" destId="{035952D7-9C27-4C12-A5C5-FD26A241FDFB}" srcOrd="0" destOrd="0" presId="urn:microsoft.com/office/officeart/2005/8/layout/radial3"/>
    <dgm:cxn modelId="{54A4BF3F-AC66-4702-9F9C-54526DF515B0}" srcId="{1AE0CA22-22A1-49ED-8508-6F6BEEE7F8B7}" destId="{AAA0FC69-A054-4F88-9282-712924EC4963}" srcOrd="0" destOrd="0" parTransId="{8EB2B355-7E0D-47A9-A89B-B2BF88398E70}" sibTransId="{9D474ECF-263C-4748-AD02-270AA983084A}"/>
    <dgm:cxn modelId="{66F583A4-78EB-4358-B444-10F155648F0F}" type="presOf" srcId="{7F595739-5371-45EB-8D04-7CC3E719E1BC}" destId="{5DAFD782-BDC9-4176-80E7-38D031965BF5}" srcOrd="0" destOrd="0" presId="urn:microsoft.com/office/officeart/2005/8/layout/radial3"/>
    <dgm:cxn modelId="{830FFD75-0E44-4017-896F-19695E843BBB}" srcId="{AAA0FC69-A054-4F88-9282-712924EC4963}" destId="{299E3AE7-7F65-4E87-B03C-42FE0D137E7C}" srcOrd="2" destOrd="0" parTransId="{E1929A30-521B-4102-B126-4BC1E04D4497}" sibTransId="{FA866426-9850-40A8-B5D7-E16BC56F0036}"/>
    <dgm:cxn modelId="{33277268-6D59-4C83-837F-B428BDDCF91D}" type="presOf" srcId="{3511A56F-9C07-4AA9-ACC6-2DFAA3C1F3E4}" destId="{5FEABF47-7C5E-4B18-A3BC-84F0985BDDA6}" srcOrd="0" destOrd="0" presId="urn:microsoft.com/office/officeart/2005/8/layout/radial3"/>
    <dgm:cxn modelId="{AE3A1A24-246A-45EA-B5F6-8D3F494DCCC9}" srcId="{AAA0FC69-A054-4F88-9282-712924EC4963}" destId="{B46D8293-223A-494C-8723-81002BE1F33C}" srcOrd="3" destOrd="0" parTransId="{F577FDFD-F901-46AF-9229-EB5F3DA6F645}" sibTransId="{E4FF4D1E-711D-4FEA-B13E-2446637C0D8E}"/>
    <dgm:cxn modelId="{A6EBF6EF-C911-4178-8853-ACBAD90C9BB1}" type="presOf" srcId="{B46D8293-223A-494C-8723-81002BE1F33C}" destId="{EE4754D1-4441-4A76-9C3A-AA421C55BE39}" srcOrd="0" destOrd="0" presId="urn:microsoft.com/office/officeart/2005/8/layout/radial3"/>
    <dgm:cxn modelId="{96D08F82-3A6A-40D0-AA5F-565818BD49C8}" type="presParOf" srcId="{629B405A-2538-4DE5-8348-C6B1686B3DA3}" destId="{68C9C0A6-6D6D-4C48-B465-2E840CF4F1A8}" srcOrd="0" destOrd="0" presId="urn:microsoft.com/office/officeart/2005/8/layout/radial3"/>
    <dgm:cxn modelId="{1CDBE2EB-4983-4DCA-B08B-D74E4358E209}" type="presParOf" srcId="{68C9C0A6-6D6D-4C48-B465-2E840CF4F1A8}" destId="{15A82D03-1253-455C-A39D-B1B8C5AC325C}" srcOrd="0" destOrd="0" presId="urn:microsoft.com/office/officeart/2005/8/layout/radial3"/>
    <dgm:cxn modelId="{D2716FE1-D129-4D3B-BE37-08892B25731B}" type="presParOf" srcId="{68C9C0A6-6D6D-4C48-B465-2E840CF4F1A8}" destId="{5DAFD782-BDC9-4176-80E7-38D031965BF5}" srcOrd="1" destOrd="0" presId="urn:microsoft.com/office/officeart/2005/8/layout/radial3"/>
    <dgm:cxn modelId="{D8E6FC23-3CD5-4328-A3EE-67744BEB58DD}" type="presParOf" srcId="{68C9C0A6-6D6D-4C48-B465-2E840CF4F1A8}" destId="{035952D7-9C27-4C12-A5C5-FD26A241FDFB}" srcOrd="2" destOrd="0" presId="urn:microsoft.com/office/officeart/2005/8/layout/radial3"/>
    <dgm:cxn modelId="{8BD5BF10-65DD-4D2C-923D-1DA907014B31}" type="presParOf" srcId="{68C9C0A6-6D6D-4C48-B465-2E840CF4F1A8}" destId="{635568D2-6CC0-4A1A-A173-5E679912704B}" srcOrd="3" destOrd="0" presId="urn:microsoft.com/office/officeart/2005/8/layout/radial3"/>
    <dgm:cxn modelId="{94261F18-D471-4866-9D8C-33760457320F}" type="presParOf" srcId="{68C9C0A6-6D6D-4C48-B465-2E840CF4F1A8}" destId="{EE4754D1-4441-4A76-9C3A-AA421C55BE39}" srcOrd="4" destOrd="0" presId="urn:microsoft.com/office/officeart/2005/8/layout/radial3"/>
    <dgm:cxn modelId="{C6AD0A9F-A369-465C-90EB-26326153D17B}" type="presParOf" srcId="{68C9C0A6-6D6D-4C48-B465-2E840CF4F1A8}" destId="{5FEABF47-7C5E-4B18-A3BC-84F0985BDDA6}" srcOrd="5"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862CA-2FBD-4C0F-982E-9B1C35E98F69}">
      <dsp:nvSpPr>
        <dsp:cNvPr id="0" name=""/>
        <dsp:cNvSpPr/>
      </dsp:nvSpPr>
      <dsp:spPr>
        <a:xfrm>
          <a:off x="-5711247" y="-874208"/>
          <a:ext cx="6799626" cy="6799626"/>
        </a:xfrm>
        <a:prstGeom prst="blockArc">
          <a:avLst>
            <a:gd name="adj1" fmla="val 18900000"/>
            <a:gd name="adj2" fmla="val 2700000"/>
            <a:gd name="adj3" fmla="val 318"/>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FF2D1-3A9A-451B-BDF3-765C8BEC047E}">
      <dsp:nvSpPr>
        <dsp:cNvPr id="0" name=""/>
        <dsp:cNvSpPr/>
      </dsp:nvSpPr>
      <dsp:spPr>
        <a:xfrm>
          <a:off x="569714" y="388337"/>
          <a:ext cx="7884381" cy="77707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806"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项目有一个特定的目的</a:t>
          </a:r>
        </a:p>
      </dsp:txBody>
      <dsp:txXfrm>
        <a:off x="569714" y="388337"/>
        <a:ext cx="7884381" cy="777078"/>
      </dsp:txXfrm>
    </dsp:sp>
    <dsp:sp modelId="{517C5909-D2E8-4AD7-BEE0-629724FF14CE}">
      <dsp:nvSpPr>
        <dsp:cNvPr id="0" name=""/>
        <dsp:cNvSpPr/>
      </dsp:nvSpPr>
      <dsp:spPr>
        <a:xfrm>
          <a:off x="84041" y="291202"/>
          <a:ext cx="971347" cy="971347"/>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CFDC8A-11BB-449E-8AA1-027287C1C01C}">
      <dsp:nvSpPr>
        <dsp:cNvPr id="0" name=""/>
        <dsp:cNvSpPr/>
      </dsp:nvSpPr>
      <dsp:spPr>
        <a:xfrm>
          <a:off x="1015231" y="1554156"/>
          <a:ext cx="7438864" cy="77707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806"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项目是通过不断完善的细节而逐步开展的</a:t>
          </a:r>
        </a:p>
      </dsp:txBody>
      <dsp:txXfrm>
        <a:off x="1015231" y="1554156"/>
        <a:ext cx="7438864" cy="777078"/>
      </dsp:txXfrm>
    </dsp:sp>
    <dsp:sp modelId="{B6DCFE66-492D-4AE6-9F37-C93B46D35364}">
      <dsp:nvSpPr>
        <dsp:cNvPr id="0" name=""/>
        <dsp:cNvSpPr/>
      </dsp:nvSpPr>
      <dsp:spPr>
        <a:xfrm>
          <a:off x="529557" y="1457021"/>
          <a:ext cx="971347" cy="971347"/>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711B6-EDB0-4AA7-81C0-65FEC9459FBA}">
      <dsp:nvSpPr>
        <dsp:cNvPr id="0" name=""/>
        <dsp:cNvSpPr/>
      </dsp:nvSpPr>
      <dsp:spPr>
        <a:xfrm>
          <a:off x="1015231" y="2719975"/>
          <a:ext cx="7438864" cy="77707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806"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项目通常需要来自不同领域的资源</a:t>
          </a:r>
        </a:p>
      </dsp:txBody>
      <dsp:txXfrm>
        <a:off x="1015231" y="2719975"/>
        <a:ext cx="7438864" cy="777078"/>
      </dsp:txXfrm>
    </dsp:sp>
    <dsp:sp modelId="{451635FD-30B3-4BB5-8AEC-375202467B14}">
      <dsp:nvSpPr>
        <dsp:cNvPr id="0" name=""/>
        <dsp:cNvSpPr/>
      </dsp:nvSpPr>
      <dsp:spPr>
        <a:xfrm>
          <a:off x="529557" y="2622840"/>
          <a:ext cx="971347" cy="971347"/>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04952E-86B9-4258-B64D-EA9E66178709}">
      <dsp:nvSpPr>
        <dsp:cNvPr id="0" name=""/>
        <dsp:cNvSpPr/>
      </dsp:nvSpPr>
      <dsp:spPr>
        <a:xfrm>
          <a:off x="569714" y="3885794"/>
          <a:ext cx="7884381" cy="77707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806"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项目应有一个主要客户或者发起人</a:t>
          </a:r>
        </a:p>
      </dsp:txBody>
      <dsp:txXfrm>
        <a:off x="569714" y="3885794"/>
        <a:ext cx="7884381" cy="777078"/>
      </dsp:txXfrm>
    </dsp:sp>
    <dsp:sp modelId="{0F24BD3B-A04B-49DF-BFBA-DB634CDB6925}">
      <dsp:nvSpPr>
        <dsp:cNvPr id="0" name=""/>
        <dsp:cNvSpPr/>
      </dsp:nvSpPr>
      <dsp:spPr>
        <a:xfrm>
          <a:off x="84041" y="3788660"/>
          <a:ext cx="971347" cy="971347"/>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43477-D74D-419F-8B93-B50F6E7B8EBD}">
      <dsp:nvSpPr>
        <dsp:cNvPr id="0" name=""/>
        <dsp:cNvSpPr/>
      </dsp:nvSpPr>
      <dsp:spPr>
        <a:xfrm>
          <a:off x="0" y="1523781"/>
          <a:ext cx="2054963"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kern="1200" dirty="0">
              <a:solidFill>
                <a:schemeClr val="tx1"/>
              </a:solidFill>
              <a:latin typeface="微软雅黑" pitchFamily="34" charset="-122"/>
              <a:ea typeface="微软雅黑" pitchFamily="34" charset="-122"/>
            </a:rPr>
            <a:t>企业持久生存</a:t>
          </a:r>
          <a:endParaRPr lang="en-US" altLang="zh-CN" sz="2000" kern="1200" dirty="0">
            <a:solidFill>
              <a:schemeClr val="tx1"/>
            </a:solidFill>
            <a:latin typeface="微软雅黑" pitchFamily="34" charset="-122"/>
            <a:ea typeface="微软雅黑" pitchFamily="34" charset="-122"/>
          </a:endParaRPr>
        </a:p>
        <a:p>
          <a:pPr lvl="0" algn="ctr" defTabSz="889000">
            <a:lnSpc>
              <a:spcPct val="100000"/>
            </a:lnSpc>
            <a:spcBef>
              <a:spcPct val="0"/>
            </a:spcBef>
            <a:spcAft>
              <a:spcPct val="35000"/>
            </a:spcAft>
          </a:pPr>
          <a:r>
            <a:rPr lang="en-US" altLang="zh-CN" sz="2000" kern="1200" dirty="0">
              <a:solidFill>
                <a:schemeClr val="tx1"/>
              </a:solidFill>
              <a:latin typeface="微软雅黑" pitchFamily="34" charset="-122"/>
              <a:ea typeface="微软雅黑" pitchFamily="34" charset="-122"/>
            </a:rPr>
            <a:t>(</a:t>
          </a:r>
          <a:r>
            <a:rPr lang="zh-CN" altLang="en-US" sz="2000" kern="1200" dirty="0">
              <a:solidFill>
                <a:srgbClr val="FF0000"/>
              </a:solidFill>
              <a:latin typeface="微软雅黑" pitchFamily="34" charset="-122"/>
              <a:ea typeface="微软雅黑" pitchFamily="34" charset="-122"/>
            </a:rPr>
            <a:t>不断创新</a:t>
          </a:r>
          <a:r>
            <a:rPr lang="en-US" altLang="zh-CN" sz="2000" kern="1200" dirty="0">
              <a:solidFill>
                <a:schemeClr val="tx1"/>
              </a:solidFill>
              <a:latin typeface="微软雅黑" pitchFamily="34" charset="-122"/>
              <a:ea typeface="微软雅黑" pitchFamily="34" charset="-122"/>
            </a:rPr>
            <a:t>)</a:t>
          </a:r>
          <a:endParaRPr lang="zh-CN" altLang="en-US" sz="2000" kern="1200" dirty="0">
            <a:solidFill>
              <a:schemeClr val="tx1"/>
            </a:solidFill>
            <a:latin typeface="微软雅黑" pitchFamily="34" charset="-122"/>
            <a:ea typeface="微软雅黑" pitchFamily="34" charset="-122"/>
          </a:endParaRPr>
        </a:p>
      </dsp:txBody>
      <dsp:txXfrm>
        <a:off x="24756" y="1548537"/>
        <a:ext cx="2005451" cy="795720"/>
      </dsp:txXfrm>
    </dsp:sp>
    <dsp:sp modelId="{DB112A57-AD77-498D-8231-D0007F21344D}">
      <dsp:nvSpPr>
        <dsp:cNvPr id="0" name=""/>
        <dsp:cNvSpPr/>
      </dsp:nvSpPr>
      <dsp:spPr>
        <a:xfrm rot="17481270">
          <a:off x="1564416" y="1208534"/>
          <a:ext cx="1542935" cy="38721"/>
        </a:xfrm>
        <a:custGeom>
          <a:avLst/>
          <a:gdLst/>
          <a:ahLst/>
          <a:cxnLst/>
          <a:rect l="0" t="0" r="0" b="0"/>
          <a:pathLst>
            <a:path>
              <a:moveTo>
                <a:pt x="0" y="19360"/>
              </a:moveTo>
              <a:lnTo>
                <a:pt x="1542935"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solidFill>
              <a:schemeClr val="tx1"/>
            </a:solidFill>
            <a:latin typeface="微软雅黑" pitchFamily="34" charset="-122"/>
            <a:ea typeface="微软雅黑" pitchFamily="34" charset="-122"/>
          </a:endParaRPr>
        </a:p>
      </dsp:txBody>
      <dsp:txXfrm>
        <a:off x="2297310" y="1189321"/>
        <a:ext cx="77146" cy="77146"/>
      </dsp:txXfrm>
    </dsp:sp>
    <dsp:sp modelId="{FA0FBBB7-C544-4326-9AF2-005ACBC68671}">
      <dsp:nvSpPr>
        <dsp:cNvPr id="0" name=""/>
        <dsp:cNvSpPr/>
      </dsp:nvSpPr>
      <dsp:spPr>
        <a:xfrm>
          <a:off x="2616804" y="86776"/>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a:solidFill>
                <a:schemeClr val="tx1"/>
              </a:solidFill>
              <a:latin typeface="微软雅黑" pitchFamily="34" charset="-122"/>
              <a:ea typeface="微软雅黑" pitchFamily="34" charset="-122"/>
            </a:rPr>
            <a:t>为客户做项目</a:t>
          </a:r>
          <a:endParaRPr lang="zh-CN" altLang="en-US" sz="2000" kern="1200" dirty="0">
            <a:solidFill>
              <a:schemeClr val="tx1"/>
            </a:solidFill>
            <a:latin typeface="微软雅黑" pitchFamily="34" charset="-122"/>
            <a:ea typeface="微软雅黑" pitchFamily="34" charset="-122"/>
          </a:endParaRPr>
        </a:p>
      </dsp:txBody>
      <dsp:txXfrm>
        <a:off x="2641560" y="111532"/>
        <a:ext cx="1640953" cy="795720"/>
      </dsp:txXfrm>
    </dsp:sp>
    <dsp:sp modelId="{81006930-F45D-4F88-8922-26B54F21B11B}">
      <dsp:nvSpPr>
        <dsp:cNvPr id="0" name=""/>
        <dsp:cNvSpPr/>
      </dsp:nvSpPr>
      <dsp:spPr>
        <a:xfrm rot="19221310">
          <a:off x="1969064" y="1688736"/>
          <a:ext cx="746992" cy="38721"/>
        </a:xfrm>
        <a:custGeom>
          <a:avLst/>
          <a:gdLst/>
          <a:ahLst/>
          <a:cxnLst/>
          <a:rect l="0" t="0" r="0" b="0"/>
          <a:pathLst>
            <a:path>
              <a:moveTo>
                <a:pt x="0" y="19360"/>
              </a:moveTo>
              <a:lnTo>
                <a:pt x="746992"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solidFill>
              <a:schemeClr val="tx1"/>
            </a:solidFill>
            <a:latin typeface="微软雅黑" pitchFamily="34" charset="-122"/>
            <a:ea typeface="微软雅黑" pitchFamily="34" charset="-122"/>
          </a:endParaRPr>
        </a:p>
      </dsp:txBody>
      <dsp:txXfrm>
        <a:off x="2323886" y="1689422"/>
        <a:ext cx="37349" cy="37349"/>
      </dsp:txXfrm>
    </dsp:sp>
    <dsp:sp modelId="{56BCB2C6-69DA-4336-A217-56CEA3FFD14B}">
      <dsp:nvSpPr>
        <dsp:cNvPr id="0" name=""/>
        <dsp:cNvSpPr/>
      </dsp:nvSpPr>
      <dsp:spPr>
        <a:xfrm>
          <a:off x="2630158" y="1047180"/>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a:solidFill>
                <a:schemeClr val="tx1"/>
              </a:solidFill>
              <a:latin typeface="微软雅黑" pitchFamily="34" charset="-122"/>
              <a:ea typeface="微软雅黑" pitchFamily="34" charset="-122"/>
            </a:rPr>
            <a:t>运营服务</a:t>
          </a:r>
          <a:endParaRPr lang="zh-CN" altLang="en-US" sz="2000" kern="1200" dirty="0">
            <a:solidFill>
              <a:schemeClr val="tx1"/>
            </a:solidFill>
            <a:latin typeface="微软雅黑" pitchFamily="34" charset="-122"/>
            <a:ea typeface="微软雅黑" pitchFamily="34" charset="-122"/>
          </a:endParaRPr>
        </a:p>
      </dsp:txBody>
      <dsp:txXfrm>
        <a:off x="2654914" y="1071936"/>
        <a:ext cx="1640953" cy="795720"/>
      </dsp:txXfrm>
    </dsp:sp>
    <dsp:sp modelId="{F4441CB5-E074-49F8-8A19-1400A3FC1FA0}">
      <dsp:nvSpPr>
        <dsp:cNvPr id="0" name=""/>
        <dsp:cNvSpPr/>
      </dsp:nvSpPr>
      <dsp:spPr>
        <a:xfrm rot="2443881">
          <a:off x="1965167" y="2168934"/>
          <a:ext cx="741432" cy="38721"/>
        </a:xfrm>
        <a:custGeom>
          <a:avLst/>
          <a:gdLst/>
          <a:ahLst/>
          <a:cxnLst/>
          <a:rect l="0" t="0" r="0" b="0"/>
          <a:pathLst>
            <a:path>
              <a:moveTo>
                <a:pt x="0" y="19360"/>
              </a:moveTo>
              <a:lnTo>
                <a:pt x="741432"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solidFill>
              <a:schemeClr val="tx1"/>
            </a:solidFill>
            <a:latin typeface="微软雅黑" pitchFamily="34" charset="-122"/>
            <a:ea typeface="微软雅黑" pitchFamily="34" charset="-122"/>
          </a:endParaRPr>
        </a:p>
      </dsp:txBody>
      <dsp:txXfrm>
        <a:off x="2317348" y="2169759"/>
        <a:ext cx="37071" cy="37071"/>
      </dsp:txXfrm>
    </dsp:sp>
    <dsp:sp modelId="{4D80D999-1092-41E4-86B5-905F347416B6}">
      <dsp:nvSpPr>
        <dsp:cNvPr id="0" name=""/>
        <dsp:cNvSpPr/>
      </dsp:nvSpPr>
      <dsp:spPr>
        <a:xfrm>
          <a:off x="2616804" y="2007575"/>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0" kern="1200">
              <a:solidFill>
                <a:schemeClr val="tx1"/>
              </a:solidFill>
              <a:latin typeface="微软雅黑" pitchFamily="34" charset="-122"/>
              <a:ea typeface="微软雅黑" pitchFamily="34" charset="-122"/>
            </a:rPr>
            <a:t>做产品并销售</a:t>
          </a:r>
          <a:endParaRPr lang="zh-CN" altLang="en-US" sz="2000" b="0" kern="1200" dirty="0">
            <a:solidFill>
              <a:schemeClr val="tx1"/>
            </a:solidFill>
            <a:latin typeface="微软雅黑" pitchFamily="34" charset="-122"/>
            <a:ea typeface="微软雅黑" pitchFamily="34" charset="-122"/>
          </a:endParaRPr>
        </a:p>
      </dsp:txBody>
      <dsp:txXfrm>
        <a:off x="2641560" y="2032331"/>
        <a:ext cx="1640953" cy="795720"/>
      </dsp:txXfrm>
    </dsp:sp>
    <dsp:sp modelId="{69676DC2-5FCD-4B17-BFD0-0713B350F804}">
      <dsp:nvSpPr>
        <dsp:cNvPr id="0" name=""/>
        <dsp:cNvSpPr/>
      </dsp:nvSpPr>
      <dsp:spPr>
        <a:xfrm rot="4693846">
          <a:off x="1461439" y="2656967"/>
          <a:ext cx="1491210" cy="38721"/>
        </a:xfrm>
        <a:custGeom>
          <a:avLst/>
          <a:gdLst/>
          <a:ahLst/>
          <a:cxnLst/>
          <a:rect l="0" t="0" r="0" b="0"/>
          <a:pathLst>
            <a:path>
              <a:moveTo>
                <a:pt x="0" y="19360"/>
              </a:moveTo>
              <a:lnTo>
                <a:pt x="1491210"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solidFill>
              <a:schemeClr val="tx1"/>
            </a:solidFill>
          </a:endParaRPr>
        </a:p>
      </dsp:txBody>
      <dsp:txXfrm>
        <a:off x="2169764" y="2639047"/>
        <a:ext cx="74560" cy="74560"/>
      </dsp:txXfrm>
    </dsp:sp>
    <dsp:sp modelId="{418CB8C8-98E6-41C0-8037-EB9B22AFE69B}">
      <dsp:nvSpPr>
        <dsp:cNvPr id="0" name=""/>
        <dsp:cNvSpPr/>
      </dsp:nvSpPr>
      <dsp:spPr>
        <a:xfrm>
          <a:off x="2359126" y="2983642"/>
          <a:ext cx="199919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0" kern="1200" dirty="0">
              <a:solidFill>
                <a:schemeClr val="tx1"/>
              </a:solidFill>
              <a:latin typeface="微软雅黑" pitchFamily="34" charset="-122"/>
              <a:ea typeface="微软雅黑" pitchFamily="34" charset="-122"/>
            </a:rPr>
            <a:t>构建支撑平台</a:t>
          </a:r>
        </a:p>
      </dsp:txBody>
      <dsp:txXfrm>
        <a:off x="2383882" y="3008398"/>
        <a:ext cx="1949683" cy="795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latin typeface="微软雅黑" pitchFamily="34" charset="-122"/>
              <a:ea typeface="微软雅黑" pitchFamily="34" charset="-122"/>
            </a:rPr>
            <a:t>管理</a:t>
          </a: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latin typeface="微软雅黑" pitchFamily="34" charset="-122"/>
              <a:ea typeface="微软雅黑" pitchFamily="34" charset="-122"/>
            </a:rPr>
            <a:t>管事</a:t>
          </a: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latin typeface="微软雅黑" pitchFamily="34" charset="-122"/>
              <a:ea typeface="微软雅黑" pitchFamily="34" charset="-122"/>
            </a:rPr>
            <a:t>理人</a:t>
          </a:r>
        </a:p>
      </dsp:txBody>
      <dsp:txXfrm>
        <a:off x="2441985" y="1786669"/>
        <a:ext cx="1637782" cy="1016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F1DD8-FFED-45D8-9B63-BFA6D9763164}">
      <dsp:nvSpPr>
        <dsp:cNvPr id="0" name=""/>
        <dsp:cNvSpPr/>
      </dsp:nvSpPr>
      <dsp:spPr>
        <a:xfrm>
          <a:off x="0" y="0"/>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a:solidFill>
                <a:schemeClr val="tx1"/>
              </a:solidFill>
              <a:latin typeface="微软雅黑" pitchFamily="34" charset="-122"/>
              <a:ea typeface="微软雅黑" pitchFamily="34" charset="-122"/>
            </a:rPr>
            <a:t>企业持久生存（创新）</a:t>
          </a:r>
        </a:p>
      </dsp:txBody>
      <dsp:txXfrm>
        <a:off x="34754" y="34754"/>
        <a:ext cx="4550060" cy="1117097"/>
      </dsp:txXfrm>
    </dsp:sp>
    <dsp:sp modelId="{169992A8-B8FC-430B-9151-BEAD25D75DDC}">
      <dsp:nvSpPr>
        <dsp:cNvPr id="0" name=""/>
        <dsp:cNvSpPr/>
      </dsp:nvSpPr>
      <dsp:spPr>
        <a:xfrm>
          <a:off x="514455" y="1384372"/>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a:solidFill>
                <a:schemeClr val="tx1"/>
              </a:solidFill>
              <a:latin typeface="微软雅黑" pitchFamily="34" charset="-122"/>
              <a:ea typeface="微软雅黑" pitchFamily="34" charset="-122"/>
            </a:rPr>
            <a:t>项目的成功</a:t>
          </a:r>
        </a:p>
      </dsp:txBody>
      <dsp:txXfrm>
        <a:off x="549209" y="1419126"/>
        <a:ext cx="4475242" cy="1117097"/>
      </dsp:txXfrm>
    </dsp:sp>
    <dsp:sp modelId="{CD4DECB6-55EB-43EB-B14E-8806F0607534}">
      <dsp:nvSpPr>
        <dsp:cNvPr id="0" name=""/>
        <dsp:cNvSpPr/>
      </dsp:nvSpPr>
      <dsp:spPr>
        <a:xfrm>
          <a:off x="1028911" y="2768745"/>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a:solidFill>
                <a:schemeClr val="tx1"/>
              </a:solidFill>
              <a:latin typeface="微软雅黑" pitchFamily="34" charset="-122"/>
              <a:ea typeface="微软雅黑" pitchFamily="34" charset="-122"/>
            </a:rPr>
            <a:t>优良的项目管理</a:t>
          </a:r>
          <a:endParaRPr lang="zh-CN" altLang="en-US" sz="3700" kern="1200" dirty="0">
            <a:solidFill>
              <a:schemeClr val="tx1"/>
            </a:solidFill>
            <a:latin typeface="微软雅黑" pitchFamily="34" charset="-122"/>
            <a:ea typeface="微软雅黑" pitchFamily="34" charset="-122"/>
          </a:endParaRPr>
        </a:p>
      </dsp:txBody>
      <dsp:txXfrm>
        <a:off x="1063665" y="2803499"/>
        <a:ext cx="4475242" cy="1117097"/>
      </dsp:txXfrm>
    </dsp:sp>
    <dsp:sp modelId="{67E9B352-3757-44C3-9FE1-10CF534F0D93}">
      <dsp:nvSpPr>
        <dsp:cNvPr id="0" name=""/>
        <dsp:cNvSpPr/>
      </dsp:nvSpPr>
      <dsp:spPr>
        <a:xfrm>
          <a:off x="5059206" y="899842"/>
          <a:ext cx="771293" cy="771293"/>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a:off x="5232747" y="899842"/>
        <a:ext cx="424211" cy="580398"/>
      </dsp:txXfrm>
    </dsp:sp>
    <dsp:sp modelId="{2960D32E-0E98-40EA-9277-B62C7B818CD2}">
      <dsp:nvSpPr>
        <dsp:cNvPr id="0" name=""/>
        <dsp:cNvSpPr/>
      </dsp:nvSpPr>
      <dsp:spPr>
        <a:xfrm>
          <a:off x="5573661" y="2276303"/>
          <a:ext cx="771293" cy="771293"/>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a:off x="5747202" y="2276303"/>
        <a:ext cx="424211" cy="580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630FD-2D90-4E72-9128-9A16AFD6B81A}">
      <dsp:nvSpPr>
        <dsp:cNvPr id="0" name=""/>
        <dsp:cNvSpPr/>
      </dsp:nvSpPr>
      <dsp:spPr>
        <a:xfrm rot="5400000">
          <a:off x="-265156" y="265524"/>
          <a:ext cx="1767708" cy="123739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kern="1200" dirty="0"/>
            <a:t>1</a:t>
          </a:r>
          <a:endParaRPr lang="zh-CN" altLang="en-US" sz="3600" kern="1200" dirty="0"/>
        </a:p>
      </dsp:txBody>
      <dsp:txXfrm rot="-5400000">
        <a:off x="1" y="619066"/>
        <a:ext cx="1237395" cy="530313"/>
      </dsp:txXfrm>
    </dsp:sp>
    <dsp:sp modelId="{481E31D6-6BC6-4649-B41D-AC0FC987B9E2}">
      <dsp:nvSpPr>
        <dsp:cNvPr id="0" name=""/>
        <dsp:cNvSpPr/>
      </dsp:nvSpPr>
      <dsp:spPr>
        <a:xfrm rot="5400000">
          <a:off x="4306630" y="-3068866"/>
          <a:ext cx="1149010" cy="72874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项目达到了范围、时间和成本目标</a:t>
          </a:r>
        </a:p>
      </dsp:txBody>
      <dsp:txXfrm rot="-5400000">
        <a:off x="1237396" y="56458"/>
        <a:ext cx="7231389" cy="1036830"/>
      </dsp:txXfrm>
    </dsp:sp>
    <dsp:sp modelId="{CEED264F-0806-4412-B1D1-9DD40FA8FA64}">
      <dsp:nvSpPr>
        <dsp:cNvPr id="0" name=""/>
        <dsp:cNvSpPr/>
      </dsp:nvSpPr>
      <dsp:spPr>
        <a:xfrm rot="5400000">
          <a:off x="-265156" y="1840722"/>
          <a:ext cx="1767708" cy="123739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kern="1200" dirty="0"/>
            <a:t>2</a:t>
          </a:r>
          <a:endParaRPr lang="zh-CN" altLang="en-US" sz="3600" kern="1200" dirty="0"/>
        </a:p>
      </dsp:txBody>
      <dsp:txXfrm rot="-5400000">
        <a:off x="1" y="2194264"/>
        <a:ext cx="1237395" cy="530313"/>
      </dsp:txXfrm>
    </dsp:sp>
    <dsp:sp modelId="{EE421FA5-26A1-4603-880B-4066E14ACE45}">
      <dsp:nvSpPr>
        <dsp:cNvPr id="0" name=""/>
        <dsp:cNvSpPr/>
      </dsp:nvSpPr>
      <dsp:spPr>
        <a:xfrm rot="5400000">
          <a:off x="4306630" y="-1493668"/>
          <a:ext cx="1149010" cy="72874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项目使客户</a:t>
          </a:r>
          <a:r>
            <a:rPr lang="en-US" altLang="zh-CN" sz="2500" kern="1200" dirty="0"/>
            <a:t>/</a:t>
          </a:r>
          <a:r>
            <a:rPr lang="zh-CN" altLang="en-US" sz="2500" kern="1200" dirty="0"/>
            <a:t>项目发起人感到满意</a:t>
          </a:r>
        </a:p>
      </dsp:txBody>
      <dsp:txXfrm rot="-5400000">
        <a:off x="1237396" y="1631656"/>
        <a:ext cx="7231389" cy="1036830"/>
      </dsp:txXfrm>
    </dsp:sp>
    <dsp:sp modelId="{CD1184D5-278A-4B70-ABCA-4EC47341E5E5}">
      <dsp:nvSpPr>
        <dsp:cNvPr id="0" name=""/>
        <dsp:cNvSpPr/>
      </dsp:nvSpPr>
      <dsp:spPr>
        <a:xfrm rot="5400000">
          <a:off x="-265156" y="3415920"/>
          <a:ext cx="1767708" cy="123739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kern="1200" dirty="0"/>
            <a:t>3</a:t>
          </a:r>
          <a:endParaRPr lang="zh-CN" altLang="en-US" sz="3600" kern="1200" dirty="0"/>
        </a:p>
      </dsp:txBody>
      <dsp:txXfrm rot="-5400000">
        <a:off x="1" y="3769462"/>
        <a:ext cx="1237395" cy="530313"/>
      </dsp:txXfrm>
    </dsp:sp>
    <dsp:sp modelId="{EE459B5B-74C9-4433-9A06-5056DE5EAA1C}">
      <dsp:nvSpPr>
        <dsp:cNvPr id="0" name=""/>
        <dsp:cNvSpPr/>
      </dsp:nvSpPr>
      <dsp:spPr>
        <a:xfrm rot="5400000">
          <a:off x="4306630" y="81529"/>
          <a:ext cx="1149010" cy="72874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项目的结果达到了主要目标，比如赚取或节省了一定数目的钱，带来了好的投资收益</a:t>
          </a:r>
        </a:p>
      </dsp:txBody>
      <dsp:txXfrm rot="-5400000">
        <a:off x="1237396" y="3206853"/>
        <a:ext cx="7231389" cy="1036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FBCA-E56C-4450-B4CB-0B1FC39E32E0}">
      <dsp:nvSpPr>
        <dsp:cNvPr id="0" name=""/>
        <dsp:cNvSpPr/>
      </dsp:nvSpPr>
      <dsp:spPr>
        <a:xfrm>
          <a:off x="0" y="0"/>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a:solidFill>
                <a:schemeClr val="tx1"/>
              </a:solidFill>
              <a:latin typeface="微软雅黑" pitchFamily="34" charset="-122"/>
              <a:ea typeface="微软雅黑" pitchFamily="34" charset="-122"/>
            </a:rPr>
            <a:t>企业持久生存</a:t>
          </a:r>
        </a:p>
      </dsp:txBody>
      <dsp:txXfrm>
        <a:off x="30381" y="30381"/>
        <a:ext cx="4793835" cy="976517"/>
      </dsp:txXfrm>
    </dsp:sp>
    <dsp:sp modelId="{1A691A9F-1EA3-4EDF-9A27-02B962AD1EBF}">
      <dsp:nvSpPr>
        <dsp:cNvPr id="0" name=""/>
        <dsp:cNvSpPr/>
      </dsp:nvSpPr>
      <dsp:spPr>
        <a:xfrm>
          <a:off x="502566" y="1225876"/>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a:solidFill>
                <a:schemeClr val="tx1"/>
              </a:solidFill>
              <a:latin typeface="微软雅黑" pitchFamily="34" charset="-122"/>
              <a:ea typeface="微软雅黑" pitchFamily="34" charset="-122"/>
            </a:rPr>
            <a:t>项目的成功</a:t>
          </a:r>
          <a:endParaRPr lang="zh-CN" altLang="en-US" sz="3500" kern="1200" dirty="0">
            <a:solidFill>
              <a:schemeClr val="tx1"/>
            </a:solidFill>
            <a:latin typeface="微软雅黑" pitchFamily="34" charset="-122"/>
            <a:ea typeface="微软雅黑" pitchFamily="34" charset="-122"/>
          </a:endParaRPr>
        </a:p>
      </dsp:txBody>
      <dsp:txXfrm>
        <a:off x="532947" y="1256257"/>
        <a:ext cx="4763231" cy="976517"/>
      </dsp:txXfrm>
    </dsp:sp>
    <dsp:sp modelId="{33A883B4-EE52-406D-9F90-025D043D0CF4}">
      <dsp:nvSpPr>
        <dsp:cNvPr id="0" name=""/>
        <dsp:cNvSpPr/>
      </dsp:nvSpPr>
      <dsp:spPr>
        <a:xfrm>
          <a:off x="997631" y="2451752"/>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a:solidFill>
                <a:schemeClr val="tx1"/>
              </a:solidFill>
              <a:latin typeface="微软雅黑" pitchFamily="34" charset="-122"/>
              <a:ea typeface="微软雅黑" pitchFamily="34" charset="-122"/>
            </a:rPr>
            <a:t>优良的项目管理</a:t>
          </a:r>
        </a:p>
      </dsp:txBody>
      <dsp:txXfrm>
        <a:off x="1028012" y="2482133"/>
        <a:ext cx="4770732" cy="976517"/>
      </dsp:txXfrm>
    </dsp:sp>
    <dsp:sp modelId="{B1C55E74-50CD-44CF-947C-D18AD2636034}">
      <dsp:nvSpPr>
        <dsp:cNvPr id="0" name=""/>
        <dsp:cNvSpPr/>
      </dsp:nvSpPr>
      <dsp:spPr>
        <a:xfrm>
          <a:off x="1500198" y="3677628"/>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a:solidFill>
                <a:srgbClr val="FF0000"/>
              </a:solidFill>
              <a:latin typeface="微软雅黑" pitchFamily="34" charset="-122"/>
              <a:ea typeface="微软雅黑" pitchFamily="34" charset="-122"/>
            </a:rPr>
            <a:t>优秀的项目经理</a:t>
          </a:r>
          <a:endParaRPr lang="zh-CN" altLang="en-US" sz="3500" kern="1200" dirty="0">
            <a:solidFill>
              <a:srgbClr val="FF0000"/>
            </a:solidFill>
            <a:latin typeface="微软雅黑" pitchFamily="34" charset="-122"/>
            <a:ea typeface="微软雅黑" pitchFamily="34" charset="-122"/>
          </a:endParaRPr>
        </a:p>
      </dsp:txBody>
      <dsp:txXfrm>
        <a:off x="1530579" y="3708009"/>
        <a:ext cx="4763231" cy="976517"/>
      </dsp:txXfrm>
    </dsp:sp>
    <dsp:sp modelId="{7B528B87-9C11-4193-986C-4756CAB02075}">
      <dsp:nvSpPr>
        <dsp:cNvPr id="0" name=""/>
        <dsp:cNvSpPr/>
      </dsp:nvSpPr>
      <dsp:spPr>
        <a:xfrm rot="10800000">
          <a:off x="5326560" y="794461"/>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a:solidFill>
              <a:schemeClr val="tx1"/>
            </a:solidFill>
          </a:endParaRPr>
        </a:p>
      </dsp:txBody>
      <dsp:txXfrm>
        <a:off x="5478262" y="961333"/>
        <a:ext cx="370827" cy="507359"/>
      </dsp:txXfrm>
    </dsp:sp>
    <dsp:sp modelId="{313E5E44-AC47-45D1-81E1-45666E40AB2F}">
      <dsp:nvSpPr>
        <dsp:cNvPr id="0" name=""/>
        <dsp:cNvSpPr/>
      </dsp:nvSpPr>
      <dsp:spPr>
        <a:xfrm rot="10800000">
          <a:off x="5829126" y="2020338"/>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a:solidFill>
              <a:schemeClr val="tx1"/>
            </a:solidFill>
          </a:endParaRPr>
        </a:p>
      </dsp:txBody>
      <dsp:txXfrm>
        <a:off x="5980828" y="2187210"/>
        <a:ext cx="370827" cy="507359"/>
      </dsp:txXfrm>
    </dsp:sp>
    <dsp:sp modelId="{A97ECC58-33EC-47DF-8104-33A30B2ABC00}">
      <dsp:nvSpPr>
        <dsp:cNvPr id="0" name=""/>
        <dsp:cNvSpPr/>
      </dsp:nvSpPr>
      <dsp:spPr>
        <a:xfrm rot="10800000">
          <a:off x="6324191" y="3246214"/>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a:solidFill>
              <a:schemeClr val="tx1"/>
            </a:solidFill>
          </a:endParaRPr>
        </a:p>
      </dsp:txBody>
      <dsp:txXfrm>
        <a:off x="6475893" y="3413086"/>
        <a:ext cx="370827" cy="507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2D03-1253-455C-A39D-B1B8C5AC325C}">
      <dsp:nvSpPr>
        <dsp:cNvPr id="0" name=""/>
        <dsp:cNvSpPr/>
      </dsp:nvSpPr>
      <dsp:spPr>
        <a:xfrm>
          <a:off x="2465936" y="1169928"/>
          <a:ext cx="2711992" cy="2711992"/>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b="1" kern="1200" dirty="0">
              <a:solidFill>
                <a:schemeClr val="tx1"/>
              </a:solidFill>
              <a:latin typeface="微软雅黑" pitchFamily="34" charset="-122"/>
              <a:ea typeface="微软雅黑" pitchFamily="34" charset="-122"/>
            </a:rPr>
            <a:t>项目经理</a:t>
          </a:r>
        </a:p>
      </dsp:txBody>
      <dsp:txXfrm>
        <a:off x="2863098" y="1567090"/>
        <a:ext cx="1917668" cy="1917668"/>
      </dsp:txXfrm>
    </dsp:sp>
    <dsp:sp modelId="{5DAFD782-BDC9-4176-80E7-38D031965BF5}">
      <dsp:nvSpPr>
        <dsp:cNvPr id="0" name=""/>
        <dsp:cNvSpPr/>
      </dsp:nvSpPr>
      <dsp:spPr>
        <a:xfrm>
          <a:off x="2877298" y="-182964"/>
          <a:ext cx="1889269" cy="1889269"/>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项目管理知识</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木</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3153975" y="93713"/>
        <a:ext cx="1335915" cy="1335915"/>
      </dsp:txXfrm>
    </dsp:sp>
    <dsp:sp modelId="{035952D7-9C27-4C12-A5C5-FD26A241FDFB}">
      <dsp:nvSpPr>
        <dsp:cNvPr id="0" name=""/>
        <dsp:cNvSpPr/>
      </dsp:nvSpPr>
      <dsp:spPr>
        <a:xfrm>
          <a:off x="4804213" y="1040274"/>
          <a:ext cx="1889269" cy="1889269"/>
        </a:xfrm>
        <a:prstGeom prst="ellips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通用管理素养</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水</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5080890" y="1316951"/>
        <a:ext cx="1335915" cy="1335915"/>
      </dsp:txXfrm>
    </dsp:sp>
    <dsp:sp modelId="{635568D2-6CC0-4A1A-A173-5E679912704B}">
      <dsp:nvSpPr>
        <dsp:cNvPr id="0" name=""/>
        <dsp:cNvSpPr/>
      </dsp:nvSpPr>
      <dsp:spPr>
        <a:xfrm>
          <a:off x="4176086" y="3008603"/>
          <a:ext cx="1889269" cy="1889269"/>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应用领域知识</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金</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4452763" y="3285280"/>
        <a:ext cx="1335915" cy="1335915"/>
      </dsp:txXfrm>
    </dsp:sp>
    <dsp:sp modelId="{EE4754D1-4441-4A76-9C3A-AA421C55BE39}">
      <dsp:nvSpPr>
        <dsp:cNvPr id="0" name=""/>
        <dsp:cNvSpPr/>
      </dsp:nvSpPr>
      <dsp:spPr>
        <a:xfrm>
          <a:off x="1665404" y="3008603"/>
          <a:ext cx="1889269" cy="1889269"/>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项目环境</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土</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tx1"/>
            </a:solidFill>
            <a:latin typeface="微软雅黑" pitchFamily="34" charset="-122"/>
            <a:ea typeface="微软雅黑" pitchFamily="34" charset="-122"/>
          </a:endParaRPr>
        </a:p>
      </dsp:txBody>
      <dsp:txXfrm>
        <a:off x="1942081" y="3285280"/>
        <a:ext cx="1335915" cy="1335915"/>
      </dsp:txXfrm>
    </dsp:sp>
    <dsp:sp modelId="{5FEABF47-7C5E-4B18-A3BC-84F0985BDDA6}">
      <dsp:nvSpPr>
        <dsp:cNvPr id="0" name=""/>
        <dsp:cNvSpPr/>
      </dsp:nvSpPr>
      <dsp:spPr>
        <a:xfrm>
          <a:off x="990300" y="1055803"/>
          <a:ext cx="1889269" cy="1889269"/>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软技能或人际关系能力</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火</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1266977" y="1332480"/>
        <a:ext cx="1335915"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4" Type="http://schemas.openxmlformats.org/officeDocument/2006/relationships/hyperlink" Target="https://baike.baidu.com/item/%E9%82%AE%E7%94%B5%E4%B8%9A/7254568" TargetMode="External"/><Relationship Id="rId3" Type="http://schemas.openxmlformats.org/officeDocument/2006/relationships/hyperlink" Target="https://baike.baidu.com/item/%E5%8D%B0%E5%88%B7%E4%B8%9A/1159960"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0"/>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目标不明确。客户早期是一些初步的功能要求，没有明确的想法，提不出确切的需求。项目的范围很大程度上取决于项目组所做的需求分析和系统规划。</a:t>
            </a:r>
            <a:endParaRPr lang="zh-CN" altLang="en-US" dirty="0"/>
          </a:p>
          <a:p>
            <a:r>
              <a:rPr lang="zh-CN" altLang="en-US" dirty="0"/>
              <a:t>需求变化频繁。随着系统分析、系统设计和系统实施的进展，客户需求被不断激发，导致程序、界面及相关文档需求需要经常修改。修改又会带来新问题。</a:t>
            </a:r>
            <a:endParaRPr lang="zh-CN" altLang="en-US" dirty="0"/>
          </a:p>
          <a:p>
            <a:r>
              <a:rPr lang="zh-CN" altLang="en-US" dirty="0"/>
              <a:t>智力密集型。</a:t>
            </a:r>
            <a:r>
              <a:rPr lang="en-US" altLang="zh-CN" dirty="0"/>
              <a:t>IT</a:t>
            </a:r>
            <a:r>
              <a:rPr lang="zh-CN" altLang="en-US" dirty="0"/>
              <a:t>项目是智力</a:t>
            </a:r>
            <a:br>
              <a:rPr lang="zh-CN" altLang="en-US" dirty="0"/>
            </a:br>
            <a:r>
              <a:rPr lang="zh-CN" altLang="en-US" dirty="0"/>
              <a:t>密集型、劳动密集型项目，</a:t>
            </a:r>
            <a:br>
              <a:rPr lang="zh-CN" altLang="en-US" dirty="0"/>
            </a:br>
            <a:r>
              <a:rPr lang="zh-CN" altLang="en-US" dirty="0"/>
              <a:t>受人力资源影响最大，项目</a:t>
            </a:r>
            <a:br>
              <a:rPr lang="zh-CN" altLang="en-US" dirty="0"/>
            </a:br>
            <a:r>
              <a:rPr lang="zh-CN" altLang="en-US" dirty="0"/>
              <a:t>成员的结构、责任心、能力</a:t>
            </a:r>
            <a:br>
              <a:rPr lang="zh-CN" altLang="en-US" dirty="0"/>
            </a:br>
            <a:r>
              <a:rPr lang="zh-CN" altLang="en-US" dirty="0"/>
              <a:t>和稳定性对项目的质量以及</a:t>
            </a:r>
            <a:br>
              <a:rPr lang="zh-CN" altLang="en-US" dirty="0"/>
            </a:br>
            <a:r>
              <a:rPr lang="zh-CN" altLang="en-US" dirty="0"/>
              <a:t>是否成功有决定性影响。</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15830116244</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mn-ea"/>
                <a:cs typeface="+mn-cs"/>
              </a:rPr>
              <a:t>信息技术产业主要包括三个产业部门：①信息处理和服务产业，该行业的特点是利用现代的电子计算机系统收集、加工、整理、储存信息，为各行业提供各种各样的信息服务，如计算机中心、信息中心和咨询公司等。②信息处理设备行业，该行业特点是从事电子计算机的研究和生产（包括相关机器的硬件制造）计算机的软件开发等活动，计算机制造公司，软件开发公司等可算作这一行业。③信息传递中介行业，该行业的特点是运用现代化的信息传递中介，将信息及时、准确、完整地传到目的地点。因此，</a:t>
            </a:r>
            <a:r>
              <a:rPr lang="zh-CN" altLang="en-US" sz="1200" b="0" i="0" u="none" strike="noStrike" kern="1200" dirty="0">
                <a:solidFill>
                  <a:schemeClr val="tx1"/>
                </a:solidFill>
                <a:effectLst/>
                <a:latin typeface="Arial" panose="020B0604020202020204" pitchFamily="34" charset="0"/>
                <a:ea typeface="+mn-ea"/>
                <a:cs typeface="+mn-cs"/>
                <a:hlinkClick r:id="rId3"/>
              </a:rPr>
              <a:t>印刷业</a:t>
            </a:r>
            <a:r>
              <a:rPr lang="zh-CN" altLang="en-US" sz="1200" b="0" i="0" kern="1200" dirty="0">
                <a:solidFill>
                  <a:schemeClr val="tx1"/>
                </a:solidFill>
                <a:effectLst/>
                <a:latin typeface="Arial" panose="020B0604020202020204" pitchFamily="34" charset="0"/>
                <a:ea typeface="+mn-ea"/>
                <a:cs typeface="+mn-cs"/>
              </a:rPr>
              <a:t>、出版业、新闻广播业、通讯</a:t>
            </a:r>
            <a:r>
              <a:rPr lang="zh-CN" altLang="en-US" sz="1200" b="0" i="0" u="none" strike="noStrike" kern="1200" dirty="0">
                <a:solidFill>
                  <a:schemeClr val="tx1"/>
                </a:solidFill>
                <a:effectLst/>
                <a:latin typeface="Arial" panose="020B0604020202020204" pitchFamily="34" charset="0"/>
                <a:ea typeface="+mn-ea"/>
                <a:cs typeface="+mn-cs"/>
                <a:hlinkClick r:id="rId4"/>
              </a:rPr>
              <a:t>邮电业</a:t>
            </a:r>
            <a:r>
              <a:rPr lang="zh-CN" altLang="en-US" sz="1200" b="0" i="0" kern="1200" dirty="0">
                <a:solidFill>
                  <a:schemeClr val="tx1"/>
                </a:solidFill>
                <a:effectLst/>
                <a:latin typeface="Arial" panose="020B0604020202020204" pitchFamily="34" charset="0"/>
                <a:ea typeface="+mn-ea"/>
                <a:cs typeface="+mn-cs"/>
              </a:rPr>
              <a:t>、广告业都可归入其中。信息产业又可分为一次信息产业和二次信息产业，前者包括：传统的传递信息情报的商品与服务手段，后者指为政府、企业及个人等内部消费者提供的服务。</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spcBef>
                <a:spcPct val="70000"/>
              </a:spcBef>
            </a:pPr>
            <a:endParaRPr lang="en-US" altLang="zh-CN"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solidFill>
                  <a:prstClr val="black"/>
                </a:solidFill>
              </a:rPr>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r>
              <a:rPr lang="zh-CN" altLang="en-US" dirty="0"/>
              <a:t>，</a:t>
            </a:r>
            <a:r>
              <a:rPr lang="en-US" altLang="zh-CN" dirty="0"/>
              <a:t>E,F</a:t>
            </a:r>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solidFill>
                  <a:prstClr val="black"/>
                </a:solidFill>
              </a:rPr>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不同的行业在各阶段有具体的做法</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userDrawn="1"/>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hyperlink" Target="http://www.tjitrc.com/Information/infolistform.aspx?id=1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038612" y="3352800"/>
            <a:ext cx="6029356" cy="609600"/>
          </a:xfrm>
        </p:spPr>
        <p:txBody>
          <a:bodyPr/>
          <a:lstStyle/>
          <a:p>
            <a:r>
              <a:rPr lang="zh-CN" altLang="en-US" dirty="0"/>
              <a:t>第一章  项目与项目管理概述</a:t>
            </a:r>
            <a:endParaRPr lang="en-US" altLang="zh-CN" dirty="0"/>
          </a:p>
        </p:txBody>
      </p:sp>
      <p:sp>
        <p:nvSpPr>
          <p:cNvPr id="2051" name="Rectangle 3"/>
          <p:cNvSpPr>
            <a:spLocks noGrp="1" noChangeArrowheads="1"/>
          </p:cNvSpPr>
          <p:nvPr>
            <p:ph type="subTitle" idx="1"/>
          </p:nvPr>
        </p:nvSpPr>
        <p:spPr>
          <a:xfrm>
            <a:off x="8164" y="12656"/>
            <a:ext cx="4648200" cy="533400"/>
          </a:xfrm>
        </p:spPr>
        <p:txBody>
          <a:bodyPr/>
          <a:lstStyle/>
          <a:p>
            <a:r>
              <a:rPr lang="en-US" altLang="zh-CN" b="1" dirty="0">
                <a:solidFill>
                  <a:schemeClr val="bg1"/>
                </a:solidFill>
              </a:rPr>
              <a:t>IT </a:t>
            </a:r>
            <a:r>
              <a:rPr lang="zh-CN" altLang="en-US" b="1" dirty="0">
                <a:solidFill>
                  <a:schemeClr val="bg1"/>
                </a:solidFill>
              </a:rPr>
              <a:t>项目管理</a:t>
            </a:r>
            <a:endParaRPr lang="en-US" altLang="zh-CN" b="1" dirty="0">
              <a:solidFill>
                <a:schemeClr val="bg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产业</a:t>
            </a:r>
            <a:endParaRPr lang="zh-CN" altLang="en-US" dirty="0"/>
          </a:p>
        </p:txBody>
      </p:sp>
      <p:sp>
        <p:nvSpPr>
          <p:cNvPr id="3" name="内容占位符 2"/>
          <p:cNvSpPr>
            <a:spLocks noGrp="1"/>
          </p:cNvSpPr>
          <p:nvPr>
            <p:ph idx="1"/>
          </p:nvPr>
        </p:nvSpPr>
        <p:spPr/>
        <p:txBody>
          <a:bodyPr/>
          <a:lstStyle/>
          <a:p>
            <a:r>
              <a:rPr lang="zh-CN" altLang="en-US" sz="2400" dirty="0"/>
              <a:t>信息技术产业包含：从事信息的生产、流通和销售信息以及利用信息提供服务的产业部门。</a:t>
            </a:r>
            <a:endParaRPr lang="en-US" altLang="zh-CN" sz="2400" dirty="0"/>
          </a:p>
          <a:p>
            <a:r>
              <a:rPr lang="zh-CN" altLang="en-US" sz="2400" dirty="0"/>
              <a:t>信息技术产业主要包括三个产业部门：</a:t>
            </a:r>
            <a:endParaRPr lang="en-US" altLang="zh-CN" sz="2400" dirty="0"/>
          </a:p>
          <a:p>
            <a:pPr lvl="1"/>
            <a:r>
              <a:rPr lang="zh-CN" altLang="en-US" sz="2400" dirty="0"/>
              <a:t>①信息处理和服务产业</a:t>
            </a:r>
            <a:endParaRPr lang="en-US" altLang="zh-CN" sz="2200" dirty="0"/>
          </a:p>
          <a:p>
            <a:pPr lvl="1"/>
            <a:r>
              <a:rPr lang="zh-CN" altLang="en-US" sz="2400" dirty="0"/>
              <a:t>②信息处理设备行业</a:t>
            </a:r>
            <a:endParaRPr lang="en-US" altLang="zh-CN" sz="2400" dirty="0"/>
          </a:p>
          <a:p>
            <a:pPr lvl="1"/>
            <a:r>
              <a:rPr lang="zh-CN" altLang="en-US" sz="2400" dirty="0"/>
              <a:t>③信息传递中介行业</a:t>
            </a:r>
            <a:endParaRPr lang="en-US" altLang="zh-CN" sz="2200" dirty="0"/>
          </a:p>
        </p:txBody>
      </p:sp>
      <p:pic>
        <p:nvPicPr>
          <p:cNvPr id="4" name="图片 3"/>
          <p:cNvPicPr>
            <a:picLocks noChangeAspect="1"/>
          </p:cNvPicPr>
          <p:nvPr/>
        </p:nvPicPr>
        <p:blipFill>
          <a:blip r:embed="rId1"/>
          <a:stretch>
            <a:fillRect/>
          </a:stretch>
        </p:blipFill>
        <p:spPr>
          <a:xfrm>
            <a:off x="5290986" y="3356976"/>
            <a:ext cx="4790476" cy="29238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IT</a:t>
            </a:r>
            <a:r>
              <a:rPr lang="zh-CN" altLang="en-US" dirty="0"/>
              <a:t>相关的企业和个人</a:t>
            </a:r>
            <a:endParaRPr lang="zh-CN" altLang="en-US" dirty="0"/>
          </a:p>
        </p:txBody>
      </p:sp>
      <p:sp>
        <p:nvSpPr>
          <p:cNvPr id="3" name="内容占位符 2"/>
          <p:cNvSpPr>
            <a:spLocks noGrp="1"/>
          </p:cNvSpPr>
          <p:nvPr>
            <p:ph idx="1"/>
          </p:nvPr>
        </p:nvSpPr>
        <p:spPr/>
        <p:txBody>
          <a:bodyPr/>
          <a:lstStyle/>
          <a:p>
            <a:r>
              <a:rPr lang="zh-CN" altLang="en-US" dirty="0"/>
              <a:t>开发和销售</a:t>
            </a:r>
            <a:r>
              <a:rPr lang="en-US" altLang="zh-CN" dirty="0"/>
              <a:t>IT</a:t>
            </a:r>
            <a:r>
              <a:rPr lang="zh-CN" altLang="en-US" dirty="0"/>
              <a:t>产品的企业：微软、苹果；</a:t>
            </a:r>
            <a:endParaRPr lang="en-US" altLang="zh-CN" dirty="0"/>
          </a:p>
          <a:p>
            <a:r>
              <a:rPr lang="zh-CN" altLang="en-US" dirty="0"/>
              <a:t>承接</a:t>
            </a:r>
            <a:r>
              <a:rPr lang="en-US" altLang="zh-CN" dirty="0"/>
              <a:t>IT</a:t>
            </a:r>
            <a:r>
              <a:rPr lang="zh-CN" altLang="en-US" dirty="0"/>
              <a:t>项目的企业：</a:t>
            </a:r>
            <a:r>
              <a:rPr lang="en-US" altLang="zh-CN" dirty="0"/>
              <a:t>Infosys</a:t>
            </a:r>
            <a:r>
              <a:rPr lang="zh-CN" altLang="en-US" dirty="0"/>
              <a:t>、东软、文思；</a:t>
            </a:r>
            <a:endParaRPr lang="en-US" altLang="zh-CN" dirty="0"/>
          </a:p>
          <a:p>
            <a:r>
              <a:rPr lang="zh-CN" altLang="en-US" dirty="0"/>
              <a:t>运营</a:t>
            </a:r>
            <a:r>
              <a:rPr lang="en-US" altLang="zh-CN" dirty="0"/>
              <a:t>IT</a:t>
            </a:r>
            <a:r>
              <a:rPr lang="zh-CN" altLang="en-US" dirty="0"/>
              <a:t>服务的企业：谷歌、</a:t>
            </a:r>
            <a:r>
              <a:rPr lang="en-US" altLang="zh-CN" dirty="0" err="1"/>
              <a:t>facebook</a:t>
            </a:r>
            <a:r>
              <a:rPr lang="zh-CN" altLang="en-US" dirty="0"/>
              <a:t>、腾讯、新浪；</a:t>
            </a:r>
            <a:endParaRPr lang="en-US" altLang="zh-CN" dirty="0"/>
          </a:p>
          <a:p>
            <a:r>
              <a:rPr lang="zh-CN" altLang="en-US" dirty="0"/>
              <a:t>非</a:t>
            </a:r>
            <a:r>
              <a:rPr lang="en-US" altLang="zh-CN" dirty="0"/>
              <a:t>IT</a:t>
            </a:r>
            <a:r>
              <a:rPr lang="zh-CN" altLang="en-US" dirty="0"/>
              <a:t>企业，但</a:t>
            </a:r>
            <a:r>
              <a:rPr lang="en-US" altLang="zh-CN" dirty="0"/>
              <a:t>IT</a:t>
            </a:r>
            <a:r>
              <a:rPr lang="zh-CN" altLang="en-US" dirty="0"/>
              <a:t>为其支撑系统：当当、银联；</a:t>
            </a:r>
            <a:endParaRPr lang="en-US" altLang="zh-CN" dirty="0"/>
          </a:p>
          <a:p>
            <a:r>
              <a:rPr lang="en-US" altLang="zh-CN" dirty="0"/>
              <a:t>IT</a:t>
            </a:r>
            <a:r>
              <a:rPr lang="zh-CN" altLang="en-US" dirty="0"/>
              <a:t>与个人生活：</a:t>
            </a:r>
            <a:endParaRPr lang="en-US" altLang="zh-CN" dirty="0"/>
          </a:p>
          <a:p>
            <a:pPr lvl="1"/>
            <a:r>
              <a:rPr lang="zh-CN" altLang="en-US" dirty="0"/>
              <a:t>手机</a:t>
            </a:r>
            <a:endParaRPr lang="en-US" altLang="zh-CN" dirty="0"/>
          </a:p>
          <a:p>
            <a:pPr lvl="1"/>
            <a:r>
              <a:rPr lang="zh-CN" altLang="en-US" dirty="0"/>
              <a:t>互联网</a:t>
            </a:r>
            <a:endParaRPr lang="en-US" altLang="zh-CN" dirty="0"/>
          </a:p>
          <a:p>
            <a:pPr lvl="1"/>
            <a:r>
              <a:rPr lang="zh-CN" altLang="en-US" dirty="0"/>
              <a:t>教育</a:t>
            </a:r>
            <a:endParaRPr lang="en-US" altLang="zh-CN" dirty="0"/>
          </a:p>
          <a:p>
            <a:pPr lvl="1"/>
            <a:r>
              <a:rPr lang="zh-CN" altLang="en-US" dirty="0"/>
              <a:t>医疗</a:t>
            </a:r>
            <a:endParaRPr lang="en-US" altLang="zh-CN" dirty="0"/>
          </a:p>
          <a:p>
            <a:pPr lvl="1"/>
            <a:r>
              <a:rPr lang="zh-CN" altLang="en-US" dirty="0"/>
              <a:t>吃、穿、住、行</a:t>
            </a:r>
            <a:endParaRPr lang="en-US" altLang="zh-CN" dirty="0"/>
          </a:p>
          <a:p>
            <a:pPr lvl="1"/>
            <a:r>
              <a:rPr lang="en-US" altLang="zh-CN" dirty="0"/>
              <a:t>……</a:t>
            </a:r>
            <a:endParaRPr lang="zh-CN" altLang="en-US" dirty="0"/>
          </a:p>
        </p:txBody>
      </p:sp>
      <p:pic>
        <p:nvPicPr>
          <p:cNvPr id="2050" name="Picture 2" descr="http://t1.baidu.com/it/u=2554673291,2884221056&amp;fm=52&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91539" y="1653509"/>
            <a:ext cx="2095500" cy="1390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1.baidu.com/it/u=1886757036,1800482505&amp;fm=52&amp;gp=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082799" y="3362633"/>
            <a:ext cx="3325466" cy="10766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t2.baidu.com/it/u=2187686085,1476933874&amp;fm=52&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794" y="4550563"/>
            <a:ext cx="2684206" cy="988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t3.baidu.com/it/u=4180620569,238808584&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49" y="5328520"/>
            <a:ext cx="2095500" cy="11334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t3.baidu.com/it/u=3341443235,4129528333&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9913" y="3362633"/>
            <a:ext cx="209550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t3.baidu.com/it/u=3924416636,3082013905&amp;fm=0&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0049" y="5328018"/>
            <a:ext cx="2361073" cy="12580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t3.baidu.com/it/u=3195290300,1363563394&amp;fm=52&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977" y="2302113"/>
            <a:ext cx="2812436" cy="21093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2800" dirty="0"/>
              <a:t>什么人需要</a:t>
            </a:r>
            <a:r>
              <a:rPr lang="en-US" altLang="zh-CN" sz="2800" dirty="0"/>
              <a:t>IT</a:t>
            </a:r>
            <a:r>
              <a:rPr lang="zh-CN" altLang="en-US" sz="2800" dirty="0"/>
              <a:t>？</a:t>
            </a:r>
            <a:endParaRPr lang="zh-CN" altLang="en-US" dirty="0"/>
          </a:p>
        </p:txBody>
      </p:sp>
      <p:sp>
        <p:nvSpPr>
          <p:cNvPr id="3" name="内容占位符 2"/>
          <p:cNvSpPr>
            <a:spLocks noGrp="1"/>
          </p:cNvSpPr>
          <p:nvPr>
            <p:ph idx="1"/>
          </p:nvPr>
        </p:nvSpPr>
        <p:spPr>
          <a:xfrm>
            <a:off x="393700" y="1489075"/>
            <a:ext cx="11461750" cy="4313555"/>
          </a:xfrm>
        </p:spPr>
        <p:txBody>
          <a:bodyPr/>
          <a:lstStyle/>
          <a:p>
            <a:r>
              <a:rPr lang="zh-CN" altLang="en-US" sz="2400" dirty="0"/>
              <a:t>请大家思考和讨论一下，今天和未来的社会，什么人不需要</a:t>
            </a:r>
            <a:r>
              <a:rPr lang="en-US" altLang="zh-CN" sz="2400" dirty="0"/>
              <a:t>IT</a:t>
            </a:r>
            <a:r>
              <a:rPr lang="zh-CN" altLang="en-US" sz="2400" dirty="0"/>
              <a:t>？什么事可以离开</a:t>
            </a:r>
            <a:r>
              <a:rPr lang="en-US" altLang="zh-CN" sz="2400" dirty="0"/>
              <a:t>IT</a:t>
            </a:r>
            <a:r>
              <a:rPr lang="zh-CN" altLang="en-US" sz="2400" dirty="0"/>
              <a:t>？</a:t>
            </a:r>
            <a:endParaRPr lang="zh-CN" altLang="en-US" sz="2400" dirty="0"/>
          </a:p>
        </p:txBody>
      </p:sp>
      <p:sp>
        <p:nvSpPr>
          <p:cNvPr id="4" name="Rectangle 5"/>
          <p:cNvSpPr>
            <a:spLocks noChangeArrowheads="1"/>
          </p:cNvSpPr>
          <p:nvPr/>
        </p:nvSpPr>
        <p:spPr bwMode="auto">
          <a:xfrm>
            <a:off x="3521914" y="3873739"/>
            <a:ext cx="6998601" cy="2246831"/>
          </a:xfrm>
          <a:prstGeom prst="rect">
            <a:avLst/>
          </a:prstGeom>
          <a:solidFill>
            <a:schemeClr val="bg1"/>
          </a:solidFill>
          <a:ln w="9525">
            <a:solidFill>
              <a:schemeClr val="tx1"/>
            </a:solidFill>
            <a:miter lim="800000"/>
          </a:ln>
          <a:effectLst/>
        </p:spPr>
        <p:txBody>
          <a:bodyPr wrap="none" anchor="ctr"/>
          <a:lstStyle/>
          <a:p>
            <a:pPr>
              <a:spcBef>
                <a:spcPct val="20000"/>
              </a:spcBef>
              <a:buClr>
                <a:schemeClr val="accent2"/>
              </a:buClr>
              <a:buSzPct val="80000"/>
              <a:buFont typeface="Wingdings" panose="05000000000000000000" pitchFamily="2" charset="2"/>
              <a:buNone/>
            </a:pPr>
            <a:r>
              <a:rPr lang="zh-CN" altLang="en-US" sz="2400" b="1" dirty="0">
                <a:solidFill>
                  <a:srgbClr val="FF0000"/>
                </a:solidFill>
              </a:rPr>
              <a:t>软件产业正在转型，软件服务业正在兴起，</a:t>
            </a:r>
            <a:endParaRPr lang="en-US" altLang="zh-CN" sz="2400" b="1" dirty="0">
              <a:solidFill>
                <a:srgbClr val="FF0000"/>
              </a:solidFill>
            </a:endParaRPr>
          </a:p>
          <a:p>
            <a:pPr>
              <a:spcBef>
                <a:spcPct val="20000"/>
              </a:spcBef>
              <a:buClr>
                <a:schemeClr val="accent2"/>
              </a:buClr>
              <a:buSzPct val="80000"/>
              <a:buFont typeface="Wingdings" panose="05000000000000000000" pitchFamily="2" charset="2"/>
              <a:buNone/>
            </a:pPr>
            <a:r>
              <a:rPr lang="zh-CN" altLang="en-US" sz="2400" b="1" dirty="0">
                <a:solidFill>
                  <a:srgbClr val="FF0000"/>
                </a:solidFill>
              </a:rPr>
              <a:t>软件正在成为服务、成为日用品，</a:t>
            </a:r>
            <a:endParaRPr lang="en-US" altLang="zh-CN" sz="2400" b="1" dirty="0">
              <a:solidFill>
                <a:srgbClr val="FF0000"/>
              </a:solidFill>
            </a:endParaRPr>
          </a:p>
          <a:p>
            <a:pPr>
              <a:spcBef>
                <a:spcPct val="20000"/>
              </a:spcBef>
              <a:buClr>
                <a:schemeClr val="accent2"/>
              </a:buClr>
              <a:buSzPct val="80000"/>
              <a:buFont typeface="Wingdings" panose="05000000000000000000" pitchFamily="2" charset="2"/>
              <a:buNone/>
            </a:pPr>
            <a:r>
              <a:rPr lang="zh-CN" altLang="en-US" sz="2400" b="1" dirty="0">
                <a:solidFill>
                  <a:srgbClr val="FF0000"/>
                </a:solidFill>
              </a:rPr>
              <a:t>基于此，软件行业应提高自身创新和服务意识，</a:t>
            </a:r>
            <a:endParaRPr lang="en-US" altLang="zh-CN" sz="2400" b="1" dirty="0">
              <a:solidFill>
                <a:srgbClr val="FF0000"/>
              </a:solidFill>
            </a:endParaRPr>
          </a:p>
          <a:p>
            <a:pPr>
              <a:spcBef>
                <a:spcPct val="20000"/>
              </a:spcBef>
              <a:buClr>
                <a:schemeClr val="accent2"/>
              </a:buClr>
              <a:buSzPct val="80000"/>
              <a:buFont typeface="Wingdings" panose="05000000000000000000" pitchFamily="2" charset="2"/>
              <a:buNone/>
            </a:pPr>
            <a:r>
              <a:rPr lang="zh-CN" altLang="en-US" sz="2400" b="1" dirty="0">
                <a:solidFill>
                  <a:srgbClr val="FF0000"/>
                </a:solidFill>
              </a:rPr>
              <a:t>这样才能拉动产业蓬勃发展。</a:t>
            </a:r>
            <a:r>
              <a:rPr lang="en-US" altLang="zh-CN" sz="2000" b="1" dirty="0">
                <a:solidFill>
                  <a:srgbClr val="FF0000"/>
                </a:solidFill>
              </a:rPr>
              <a:t>		</a:t>
            </a:r>
            <a:endParaRPr lang="en-US" altLang="zh-CN" sz="2000" b="1" dirty="0">
              <a:solidFill>
                <a:srgbClr val="FF0000"/>
              </a:solidFill>
            </a:endParaRPr>
          </a:p>
          <a:p>
            <a:pPr>
              <a:spcBef>
                <a:spcPct val="20000"/>
              </a:spcBef>
              <a:buClr>
                <a:schemeClr val="accent2"/>
              </a:buClr>
              <a:buSzPct val="80000"/>
              <a:buFont typeface="Wingdings" panose="05000000000000000000" pitchFamily="2" charset="2"/>
              <a:buNone/>
            </a:pPr>
            <a:r>
              <a:rPr lang="en-US" altLang="zh-CN" b="1" dirty="0">
                <a:solidFill>
                  <a:srgbClr val="FF0000"/>
                </a:solidFill>
              </a:rPr>
              <a:t>	</a:t>
            </a:r>
            <a:r>
              <a:rPr lang="zh-CN" altLang="en-US" b="1" dirty="0">
                <a:solidFill>
                  <a:srgbClr val="FF0000"/>
                </a:solidFill>
              </a:rPr>
              <a:t>—东软集团股份有限公司董事长兼首席执行官刘积仁</a:t>
            </a:r>
            <a:endParaRPr lang="en-US" altLang="zh-C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75945" y="245110"/>
            <a:ext cx="9569450" cy="506095"/>
          </a:xfrm>
          <a:noFill/>
          <a:ln w="9525">
            <a:noFill/>
            <a:miter lim="800000"/>
          </a:ln>
        </p:spPr>
        <p:txBody>
          <a:bodyPr vert="horz" wrap="square" lIns="0" tIns="45720" rIns="0" bIns="45720" numCol="1" anchor="t" anchorCtr="0" compatLnSpc="1"/>
          <a:lstStyle/>
          <a:p>
            <a:r>
              <a:rPr lang="zh-CN" altLang="en-US" dirty="0"/>
              <a:t>何谓项目</a:t>
            </a:r>
            <a:r>
              <a:rPr lang="en-US" altLang="zh-CN" dirty="0"/>
              <a:t>?</a:t>
            </a:r>
            <a:endParaRPr lang="en-US" altLang="zh-CN" dirty="0"/>
          </a:p>
        </p:txBody>
      </p:sp>
      <p:sp>
        <p:nvSpPr>
          <p:cNvPr id="15364" name="Rectangle 3"/>
          <p:cNvSpPr>
            <a:spLocks noGrp="1" noChangeArrowheads="1"/>
          </p:cNvSpPr>
          <p:nvPr>
            <p:ph sz="quarter" idx="1"/>
          </p:nvPr>
        </p:nvSpPr>
        <p:spPr>
          <a:xfrm>
            <a:off x="575310" y="1365250"/>
            <a:ext cx="9355455" cy="4876800"/>
          </a:xfrm>
        </p:spPr>
        <p:txBody>
          <a:bodyPr/>
          <a:lstStyle/>
          <a:p>
            <a:pPr eaLnBrk="1" hangingPunct="1">
              <a:spcBef>
                <a:spcPct val="70000"/>
              </a:spcBef>
            </a:pPr>
            <a:r>
              <a:rPr lang="zh-CN" altLang="en-US" sz="2400" b="1" dirty="0">
                <a:latin typeface="Arial" panose="020B0604020202020204" pitchFamily="34" charset="0"/>
              </a:rPr>
              <a:t>项目</a:t>
            </a:r>
            <a:r>
              <a:rPr lang="en-US" altLang="zh-CN" sz="2400" b="1" dirty="0">
                <a:latin typeface="Arial" panose="020B0604020202020204" pitchFamily="34" charset="0"/>
              </a:rPr>
              <a:t>[Project]</a:t>
            </a:r>
            <a:r>
              <a:rPr lang="zh-CN" altLang="en-US" sz="2400" dirty="0">
                <a:latin typeface="Arial" panose="020B0604020202020204" pitchFamily="34" charset="0"/>
              </a:rPr>
              <a:t>是</a:t>
            </a:r>
            <a:r>
              <a:rPr lang="en-US" altLang="zh-CN" sz="2400" dirty="0">
                <a:latin typeface="Arial" panose="020B0604020202020204" pitchFamily="34" charset="0"/>
              </a:rPr>
              <a:t>“</a:t>
            </a:r>
            <a:r>
              <a:rPr lang="zh-CN" altLang="en-US" sz="2400" dirty="0">
                <a:latin typeface="Arial" panose="020B0604020202020204" pitchFamily="34" charset="0"/>
              </a:rPr>
              <a:t>为</a:t>
            </a:r>
            <a:r>
              <a:rPr lang="zh-CN" altLang="en-US" sz="2400" b="1" dirty="0">
                <a:solidFill>
                  <a:srgbClr val="FF0000"/>
                </a:solidFill>
                <a:latin typeface="Arial" panose="020B0604020202020204" pitchFamily="34" charset="0"/>
              </a:rPr>
              <a:t>创造</a:t>
            </a:r>
            <a:r>
              <a:rPr lang="zh-CN" altLang="en-US" sz="2400" dirty="0">
                <a:latin typeface="Arial" panose="020B0604020202020204" pitchFamily="34" charset="0"/>
              </a:rPr>
              <a:t>独特的产品、服务或成果而进行的临时性工作</a:t>
            </a:r>
            <a:r>
              <a:rPr lang="en-US" altLang="zh-CN" sz="2400" dirty="0">
                <a:latin typeface="Arial" panose="020B0604020202020204" pitchFamily="34" charset="0"/>
              </a:rPr>
              <a:t>” </a:t>
            </a:r>
            <a:r>
              <a:rPr lang="zh-CN" altLang="en-US" sz="2400" dirty="0">
                <a:latin typeface="Arial" panose="020B0604020202020204" pitchFamily="34" charset="0"/>
              </a:rPr>
              <a:t>，</a:t>
            </a:r>
            <a:r>
              <a:rPr lang="zh-CN" altLang="en-US" sz="2400" dirty="0">
                <a:latin typeface="Arial" panose="020B0604020202020204" pitchFamily="34" charset="0"/>
                <a:cs typeface="Times New Roman" panose="02020603050405020304" pitchFamily="18" charset="0"/>
              </a:rPr>
              <a:t>具备如下特性</a:t>
            </a:r>
            <a:endParaRPr lang="en-US" altLang="zh-CN" sz="2400" dirty="0">
              <a:latin typeface="Arial" panose="020B0604020202020204" pitchFamily="34" charset="0"/>
              <a:cs typeface="Times New Roman" panose="02020603050405020304" pitchFamily="18" charset="0"/>
            </a:endParaRPr>
          </a:p>
        </p:txBody>
      </p:sp>
      <p:sp>
        <p:nvSpPr>
          <p:cNvPr id="15365"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rgbClr val="4C7013"/>
              </a:solidFill>
              <a:latin typeface="Times New Roman" panose="02020603050405020304" pitchFamily="18" charset="0"/>
            </a:endParaRPr>
          </a:p>
        </p:txBody>
      </p:sp>
      <p:grpSp>
        <p:nvGrpSpPr>
          <p:cNvPr id="2" name="组合 10"/>
          <p:cNvGrpSpPr/>
          <p:nvPr/>
        </p:nvGrpSpPr>
        <p:grpSpPr>
          <a:xfrm>
            <a:off x="4310034" y="2584668"/>
            <a:ext cx="3657600" cy="3660775"/>
            <a:chOff x="2362200" y="2743200"/>
            <a:chExt cx="3657600" cy="3660775"/>
          </a:xfrm>
          <a:solidFill>
            <a:schemeClr val="accent6"/>
          </a:solidFill>
        </p:grpSpPr>
        <p:sp>
          <p:nvSpPr>
            <p:cNvPr id="7" name="等腰三角形 6"/>
            <p:cNvSpPr/>
            <p:nvPr/>
          </p:nvSpPr>
          <p:spPr>
            <a:xfrm>
              <a:off x="2362200" y="2743200"/>
              <a:ext cx="3657600" cy="3153103"/>
            </a:xfrm>
            <a:prstGeom prst="triangle">
              <a:avLst/>
            </a:prstGeom>
            <a:grp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3581400" y="5943600"/>
              <a:ext cx="1402080" cy="460375"/>
            </a:xfrm>
            <a:prstGeom prst="rect">
              <a:avLst/>
            </a:prstGeom>
            <a:noFill/>
          </p:spPr>
          <p:txBody>
            <a:bodyPr wrap="non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渐进明细</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TextBox 8"/>
            <p:cNvSpPr txBox="1"/>
            <p:nvPr/>
          </p:nvSpPr>
          <p:spPr>
            <a:xfrm rot="18123660">
              <a:off x="2494965" y="3942306"/>
              <a:ext cx="1097280" cy="460375"/>
            </a:xfrm>
            <a:prstGeom prst="rect">
              <a:avLst/>
            </a:prstGeom>
            <a:noFill/>
          </p:spPr>
          <p:txBody>
            <a:bodyPr wrap="non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独特性</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rot="3457179">
              <a:off x="4857031" y="4019022"/>
              <a:ext cx="1097280" cy="460375"/>
            </a:xfrm>
            <a:prstGeom prst="rect">
              <a:avLst/>
            </a:prstGeom>
            <a:noFill/>
          </p:spPr>
          <p:txBody>
            <a:bodyPr wrap="non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临时性</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pSp>
      <p:sp>
        <p:nvSpPr>
          <p:cNvPr id="12" name="椭圆形标注 11"/>
          <p:cNvSpPr/>
          <p:nvPr/>
        </p:nvSpPr>
        <p:spPr>
          <a:xfrm>
            <a:off x="7967634" y="2584668"/>
            <a:ext cx="2209800" cy="914400"/>
          </a:xfrm>
          <a:prstGeom prst="wedgeEllipseCallout">
            <a:avLst>
              <a:gd name="adj1" fmla="val -63547"/>
              <a:gd name="adj2" fmla="val 995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有明确的起止时间</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2024034" y="2279868"/>
            <a:ext cx="2667000" cy="1219200"/>
          </a:xfrm>
          <a:prstGeom prst="wedgeEllipseCallout">
            <a:avLst>
              <a:gd name="adj1" fmla="val 55728"/>
              <a:gd name="adj2" fmla="val 862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历史上不存在完全相同的项目</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创新性</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4" name="椭圆形标注 13"/>
          <p:cNvSpPr/>
          <p:nvPr/>
        </p:nvSpPr>
        <p:spPr>
          <a:xfrm>
            <a:off x="8196234" y="5327868"/>
            <a:ext cx="2286000" cy="914400"/>
          </a:xfrm>
          <a:prstGeom prst="wedgeEllipseCallout">
            <a:avLst>
              <a:gd name="adj1" fmla="val -103436"/>
              <a:gd name="adj2" fmla="val 254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通过计划和控制实现</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项目的其他属性</a:t>
            </a:r>
            <a:endParaRPr lang="zh-CN" altLang="en-US" dirty="0"/>
          </a:p>
        </p:txBody>
      </p:sp>
      <p:graphicFrame>
        <p:nvGraphicFramePr>
          <p:cNvPr id="4" name="内容占位符 3"/>
          <p:cNvGraphicFramePr>
            <a:graphicFrameLocks noGrp="1"/>
          </p:cNvGraphicFramePr>
          <p:nvPr>
            <p:ph idx="1"/>
          </p:nvPr>
        </p:nvGraphicFramePr>
        <p:xfrm>
          <a:off x="1819275" y="1369060"/>
          <a:ext cx="8524875" cy="50512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575" y="252730"/>
            <a:ext cx="11223625" cy="647700"/>
          </a:xfrm>
        </p:spPr>
        <p:txBody>
          <a:bodyPr/>
          <a:lstStyle/>
          <a:p>
            <a:r>
              <a:rPr lang="zh-CN" altLang="en-US" dirty="0"/>
              <a:t>各种类型的项目</a:t>
            </a:r>
            <a:endParaRPr lang="zh-CN" altLang="en-US" dirty="0"/>
          </a:p>
        </p:txBody>
      </p:sp>
      <p:sp>
        <p:nvSpPr>
          <p:cNvPr id="3" name="内容占位符 2"/>
          <p:cNvSpPr>
            <a:spLocks noGrp="1"/>
          </p:cNvSpPr>
          <p:nvPr>
            <p:ph sz="quarter" idx="1"/>
          </p:nvPr>
        </p:nvSpPr>
        <p:spPr>
          <a:xfrm>
            <a:off x="535940" y="1487170"/>
            <a:ext cx="9808210" cy="4313555"/>
          </a:xfrm>
        </p:spPr>
        <p:txBody>
          <a:bodyPr/>
          <a:lstStyle/>
          <a:p>
            <a:r>
              <a:rPr lang="zh-CN" altLang="en-US" sz="2800" dirty="0"/>
              <a:t>组织同学聚会；</a:t>
            </a:r>
            <a:endParaRPr lang="en-US" altLang="zh-CN" sz="2800" dirty="0"/>
          </a:p>
          <a:p>
            <a:r>
              <a:rPr lang="zh-CN" altLang="en-US" sz="2800" dirty="0"/>
              <a:t>承办婚礼庆典；</a:t>
            </a:r>
            <a:endParaRPr lang="en-US" altLang="zh-CN" sz="2800" dirty="0"/>
          </a:p>
          <a:p>
            <a:r>
              <a:rPr lang="zh-CN" altLang="en-US" sz="2800"/>
              <a:t>河北师大建设新校区；</a:t>
            </a:r>
            <a:endParaRPr lang="en-US" altLang="zh-CN" sz="2800"/>
          </a:p>
          <a:p>
            <a:r>
              <a:rPr lang="zh-CN" altLang="en-US" sz="2800" dirty="0"/>
              <a:t>设计制造神州九号；</a:t>
            </a:r>
            <a:endParaRPr lang="en-US" altLang="zh-CN" sz="2800" dirty="0"/>
          </a:p>
          <a:p>
            <a:r>
              <a:rPr lang="zh-CN" altLang="en-US" sz="2800" dirty="0"/>
              <a:t>伦敦举办</a:t>
            </a:r>
            <a:r>
              <a:rPr lang="en-US" altLang="zh-CN" sz="2800" dirty="0"/>
              <a:t>2012</a:t>
            </a:r>
            <a:r>
              <a:rPr lang="zh-CN" altLang="en-US" sz="2800" dirty="0"/>
              <a:t>奥运会；</a:t>
            </a:r>
            <a:endParaRPr lang="en-US" altLang="zh-CN" sz="2800" dirty="0"/>
          </a:p>
          <a:p>
            <a:r>
              <a:rPr lang="zh-CN" altLang="en-US" sz="2800" dirty="0"/>
              <a:t>开发一款手机小游戏；</a:t>
            </a:r>
            <a:endParaRPr lang="zh-CN" altLang="en-US" sz="2800" dirty="0"/>
          </a:p>
        </p:txBody>
      </p:sp>
      <p:sp>
        <p:nvSpPr>
          <p:cNvPr id="4" name="页脚占位符 3"/>
          <p:cNvSpPr>
            <a:spLocks noGrp="1"/>
          </p:cNvSpPr>
          <p:nvPr>
            <p:ph type="ftr" sz="quarter" idx="4294967295"/>
          </p:nvPr>
        </p:nvSpPr>
        <p:spPr>
          <a:xfrm>
            <a:off x="3048000" y="6400800"/>
            <a:ext cx="6248400" cy="457200"/>
          </a:xfrm>
          <a:prstGeom prst="rect">
            <a:avLst/>
          </a:prstGeom>
        </p:spPr>
        <p:txBody>
          <a:bodyPr/>
          <a:lstStyle/>
          <a:p>
            <a:pPr>
              <a:defRPr/>
            </a:pPr>
            <a:r>
              <a:rPr lang="en-US"/>
              <a:t>Information Technology Project Management, Fifth Edition, Copyright 2007                  </a:t>
            </a:r>
            <a:endParaRPr lang="en-US"/>
          </a:p>
        </p:txBody>
      </p:sp>
      <p:pic>
        <p:nvPicPr>
          <p:cNvPr id="409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75" r="2704"/>
          <a:stretch>
            <a:fillRect/>
          </a:stretch>
        </p:blipFill>
        <p:spPr bwMode="auto">
          <a:xfrm>
            <a:off x="5233035" y="1407160"/>
            <a:ext cx="5268595" cy="379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485" y="252730"/>
            <a:ext cx="11181715" cy="647700"/>
          </a:xfrm>
        </p:spPr>
        <p:txBody>
          <a:bodyPr/>
          <a:lstStyle/>
          <a:p>
            <a:r>
              <a:rPr lang="zh-CN" altLang="en-US" dirty="0"/>
              <a:t>什么不是项目？</a:t>
            </a:r>
            <a:endParaRPr lang="zh-CN" altLang="en-US" dirty="0"/>
          </a:p>
        </p:txBody>
      </p:sp>
      <p:sp>
        <p:nvSpPr>
          <p:cNvPr id="3" name="内容占位符 2"/>
          <p:cNvSpPr>
            <a:spLocks noGrp="1"/>
          </p:cNvSpPr>
          <p:nvPr>
            <p:ph idx="1"/>
          </p:nvPr>
        </p:nvSpPr>
        <p:spPr>
          <a:xfrm>
            <a:off x="1851660" y="1489075"/>
            <a:ext cx="9908540" cy="4313555"/>
          </a:xfrm>
        </p:spPr>
        <p:txBody>
          <a:bodyPr/>
          <a:lstStyle/>
          <a:p>
            <a:r>
              <a:rPr lang="zh-CN" altLang="en-US" sz="2400" dirty="0"/>
              <a:t>生产</a:t>
            </a:r>
            <a:endParaRPr lang="en-US" altLang="zh-CN" sz="2400" dirty="0"/>
          </a:p>
          <a:p>
            <a:r>
              <a:rPr lang="zh-CN" altLang="en-US" sz="2400" dirty="0"/>
              <a:t>常规性运营</a:t>
            </a:r>
            <a:endParaRPr lang="en-US" altLang="zh-CN" sz="2400" dirty="0"/>
          </a:p>
          <a:p>
            <a:r>
              <a:rPr lang="zh-CN" altLang="en-US" sz="2400" dirty="0"/>
              <a:t>行政</a:t>
            </a:r>
            <a:endParaRPr lang="zh-CN" altLang="en-US" sz="2400" dirty="0"/>
          </a:p>
        </p:txBody>
      </p:sp>
      <p:sp>
        <p:nvSpPr>
          <p:cNvPr id="4" name="右大括号 3"/>
          <p:cNvSpPr/>
          <p:nvPr/>
        </p:nvSpPr>
        <p:spPr>
          <a:xfrm>
            <a:off x="3628343" y="1460763"/>
            <a:ext cx="480681" cy="156332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435450" y="1261356"/>
            <a:ext cx="5402580" cy="1753235"/>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重复性（缺乏创新）</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无固定的结束时间</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经验为主，已知较多（非渐进明细）</a:t>
            </a:r>
            <a:endParaRPr lang="zh-CN" altLang="en-US" sz="24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1777" y="3395815"/>
            <a:ext cx="4034434" cy="222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timeinstep.com/products2/productpic/2009226141529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683" y="3395815"/>
            <a:ext cx="3005938" cy="2254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33369" y="5633887"/>
            <a:ext cx="2375535" cy="398780"/>
          </a:xfrm>
          <a:prstGeom prst="rect">
            <a:avLst/>
          </a:prstGeom>
          <a:noFill/>
        </p:spPr>
        <p:txBody>
          <a:bodyPr wrap="none" rtlCol="0">
            <a:spAutoFit/>
          </a:bodyPr>
          <a:lstStyle/>
          <a:p>
            <a:r>
              <a:rPr lang="en-US" altLang="zh-CN" b="1" dirty="0">
                <a:solidFill>
                  <a:srgbClr val="FF0000"/>
                </a:solidFill>
              </a:rPr>
              <a:t>iPhone </a:t>
            </a:r>
            <a:r>
              <a:rPr lang="zh-CN" altLang="en-US" b="1" dirty="0">
                <a:solidFill>
                  <a:srgbClr val="FF0000"/>
                </a:solidFill>
              </a:rPr>
              <a:t>手机生产线</a:t>
            </a:r>
            <a:endParaRPr lang="zh-CN" altLang="en-US" b="1" dirty="0">
              <a:solidFill>
                <a:srgbClr val="FF0000"/>
              </a:solidFill>
            </a:endParaRPr>
          </a:p>
        </p:txBody>
      </p:sp>
      <p:sp>
        <p:nvSpPr>
          <p:cNvPr id="9" name="TextBox 8"/>
          <p:cNvSpPr txBox="1"/>
          <p:nvPr/>
        </p:nvSpPr>
        <p:spPr>
          <a:xfrm>
            <a:off x="7002842" y="5622823"/>
            <a:ext cx="2225040" cy="398780"/>
          </a:xfrm>
          <a:prstGeom prst="rect">
            <a:avLst/>
          </a:prstGeom>
          <a:noFill/>
        </p:spPr>
        <p:txBody>
          <a:bodyPr wrap="none" rtlCol="0">
            <a:spAutoFit/>
          </a:bodyPr>
          <a:lstStyle/>
          <a:p>
            <a:r>
              <a:rPr lang="zh-CN" altLang="en-US" b="1" dirty="0">
                <a:solidFill>
                  <a:srgbClr val="FF0000"/>
                </a:solidFill>
              </a:rPr>
              <a:t>移动电话交换机房</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http://img.mazystar.cn/pic/20094719502452277801.jpg"/>
          <p:cNvPicPr>
            <a:picLocks noChangeAspect="1" noChangeArrowheads="1"/>
          </p:cNvPicPr>
          <p:nvPr/>
        </p:nvPicPr>
        <p:blipFill>
          <a:blip r:embed="rId1"/>
          <a:srcRect/>
          <a:stretch>
            <a:fillRect/>
          </a:stretch>
        </p:blipFill>
        <p:spPr bwMode="auto">
          <a:xfrm>
            <a:off x="6858000" y="2139043"/>
            <a:ext cx="3810000" cy="3810000"/>
          </a:xfrm>
          <a:prstGeom prst="rect">
            <a:avLst/>
          </a:prstGeom>
          <a:noFill/>
        </p:spPr>
      </p:pic>
      <p:sp>
        <p:nvSpPr>
          <p:cNvPr id="3" name="内容占位符 2"/>
          <p:cNvSpPr>
            <a:spLocks noGrp="1"/>
          </p:cNvSpPr>
          <p:nvPr>
            <p:ph sz="quarter" idx="1"/>
          </p:nvPr>
        </p:nvSpPr>
        <p:spPr>
          <a:xfrm>
            <a:off x="617220" y="1371600"/>
            <a:ext cx="6246495" cy="4572000"/>
          </a:xfrm>
        </p:spPr>
        <p:txBody>
          <a:bodyPr/>
          <a:lstStyle/>
          <a:p>
            <a:r>
              <a:rPr lang="zh-CN" altLang="en-US" sz="2400" dirty="0"/>
              <a:t>下面哪些是项目？</a:t>
            </a:r>
            <a:endParaRPr lang="en-US" altLang="zh-CN" sz="2400" dirty="0"/>
          </a:p>
          <a:p>
            <a:pPr marL="776605" lvl="1" indent="-457200">
              <a:buFont typeface="+mj-lt"/>
              <a:buAutoNum type="alphaUcPeriod"/>
            </a:pPr>
            <a:r>
              <a:rPr lang="zh-CN" altLang="en-US" sz="2000" dirty="0"/>
              <a:t>河北师大建设新校区</a:t>
            </a:r>
            <a:endParaRPr lang="en-US" altLang="zh-CN" sz="2000" dirty="0"/>
          </a:p>
          <a:p>
            <a:pPr marL="776605" lvl="1" indent="-457200">
              <a:buFont typeface="+mj-lt"/>
              <a:buAutoNum type="alphaUcPeriod"/>
            </a:pPr>
            <a:r>
              <a:rPr lang="zh-CN" altLang="en-US" sz="2000" dirty="0"/>
              <a:t>批量生产深受市场欢迎的汽车</a:t>
            </a:r>
            <a:endParaRPr lang="en-US" altLang="zh-CN" sz="2000" dirty="0"/>
          </a:p>
          <a:p>
            <a:pPr marL="776605" lvl="1" indent="-457200">
              <a:buFont typeface="+mj-lt"/>
              <a:buAutoNum type="alphaUcPeriod"/>
            </a:pPr>
            <a:r>
              <a:rPr lang="zh-CN" altLang="en-US" sz="2000" dirty="0"/>
              <a:t>财务部门月底为员工计算和发放工资</a:t>
            </a:r>
            <a:endParaRPr lang="en-US" altLang="zh-CN" sz="2000" dirty="0"/>
          </a:p>
          <a:p>
            <a:pPr marL="776605" lvl="1" indent="-457200">
              <a:buFont typeface="+mj-lt"/>
              <a:buAutoNum type="alphaUcPeriod"/>
            </a:pPr>
            <a:r>
              <a:rPr lang="zh-CN" altLang="en-US" sz="2000" dirty="0"/>
              <a:t>中国移动为手机用户提供电话服务</a:t>
            </a:r>
            <a:endParaRPr lang="en-US" altLang="zh-CN" sz="2000" dirty="0"/>
          </a:p>
          <a:p>
            <a:pPr marL="776605" lvl="1" indent="-457200">
              <a:buFont typeface="+mj-lt"/>
              <a:buAutoNum type="alphaUcPeriod"/>
            </a:pPr>
            <a:r>
              <a:rPr lang="zh-CN" altLang="en-US" sz="2000" dirty="0"/>
              <a:t>某国内软件企业的战略发展部门制作一份贷款收购微软公司的可行性报告</a:t>
            </a:r>
            <a:endParaRPr lang="en-US" altLang="zh-CN" sz="2000" dirty="0"/>
          </a:p>
          <a:p>
            <a:pPr marL="776605" lvl="1" indent="-457200">
              <a:buFont typeface="+mj-lt"/>
              <a:buAutoNum type="alphaUcPeriod"/>
            </a:pPr>
            <a:r>
              <a:rPr lang="zh-CN" altLang="en-US" sz="2000" dirty="0"/>
              <a:t>某学生备考研究生</a:t>
            </a:r>
            <a:endParaRPr lang="en-US" altLang="zh-CN" sz="2000" dirty="0"/>
          </a:p>
          <a:p>
            <a:pPr lvl="1"/>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                  </a:t>
            </a:r>
            <a:endParaRPr lang="en-US">
              <a:solidFill>
                <a:srgbClr val="FFFFFF"/>
              </a:solidFill>
            </a:endParaRPr>
          </a:p>
        </p:txBody>
      </p:sp>
      <p:sp>
        <p:nvSpPr>
          <p:cNvPr id="6" name="Rectangle 2"/>
          <p:cNvSpPr>
            <a:spLocks noGrp="1" noChangeArrowheads="1"/>
          </p:cNvSpPr>
          <p:nvPr>
            <p:ph type="title"/>
          </p:nvPr>
        </p:nvSpPr>
        <p:spPr>
          <a:xfrm>
            <a:off x="617220" y="245110"/>
            <a:ext cx="9528175" cy="506095"/>
          </a:xfrm>
          <a:noFill/>
          <a:ln w="9525">
            <a:noFill/>
            <a:miter lim="800000"/>
          </a:ln>
        </p:spPr>
        <p:txBody>
          <a:bodyPr vert="horz" wrap="square" lIns="0" tIns="45720" rIns="0" bIns="45720" numCol="1" anchor="t" anchorCtr="0" compatLnSpc="1"/>
          <a:lstStyle/>
          <a:p>
            <a:r>
              <a:rPr lang="zh-CN" altLang="en-US" dirty="0"/>
              <a:t>试练</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什么组织需要做项目？</a:t>
            </a:r>
            <a:endParaRPr lang="zh-CN" altLang="en-US" dirty="0"/>
          </a:p>
        </p:txBody>
      </p:sp>
      <p:graphicFrame>
        <p:nvGraphicFramePr>
          <p:cNvPr id="4" name="图示 3"/>
          <p:cNvGraphicFramePr/>
          <p:nvPr/>
        </p:nvGraphicFramePr>
        <p:xfrm>
          <a:off x="1898184" y="1280939"/>
          <a:ext cx="4736662" cy="39290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3" name="组合 6"/>
          <p:cNvGrpSpPr/>
          <p:nvPr/>
        </p:nvGrpSpPr>
        <p:grpSpPr>
          <a:xfrm>
            <a:off x="5370651" y="2170853"/>
            <a:ext cx="2992999" cy="2248517"/>
            <a:chOff x="2755341" y="2270301"/>
            <a:chExt cx="2992999" cy="2248517"/>
          </a:xfrm>
        </p:grpSpPr>
        <p:sp>
          <p:nvSpPr>
            <p:cNvPr id="1026" name="AutoShape 2"/>
            <p:cNvSpPr>
              <a:spLocks noChangeArrowheads="1"/>
            </p:cNvSpPr>
            <p:nvPr/>
          </p:nvSpPr>
          <p:spPr bwMode="auto">
            <a:xfrm>
              <a:off x="4643438" y="3071811"/>
              <a:ext cx="1104902" cy="5588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1027" name="Arc 3"/>
            <p:cNvSpPr/>
            <p:nvPr/>
          </p:nvSpPr>
          <p:spPr bwMode="auto">
            <a:xfrm rot="2673957">
              <a:off x="2755341" y="2270301"/>
              <a:ext cx="2222652" cy="2248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5" name="Group 4"/>
          <p:cNvGrpSpPr/>
          <p:nvPr/>
        </p:nvGrpSpPr>
        <p:grpSpPr bwMode="auto">
          <a:xfrm>
            <a:off x="8447332" y="2758686"/>
            <a:ext cx="1643074" cy="1000132"/>
            <a:chOff x="8805" y="12391"/>
            <a:chExt cx="1665" cy="1095"/>
          </a:xfrm>
        </p:grpSpPr>
        <p:sp>
          <p:nvSpPr>
            <p:cNvPr id="1029" name="Rectangle 5"/>
            <p:cNvSpPr>
              <a:spLocks noChangeArrowheads="1"/>
            </p:cNvSpPr>
            <p:nvPr/>
          </p:nvSpPr>
          <p:spPr bwMode="auto">
            <a:xfrm>
              <a:off x="8805" y="12391"/>
              <a:ext cx="1665" cy="1095"/>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endParaRPr lang="zh-CN" altLang="en-US" sz="3200" dirty="0">
                <a:solidFill>
                  <a:srgbClr val="FF0000"/>
                </a:solidFill>
              </a:endParaRPr>
            </a:p>
          </p:txBody>
        </p:sp>
        <p:sp>
          <p:nvSpPr>
            <p:cNvPr id="1030" name="Text Box 6"/>
            <p:cNvSpPr txBox="1">
              <a:spLocks noChangeArrowheads="1"/>
            </p:cNvSpPr>
            <p:nvPr/>
          </p:nvSpPr>
          <p:spPr bwMode="auto">
            <a:xfrm>
              <a:off x="8985" y="12616"/>
              <a:ext cx="1320" cy="720"/>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做项目</a:t>
              </a:r>
              <a:endParaRPr kumimoji="0" lang="zh-CN" sz="32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p:txBody>
        </p:sp>
      </p:grpSp>
      <p:sp>
        <p:nvSpPr>
          <p:cNvPr id="10" name="Rectangle 5"/>
          <p:cNvSpPr>
            <a:spLocks noChangeArrowheads="1"/>
          </p:cNvSpPr>
          <p:nvPr/>
        </p:nvSpPr>
        <p:spPr bwMode="auto">
          <a:xfrm>
            <a:off x="2667040" y="5385518"/>
            <a:ext cx="7072298" cy="914384"/>
          </a:xfrm>
          <a:prstGeom prst="rect">
            <a:avLst/>
          </a:prstGeom>
          <a:solidFill>
            <a:schemeClr val="bg1"/>
          </a:solidFill>
          <a:ln w="9525">
            <a:solidFill>
              <a:schemeClr val="tx1"/>
            </a:solidFill>
            <a:miter lim="800000"/>
          </a:ln>
          <a:effectLst/>
        </p:spPr>
        <p:txBody>
          <a:bodyPr wrap="none" anchor="ctr"/>
          <a:lstStyle/>
          <a:p>
            <a:pPr>
              <a:spcBef>
                <a:spcPct val="20000"/>
              </a:spcBef>
              <a:buClr>
                <a:schemeClr val="accent2"/>
              </a:buClr>
              <a:buSzPct val="80000"/>
              <a:buFont typeface="Wingdings" panose="05000000000000000000" pitchFamily="2" charset="2"/>
              <a:buNone/>
            </a:pPr>
            <a:r>
              <a:rPr lang="zh-CN" altLang="en-US" sz="2400" b="1" dirty="0">
                <a:solidFill>
                  <a:srgbClr val="FF0000"/>
                </a:solidFill>
              </a:rPr>
              <a:t>在当今社会中，一切都是项目，一切也将成为项目。</a:t>
            </a:r>
            <a:endParaRPr lang="zh-CN" altLang="en-US" sz="2400" b="1" dirty="0">
              <a:solidFill>
                <a:srgbClr val="FF0000"/>
              </a:solidFill>
            </a:endParaRPr>
          </a:p>
          <a:p>
            <a:pPr>
              <a:spcBef>
                <a:spcPct val="20000"/>
              </a:spcBef>
              <a:buClr>
                <a:schemeClr val="accent2"/>
              </a:buClr>
              <a:buSzPct val="80000"/>
              <a:buFont typeface="Wingdings" panose="05000000000000000000" pitchFamily="2" charset="2"/>
              <a:buNone/>
            </a:pPr>
            <a:r>
              <a:rPr lang="en-US" altLang="zh-CN" sz="2000" b="1" dirty="0">
                <a:solidFill>
                  <a:srgbClr val="FF0000"/>
                </a:solidFill>
              </a:rPr>
              <a:t>	</a:t>
            </a:r>
            <a:r>
              <a:rPr lang="zh-CN" altLang="en-US" sz="2000" b="1" dirty="0">
                <a:solidFill>
                  <a:srgbClr val="FF0000"/>
                </a:solidFill>
              </a:rPr>
              <a:t>—美国项目管理专业资质认证委员会主席  </a:t>
            </a:r>
            <a:r>
              <a:rPr lang="en-US" altLang="zh-CN" sz="2000" b="1" dirty="0">
                <a:solidFill>
                  <a:srgbClr val="FF0000"/>
                </a:solidFill>
              </a:rPr>
              <a:t>Paul Grace</a:t>
            </a:r>
            <a:endParaRPr lang="en-US" altLang="zh-C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0"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项目的约束</a:t>
            </a:r>
            <a:endParaRPr lang="zh-CN" altLang="en-US" dirty="0"/>
          </a:p>
        </p:txBody>
      </p:sp>
      <p:sp>
        <p:nvSpPr>
          <p:cNvPr id="3" name="内容占位符 2"/>
          <p:cNvSpPr>
            <a:spLocks noGrp="1"/>
          </p:cNvSpPr>
          <p:nvPr>
            <p:ph idx="1"/>
          </p:nvPr>
        </p:nvSpPr>
        <p:spPr/>
        <p:txBody>
          <a:bodyPr/>
          <a:lstStyle/>
          <a:p>
            <a:r>
              <a:rPr lang="zh-CN" altLang="en-US" sz="2400" dirty="0"/>
              <a:t>范围：项目的每一部分都有哪些工作？客户或发起人想要通过项目获得什么？</a:t>
            </a:r>
            <a:endParaRPr lang="en-US" altLang="zh-CN" sz="2400" dirty="0"/>
          </a:p>
          <a:p>
            <a:r>
              <a:rPr lang="zh-CN" altLang="en-US" sz="2400" dirty="0"/>
              <a:t>时间：完成这个项目需要多长时间？项目的进度安排是怎样的？团队如何跟踪实际进度？谁有权批准进度的变更？</a:t>
            </a:r>
            <a:endParaRPr lang="en-US" altLang="zh-CN" sz="2400" dirty="0"/>
          </a:p>
          <a:p>
            <a:r>
              <a:rPr lang="zh-CN" altLang="en-US" sz="2400" dirty="0"/>
              <a:t>成本：完成这个项目需要花费多少成本？这个项目的预算是多少？如何跟踪控制成本？</a:t>
            </a:r>
            <a:endParaRPr lang="zh-CN" altLang="en-US" sz="2400" dirty="0"/>
          </a:p>
        </p:txBody>
      </p:sp>
      <p:pic>
        <p:nvPicPr>
          <p:cNvPr id="5"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4031615" y="3509010"/>
            <a:ext cx="4090035" cy="32289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r>
              <a:rPr lang="en-US" altLang="zh-CN" dirty="0"/>
              <a:t>&amp;</a:t>
            </a:r>
            <a:r>
              <a:rPr lang="zh-CN" altLang="en-US" dirty="0"/>
              <a:t>交流</a:t>
            </a:r>
            <a:endParaRPr lang="zh-CN" altLang="en-US" dirty="0"/>
          </a:p>
        </p:txBody>
      </p:sp>
      <p:sp>
        <p:nvSpPr>
          <p:cNvPr id="3" name="内容占位符 2"/>
          <p:cNvSpPr>
            <a:spLocks noGrp="1"/>
          </p:cNvSpPr>
          <p:nvPr>
            <p:ph idx="1"/>
          </p:nvPr>
        </p:nvSpPr>
        <p:spPr>
          <a:xfrm>
            <a:off x="400050" y="1356360"/>
            <a:ext cx="10368915" cy="4313555"/>
          </a:xfrm>
        </p:spPr>
        <p:txBody>
          <a:bodyPr/>
          <a:lstStyle/>
          <a:p>
            <a:pPr>
              <a:lnSpc>
                <a:spcPct val="150000"/>
              </a:lnSpc>
            </a:pPr>
            <a:r>
              <a:rPr lang="zh-CN" altLang="en-US" sz="2400" dirty="0"/>
              <a:t>平时大家经常会听到“项目”、“项目管理”、“项目经理”等这些词汇，请大家思考一个关键问题：</a:t>
            </a:r>
            <a:r>
              <a:rPr lang="zh-CN" altLang="en-US" sz="2400" dirty="0">
                <a:solidFill>
                  <a:srgbClr val="FF0000"/>
                </a:solidFill>
              </a:rPr>
              <a:t>什么人需要具备项目管理素养（我们为什么要学习本门课程）？</a:t>
            </a:r>
            <a:endParaRPr lang="zh-CN" altLang="en-US" sz="2400" dirty="0">
              <a:solidFill>
                <a:srgbClr val="FF0000"/>
              </a:solidFill>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2060" y="2733040"/>
            <a:ext cx="4596130" cy="370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何谓管理</a:t>
            </a:r>
            <a:endParaRPr lang="zh-CN" altLang="en-US" dirty="0"/>
          </a:p>
        </p:txBody>
      </p:sp>
      <p:sp>
        <p:nvSpPr>
          <p:cNvPr id="3" name="内容占位符 2"/>
          <p:cNvSpPr>
            <a:spLocks noGrp="1"/>
          </p:cNvSpPr>
          <p:nvPr>
            <p:ph idx="1"/>
          </p:nvPr>
        </p:nvSpPr>
        <p:spPr>
          <a:xfrm>
            <a:off x="399415" y="1489075"/>
            <a:ext cx="11360785" cy="4313555"/>
          </a:xfrm>
        </p:spPr>
        <p:txBody>
          <a:bodyPr/>
          <a:lstStyle/>
          <a:p>
            <a:r>
              <a:rPr lang="zh-CN" altLang="en-US" sz="2400" dirty="0"/>
              <a:t> “让</a:t>
            </a:r>
            <a:r>
              <a:rPr lang="zh-CN" altLang="en-US" sz="2400" dirty="0">
                <a:solidFill>
                  <a:srgbClr val="FF0000"/>
                </a:solidFill>
              </a:rPr>
              <a:t>人</a:t>
            </a:r>
            <a:r>
              <a:rPr lang="zh-CN" altLang="en-US" sz="2400" dirty="0"/>
              <a:t>们做</a:t>
            </a:r>
            <a:r>
              <a:rPr lang="zh-CN" altLang="en-US" sz="2400" dirty="0">
                <a:solidFill>
                  <a:srgbClr val="FF0000"/>
                </a:solidFill>
              </a:rPr>
              <a:t>事</a:t>
            </a:r>
            <a:r>
              <a:rPr lang="zh-CN" altLang="en-US" sz="2400" dirty="0"/>
              <a:t>的艺术”</a:t>
            </a:r>
            <a:r>
              <a:rPr lang="en-US" altLang="zh-CN" sz="2400" dirty="0"/>
              <a:t>--</a:t>
            </a:r>
            <a:r>
              <a:rPr lang="zh-CN" altLang="en-US" dirty="0"/>
              <a:t>玛丽．法雷特（</a:t>
            </a:r>
            <a:r>
              <a:rPr lang="en-US" altLang="zh-CN" dirty="0"/>
              <a:t>Mary Follett</a:t>
            </a:r>
            <a:r>
              <a:rPr lang="zh-CN" altLang="en-US" dirty="0"/>
              <a:t>），二十世纪早期管理学作家 </a:t>
            </a:r>
            <a:endParaRPr lang="en-US" altLang="zh-CN" sz="2400" dirty="0"/>
          </a:p>
          <a:p>
            <a:r>
              <a:rPr lang="zh-CN" altLang="en-US" sz="2400" dirty="0"/>
              <a:t>“ 世</a:t>
            </a:r>
            <a:r>
              <a:rPr lang="zh-CN" altLang="en-US" sz="2400" dirty="0">
                <a:solidFill>
                  <a:srgbClr val="FF0000"/>
                </a:solidFill>
              </a:rPr>
              <a:t>事</a:t>
            </a:r>
            <a:r>
              <a:rPr lang="zh-CN" altLang="en-US" sz="2400" dirty="0"/>
              <a:t>洞明皆学问，</a:t>
            </a:r>
            <a:r>
              <a:rPr lang="zh-CN" altLang="en-US" sz="2400" dirty="0">
                <a:solidFill>
                  <a:srgbClr val="FF0000"/>
                </a:solidFill>
              </a:rPr>
              <a:t>人</a:t>
            </a:r>
            <a:r>
              <a:rPr lang="zh-CN" altLang="en-US" sz="2400" dirty="0"/>
              <a:t>情练达即文章”</a:t>
            </a:r>
            <a:r>
              <a:rPr lang="en-US" altLang="zh-CN" dirty="0"/>
              <a:t>--</a:t>
            </a:r>
            <a:r>
              <a:rPr lang="zh-CN" altLang="en-US" dirty="0"/>
              <a:t>出自</a:t>
            </a:r>
            <a:r>
              <a:rPr lang="en-US" altLang="zh-CN" dirty="0">
                <a:sym typeface="+mn-ea"/>
              </a:rPr>
              <a:t>《</a:t>
            </a:r>
            <a:r>
              <a:rPr lang="zh-CN" altLang="en-US" dirty="0">
                <a:sym typeface="+mn-ea"/>
              </a:rPr>
              <a:t>红楼梦</a:t>
            </a:r>
            <a:r>
              <a:rPr lang="en-US" altLang="zh-CN" dirty="0">
                <a:sym typeface="+mn-ea"/>
              </a:rPr>
              <a:t>》</a:t>
            </a:r>
            <a:endParaRPr lang="en-US" altLang="zh-CN" dirty="0"/>
          </a:p>
        </p:txBody>
      </p:sp>
      <p:graphicFrame>
        <p:nvGraphicFramePr>
          <p:cNvPr id="4" name="图示 3"/>
          <p:cNvGraphicFramePr/>
          <p:nvPr/>
        </p:nvGraphicFramePr>
        <p:xfrm>
          <a:off x="3947653" y="3036940"/>
          <a:ext cx="4253679" cy="28357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椭圆形标注 4"/>
          <p:cNvSpPr/>
          <p:nvPr/>
        </p:nvSpPr>
        <p:spPr bwMode="auto">
          <a:xfrm>
            <a:off x="2010697" y="3774358"/>
            <a:ext cx="1799303" cy="1061884"/>
          </a:xfrm>
          <a:prstGeom prst="wedgeEllipseCallout">
            <a:avLst>
              <a:gd name="adj1" fmla="val 81514"/>
              <a:gd name="adj2" fmla="val 52924"/>
            </a:avLst>
          </a:prstGeom>
          <a:solidFill>
            <a:schemeClr val="bg2">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知识、工具</a:t>
            </a:r>
            <a:endParaRPr kumimoji="0" lang="en-US" altLang="zh-CN"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、方法</a:t>
            </a:r>
            <a:endPar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6" name="椭圆形标注 5"/>
          <p:cNvSpPr/>
          <p:nvPr/>
        </p:nvSpPr>
        <p:spPr bwMode="auto">
          <a:xfrm>
            <a:off x="8372168" y="3602294"/>
            <a:ext cx="1799303" cy="1061884"/>
          </a:xfrm>
          <a:prstGeom prst="wedgeEllipseCallout">
            <a:avLst>
              <a:gd name="adj1" fmla="val -73404"/>
              <a:gd name="adj2" fmla="val 69591"/>
            </a:avLst>
          </a:prstGeom>
          <a:solidFill>
            <a:schemeClr val="bg2">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思想、价值观</a:t>
            </a:r>
            <a:endParaRPr kumimoji="0" lang="en-US" altLang="zh-CN"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00000"/>
              </a:lnSpc>
              <a:spcBef>
                <a:spcPct val="0"/>
              </a:spcBef>
              <a:spcAft>
                <a:spcPct val="0"/>
              </a:spcAft>
              <a:buClrTx/>
              <a:buSzTx/>
              <a:buFontTx/>
              <a:buNone/>
            </a:pPr>
            <a:r>
              <a:rPr lang="zh-CN" altLang="en-US" b="1" dirty="0">
                <a:solidFill>
                  <a:srgbClr val="FF0000"/>
                </a:solidFill>
                <a:latin typeface="微软雅黑" panose="020B0503020204020204" pitchFamily="34" charset="-122"/>
                <a:ea typeface="微软雅黑" panose="020B0503020204020204" pitchFamily="34" charset="-122"/>
              </a:rPr>
              <a:t>（沟通）</a:t>
            </a:r>
            <a:endPar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bldLvl="0" animBg="1"/>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524000" y="204951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507" name="Rectangle 2"/>
          <p:cNvSpPr>
            <a:spLocks noGrp="1" noChangeArrowheads="1"/>
          </p:cNvSpPr>
          <p:nvPr>
            <p:ph type="title"/>
          </p:nvPr>
        </p:nvSpPr>
        <p:spPr>
          <a:xfrm>
            <a:off x="550545" y="252730"/>
            <a:ext cx="11209655" cy="647700"/>
          </a:xfrm>
        </p:spPr>
        <p:txBody>
          <a:bodyPr/>
          <a:lstStyle/>
          <a:p>
            <a:pPr eaLnBrk="1" hangingPunct="1"/>
            <a:r>
              <a:rPr lang="zh-CN" altLang="en-US" dirty="0"/>
              <a:t>何谓项目管理</a:t>
            </a:r>
            <a:r>
              <a:rPr lang="en-US" altLang="zh-CN" dirty="0"/>
              <a:t>?</a:t>
            </a:r>
            <a:endParaRPr lang="en-US" altLang="zh-CN" dirty="0"/>
          </a:p>
        </p:txBody>
      </p:sp>
      <p:sp>
        <p:nvSpPr>
          <p:cNvPr id="21508" name="Rectangle 3"/>
          <p:cNvSpPr>
            <a:spLocks noGrp="1" noChangeArrowheads="1"/>
          </p:cNvSpPr>
          <p:nvPr>
            <p:ph sz="quarter" idx="1"/>
          </p:nvPr>
        </p:nvSpPr>
        <p:spPr>
          <a:xfrm>
            <a:off x="550545" y="1506220"/>
            <a:ext cx="9251315" cy="1143000"/>
          </a:xfrm>
        </p:spPr>
        <p:txBody>
          <a:bodyPr/>
          <a:lstStyle/>
          <a:p>
            <a:pPr eaLnBrk="1" hangingPunct="1">
              <a:spcBef>
                <a:spcPts val="300"/>
              </a:spcBef>
            </a:pPr>
            <a:r>
              <a:rPr lang="zh-CN" altLang="en-US" sz="2400" b="1" dirty="0">
                <a:latin typeface="Arial" panose="020B0604020202020204" pitchFamily="34" charset="0"/>
              </a:rPr>
              <a:t>项目管理</a:t>
            </a:r>
            <a:r>
              <a:rPr lang="en-US" altLang="zh-CN" sz="2400" b="1" dirty="0">
                <a:latin typeface="Arial" panose="020B0604020202020204" pitchFamily="34" charset="0"/>
              </a:rPr>
              <a:t>[Project management]</a:t>
            </a:r>
            <a:r>
              <a:rPr lang="zh-CN" altLang="en-US" sz="2400" b="1" dirty="0">
                <a:latin typeface="Arial" panose="020B0604020202020204" pitchFamily="34" charset="0"/>
              </a:rPr>
              <a:t>：</a:t>
            </a:r>
            <a:r>
              <a:rPr lang="zh-CN" altLang="en-US" sz="2400" dirty="0">
                <a:latin typeface="Arial" panose="020B0604020202020204" pitchFamily="34" charset="0"/>
              </a:rPr>
              <a:t>将知识、技能、工具与技术应用于项目活动，以满足项目的要求。</a:t>
            </a:r>
            <a:endParaRPr lang="en-US" altLang="zh-CN" sz="2400" dirty="0">
              <a:latin typeface="Arial" panose="020B0604020202020204" pitchFamily="34" charset="0"/>
            </a:endParaRPr>
          </a:p>
        </p:txBody>
      </p:sp>
      <p:sp>
        <p:nvSpPr>
          <p:cNvPr id="21509"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grpSp>
        <p:nvGrpSpPr>
          <p:cNvPr id="2" name="组合 1"/>
          <p:cNvGrpSpPr/>
          <p:nvPr/>
        </p:nvGrpSpPr>
        <p:grpSpPr>
          <a:xfrm>
            <a:off x="2556385" y="5046227"/>
            <a:ext cx="7046268" cy="1302961"/>
            <a:chOff x="1032385" y="5046227"/>
            <a:chExt cx="7046268" cy="1302961"/>
          </a:xfrm>
        </p:grpSpPr>
        <p:sp>
          <p:nvSpPr>
            <p:cNvPr id="25" name="右大括号 24"/>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45" y="252730"/>
            <a:ext cx="11209655" cy="647700"/>
          </a:xfrm>
        </p:spPr>
        <p:txBody>
          <a:bodyPr/>
          <a:lstStyle/>
          <a:p>
            <a:r>
              <a:rPr lang="zh-CN" altLang="en-US" dirty="0"/>
              <a:t>项目干系人</a:t>
            </a:r>
            <a:endParaRPr lang="zh-CN" altLang="en-US" dirty="0"/>
          </a:p>
        </p:txBody>
      </p:sp>
      <p:sp>
        <p:nvSpPr>
          <p:cNvPr id="3" name="内容占位符 2"/>
          <p:cNvSpPr>
            <a:spLocks noGrp="1"/>
          </p:cNvSpPr>
          <p:nvPr>
            <p:ph idx="1"/>
          </p:nvPr>
        </p:nvSpPr>
        <p:spPr>
          <a:xfrm>
            <a:off x="549910" y="1489075"/>
            <a:ext cx="11210290" cy="4313555"/>
          </a:xfrm>
        </p:spPr>
        <p:txBody>
          <a:bodyPr/>
          <a:lstStyle/>
          <a:p>
            <a:r>
              <a:rPr lang="zh-CN" altLang="en-US" sz="2400" dirty="0">
                <a:latin typeface="Arial" panose="020B0604020202020204" pitchFamily="34" charset="0"/>
              </a:rPr>
              <a:t>干系人（</a:t>
            </a:r>
            <a:r>
              <a:rPr lang="en-US" altLang="zh-CN" sz="2400" dirty="0">
                <a:latin typeface="Arial" panose="020B0604020202020204" pitchFamily="34" charset="0"/>
              </a:rPr>
              <a:t>stakeholder</a:t>
            </a:r>
            <a:r>
              <a:rPr lang="zh-CN" altLang="en-US" sz="2400" dirty="0">
                <a:latin typeface="Arial" panose="020B0604020202020204" pitchFamily="34" charset="0"/>
              </a:rPr>
              <a:t>）是指参与项目或者受项目活动影响的人，包括项目发起人、项目团队、支持人员、客户、使用者、供应商、甚至是项目的反对者。</a:t>
            </a:r>
            <a:endParaRPr lang="en-US" altLang="zh-CN" sz="2400" dirty="0">
              <a:latin typeface="Arial" panose="020B0604020202020204" pitchFamily="34" charset="0"/>
            </a:endParaRPr>
          </a:p>
          <a:p>
            <a:r>
              <a:rPr lang="zh-CN" altLang="en-US" sz="2400" dirty="0">
                <a:latin typeface="Arial" panose="020B0604020202020204" pitchFamily="34" charset="0"/>
              </a:rPr>
              <a:t>项目中的不同干系人的兴趣各不相同，在整个项目的过程中，干系人的期望和需求是至关重要的，成功的项目管理者会和项目的干系人建立非常好的关系，来理解和满足他们的期望和需求。</a:t>
            </a:r>
            <a:endParaRPr lang="zh-CN" altLang="en-US" sz="2400" dirty="0">
              <a:latin typeface="Arial" panose="020B0604020202020204" pitchFamily="34" charset="0"/>
            </a:endParaRPr>
          </a:p>
        </p:txBody>
      </p:sp>
      <p:pic>
        <p:nvPicPr>
          <p:cNvPr id="4" name="图片 3"/>
          <p:cNvPicPr>
            <a:picLocks noChangeAspect="1"/>
          </p:cNvPicPr>
          <p:nvPr/>
        </p:nvPicPr>
        <p:blipFill>
          <a:blip r:embed="rId1"/>
          <a:srcRect l="608" r="898"/>
          <a:stretch>
            <a:fillRect/>
          </a:stretch>
        </p:blipFill>
        <p:spPr>
          <a:xfrm>
            <a:off x="4090035" y="3244850"/>
            <a:ext cx="5266055" cy="35540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项目管理的典型管理过程</a:t>
            </a:r>
            <a:r>
              <a:rPr lang="en-US" altLang="zh-CN" dirty="0"/>
              <a:t>(</a:t>
            </a:r>
            <a:r>
              <a:rPr lang="zh-CN" altLang="en-US" dirty="0"/>
              <a:t>适用于所有项目</a:t>
            </a:r>
            <a:r>
              <a:rPr lang="en-US" altLang="zh-CN" dirty="0"/>
              <a:t>)</a:t>
            </a:r>
            <a:endParaRPr lang="zh-CN" altLang="en-US"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77645" y="1609725"/>
            <a:ext cx="9237345" cy="41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60" y="252730"/>
            <a:ext cx="11216640" cy="647700"/>
          </a:xfrm>
        </p:spPr>
        <p:txBody>
          <a:bodyPr/>
          <a:lstStyle/>
          <a:p>
            <a:r>
              <a:rPr lang="zh-CN" altLang="en-US" dirty="0"/>
              <a:t>项目管理的价值</a:t>
            </a:r>
            <a:endParaRPr lang="zh-CN" altLang="en-US" dirty="0"/>
          </a:p>
        </p:txBody>
      </p:sp>
      <p:sp>
        <p:nvSpPr>
          <p:cNvPr id="4" name="Rectangle 5"/>
          <p:cNvSpPr>
            <a:spLocks noChangeArrowheads="1"/>
          </p:cNvSpPr>
          <p:nvPr/>
        </p:nvSpPr>
        <p:spPr bwMode="auto">
          <a:xfrm>
            <a:off x="543560" y="1273175"/>
            <a:ext cx="9593580" cy="5334000"/>
          </a:xfrm>
          <a:prstGeom prst="rect">
            <a:avLst/>
          </a:prstGeom>
          <a:noFill/>
          <a:ln w="12700" cap="sq">
            <a:noFill/>
            <a:miter lim="800000"/>
            <a:headEnd type="none" w="sm" len="sm"/>
            <a:tailEnd type="none" w="sm" len="sm"/>
          </a:ln>
        </p:spPr>
        <p:txBody>
          <a:bodyPr/>
          <a:lstStyle/>
          <a:p>
            <a:pPr marL="342900" indent="-342900">
              <a:spcBef>
                <a:spcPct val="20000"/>
              </a:spcBef>
              <a:buFontTx/>
              <a:buChar char="•"/>
            </a:pPr>
            <a:r>
              <a:rPr lang="zh-CN" altLang="en-US" sz="2400" dirty="0">
                <a:latin typeface="微软雅黑" panose="020B0503020204020204" pitchFamily="34" charset="-122"/>
                <a:ea typeface="微软雅黑" panose="020B0503020204020204" pitchFamily="34" charset="-122"/>
              </a:rPr>
              <a:t>斯坦迪什咨询集团研究，过去</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年在</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项目方面的改进</a:t>
            </a:r>
            <a:endParaRPr lang="en-US" altLang="zh-CN" sz="24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en-US" altLang="zh-CN" sz="28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en-US" altLang="zh-CN" sz="28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en-US" altLang="zh-CN" sz="28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en-US" altLang="zh-CN" sz="28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zh-CN" altLang="en-US" sz="2400" dirty="0">
              <a:latin typeface="微软雅黑" panose="020B0503020204020204" pitchFamily="34" charset="-122"/>
              <a:ea typeface="微软雅黑" panose="020B0503020204020204" pitchFamily="34" charset="-122"/>
            </a:endParaRPr>
          </a:p>
          <a:p>
            <a:pPr marL="342900" indent="-342900">
              <a:spcBef>
                <a:spcPct val="20000"/>
              </a:spcBef>
              <a:buFontTx/>
              <a:buChar char="•"/>
            </a:pPr>
            <a:r>
              <a:rPr lang="zh-CN" altLang="en-US" sz="2400" dirty="0">
                <a:latin typeface="微软雅黑" panose="020B0503020204020204" pitchFamily="34" charset="-122"/>
                <a:ea typeface="微软雅黑" panose="020B0503020204020204" pitchFamily="34" charset="-122"/>
              </a:rPr>
              <a:t>研究显示：项目交付能力出众的公司，它们拥有４个显著的最佳实践</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a:spcBef>
                <a:spcPct val="20000"/>
              </a:spcBef>
              <a:buFontTx/>
              <a:buChar char="–"/>
            </a:pPr>
            <a:r>
              <a:rPr lang="zh-CN" altLang="en-US" dirty="0">
                <a:latin typeface="微软雅黑" panose="020B0503020204020204" pitchFamily="34" charset="-122"/>
                <a:ea typeface="微软雅黑" panose="020B0503020204020204" pitchFamily="34" charset="-122"/>
              </a:rPr>
              <a:t>培养</a:t>
            </a:r>
            <a:r>
              <a:rPr lang="zh-CN" altLang="en-US" dirty="0">
                <a:solidFill>
                  <a:srgbClr val="FF0000"/>
                </a:solidFill>
                <a:latin typeface="微软雅黑" panose="020B0503020204020204" pitchFamily="34" charset="-122"/>
                <a:ea typeface="微软雅黑" panose="020B0503020204020204" pitchFamily="34" charset="-122"/>
              </a:rPr>
              <a:t>项目领袖</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重点是商业和软能力</a:t>
            </a:r>
            <a:endParaRPr lang="en-US" altLang="zh-CN" dirty="0">
              <a:latin typeface="微软雅黑" panose="020B0503020204020204" pitchFamily="34" charset="-122"/>
              <a:ea typeface="微软雅黑" panose="020B0503020204020204" pitchFamily="34" charset="-122"/>
            </a:endParaRPr>
          </a:p>
          <a:p>
            <a:pPr marL="742950" lvl="1" indent="-285750">
              <a:spcBef>
                <a:spcPct val="20000"/>
              </a:spcBef>
              <a:buFontTx/>
              <a:buChar char="–"/>
            </a:pPr>
            <a:r>
              <a:rPr lang="zh-CN" altLang="en-US" dirty="0">
                <a:latin typeface="微软雅黑" panose="020B0503020204020204" pitchFamily="34" charset="-122"/>
                <a:ea typeface="微软雅黑" panose="020B0503020204020204" pitchFamily="34" charset="-122"/>
              </a:rPr>
              <a:t>形成流水化的项目交付</a:t>
            </a:r>
            <a:r>
              <a:rPr lang="zh-CN" altLang="en-US" dirty="0">
                <a:solidFill>
                  <a:srgbClr val="FF0000"/>
                </a:solidFill>
                <a:latin typeface="微软雅黑" panose="020B0503020204020204" pitchFamily="34" charset="-122"/>
                <a:ea typeface="微软雅黑" panose="020B0503020204020204" pitchFamily="34" charset="-122"/>
              </a:rPr>
              <a:t>过程</a:t>
            </a:r>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spcBef>
                <a:spcPct val="20000"/>
              </a:spcBef>
              <a:buFontTx/>
              <a:buChar char="–"/>
            </a:pPr>
            <a:r>
              <a:rPr lang="zh-CN" altLang="en-US" sz="2000" dirty="0">
                <a:latin typeface="微软雅黑" panose="020B0503020204020204" pitchFamily="34" charset="-122"/>
                <a:ea typeface="微软雅黑" panose="020B0503020204020204" pitchFamily="34" charset="-122"/>
              </a:rPr>
              <a:t>使用完整的项目管理</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latin typeface="微软雅黑" panose="020B0503020204020204" pitchFamily="34" charset="-122"/>
                <a:ea typeface="微软雅黑" panose="020B0503020204020204" pitchFamily="34" charset="-122"/>
              </a:rPr>
              <a:t>箱</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使用标准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高级的</a:t>
            </a:r>
            <a:r>
              <a:rPr lang="en-US" altLang="zh-CN" sz="2000" dirty="0">
                <a:latin typeface="微软雅黑" panose="020B0503020204020204" pitchFamily="34" charset="-122"/>
                <a:ea typeface="微软雅黑" panose="020B0503020204020204" pitchFamily="34" charset="-122"/>
              </a:rPr>
              <a:t> PM </a:t>
            </a:r>
            <a:r>
              <a:rPr lang="zh-CN" altLang="en-US" sz="2000" dirty="0">
                <a:latin typeface="微软雅黑" panose="020B0503020204020204" pitchFamily="34" charset="-122"/>
                <a:ea typeface="微软雅黑" panose="020B0503020204020204" pitchFamily="34" charset="-122"/>
              </a:rPr>
              <a:t>工具和大量模板</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742950" lvl="1" indent="-285750">
              <a:spcBef>
                <a:spcPct val="20000"/>
              </a:spcBef>
              <a:buFontTx/>
              <a:buChar char="–"/>
            </a:pPr>
            <a:r>
              <a:rPr lang="zh-CN" altLang="en-US" sz="2000" dirty="0">
                <a:latin typeface="微软雅黑" panose="020B0503020204020204" pitchFamily="34" charset="-122"/>
                <a:ea typeface="微软雅黑" panose="020B0503020204020204" pitchFamily="34" charset="-122"/>
              </a:rPr>
              <a:t>使用度量体系</a:t>
            </a:r>
            <a:r>
              <a:rPr lang="zh-CN" altLang="en-US" sz="2000" dirty="0">
                <a:solidFill>
                  <a:srgbClr val="FF0000"/>
                </a:solidFill>
                <a:latin typeface="微软雅黑" panose="020B0503020204020204" pitchFamily="34" charset="-122"/>
                <a:ea typeface="微软雅黑" panose="020B0503020204020204" pitchFamily="34" charset="-122"/>
              </a:rPr>
              <a:t>检测</a:t>
            </a:r>
            <a:r>
              <a:rPr lang="zh-CN" altLang="en-US" sz="2000" dirty="0">
                <a:latin typeface="微软雅黑" panose="020B0503020204020204" pitchFamily="34" charset="-122"/>
                <a:ea typeface="微软雅黑" panose="020B0503020204020204" pitchFamily="34" charset="-122"/>
              </a:rPr>
              <a:t>项目的状况</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例如客户</a:t>
            </a:r>
            <a:r>
              <a:rPr lang="zh-CN" altLang="en-US" sz="2000" dirty="0">
                <a:solidFill>
                  <a:srgbClr val="FF0000"/>
                </a:solidFill>
                <a:latin typeface="微软雅黑" panose="020B0503020204020204" pitchFamily="34" charset="-122"/>
                <a:ea typeface="微软雅黑" panose="020B0503020204020204" pitchFamily="34" charset="-122"/>
              </a:rPr>
              <a:t>满意度</a:t>
            </a:r>
            <a:r>
              <a:rPr lang="zh-CN" altLang="en-US" sz="2000" dirty="0">
                <a:latin typeface="微软雅黑" panose="020B0503020204020204" pitchFamily="34" charset="-122"/>
                <a:ea typeface="微软雅黑" panose="020B0503020204020204" pitchFamily="34" charset="-122"/>
              </a:rPr>
              <a:t>或投资收益</a:t>
            </a:r>
            <a:endParaRPr lang="en-US" altLang="zh-CN" sz="2000" dirty="0">
              <a:latin typeface="微软雅黑" panose="020B0503020204020204" pitchFamily="34" charset="-122"/>
              <a:ea typeface="微软雅黑" panose="020B0503020204020204" pitchFamily="34" charset="-122"/>
            </a:endParaRPr>
          </a:p>
          <a:p>
            <a:pPr marL="342900" indent="-342900">
              <a:spcBef>
                <a:spcPct val="20000"/>
              </a:spcBef>
              <a:buFontTx/>
              <a:buChar char="•"/>
            </a:pPr>
            <a:endParaRPr lang="en-US" altLang="zh-CN" sz="2400" dirty="0">
              <a:latin typeface="微软雅黑" panose="020B0503020204020204" pitchFamily="34" charset="-122"/>
              <a:ea typeface="微软雅黑" panose="020B0503020204020204" pitchFamily="34" charset="-122"/>
            </a:endParaRPr>
          </a:p>
          <a:p>
            <a:pPr marL="742950" lvl="1" indent="-285750">
              <a:spcBef>
                <a:spcPct val="20000"/>
              </a:spcBef>
            </a:pPr>
            <a:endParaRPr lang="en-US" altLang="zh-CN" sz="2400" dirty="0">
              <a:latin typeface="微软雅黑" panose="020B0503020204020204" pitchFamily="34" charset="-122"/>
              <a:ea typeface="微软雅黑" panose="020B0503020204020204" pitchFamily="34" charset="-122"/>
            </a:endParaRPr>
          </a:p>
        </p:txBody>
      </p:sp>
      <p:pic>
        <p:nvPicPr>
          <p:cNvPr id="5" name="Picture 6"/>
          <p:cNvPicPr>
            <a:picLocks noChangeAspect="1" noChangeArrowheads="1"/>
          </p:cNvPicPr>
          <p:nvPr/>
        </p:nvPicPr>
        <p:blipFill>
          <a:blip r:embed="rId1"/>
          <a:srcRect r="25174" b="10898"/>
          <a:stretch>
            <a:fillRect/>
          </a:stretch>
        </p:blipFill>
        <p:spPr bwMode="auto">
          <a:xfrm>
            <a:off x="2380507" y="1890568"/>
            <a:ext cx="7542698" cy="2133600"/>
          </a:xfrm>
          <a:prstGeom prst="rect">
            <a:avLst/>
          </a:prstGeom>
          <a:noFill/>
          <a:ln w="9525">
            <a:noFill/>
            <a:miter lim="800000"/>
            <a:headEnd/>
            <a:tailEnd/>
          </a:ln>
        </p:spPr>
      </p:pic>
      <p:sp>
        <p:nvSpPr>
          <p:cNvPr id="6" name="椭圆形标注 5"/>
          <p:cNvSpPr/>
          <p:nvPr/>
        </p:nvSpPr>
        <p:spPr>
          <a:xfrm>
            <a:off x="7284611" y="3675553"/>
            <a:ext cx="2294237" cy="1219200"/>
          </a:xfrm>
          <a:prstGeom prst="wedgeEllipseCallout">
            <a:avLst>
              <a:gd name="adj1" fmla="val -69291"/>
              <a:gd name="adj2" fmla="val 69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采用了规范的项目管理</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blinds(horizontal)">
                                      <p:cBhvr>
                                        <p:cTn id="10" dur="500"/>
                                        <p:tgtEl>
                                          <p:spTgt spid="4">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blinds(horizontal)">
                                      <p:cBhvr>
                                        <p:cTn id="13" dur="500"/>
                                        <p:tgtEl>
                                          <p:spTgt spid="4">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blinds(horizontal)">
                                      <p:cBhvr>
                                        <p:cTn id="16" dur="500"/>
                                        <p:tgtEl>
                                          <p:spTgt spid="4">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Effect transition="in" filter="blinds(horizontal)">
                                      <p:cBhvr>
                                        <p:cTn id="19" dur="500"/>
                                        <p:tgtEl>
                                          <p:spTgt spid="4">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655" y="252730"/>
            <a:ext cx="11218545" cy="647700"/>
          </a:xfrm>
        </p:spPr>
        <p:txBody>
          <a:bodyPr/>
          <a:lstStyle/>
          <a:p>
            <a:r>
              <a:rPr lang="zh-CN" altLang="en-US" sz="2800" dirty="0"/>
              <a:t>什么项目需要管理？</a:t>
            </a:r>
            <a:endParaRPr lang="zh-CN" altLang="en-US" dirty="0"/>
          </a:p>
        </p:txBody>
      </p:sp>
      <p:graphicFrame>
        <p:nvGraphicFramePr>
          <p:cNvPr id="4" name="图示 3"/>
          <p:cNvGraphicFramePr/>
          <p:nvPr/>
        </p:nvGraphicFramePr>
        <p:xfrm>
          <a:off x="2067635" y="2352002"/>
          <a:ext cx="6859411" cy="39553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内容占位符 2"/>
          <p:cNvSpPr>
            <a:spLocks noGrp="1"/>
          </p:cNvSpPr>
          <p:nvPr>
            <p:ph idx="1"/>
          </p:nvPr>
        </p:nvSpPr>
        <p:spPr>
          <a:xfrm>
            <a:off x="541655" y="1489075"/>
            <a:ext cx="9802495" cy="4313555"/>
          </a:xfrm>
        </p:spPr>
        <p:txBody>
          <a:bodyPr/>
          <a:lstStyle/>
          <a:p>
            <a:r>
              <a:rPr lang="zh-CN" altLang="en-US" sz="2400" dirty="0"/>
              <a:t>首先，谁能回答“什么样的项目不需要管理”？</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a:t>
            </a:r>
            <a:r>
              <a:rPr lang="en-US" altLang="zh-CN" dirty="0"/>
              <a:t>IT</a:t>
            </a:r>
            <a:r>
              <a:rPr lang="zh-CN" altLang="en-US" dirty="0"/>
              <a:t>项目管理</a:t>
            </a:r>
            <a:endParaRPr lang="zh-CN" altLang="en-US" dirty="0"/>
          </a:p>
        </p:txBody>
      </p:sp>
      <p:sp>
        <p:nvSpPr>
          <p:cNvPr id="3" name="内容占位符 2"/>
          <p:cNvSpPr>
            <a:spLocks noGrp="1"/>
          </p:cNvSpPr>
          <p:nvPr>
            <p:ph idx="1"/>
          </p:nvPr>
        </p:nvSpPr>
        <p:spPr/>
        <p:txBody>
          <a:bodyPr/>
          <a:lstStyle/>
          <a:p>
            <a:r>
              <a:rPr lang="en-US" altLang="zh-CN" sz="2400" dirty="0"/>
              <a:t>IT</a:t>
            </a:r>
            <a:r>
              <a:rPr lang="zh-CN" altLang="en-US" sz="2400" dirty="0"/>
              <a:t>项目：</a:t>
            </a:r>
            <a:r>
              <a:rPr lang="zh-CN" altLang="en-US" sz="2400" dirty="0">
                <a:latin typeface="Arial" panose="020B0604020202020204" pitchFamily="34" charset="0"/>
              </a:rPr>
              <a:t>为创造独特的</a:t>
            </a:r>
            <a:r>
              <a:rPr lang="en-US" altLang="zh-CN" sz="2400" dirty="0">
                <a:solidFill>
                  <a:srgbClr val="FF0000"/>
                </a:solidFill>
                <a:latin typeface="Arial" panose="020B0604020202020204" pitchFamily="34" charset="0"/>
              </a:rPr>
              <a:t>IT</a:t>
            </a:r>
            <a:r>
              <a:rPr lang="zh-CN" altLang="en-US" sz="2400" dirty="0">
                <a:latin typeface="Arial" panose="020B0604020202020204" pitchFamily="34" charset="0"/>
              </a:rPr>
              <a:t>产品、服务或成果而进行的临时性工作，例如：</a:t>
            </a:r>
            <a:endParaRPr lang="en-US" altLang="zh-CN" sz="2400" dirty="0">
              <a:latin typeface="Arial" panose="020B0604020202020204" pitchFamily="34" charset="0"/>
            </a:endParaRPr>
          </a:p>
          <a:p>
            <a:pPr lvl="1"/>
            <a:r>
              <a:rPr lang="zh-CN" altLang="en-US" sz="2200" dirty="0"/>
              <a:t>设计开发一款手机游戏</a:t>
            </a:r>
            <a:endParaRPr lang="en-US" altLang="zh-CN" sz="2200" dirty="0"/>
          </a:p>
          <a:p>
            <a:pPr lvl="1"/>
            <a:r>
              <a:rPr lang="zh-CN" altLang="en-US" sz="2200" dirty="0"/>
              <a:t>为某学校开发学生就业推荐系统</a:t>
            </a:r>
            <a:endParaRPr lang="en-US" altLang="zh-CN" sz="2200" dirty="0"/>
          </a:p>
          <a:p>
            <a:pPr lvl="1"/>
            <a:r>
              <a:rPr lang="zh-CN" altLang="en-US" sz="2200" dirty="0"/>
              <a:t>开发一个针对在校大学生的礼品购买网站</a:t>
            </a:r>
            <a:endParaRPr lang="en-US" altLang="zh-CN" sz="2200" dirty="0"/>
          </a:p>
          <a:p>
            <a:r>
              <a:rPr lang="zh-CN" altLang="en-US" sz="2400" dirty="0"/>
              <a:t>与其它行业项目相比，</a:t>
            </a:r>
            <a:r>
              <a:rPr lang="en-US" altLang="zh-CN" sz="2400" dirty="0"/>
              <a:t>IT</a:t>
            </a:r>
            <a:r>
              <a:rPr lang="zh-CN" altLang="en-US" sz="2400" dirty="0"/>
              <a:t>项目管理有其独特性</a:t>
            </a:r>
            <a:endParaRPr lang="en-US" altLang="zh-CN" sz="2400" dirty="0"/>
          </a:p>
          <a:p>
            <a:pPr lvl="1"/>
            <a:r>
              <a:rPr lang="zh-CN" altLang="en-US" sz="2200" dirty="0"/>
              <a:t>目标不明确</a:t>
            </a:r>
            <a:endParaRPr lang="en-US" altLang="zh-CN" sz="2200" dirty="0"/>
          </a:p>
          <a:p>
            <a:pPr lvl="1"/>
            <a:r>
              <a:rPr lang="zh-CN" altLang="en-US" sz="2200" dirty="0"/>
              <a:t>需求变化频繁</a:t>
            </a:r>
            <a:endParaRPr lang="en-US" altLang="zh-CN" sz="2200" dirty="0"/>
          </a:p>
          <a:p>
            <a:pPr lvl="1"/>
            <a:r>
              <a:rPr lang="zh-CN" altLang="en-US" sz="2200" dirty="0"/>
              <a:t>智力密集型</a:t>
            </a:r>
            <a:endParaRPr lang="en-US" altLang="zh-CN" sz="2200" dirty="0"/>
          </a:p>
          <a:p>
            <a:pPr lvl="1"/>
            <a:r>
              <a:rPr lang="en-US" altLang="zh-CN" sz="2200" dirty="0"/>
              <a:t>……</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055" y="252730"/>
            <a:ext cx="11193145" cy="647700"/>
          </a:xfrm>
        </p:spPr>
        <p:txBody>
          <a:bodyPr/>
          <a:lstStyle/>
          <a:p>
            <a:r>
              <a:rPr lang="en-US" altLang="zh-CN" dirty="0"/>
              <a:t>IT</a:t>
            </a:r>
            <a:r>
              <a:rPr lang="zh-CN" altLang="en-US" dirty="0"/>
              <a:t>项目的特性决定了其管理的挑战</a:t>
            </a:r>
            <a:endParaRPr lang="zh-CN" altLang="en-US" dirty="0"/>
          </a:p>
        </p:txBody>
      </p:sp>
      <p:sp>
        <p:nvSpPr>
          <p:cNvPr id="3" name="内容占位符 2"/>
          <p:cNvSpPr>
            <a:spLocks noGrp="1"/>
          </p:cNvSpPr>
          <p:nvPr>
            <p:ph idx="1"/>
          </p:nvPr>
        </p:nvSpPr>
        <p:spPr>
          <a:xfrm>
            <a:off x="827405" y="1325880"/>
            <a:ext cx="9598660" cy="4313555"/>
          </a:xfrm>
        </p:spPr>
        <p:txBody>
          <a:bodyPr/>
          <a:lstStyle/>
          <a:p>
            <a:r>
              <a:rPr lang="zh-CN" altLang="en-US" sz="2400" dirty="0"/>
              <a:t>需求内容不明确，把握不充分</a:t>
            </a:r>
            <a:endParaRPr lang="en-US" altLang="zh-CN" sz="2400" dirty="0"/>
          </a:p>
          <a:p>
            <a:r>
              <a:rPr lang="zh-CN" altLang="en-US" sz="2400" dirty="0"/>
              <a:t>工作量估算过少</a:t>
            </a:r>
            <a:endParaRPr lang="en-US" altLang="zh-CN" sz="2400" dirty="0"/>
          </a:p>
          <a:p>
            <a:r>
              <a:rPr lang="zh-CN" altLang="en-US" sz="2400" dirty="0"/>
              <a:t>项目团队水平不足</a:t>
            </a:r>
            <a:endParaRPr lang="en-US" altLang="zh-CN" sz="2400" dirty="0"/>
          </a:p>
          <a:p>
            <a:r>
              <a:rPr lang="zh-CN" altLang="en-US" sz="2400" dirty="0"/>
              <a:t>开发计划不充分</a:t>
            </a:r>
            <a:endParaRPr lang="en-US" altLang="zh-CN" sz="2400" dirty="0"/>
          </a:p>
          <a:p>
            <a:r>
              <a:rPr lang="zh-CN" altLang="en-US" sz="2400" dirty="0"/>
              <a:t>系统分析与设计能力不足</a:t>
            </a:r>
            <a:endParaRPr lang="en-US" altLang="zh-CN" sz="2400" dirty="0"/>
          </a:p>
          <a:p>
            <a:r>
              <a:rPr lang="zh-CN" altLang="en-US" sz="2400" dirty="0"/>
              <a:t>项目经理的管理能力不足</a:t>
            </a:r>
            <a:endParaRPr lang="en-US" altLang="zh-CN" sz="2400" dirty="0"/>
          </a:p>
          <a:p>
            <a:endParaRPr lang="zh-CN" altLang="en-US" sz="2000" dirty="0">
              <a:solidFill>
                <a:schemeClr val="tx2"/>
              </a:solidFill>
            </a:endParaRPr>
          </a:p>
        </p:txBody>
      </p:sp>
      <p:sp>
        <p:nvSpPr>
          <p:cNvPr id="4" name="矩形 3"/>
          <p:cNvSpPr/>
          <p:nvPr/>
        </p:nvSpPr>
        <p:spPr>
          <a:xfrm>
            <a:off x="5221333" y="2058993"/>
            <a:ext cx="4572000" cy="3107690"/>
          </a:xfrm>
          <a:prstGeom prst="rect">
            <a:avLst/>
          </a:prstGeom>
        </p:spPr>
        <p:txBody>
          <a:bodyPr>
            <a:spAutoFit/>
          </a:bodyPr>
          <a:lstStyle/>
          <a:p>
            <a:r>
              <a:rPr lang="zh-CN" altLang="en-US" sz="2800" dirty="0">
                <a:latin typeface="微软雅黑" panose="020B0503020204020204" pitchFamily="34" charset="-122"/>
                <a:ea typeface="微软雅黑" panose="020B0503020204020204" pitchFamily="34" charset="-122"/>
              </a:rPr>
              <a:t>其它</a:t>
            </a:r>
            <a:endParaRPr lang="zh-CN" altLang="en-US" sz="28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工期拖延，进度滞后问题</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成本增加问题</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项目风险问题</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团队管理混乱问题</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项目评价问题</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客户关系管理</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客户满意度的管理</a:t>
            </a:r>
            <a:endParaRPr lang="zh-CN" altLang="en-US" sz="2400" dirty="0">
              <a:latin typeface="微软雅黑" panose="020B0503020204020204" pitchFamily="34" charset="-122"/>
              <a:ea typeface="微软雅黑" panose="020B0503020204020204" pitchFamily="34" charset="-122"/>
            </a:endParaRPr>
          </a:p>
        </p:txBody>
      </p:sp>
      <p:sp>
        <p:nvSpPr>
          <p:cNvPr id="5" name="Rectangle 5"/>
          <p:cNvSpPr>
            <a:spLocks noChangeArrowheads="1"/>
          </p:cNvSpPr>
          <p:nvPr/>
        </p:nvSpPr>
        <p:spPr bwMode="auto">
          <a:xfrm>
            <a:off x="961061" y="4646685"/>
            <a:ext cx="3296225" cy="1708455"/>
          </a:xfrm>
          <a:prstGeom prst="rect">
            <a:avLst/>
          </a:prstGeom>
          <a:solidFill>
            <a:schemeClr val="bg1"/>
          </a:solidFill>
          <a:ln w="9525">
            <a:solidFill>
              <a:schemeClr val="tx1"/>
            </a:solidFill>
            <a:miter lim="800000"/>
          </a:ln>
          <a:effectLst/>
        </p:spPr>
        <p:txBody>
          <a:bodyPr wrap="none" anchor="ctr"/>
          <a:lstStyle/>
          <a:p>
            <a:pPr>
              <a:spcBef>
                <a:spcPct val="20000"/>
              </a:spcBef>
              <a:buClr>
                <a:schemeClr val="accent2"/>
              </a:buClr>
              <a:buSzPct val="80000"/>
              <a:buFont typeface="Wingdings" panose="05000000000000000000" pitchFamily="2" charset="2"/>
              <a:buNone/>
            </a:pPr>
            <a:r>
              <a:rPr lang="zh-CN" altLang="en-US" sz="2800" b="1" dirty="0">
                <a:solidFill>
                  <a:srgbClr val="FF0000"/>
                </a:solidFill>
                <a:latin typeface="微软雅黑" panose="020B0503020204020204" pitchFamily="34" charset="-122"/>
                <a:ea typeface="微软雅黑" panose="020B0503020204020204" pitchFamily="34" charset="-122"/>
              </a:rPr>
              <a:t>学习本课程就是用来</a:t>
            </a: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ct val="20000"/>
              </a:spcBef>
              <a:buClr>
                <a:schemeClr val="accent2"/>
              </a:buClr>
              <a:buSzPct val="80000"/>
              <a:buFont typeface="Wingdings" panose="05000000000000000000" pitchFamily="2" charset="2"/>
              <a:buNone/>
            </a:pPr>
            <a:r>
              <a:rPr lang="zh-CN" altLang="en-US" sz="2800" b="1" dirty="0">
                <a:solidFill>
                  <a:srgbClr val="FF0000"/>
                </a:solidFill>
                <a:latin typeface="微软雅黑" panose="020B0503020204020204" pitchFamily="34" charset="-122"/>
                <a:ea typeface="微软雅黑" panose="020B0503020204020204" pitchFamily="34" charset="-122"/>
              </a:rPr>
              <a:t>解决这些挑战</a:t>
            </a: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ct val="20000"/>
              </a:spcBef>
              <a:buClr>
                <a:schemeClr val="accent2"/>
              </a:buClr>
              <a:buSzPct val="80000"/>
              <a:buFont typeface="Wingdings" panose="05000000000000000000" pitchFamily="2" charset="2"/>
              <a:buNone/>
            </a:pPr>
            <a:r>
              <a:rPr lang="zh-CN" altLang="en-US" sz="2800" b="1" dirty="0">
                <a:solidFill>
                  <a:srgbClr val="FF0000"/>
                </a:solidFill>
                <a:latin typeface="微软雅黑" panose="020B0503020204020204" pitchFamily="34" charset="-122"/>
                <a:ea typeface="微软雅黑" panose="020B0503020204020204" pitchFamily="34" charset="-122"/>
              </a:rPr>
              <a:t>使</a:t>
            </a:r>
            <a:r>
              <a:rPr lang="en-US" altLang="zh-CN" sz="2800" b="1" dirty="0">
                <a:solidFill>
                  <a:srgbClr val="FF0000"/>
                </a:solidFill>
                <a:latin typeface="微软雅黑" panose="020B0503020204020204" pitchFamily="34" charset="-122"/>
                <a:ea typeface="微软雅黑" panose="020B0503020204020204" pitchFamily="34" charset="-122"/>
              </a:rPr>
              <a:t>IT</a:t>
            </a:r>
            <a:r>
              <a:rPr lang="zh-CN" altLang="en-US" sz="2800" b="1" dirty="0">
                <a:solidFill>
                  <a:srgbClr val="FF0000"/>
                </a:solidFill>
                <a:latin typeface="微软雅黑" panose="020B0503020204020204" pitchFamily="34" charset="-122"/>
                <a:ea typeface="微软雅黑" panose="020B0503020204020204" pitchFamily="34" charset="-122"/>
              </a:rPr>
              <a:t>项目取得成功</a:t>
            </a:r>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项目管理框架</a:t>
            </a:r>
            <a:endParaRPr lang="zh-CN" altLang="en-US" dirty="0"/>
          </a:p>
        </p:txBody>
      </p:sp>
      <p:pic>
        <p:nvPicPr>
          <p:cNvPr id="4" name="Picture 3"/>
          <p:cNvPicPr>
            <a:picLocks noChangeAspect="1" noChangeArrowheads="1"/>
          </p:cNvPicPr>
          <p:nvPr/>
        </p:nvPicPr>
        <p:blipFill>
          <a:blip r:embed="rId1"/>
          <a:srcRect/>
          <a:stretch>
            <a:fillRect/>
          </a:stretch>
        </p:blipFill>
        <p:spPr bwMode="auto">
          <a:xfrm>
            <a:off x="1676400" y="1292418"/>
            <a:ext cx="8763000" cy="2868179"/>
          </a:xfrm>
          <a:prstGeom prst="rect">
            <a:avLst/>
          </a:prstGeom>
          <a:noFill/>
          <a:ln w="9525">
            <a:noFill/>
            <a:miter lim="800000"/>
            <a:headEnd/>
            <a:tailEnd/>
          </a:ln>
          <a:effectLst/>
        </p:spPr>
      </p:pic>
      <p:sp>
        <p:nvSpPr>
          <p:cNvPr id="9" name="梯形 8"/>
          <p:cNvSpPr/>
          <p:nvPr/>
        </p:nvSpPr>
        <p:spPr bwMode="auto">
          <a:xfrm>
            <a:off x="3730383" y="3730170"/>
            <a:ext cx="2786742" cy="841828"/>
          </a:xfrm>
          <a:prstGeom prst="trapezoid">
            <a:avLst>
              <a:gd name="adj" fmla="val 100710"/>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grpSp>
        <p:nvGrpSpPr>
          <p:cNvPr id="8" name="组合 7"/>
          <p:cNvGrpSpPr/>
          <p:nvPr/>
        </p:nvGrpSpPr>
        <p:grpSpPr>
          <a:xfrm>
            <a:off x="3498165" y="4513943"/>
            <a:ext cx="3969658" cy="2126344"/>
            <a:chOff x="1683657" y="4513943"/>
            <a:chExt cx="3969658" cy="2126344"/>
          </a:xfrm>
        </p:grpSpPr>
        <p:pic>
          <p:nvPicPr>
            <p:cNvPr id="17410" name="Picture 2" descr="http://www.handlewell.com/hnw/upload/fckeditor/image11(2).png"/>
            <p:cNvPicPr>
              <a:picLocks noChangeAspect="1" noChangeArrowheads="1"/>
            </p:cNvPicPr>
            <p:nvPr/>
          </p:nvPicPr>
          <p:blipFill>
            <a:blip r:embed="rId2"/>
            <a:srcRect l="17086" b="11601"/>
            <a:stretch>
              <a:fillRect/>
            </a:stretch>
          </p:blipFill>
          <p:spPr bwMode="auto">
            <a:xfrm>
              <a:off x="1683657" y="4543424"/>
              <a:ext cx="3948794" cy="2046062"/>
            </a:xfrm>
            <a:prstGeom prst="rect">
              <a:avLst/>
            </a:prstGeom>
            <a:noFill/>
          </p:spPr>
        </p:pic>
        <p:sp>
          <p:nvSpPr>
            <p:cNvPr id="6" name="矩形 5"/>
            <p:cNvSpPr/>
            <p:nvPr/>
          </p:nvSpPr>
          <p:spPr bwMode="auto">
            <a:xfrm>
              <a:off x="4833257" y="4513943"/>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7" name="矩形 6"/>
            <p:cNvSpPr/>
            <p:nvPr/>
          </p:nvSpPr>
          <p:spPr bwMode="auto">
            <a:xfrm>
              <a:off x="4840515" y="5943601"/>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grpSp>
      <p:sp>
        <p:nvSpPr>
          <p:cNvPr id="3" name="矩形 2"/>
          <p:cNvSpPr/>
          <p:nvPr/>
        </p:nvSpPr>
        <p:spPr bwMode="auto">
          <a:xfrm>
            <a:off x="3028335" y="1481589"/>
            <a:ext cx="4218039" cy="247654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2412" y="1681396"/>
            <a:ext cx="3892413" cy="1752294"/>
          </a:xfrm>
          <a:prstGeom prst="rect">
            <a:avLst/>
          </a:prstGeom>
          <a:no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连接符 19"/>
          <p:cNvCxnSpPr/>
          <p:nvPr/>
        </p:nvCxnSpPr>
        <p:spPr bwMode="auto">
          <a:xfrm>
            <a:off x="1676400" y="3576615"/>
            <a:ext cx="1204452" cy="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5" name="矩形 4"/>
          <p:cNvSpPr/>
          <p:nvPr/>
        </p:nvSpPr>
        <p:spPr bwMode="auto">
          <a:xfrm>
            <a:off x="2969341" y="1307166"/>
            <a:ext cx="4521862" cy="266571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项目的成功</a:t>
            </a:r>
            <a:endParaRPr lang="zh-CN" altLang="en-US" dirty="0"/>
          </a:p>
        </p:txBody>
      </p:sp>
      <p:sp>
        <p:nvSpPr>
          <p:cNvPr id="3" name="内容占位符 2"/>
          <p:cNvSpPr>
            <a:spLocks noGrp="1"/>
          </p:cNvSpPr>
          <p:nvPr>
            <p:ph idx="1"/>
          </p:nvPr>
        </p:nvSpPr>
        <p:spPr>
          <a:xfrm>
            <a:off x="1819275" y="1394479"/>
            <a:ext cx="8524875" cy="4313238"/>
          </a:xfrm>
        </p:spPr>
        <p:txBody>
          <a:bodyPr/>
          <a:lstStyle/>
          <a:p>
            <a:r>
              <a:rPr lang="zh-CN" altLang="en-US" sz="2400" dirty="0"/>
              <a:t>如何定义</a:t>
            </a:r>
            <a:r>
              <a:rPr lang="en-US" altLang="zh-CN" sz="2400" dirty="0"/>
              <a:t>IT</a:t>
            </a:r>
            <a:r>
              <a:rPr lang="zh-CN" altLang="en-US" sz="2400" dirty="0"/>
              <a:t>项目的成功</a:t>
            </a:r>
            <a:endParaRPr lang="zh-CN" altLang="en-US" sz="2400" dirty="0"/>
          </a:p>
        </p:txBody>
      </p:sp>
      <p:graphicFrame>
        <p:nvGraphicFramePr>
          <p:cNvPr id="4" name="图示 3"/>
          <p:cNvGraphicFramePr/>
          <p:nvPr/>
        </p:nvGraphicFramePr>
        <p:xfrm>
          <a:off x="1819275" y="1876097"/>
          <a:ext cx="8524875" cy="4918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软件人才的职业发展图</a:t>
            </a:r>
            <a:endParaRPr lang="zh-CN" altLang="en-US" dirty="0">
              <a:latin typeface="微软雅黑" panose="020B0503020204020204" pitchFamily="34" charset="-122"/>
              <a:ea typeface="微软雅黑" panose="020B0503020204020204" pitchFamily="34" charset="-122"/>
            </a:endParaRPr>
          </a:p>
        </p:txBody>
      </p:sp>
      <p:pic>
        <p:nvPicPr>
          <p:cNvPr id="4" name="图片 3" descr="图片11 拷贝.jpg"/>
          <p:cNvPicPr>
            <a:picLocks noChangeAspect="1"/>
          </p:cNvPicPr>
          <p:nvPr/>
        </p:nvPicPr>
        <p:blipFill>
          <a:blip r:embed="rId1"/>
          <a:stretch>
            <a:fillRect/>
          </a:stretch>
        </p:blipFill>
        <p:spPr>
          <a:xfrm>
            <a:off x="3024167" y="1602091"/>
            <a:ext cx="6000792" cy="4348941"/>
          </a:xfrm>
          <a:prstGeom prst="rect">
            <a:avLst/>
          </a:prstGeom>
        </p:spPr>
      </p:pic>
      <p:grpSp>
        <p:nvGrpSpPr>
          <p:cNvPr id="3" name="组合 6"/>
          <p:cNvGrpSpPr/>
          <p:nvPr/>
        </p:nvGrpSpPr>
        <p:grpSpPr>
          <a:xfrm>
            <a:off x="4238612" y="5531181"/>
            <a:ext cx="1714512" cy="958142"/>
            <a:chOff x="2786050" y="5857892"/>
            <a:chExt cx="1714512" cy="958142"/>
          </a:xfrm>
        </p:grpSpPr>
        <p:sp>
          <p:nvSpPr>
            <p:cNvPr id="5" name="椭圆 4"/>
            <p:cNvSpPr/>
            <p:nvPr/>
          </p:nvSpPr>
          <p:spPr>
            <a:xfrm>
              <a:off x="2786050" y="5857892"/>
              <a:ext cx="1714512"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071802" y="6417254"/>
              <a:ext cx="944880" cy="39878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工程师</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7" name="组合 7"/>
          <p:cNvGrpSpPr/>
          <p:nvPr/>
        </p:nvGrpSpPr>
        <p:grpSpPr>
          <a:xfrm>
            <a:off x="4238612" y="5531181"/>
            <a:ext cx="2428892" cy="958142"/>
            <a:chOff x="1714480" y="5857892"/>
            <a:chExt cx="2428892" cy="958142"/>
          </a:xfrm>
        </p:grpSpPr>
        <p:sp>
          <p:nvSpPr>
            <p:cNvPr id="9" name="椭圆 8"/>
            <p:cNvSpPr/>
            <p:nvPr/>
          </p:nvSpPr>
          <p:spPr>
            <a:xfrm>
              <a:off x="1714480" y="5857892"/>
              <a:ext cx="2428892"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071802" y="6417254"/>
              <a:ext cx="944880" cy="39878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设计师</a:t>
              </a:r>
              <a:endParaRPr lang="zh-CN" altLang="en-US" dirty="0">
                <a:latin typeface="微软雅黑" panose="020B0503020204020204" pitchFamily="34" charset="-122"/>
                <a:ea typeface="微软雅黑" panose="020B0503020204020204" pitchFamily="34" charset="-122"/>
              </a:endParaRPr>
            </a:p>
          </p:txBody>
        </p:sp>
      </p:grpSp>
      <p:grpSp>
        <p:nvGrpSpPr>
          <p:cNvPr id="8" name="组合 10"/>
          <p:cNvGrpSpPr/>
          <p:nvPr/>
        </p:nvGrpSpPr>
        <p:grpSpPr>
          <a:xfrm>
            <a:off x="4238612" y="5531181"/>
            <a:ext cx="3230896" cy="958142"/>
            <a:chOff x="1020007" y="5857892"/>
            <a:chExt cx="3230896" cy="958142"/>
          </a:xfrm>
        </p:grpSpPr>
        <p:sp>
          <p:nvSpPr>
            <p:cNvPr id="12" name="椭圆 11"/>
            <p:cNvSpPr/>
            <p:nvPr/>
          </p:nvSpPr>
          <p:spPr>
            <a:xfrm>
              <a:off x="1020007" y="5857892"/>
              <a:ext cx="3123365"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306023" y="6417254"/>
              <a:ext cx="944880" cy="39878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分析师</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3"/>
          <p:cNvGrpSpPr/>
          <p:nvPr/>
        </p:nvGrpSpPr>
        <p:grpSpPr>
          <a:xfrm>
            <a:off x="4238612" y="5531181"/>
            <a:ext cx="4068245" cy="958142"/>
            <a:chOff x="305627" y="5857892"/>
            <a:chExt cx="4068245" cy="958142"/>
          </a:xfrm>
        </p:grpSpPr>
        <p:sp>
          <p:nvSpPr>
            <p:cNvPr id="15" name="椭圆 14"/>
            <p:cNvSpPr/>
            <p:nvPr/>
          </p:nvSpPr>
          <p:spPr>
            <a:xfrm>
              <a:off x="305627" y="5857892"/>
              <a:ext cx="3837745"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428992" y="6417254"/>
              <a:ext cx="944880" cy="39878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架构师</a:t>
              </a:r>
              <a:endParaRPr lang="zh-CN" altLang="en-US" dirty="0">
                <a:latin typeface="微软雅黑" panose="020B0503020204020204" pitchFamily="34" charset="-122"/>
                <a:ea typeface="微软雅黑" panose="020B0503020204020204" pitchFamily="34" charset="-122"/>
              </a:endParaRPr>
            </a:p>
          </p:txBody>
        </p:sp>
      </p:grpSp>
      <p:grpSp>
        <p:nvGrpSpPr>
          <p:cNvPr id="14" name="组合 16"/>
          <p:cNvGrpSpPr/>
          <p:nvPr/>
        </p:nvGrpSpPr>
        <p:grpSpPr>
          <a:xfrm>
            <a:off x="2424107" y="2602223"/>
            <a:ext cx="1814505" cy="2714644"/>
            <a:chOff x="2686057" y="5857892"/>
            <a:chExt cx="1814505" cy="2714644"/>
          </a:xfrm>
        </p:grpSpPr>
        <p:sp>
          <p:nvSpPr>
            <p:cNvPr id="18" name="椭圆 17"/>
            <p:cNvSpPr/>
            <p:nvPr/>
          </p:nvSpPr>
          <p:spPr>
            <a:xfrm>
              <a:off x="3143240" y="5857892"/>
              <a:ext cx="1357322" cy="271464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686057" y="6786586"/>
              <a:ext cx="490220" cy="1107440"/>
            </a:xfrm>
            <a:prstGeom prst="rect">
              <a:avLst/>
            </a:prstGeom>
            <a:noFill/>
          </p:spPr>
          <p:txBody>
            <a:bodyPr vert="eaVert" wrap="none" rtlCol="0">
              <a:spAutoFit/>
            </a:bodyPr>
            <a:lstStyle/>
            <a:p>
              <a:r>
                <a:rPr lang="zh-CN" altLang="en-US" dirty="0">
                  <a:latin typeface="微软雅黑" panose="020B0503020204020204" pitchFamily="34" charset="-122"/>
                  <a:ea typeface="微软雅黑" panose="020B0503020204020204" pitchFamily="34" charset="-122"/>
                </a:rPr>
                <a:t>项目经理</a:t>
              </a:r>
              <a:endParaRPr lang="zh-CN" altLang="en-US" dirty="0">
                <a:latin typeface="微软雅黑" panose="020B0503020204020204" pitchFamily="34" charset="-122"/>
                <a:ea typeface="微软雅黑" panose="020B0503020204020204" pitchFamily="34" charset="-122"/>
              </a:endParaRPr>
            </a:p>
          </p:txBody>
        </p:sp>
      </p:grpSp>
      <p:grpSp>
        <p:nvGrpSpPr>
          <p:cNvPr id="17" name="组合 19"/>
          <p:cNvGrpSpPr/>
          <p:nvPr/>
        </p:nvGrpSpPr>
        <p:grpSpPr>
          <a:xfrm>
            <a:off x="2495547" y="2030719"/>
            <a:ext cx="1743065" cy="3286148"/>
            <a:chOff x="2795898" y="5286388"/>
            <a:chExt cx="1743065" cy="3286148"/>
          </a:xfrm>
        </p:grpSpPr>
        <p:sp>
          <p:nvSpPr>
            <p:cNvPr id="21" name="椭圆 20"/>
            <p:cNvSpPr/>
            <p:nvPr/>
          </p:nvSpPr>
          <p:spPr>
            <a:xfrm>
              <a:off x="3181641" y="5357826"/>
              <a:ext cx="1357322" cy="32147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795898" y="5286388"/>
              <a:ext cx="490220" cy="1107440"/>
            </a:xfrm>
            <a:prstGeom prst="rect">
              <a:avLst/>
            </a:prstGeom>
            <a:noFill/>
          </p:spPr>
          <p:txBody>
            <a:bodyPr vert="eaVert" wrap="none" rtlCol="0">
              <a:spAutoFit/>
            </a:bodyPr>
            <a:lstStyle/>
            <a:p>
              <a:r>
                <a:rPr lang="zh-CN" altLang="en-US" dirty="0">
                  <a:latin typeface="微软雅黑" panose="020B0503020204020204" pitchFamily="34" charset="-122"/>
                  <a:ea typeface="微软雅黑" panose="020B0503020204020204" pitchFamily="34" charset="-122"/>
                </a:rPr>
                <a:t>技术经理</a:t>
              </a:r>
              <a:endParaRPr lang="zh-CN" altLang="en-US" dirty="0">
                <a:latin typeface="微软雅黑" panose="020B0503020204020204" pitchFamily="34" charset="-122"/>
                <a:ea typeface="微软雅黑" panose="020B0503020204020204" pitchFamily="34" charset="-122"/>
              </a:endParaRPr>
            </a:p>
          </p:txBody>
        </p:sp>
      </p:grpSp>
      <p:grpSp>
        <p:nvGrpSpPr>
          <p:cNvPr id="20" name="组合 27"/>
          <p:cNvGrpSpPr/>
          <p:nvPr/>
        </p:nvGrpSpPr>
        <p:grpSpPr>
          <a:xfrm>
            <a:off x="7596198" y="1660258"/>
            <a:ext cx="2275968" cy="583565"/>
            <a:chOff x="6072198" y="1986969"/>
            <a:chExt cx="2275968" cy="583565"/>
          </a:xfrm>
        </p:grpSpPr>
        <p:sp>
          <p:nvSpPr>
            <p:cNvPr id="26" name="TextBox 25"/>
            <p:cNvSpPr txBox="1"/>
            <p:nvPr/>
          </p:nvSpPr>
          <p:spPr>
            <a:xfrm>
              <a:off x="7384871" y="1986969"/>
              <a:ext cx="963295" cy="583565"/>
            </a:xfrm>
            <a:prstGeom prst="rect">
              <a:avLst/>
            </a:prstGeom>
            <a:noFill/>
          </p:spPr>
          <p:txBody>
            <a:bodyPr wrap="none" rtlCol="0">
              <a:spAutoFit/>
            </a:bodyPr>
            <a:lstStyle/>
            <a:p>
              <a:r>
                <a:rPr lang="en-US" altLang="zh-CN" sz="3200" dirty="0">
                  <a:latin typeface="Impact" panose="020B0806030902050204" pitchFamily="34" charset="0"/>
                </a:rPr>
                <a:t>C’</a:t>
              </a:r>
              <a:r>
                <a:rPr lang="en-US" altLang="zh-CN" sz="3200" dirty="0">
                  <a:solidFill>
                    <a:srgbClr val="FF0000"/>
                  </a:solidFill>
                  <a:latin typeface="Impact" panose="020B0806030902050204" pitchFamily="34" charset="0"/>
                </a:rPr>
                <a:t>X</a:t>
              </a:r>
              <a:r>
                <a:rPr lang="en-US" altLang="zh-CN" sz="3200" dirty="0">
                  <a:latin typeface="Impact" panose="020B0806030902050204" pitchFamily="34" charset="0"/>
                </a:rPr>
                <a:t>’O</a:t>
              </a:r>
              <a:endParaRPr lang="zh-CN" altLang="en-US" sz="3200" dirty="0">
                <a:latin typeface="Impact" panose="020B0806030902050204" pitchFamily="34" charset="0"/>
              </a:endParaRPr>
            </a:p>
          </p:txBody>
        </p:sp>
        <p:sp>
          <p:nvSpPr>
            <p:cNvPr id="27" name="椭圆 26"/>
            <p:cNvSpPr/>
            <p:nvPr/>
          </p:nvSpPr>
          <p:spPr>
            <a:xfrm>
              <a:off x="6072198" y="2071678"/>
              <a:ext cx="1357322" cy="4286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4716278" y="6066442"/>
            <a:ext cx="944880" cy="39878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工程师</a:t>
            </a: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6470245" y="6073189"/>
            <a:ext cx="944880" cy="39878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分析师</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项目经理是谁？</a:t>
            </a:r>
            <a:endParaRPr lang="zh-CN" altLang="en-US" dirty="0"/>
          </a:p>
        </p:txBody>
      </p:sp>
      <p:graphicFrame>
        <p:nvGraphicFramePr>
          <p:cNvPr id="4" name="图示 3"/>
          <p:cNvGraphicFramePr/>
          <p:nvPr/>
        </p:nvGraphicFramePr>
        <p:xfrm>
          <a:off x="2637479" y="1511694"/>
          <a:ext cx="7500990" cy="47149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573405" y="277495"/>
            <a:ext cx="9735185" cy="620395"/>
          </a:xfrm>
        </p:spPr>
        <p:txBody>
          <a:bodyPr/>
          <a:lstStyle/>
          <a:p>
            <a:pPr eaLnBrk="1" hangingPunct="1"/>
            <a:r>
              <a:rPr lang="zh-CN" altLang="en-US" dirty="0"/>
              <a:t>项目经理的价值</a:t>
            </a:r>
            <a:endParaRPr lang="en-US" altLang="zh-CN" dirty="0"/>
          </a:p>
        </p:txBody>
      </p:sp>
      <p:sp>
        <p:nvSpPr>
          <p:cNvPr id="38916" name="Rectangle 3"/>
          <p:cNvSpPr>
            <a:spLocks noGrp="1" noChangeArrowheads="1"/>
          </p:cNvSpPr>
          <p:nvPr>
            <p:ph sz="quarter" idx="1"/>
          </p:nvPr>
        </p:nvSpPr>
        <p:spPr>
          <a:xfrm>
            <a:off x="573405" y="1385570"/>
            <a:ext cx="9669780" cy="4191000"/>
          </a:xfrm>
        </p:spPr>
        <p:txBody>
          <a:bodyPr/>
          <a:lstStyle/>
          <a:p>
            <a:pPr eaLnBrk="1" hangingPunct="1">
              <a:spcBef>
                <a:spcPts val="300"/>
              </a:spcBef>
            </a:pPr>
            <a:r>
              <a:rPr lang="zh-CN" altLang="en-US" sz="2400" b="1" dirty="0">
                <a:latin typeface="Arial" panose="020B0604020202020204" pitchFamily="34" charset="0"/>
              </a:rPr>
              <a:t>项目经理</a:t>
            </a:r>
            <a:r>
              <a:rPr lang="en-US" altLang="zh-CN" sz="2400" b="1" dirty="0">
                <a:latin typeface="Arial" panose="020B0604020202020204" pitchFamily="34" charset="0"/>
              </a:rPr>
              <a:t>[Project managers] </a:t>
            </a:r>
            <a:r>
              <a:rPr lang="zh-CN" altLang="en-US" sz="2400" dirty="0">
                <a:latin typeface="Arial" panose="020B0604020202020204" pitchFamily="34" charset="0"/>
              </a:rPr>
              <a:t>和项目发起人、项目团队及与项目相关的其他人一起为达到项目目标而努力工作</a:t>
            </a:r>
            <a:endParaRPr lang="en-US" altLang="zh-CN" sz="2400" dirty="0">
              <a:latin typeface="Arial" panose="020B0604020202020204" pitchFamily="34" charset="0"/>
            </a:endParaRPr>
          </a:p>
          <a:p>
            <a:pPr lvl="1" eaLnBrk="1" hangingPunct="1">
              <a:spcBef>
                <a:spcPts val="300"/>
              </a:spcBef>
            </a:pPr>
            <a:r>
              <a:rPr lang="zh-CN" altLang="en-US" sz="2000" dirty="0">
                <a:latin typeface="Arial" panose="020B0604020202020204" pitchFamily="34" charset="0"/>
              </a:rPr>
              <a:t>实践证明，</a:t>
            </a:r>
            <a:r>
              <a:rPr lang="en-US" altLang="zh-CN" sz="2000" dirty="0">
                <a:solidFill>
                  <a:srgbClr val="FF0000"/>
                </a:solidFill>
                <a:latin typeface="Arial" panose="020B0604020202020204" pitchFamily="34" charset="0"/>
              </a:rPr>
              <a:t>97%</a:t>
            </a:r>
            <a:r>
              <a:rPr lang="zh-CN" altLang="en-US" sz="2000" dirty="0">
                <a:latin typeface="Arial" panose="020B0604020202020204" pitchFamily="34" charset="0"/>
              </a:rPr>
              <a:t>的成功项目都是由经验丰富的项目经理领导的；</a:t>
            </a:r>
            <a:endParaRPr lang="en-US" altLang="zh-CN" sz="2000" dirty="0">
              <a:latin typeface="Arial" panose="020B0604020202020204" pitchFamily="34" charset="0"/>
            </a:endParaRPr>
          </a:p>
          <a:p>
            <a:pPr eaLnBrk="1" hangingPunct="1">
              <a:spcBef>
                <a:spcPts val="300"/>
              </a:spcBef>
            </a:pPr>
            <a:r>
              <a:rPr lang="zh-CN" altLang="en-US" sz="2400" dirty="0">
                <a:latin typeface="Arial" panose="020B0604020202020204" pitchFamily="34" charset="0"/>
              </a:rPr>
              <a:t>项目经理经常会扮演领导者和管理者的</a:t>
            </a:r>
            <a:r>
              <a:rPr lang="zh-CN" altLang="en-US" sz="2400" dirty="0">
                <a:solidFill>
                  <a:srgbClr val="FF0000"/>
                </a:solidFill>
                <a:latin typeface="Arial" panose="020B0604020202020204" pitchFamily="34" charset="0"/>
              </a:rPr>
              <a:t>双重角色，既是领导者又是管理者。</a:t>
            </a:r>
            <a:endParaRPr lang="en-US" altLang="zh-CN" sz="2400" dirty="0">
              <a:solidFill>
                <a:srgbClr val="FF0000"/>
              </a:solidFill>
              <a:latin typeface="Arial" panose="020B0604020202020204" pitchFamily="34" charset="0"/>
            </a:endParaRPr>
          </a:p>
          <a:p>
            <a:pPr lvl="1" eaLnBrk="1" hangingPunct="1">
              <a:spcBef>
                <a:spcPts val="500"/>
              </a:spcBef>
            </a:pPr>
            <a:r>
              <a:rPr lang="zh-CN" altLang="en-US" b="1" dirty="0">
                <a:latin typeface="Arial" panose="020B0604020202020204" pitchFamily="34" charset="0"/>
              </a:rPr>
              <a:t>领导者</a:t>
            </a:r>
            <a:r>
              <a:rPr lang="en-US" altLang="zh-CN" b="1" dirty="0">
                <a:latin typeface="Arial" panose="020B0604020202020204" pitchFamily="34" charset="0"/>
              </a:rPr>
              <a:t>[Leader]</a:t>
            </a:r>
            <a:r>
              <a:rPr lang="zh-CN" altLang="en-US" dirty="0">
                <a:latin typeface="Arial" panose="020B0604020202020204" pitchFamily="34" charset="0"/>
              </a:rPr>
              <a:t>在激励人们达到目标时专注于长期以及整体的目标，</a:t>
            </a:r>
            <a:r>
              <a:rPr lang="zh-CN" altLang="en-US" dirty="0">
                <a:solidFill>
                  <a:srgbClr val="FF0000"/>
                </a:solidFill>
                <a:latin typeface="Arial" panose="020B0604020202020204" pitchFamily="34" charset="0"/>
              </a:rPr>
              <a:t>做正确的事情</a:t>
            </a:r>
            <a:r>
              <a:rPr lang="zh-CN" altLang="en-US" dirty="0">
                <a:latin typeface="Arial" panose="020B0604020202020204" pitchFamily="34" charset="0"/>
              </a:rPr>
              <a:t>；</a:t>
            </a:r>
            <a:endParaRPr lang="en-US" altLang="zh-CN" dirty="0">
              <a:latin typeface="Arial" panose="020B0604020202020204" pitchFamily="34" charset="0"/>
            </a:endParaRPr>
          </a:p>
          <a:p>
            <a:pPr lvl="1" eaLnBrk="1" hangingPunct="1">
              <a:spcBef>
                <a:spcPts val="500"/>
              </a:spcBef>
            </a:pPr>
            <a:r>
              <a:rPr lang="zh-CN" altLang="en-US" b="1" dirty="0">
                <a:latin typeface="Arial" panose="020B0604020202020204" pitchFamily="34" charset="0"/>
              </a:rPr>
              <a:t>管理者</a:t>
            </a:r>
            <a:r>
              <a:rPr lang="en-US" altLang="zh-CN" b="1" dirty="0">
                <a:latin typeface="Arial" panose="020B0604020202020204" pitchFamily="34" charset="0"/>
              </a:rPr>
              <a:t>[Manager]</a:t>
            </a:r>
            <a:r>
              <a:rPr lang="zh-CN" altLang="en-US" dirty="0">
                <a:latin typeface="Arial" panose="020B0604020202020204" pitchFamily="34" charset="0"/>
              </a:rPr>
              <a:t>关注为达到具体目标所需要的日常细节，</a:t>
            </a:r>
            <a:r>
              <a:rPr lang="zh-CN" altLang="en-US" dirty="0">
                <a:solidFill>
                  <a:srgbClr val="FF0000"/>
                </a:solidFill>
                <a:latin typeface="Arial" panose="020B0604020202020204" pitchFamily="34" charset="0"/>
              </a:rPr>
              <a:t>正确地做事情</a:t>
            </a:r>
            <a:r>
              <a:rPr lang="zh-CN" altLang="en-US" dirty="0">
                <a:latin typeface="Arial" panose="020B0604020202020204" pitchFamily="34" charset="0"/>
              </a:rPr>
              <a:t>；</a:t>
            </a:r>
            <a:endParaRPr lang="en-US" altLang="zh-CN" dirty="0">
              <a:latin typeface="Arial" panose="020B0604020202020204" pitchFamily="34" charset="0"/>
            </a:endParaRPr>
          </a:p>
        </p:txBody>
      </p:sp>
      <p:sp>
        <p:nvSpPr>
          <p:cNvPr id="38917"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Effect transition="in" filter="blinds(horizontal)">
                                      <p:cBhvr>
                                        <p:cTn id="7" dur="500"/>
                                        <p:tgtEl>
                                          <p:spTgt spid="389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6">
                                            <p:txEl>
                                              <p:pRg st="2" end="2"/>
                                            </p:txEl>
                                          </p:spTgt>
                                        </p:tgtEl>
                                        <p:attrNameLst>
                                          <p:attrName>style.visibility</p:attrName>
                                        </p:attrNameLst>
                                      </p:cBhvr>
                                      <p:to>
                                        <p:strVal val="visible"/>
                                      </p:to>
                                    </p:set>
                                    <p:animEffect transition="in" filter="blinds(horizontal)">
                                      <p:cBhvr>
                                        <p:cTn id="12" dur="500"/>
                                        <p:tgtEl>
                                          <p:spTgt spid="389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6">
                                            <p:txEl>
                                              <p:pRg st="3" end="3"/>
                                            </p:txEl>
                                          </p:spTgt>
                                        </p:tgtEl>
                                        <p:attrNameLst>
                                          <p:attrName>style.visibility</p:attrName>
                                        </p:attrNameLst>
                                      </p:cBhvr>
                                      <p:to>
                                        <p:strVal val="visible"/>
                                      </p:to>
                                    </p:set>
                                    <p:animEffect transition="in" filter="blinds(horizontal)">
                                      <p:cBhvr>
                                        <p:cTn id="17" dur="500"/>
                                        <p:tgtEl>
                                          <p:spTgt spid="3891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8916">
                                            <p:txEl>
                                              <p:pRg st="4" end="4"/>
                                            </p:txEl>
                                          </p:spTgt>
                                        </p:tgtEl>
                                        <p:attrNameLst>
                                          <p:attrName>style.visibility</p:attrName>
                                        </p:attrNameLst>
                                      </p:cBhvr>
                                      <p:to>
                                        <p:strVal val="visible"/>
                                      </p:to>
                                    </p:set>
                                    <p:animEffect transition="in" filter="blinds(horizontal)">
                                      <p:cBhvr>
                                        <p:cTn id="20" dur="500"/>
                                        <p:tgtEl>
                                          <p:spTgt spid="38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项目经理应该具备的素质</a:t>
            </a:r>
            <a:endParaRPr lang="zh-CN" altLang="en-US" dirty="0"/>
          </a:p>
        </p:txBody>
      </p:sp>
      <p:graphicFrame>
        <p:nvGraphicFramePr>
          <p:cNvPr id="4" name="图示 3"/>
          <p:cNvGraphicFramePr/>
          <p:nvPr/>
        </p:nvGraphicFramePr>
        <p:xfrm>
          <a:off x="2524100" y="1420577"/>
          <a:ext cx="7643866" cy="47149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项目经理职业</a:t>
            </a:r>
            <a:endParaRPr lang="zh-CN" altLang="en-US" dirty="0"/>
          </a:p>
        </p:txBody>
      </p:sp>
      <p:graphicFrame>
        <p:nvGraphicFramePr>
          <p:cNvPr id="4" name="内容占位符 3"/>
          <p:cNvGraphicFramePr>
            <a:graphicFrameLocks noGrp="1"/>
          </p:cNvGraphicFramePr>
          <p:nvPr>
            <p:ph idx="1"/>
          </p:nvPr>
        </p:nvGraphicFramePr>
        <p:xfrm>
          <a:off x="3352800" y="1694025"/>
          <a:ext cx="5880100" cy="4632960"/>
        </p:xfrm>
        <a:graphic>
          <a:graphicData uri="http://schemas.openxmlformats.org/drawingml/2006/table">
            <a:tbl>
              <a:tblPr firstRow="1" bandRow="1">
                <a:tableStyleId>{5C22544A-7EE6-4342-B048-85BDC9FD1C3A}</a:tableStyleId>
              </a:tblPr>
              <a:tblGrid>
                <a:gridCol w="2940050"/>
                <a:gridCol w="2940050"/>
              </a:tblGrid>
              <a:tr h="420228">
                <a:tc>
                  <a:txBody>
                    <a:bodyPr/>
                    <a:lstStyle/>
                    <a:p>
                      <a:pPr algn="ctr"/>
                      <a:r>
                        <a:rPr lang="zh-CN" altLang="en-US" sz="2800" dirty="0"/>
                        <a:t>技能</a:t>
                      </a:r>
                      <a:endParaRPr lang="zh-CN" altLang="en-US" sz="2800" dirty="0"/>
                    </a:p>
                  </a:txBody>
                  <a:tcPr/>
                </a:tc>
                <a:tc>
                  <a:txBody>
                    <a:bodyPr/>
                    <a:lstStyle/>
                    <a:p>
                      <a:pPr algn="ctr"/>
                      <a:r>
                        <a:rPr lang="zh-CN" altLang="en-US" sz="2800" dirty="0"/>
                        <a:t>受访者比例</a:t>
                      </a:r>
                      <a:endParaRPr lang="zh-CN" altLang="en-US" sz="2800" dirty="0"/>
                    </a:p>
                  </a:txBody>
                  <a:tcPr/>
                </a:tc>
              </a:tr>
              <a:tr h="420228">
                <a:tc>
                  <a:txBody>
                    <a:bodyPr/>
                    <a:lstStyle/>
                    <a:p>
                      <a:r>
                        <a:rPr lang="zh-CN" altLang="en-US" sz="2400" dirty="0"/>
                        <a:t>编程以及应用开发</a:t>
                      </a:r>
                      <a:endParaRPr lang="zh-CN" altLang="en-US" sz="2400" dirty="0"/>
                    </a:p>
                  </a:txBody>
                  <a:tcPr/>
                </a:tc>
                <a:tc>
                  <a:txBody>
                    <a:bodyPr/>
                    <a:lstStyle/>
                    <a:p>
                      <a:r>
                        <a:rPr lang="en-US" altLang="zh-CN" sz="2400" dirty="0"/>
                        <a:t>60%</a:t>
                      </a:r>
                      <a:endParaRPr lang="zh-CN" altLang="en-US" sz="2400" dirty="0"/>
                    </a:p>
                  </a:txBody>
                  <a:tcPr/>
                </a:tc>
              </a:tr>
              <a:tr h="420228">
                <a:tc>
                  <a:txBody>
                    <a:bodyPr/>
                    <a:lstStyle/>
                    <a:p>
                      <a:r>
                        <a:rPr lang="zh-CN" altLang="en-US" sz="2400" dirty="0"/>
                        <a:t>项目管理</a:t>
                      </a:r>
                      <a:endParaRPr lang="zh-CN" altLang="en-US" sz="2400" dirty="0"/>
                    </a:p>
                  </a:txBody>
                  <a:tcPr/>
                </a:tc>
                <a:tc>
                  <a:txBody>
                    <a:bodyPr/>
                    <a:lstStyle/>
                    <a:p>
                      <a:r>
                        <a:rPr lang="en-US" altLang="zh-CN" sz="2400" dirty="0"/>
                        <a:t>44%</a:t>
                      </a:r>
                      <a:endParaRPr lang="zh-CN" altLang="en-US" sz="2400" dirty="0"/>
                    </a:p>
                  </a:txBody>
                  <a:tcPr/>
                </a:tc>
              </a:tr>
              <a:tr h="420228">
                <a:tc>
                  <a:txBody>
                    <a:bodyPr/>
                    <a:lstStyle/>
                    <a:p>
                      <a:r>
                        <a:rPr lang="zh-CN" altLang="en-US" sz="2400" dirty="0"/>
                        <a:t>帮助台</a:t>
                      </a:r>
                      <a:r>
                        <a:rPr lang="en-US" altLang="zh-CN" sz="2400" dirty="0"/>
                        <a:t>/</a:t>
                      </a:r>
                      <a:r>
                        <a:rPr lang="zh-CN" altLang="en-US" sz="2400" dirty="0"/>
                        <a:t>技术支持</a:t>
                      </a:r>
                      <a:endParaRPr lang="zh-CN" altLang="en-US" sz="2400" dirty="0"/>
                    </a:p>
                  </a:txBody>
                  <a:tcPr/>
                </a:tc>
                <a:tc>
                  <a:txBody>
                    <a:bodyPr/>
                    <a:lstStyle/>
                    <a:p>
                      <a:r>
                        <a:rPr lang="en-US" altLang="zh-CN" sz="2400" dirty="0"/>
                        <a:t>35%</a:t>
                      </a:r>
                      <a:endParaRPr lang="zh-CN" altLang="en-US" sz="2400" dirty="0"/>
                    </a:p>
                  </a:txBody>
                  <a:tcPr/>
                </a:tc>
              </a:tr>
              <a:tr h="420228">
                <a:tc>
                  <a:txBody>
                    <a:bodyPr/>
                    <a:lstStyle/>
                    <a:p>
                      <a:r>
                        <a:rPr lang="zh-CN" altLang="en-US" sz="2400" dirty="0"/>
                        <a:t>网络技术</a:t>
                      </a:r>
                      <a:endParaRPr lang="zh-CN" altLang="en-US" sz="2400" dirty="0"/>
                    </a:p>
                  </a:txBody>
                  <a:tcPr/>
                </a:tc>
                <a:tc>
                  <a:txBody>
                    <a:bodyPr/>
                    <a:lstStyle/>
                    <a:p>
                      <a:r>
                        <a:rPr lang="en-US" altLang="zh-CN" sz="2400" dirty="0"/>
                        <a:t>35%</a:t>
                      </a:r>
                      <a:endParaRPr lang="zh-CN" altLang="en-US" sz="2400" dirty="0"/>
                    </a:p>
                  </a:txBody>
                  <a:tcPr/>
                </a:tc>
              </a:tr>
              <a:tr h="420228">
                <a:tc>
                  <a:txBody>
                    <a:bodyPr/>
                    <a:lstStyle/>
                    <a:p>
                      <a:r>
                        <a:rPr lang="zh-CN" altLang="en-US" sz="2400" dirty="0"/>
                        <a:t>商业智慧</a:t>
                      </a:r>
                      <a:endParaRPr lang="zh-CN" altLang="en-US" sz="2400" dirty="0"/>
                    </a:p>
                  </a:txBody>
                  <a:tcPr/>
                </a:tc>
                <a:tc>
                  <a:txBody>
                    <a:bodyPr/>
                    <a:lstStyle/>
                    <a:p>
                      <a:r>
                        <a:rPr lang="en-US" altLang="zh-CN" sz="2400" dirty="0"/>
                        <a:t>23%</a:t>
                      </a:r>
                      <a:endParaRPr lang="zh-CN" altLang="en-US" sz="2400" dirty="0"/>
                    </a:p>
                  </a:txBody>
                  <a:tcPr/>
                </a:tc>
              </a:tr>
              <a:tr h="420228">
                <a:tc>
                  <a:txBody>
                    <a:bodyPr/>
                    <a:lstStyle/>
                    <a:p>
                      <a:r>
                        <a:rPr lang="zh-CN" altLang="en-US" sz="2400" dirty="0"/>
                        <a:t>数据中心</a:t>
                      </a:r>
                      <a:endParaRPr lang="zh-CN" altLang="en-US" sz="2400" dirty="0"/>
                    </a:p>
                  </a:txBody>
                  <a:tcPr/>
                </a:tc>
                <a:tc>
                  <a:txBody>
                    <a:bodyPr/>
                    <a:lstStyle/>
                    <a:p>
                      <a:r>
                        <a:rPr lang="en-US" altLang="zh-CN" sz="2400" dirty="0"/>
                        <a:t>18%</a:t>
                      </a:r>
                      <a:endParaRPr lang="zh-CN" altLang="en-US" sz="2400" dirty="0"/>
                    </a:p>
                  </a:txBody>
                  <a:tcPr/>
                </a:tc>
              </a:tr>
              <a:tr h="420228">
                <a:tc>
                  <a:txBody>
                    <a:bodyPr/>
                    <a:lstStyle/>
                    <a:p>
                      <a:r>
                        <a:rPr lang="en-US" altLang="zh-CN" sz="2400" dirty="0"/>
                        <a:t>Web2.0</a:t>
                      </a:r>
                      <a:endParaRPr lang="zh-CN" altLang="en-US" sz="2400" dirty="0"/>
                    </a:p>
                  </a:txBody>
                  <a:tcPr/>
                </a:tc>
                <a:tc>
                  <a:txBody>
                    <a:bodyPr/>
                    <a:lstStyle/>
                    <a:p>
                      <a:r>
                        <a:rPr lang="en-US" altLang="zh-CN" sz="2400" dirty="0"/>
                        <a:t>18%</a:t>
                      </a:r>
                      <a:endParaRPr lang="zh-CN" altLang="en-US" sz="2400" dirty="0"/>
                    </a:p>
                  </a:txBody>
                  <a:tcPr/>
                </a:tc>
              </a:tr>
              <a:tr h="420228">
                <a:tc>
                  <a:txBody>
                    <a:bodyPr/>
                    <a:lstStyle/>
                    <a:p>
                      <a:r>
                        <a:rPr lang="zh-CN" altLang="en-US" sz="2400" dirty="0"/>
                        <a:t>安全</a:t>
                      </a:r>
                      <a:endParaRPr lang="zh-CN" altLang="en-US" sz="2400" dirty="0"/>
                    </a:p>
                  </a:txBody>
                  <a:tcPr/>
                </a:tc>
                <a:tc>
                  <a:txBody>
                    <a:bodyPr/>
                    <a:lstStyle/>
                    <a:p>
                      <a:r>
                        <a:rPr lang="en-US" altLang="zh-CN" sz="2400" dirty="0"/>
                        <a:t>17%</a:t>
                      </a:r>
                      <a:endParaRPr lang="zh-CN" altLang="en-US" sz="2400" dirty="0"/>
                    </a:p>
                  </a:txBody>
                  <a:tcPr/>
                </a:tc>
              </a:tr>
              <a:tr h="420228">
                <a:tc>
                  <a:txBody>
                    <a:bodyPr/>
                    <a:lstStyle/>
                    <a:p>
                      <a:r>
                        <a:rPr lang="zh-CN" altLang="en-US" sz="2400" dirty="0"/>
                        <a:t>通信</a:t>
                      </a:r>
                      <a:endParaRPr lang="zh-CN" altLang="en-US" sz="2400" dirty="0"/>
                    </a:p>
                  </a:txBody>
                  <a:tcPr/>
                </a:tc>
                <a:tc>
                  <a:txBody>
                    <a:bodyPr/>
                    <a:lstStyle/>
                    <a:p>
                      <a:r>
                        <a:rPr lang="en-US" altLang="zh-CN" sz="2400" dirty="0"/>
                        <a:t>9%</a:t>
                      </a:r>
                      <a:endParaRPr lang="zh-CN" altLang="en-US" sz="2400" dirty="0"/>
                    </a:p>
                  </a:txBody>
                  <a:tcPr/>
                </a:tc>
              </a:tr>
            </a:tbl>
          </a:graphicData>
        </a:graphic>
      </p:graphicFrame>
      <p:sp>
        <p:nvSpPr>
          <p:cNvPr id="5" name="文本框 4"/>
          <p:cNvSpPr txBox="1"/>
          <p:nvPr/>
        </p:nvSpPr>
        <p:spPr>
          <a:xfrm>
            <a:off x="4677103" y="1072051"/>
            <a:ext cx="2632710" cy="521970"/>
          </a:xfrm>
          <a:prstGeom prst="rect">
            <a:avLst/>
          </a:prstGeom>
          <a:noFill/>
        </p:spPr>
        <p:txBody>
          <a:bodyPr wrap="none" rtlCol="0">
            <a:spAutoFit/>
          </a:bodyPr>
          <a:lstStyle/>
          <a:p>
            <a:r>
              <a:rPr lang="zh-CN" altLang="en-US" sz="2800" dirty="0"/>
              <a:t>九大热门</a:t>
            </a:r>
            <a:r>
              <a:rPr lang="en-US" altLang="zh-CN" sz="2800" dirty="0"/>
              <a:t>IT</a:t>
            </a:r>
            <a:r>
              <a:rPr lang="zh-CN" altLang="en-US" sz="2800" dirty="0"/>
              <a:t>技能</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补充：项目管理的发展过程</a:t>
            </a:r>
            <a:endParaRPr lang="zh-CN" altLang="en-US" dirty="0"/>
          </a:p>
        </p:txBody>
      </p:sp>
      <p:sp>
        <p:nvSpPr>
          <p:cNvPr id="4" name="AutoShape 3"/>
          <p:cNvSpPr>
            <a:spLocks noChangeArrowheads="1"/>
          </p:cNvSpPr>
          <p:nvPr/>
        </p:nvSpPr>
        <p:spPr bwMode="auto">
          <a:xfrm>
            <a:off x="2476491" y="1523988"/>
            <a:ext cx="2590800" cy="914400"/>
          </a:xfrm>
          <a:prstGeom prst="cube">
            <a:avLst>
              <a:gd name="adj" fmla="val 25000"/>
            </a:avLst>
          </a:prstGeom>
          <a:solidFill>
            <a:srgbClr val="FFFF99"/>
          </a:solidFill>
          <a:ln w="12700">
            <a:solidFill>
              <a:srgbClr val="FF6600"/>
            </a:solidFill>
            <a:miter lim="800000"/>
            <a:headEnd type="none" w="sm" len="sm"/>
            <a:tailEnd type="none" w="sm" len="sm"/>
          </a:ln>
          <a:effectLst/>
        </p:spPr>
        <p:txBody>
          <a:bodyPr wrap="none" anchor="ctr"/>
          <a:lstStyle/>
          <a:p>
            <a:pPr algn="ctr"/>
            <a:endParaRPr lang="zh-CN" altLang="en-US" b="1">
              <a:latin typeface="Tahoma" panose="020B0604030504040204" pitchFamily="34" charset="0"/>
            </a:endParaRPr>
          </a:p>
        </p:txBody>
      </p:sp>
      <p:sp>
        <p:nvSpPr>
          <p:cNvPr id="5" name="AutoShape 4"/>
          <p:cNvSpPr>
            <a:spLocks noChangeArrowheads="1"/>
          </p:cNvSpPr>
          <p:nvPr/>
        </p:nvSpPr>
        <p:spPr bwMode="auto">
          <a:xfrm>
            <a:off x="2476491" y="3276588"/>
            <a:ext cx="2590800" cy="762000"/>
          </a:xfrm>
          <a:prstGeom prst="cube">
            <a:avLst>
              <a:gd name="adj" fmla="val 25000"/>
            </a:avLst>
          </a:prstGeom>
          <a:solidFill>
            <a:srgbClr val="04CBE0"/>
          </a:solidFill>
          <a:ln w="12700">
            <a:solidFill>
              <a:srgbClr val="FF6600"/>
            </a:solidFill>
            <a:miter lim="800000"/>
            <a:headEnd type="none" w="sm" len="sm"/>
            <a:tailEnd type="none" w="sm" len="sm"/>
          </a:ln>
          <a:effectLst/>
        </p:spPr>
        <p:txBody>
          <a:bodyPr wrap="none" anchor="ctr"/>
          <a:lstStyle/>
          <a:p>
            <a:endParaRPr lang="zh-CN" altLang="en-US" b="1"/>
          </a:p>
        </p:txBody>
      </p:sp>
      <p:sp>
        <p:nvSpPr>
          <p:cNvPr id="6" name="AutoShape 5"/>
          <p:cNvSpPr>
            <a:spLocks noChangeArrowheads="1"/>
          </p:cNvSpPr>
          <p:nvPr/>
        </p:nvSpPr>
        <p:spPr bwMode="auto">
          <a:xfrm>
            <a:off x="2476491" y="4724388"/>
            <a:ext cx="2514600" cy="838200"/>
          </a:xfrm>
          <a:prstGeom prst="cube">
            <a:avLst>
              <a:gd name="adj" fmla="val 25000"/>
            </a:avLst>
          </a:prstGeom>
          <a:solidFill>
            <a:srgbClr val="00FF00"/>
          </a:solidFill>
          <a:ln w="12700">
            <a:solidFill>
              <a:srgbClr val="FF6600"/>
            </a:solidFill>
            <a:miter lim="800000"/>
            <a:headEnd type="none" w="sm" len="sm"/>
            <a:tailEnd type="none" w="sm" len="sm"/>
          </a:ln>
          <a:effectLst/>
        </p:spPr>
        <p:txBody>
          <a:bodyPr wrap="none" anchor="ctr"/>
          <a:lstStyle/>
          <a:p>
            <a:endParaRPr lang="zh-CN" altLang="en-US" b="1"/>
          </a:p>
        </p:txBody>
      </p:sp>
      <p:sp>
        <p:nvSpPr>
          <p:cNvPr id="7" name="Text Box 6"/>
          <p:cNvSpPr txBox="1">
            <a:spLocks noChangeArrowheads="1"/>
          </p:cNvSpPr>
          <p:nvPr/>
        </p:nvSpPr>
        <p:spPr bwMode="auto">
          <a:xfrm>
            <a:off x="2552691" y="1828788"/>
            <a:ext cx="2209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项目管理实践</a:t>
            </a:r>
            <a:endParaRPr lang="zh-CN" altLang="en-US" b="1"/>
          </a:p>
        </p:txBody>
      </p:sp>
      <p:sp>
        <p:nvSpPr>
          <p:cNvPr id="8" name="Text Box 7"/>
          <p:cNvSpPr txBox="1">
            <a:spLocks noChangeArrowheads="1"/>
          </p:cNvSpPr>
          <p:nvPr/>
        </p:nvSpPr>
        <p:spPr bwMode="auto">
          <a:xfrm>
            <a:off x="2552691" y="3505188"/>
            <a:ext cx="2209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传统项目管理</a:t>
            </a:r>
            <a:endParaRPr lang="zh-CN" altLang="en-US" b="1"/>
          </a:p>
        </p:txBody>
      </p:sp>
      <p:sp>
        <p:nvSpPr>
          <p:cNvPr id="9" name="Text Box 8"/>
          <p:cNvSpPr txBox="1">
            <a:spLocks noChangeArrowheads="1"/>
          </p:cNvSpPr>
          <p:nvPr/>
        </p:nvSpPr>
        <p:spPr bwMode="auto">
          <a:xfrm>
            <a:off x="2552691" y="5029188"/>
            <a:ext cx="2209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新项目管理</a:t>
            </a:r>
            <a:endParaRPr lang="zh-CN" altLang="en-US" b="1"/>
          </a:p>
        </p:txBody>
      </p:sp>
      <p:sp>
        <p:nvSpPr>
          <p:cNvPr id="10" name="AutoShape 9"/>
          <p:cNvSpPr>
            <a:spLocks noChangeArrowheads="1"/>
          </p:cNvSpPr>
          <p:nvPr/>
        </p:nvSpPr>
        <p:spPr bwMode="auto">
          <a:xfrm>
            <a:off x="3390891" y="4038588"/>
            <a:ext cx="762000" cy="685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b="1"/>
          </a:p>
        </p:txBody>
      </p:sp>
      <p:sp>
        <p:nvSpPr>
          <p:cNvPr id="11" name="AutoShape 10"/>
          <p:cNvSpPr>
            <a:spLocks noChangeArrowheads="1"/>
          </p:cNvSpPr>
          <p:nvPr/>
        </p:nvSpPr>
        <p:spPr bwMode="auto">
          <a:xfrm>
            <a:off x="3390891" y="2438388"/>
            <a:ext cx="685800" cy="838200"/>
          </a:xfrm>
          <a:prstGeom prst="downArrow">
            <a:avLst>
              <a:gd name="adj1" fmla="val 50000"/>
              <a:gd name="adj2" fmla="val 30556"/>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b="1"/>
          </a:p>
        </p:txBody>
      </p:sp>
      <p:sp>
        <p:nvSpPr>
          <p:cNvPr id="12" name="AutoShape 11"/>
          <p:cNvSpPr>
            <a:spLocks noChangeArrowheads="1"/>
          </p:cNvSpPr>
          <p:nvPr/>
        </p:nvSpPr>
        <p:spPr bwMode="auto">
          <a:xfrm>
            <a:off x="5295891" y="16001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3" name="AutoShape 12"/>
          <p:cNvSpPr>
            <a:spLocks noChangeArrowheads="1"/>
          </p:cNvSpPr>
          <p:nvPr/>
        </p:nvSpPr>
        <p:spPr bwMode="auto">
          <a:xfrm>
            <a:off x="5295891" y="32765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4" name="AutoShape 13"/>
          <p:cNvSpPr>
            <a:spLocks noChangeArrowheads="1"/>
          </p:cNvSpPr>
          <p:nvPr/>
        </p:nvSpPr>
        <p:spPr bwMode="auto">
          <a:xfrm>
            <a:off x="5219691" y="48005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5" name="AutoShape 14"/>
          <p:cNvSpPr>
            <a:spLocks noChangeArrowheads="1"/>
          </p:cNvSpPr>
          <p:nvPr/>
        </p:nvSpPr>
        <p:spPr bwMode="auto">
          <a:xfrm>
            <a:off x="6819891" y="1447788"/>
            <a:ext cx="2895600" cy="990600"/>
          </a:xfrm>
          <a:prstGeom prst="star8">
            <a:avLst>
              <a:gd name="adj" fmla="val 38250"/>
            </a:avLst>
          </a:prstGeom>
          <a:solidFill>
            <a:srgbClr val="FFFF99"/>
          </a:solidFill>
          <a:ln w="12700">
            <a:solidFill>
              <a:schemeClr val="tx1"/>
            </a:solidFill>
            <a:miter lim="800000"/>
            <a:headEnd type="none" w="sm" len="sm"/>
            <a:tailEnd type="none" w="sm" len="sm"/>
          </a:ln>
          <a:effectLst/>
        </p:spPr>
        <p:txBody>
          <a:bodyPr wrap="none" anchor="ctr"/>
          <a:lstStyle/>
          <a:p>
            <a:endParaRPr lang="zh-CN" altLang="en-US" b="1"/>
          </a:p>
        </p:txBody>
      </p:sp>
      <p:sp>
        <p:nvSpPr>
          <p:cNvPr id="16" name="AutoShape 15"/>
          <p:cNvSpPr>
            <a:spLocks noChangeArrowheads="1"/>
          </p:cNvSpPr>
          <p:nvPr/>
        </p:nvSpPr>
        <p:spPr bwMode="auto">
          <a:xfrm>
            <a:off x="6819891" y="2743188"/>
            <a:ext cx="2971800" cy="1447800"/>
          </a:xfrm>
          <a:prstGeom prst="star16">
            <a:avLst>
              <a:gd name="adj" fmla="val 37500"/>
            </a:avLst>
          </a:prstGeom>
          <a:solidFill>
            <a:srgbClr val="04CBE0"/>
          </a:solidFill>
          <a:ln w="12700">
            <a:solidFill>
              <a:schemeClr val="tx1"/>
            </a:solidFill>
            <a:miter lim="800000"/>
            <a:headEnd type="none" w="sm" len="sm"/>
            <a:tailEnd type="none" w="sm" len="sm"/>
          </a:ln>
          <a:effectLst/>
        </p:spPr>
        <p:txBody>
          <a:bodyPr wrap="none" anchor="ctr"/>
          <a:lstStyle/>
          <a:p>
            <a:endParaRPr lang="zh-CN" altLang="en-US" b="1"/>
          </a:p>
        </p:txBody>
      </p:sp>
      <p:sp>
        <p:nvSpPr>
          <p:cNvPr id="17" name="AutoShape 16"/>
          <p:cNvSpPr>
            <a:spLocks noChangeArrowheads="1"/>
          </p:cNvSpPr>
          <p:nvPr/>
        </p:nvSpPr>
        <p:spPr bwMode="auto">
          <a:xfrm>
            <a:off x="6667491" y="4343388"/>
            <a:ext cx="3124200" cy="1524000"/>
          </a:xfrm>
          <a:prstGeom prst="star32">
            <a:avLst>
              <a:gd name="adj" fmla="val 37500"/>
            </a:avLst>
          </a:prstGeom>
          <a:solidFill>
            <a:srgbClr val="00FF00"/>
          </a:solidFill>
          <a:ln w="12700">
            <a:solidFill>
              <a:schemeClr val="tx1"/>
            </a:solidFill>
            <a:miter lim="800000"/>
            <a:headEnd type="none" w="sm" len="sm"/>
            <a:tailEnd type="none" w="sm" len="sm"/>
          </a:ln>
          <a:effectLst/>
        </p:spPr>
        <p:txBody>
          <a:bodyPr wrap="none" anchor="ctr"/>
          <a:lstStyle/>
          <a:p>
            <a:endParaRPr lang="zh-CN" altLang="en-US" b="1"/>
          </a:p>
        </p:txBody>
      </p:sp>
      <p:sp>
        <p:nvSpPr>
          <p:cNvPr id="18" name="Text Box 17"/>
          <p:cNvSpPr txBox="1">
            <a:spLocks noChangeArrowheads="1"/>
          </p:cNvSpPr>
          <p:nvPr/>
        </p:nvSpPr>
        <p:spPr bwMode="auto">
          <a:xfrm>
            <a:off x="7353291" y="1752588"/>
            <a:ext cx="19050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完成任务</a:t>
            </a:r>
            <a:endParaRPr lang="zh-CN" altLang="en-US" b="1"/>
          </a:p>
        </p:txBody>
      </p:sp>
      <p:sp>
        <p:nvSpPr>
          <p:cNvPr id="19" name="Text Box 18"/>
          <p:cNvSpPr txBox="1">
            <a:spLocks noChangeArrowheads="1"/>
          </p:cNvSpPr>
          <p:nvPr/>
        </p:nvSpPr>
        <p:spPr bwMode="auto">
          <a:xfrm>
            <a:off x="7277091" y="3276588"/>
            <a:ext cx="22860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满足三重约束</a:t>
            </a:r>
            <a:endParaRPr lang="zh-CN" altLang="en-US" b="1"/>
          </a:p>
        </p:txBody>
      </p:sp>
      <p:sp>
        <p:nvSpPr>
          <p:cNvPr id="20" name="Text Box 19"/>
          <p:cNvSpPr txBox="1">
            <a:spLocks noChangeArrowheads="1"/>
          </p:cNvSpPr>
          <p:nvPr/>
        </p:nvSpPr>
        <p:spPr bwMode="auto">
          <a:xfrm>
            <a:off x="7353291" y="4648188"/>
            <a:ext cx="1752600" cy="101473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2000" b="1"/>
              <a:t>从目标上来讲是让利益相关者满意</a:t>
            </a:r>
            <a:endParaRPr lang="zh-CN" altLang="en-US" sz="2000" b="1"/>
          </a:p>
        </p:txBody>
      </p:sp>
      <p:sp>
        <p:nvSpPr>
          <p:cNvPr id="21" name="Text Box 20"/>
          <p:cNvSpPr txBox="1">
            <a:spLocks noChangeArrowheads="1"/>
          </p:cNvSpPr>
          <p:nvPr/>
        </p:nvSpPr>
        <p:spPr bwMode="auto">
          <a:xfrm>
            <a:off x="5295891" y="1752588"/>
            <a:ext cx="1066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活动</a:t>
            </a:r>
            <a:endParaRPr lang="zh-CN" altLang="en-US" b="1"/>
          </a:p>
        </p:txBody>
      </p:sp>
      <p:sp>
        <p:nvSpPr>
          <p:cNvPr id="22" name="Text Box 21"/>
          <p:cNvSpPr txBox="1">
            <a:spLocks noChangeArrowheads="1"/>
          </p:cNvSpPr>
          <p:nvPr/>
        </p:nvSpPr>
        <p:spPr bwMode="auto">
          <a:xfrm>
            <a:off x="5295891" y="3428988"/>
            <a:ext cx="1066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方法</a:t>
            </a:r>
            <a:endParaRPr lang="zh-CN" altLang="en-US" b="1"/>
          </a:p>
        </p:txBody>
      </p:sp>
      <p:sp>
        <p:nvSpPr>
          <p:cNvPr id="23" name="Text Box 22"/>
          <p:cNvSpPr txBox="1">
            <a:spLocks noChangeArrowheads="1"/>
          </p:cNvSpPr>
          <p:nvPr/>
        </p:nvSpPr>
        <p:spPr bwMode="auto">
          <a:xfrm>
            <a:off x="5219691" y="4952988"/>
            <a:ext cx="1066800" cy="39878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学科</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0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0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20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20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20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0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20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20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3885" y="252730"/>
            <a:ext cx="11156315" cy="647700"/>
          </a:xfrm>
        </p:spPr>
        <p:txBody>
          <a:bodyPr/>
          <a:lstStyle/>
          <a:p>
            <a:r>
              <a:rPr lang="zh-CN" altLang="en-US" dirty="0"/>
              <a:t>补充：项目管理的发展现状</a:t>
            </a:r>
            <a:endParaRPr lang="zh-CN" altLang="en-US" dirty="0"/>
          </a:p>
        </p:txBody>
      </p:sp>
      <p:sp>
        <p:nvSpPr>
          <p:cNvPr id="30723" name="Rectangle 3"/>
          <p:cNvSpPr>
            <a:spLocks noGrp="1" noChangeArrowheads="1"/>
          </p:cNvSpPr>
          <p:nvPr>
            <p:ph type="body" idx="1"/>
          </p:nvPr>
        </p:nvSpPr>
        <p:spPr>
          <a:xfrm>
            <a:off x="603885" y="1267460"/>
            <a:ext cx="9530715" cy="4343400"/>
          </a:xfrm>
        </p:spPr>
        <p:txBody>
          <a:bodyPr/>
          <a:lstStyle/>
          <a:p>
            <a:pPr>
              <a:buFont typeface="Wingdings" panose="05000000000000000000" pitchFamily="2" charset="2"/>
              <a:buNone/>
            </a:pPr>
            <a:r>
              <a:rPr lang="zh-CN" altLang="en-US" sz="2800" dirty="0"/>
              <a:t>当代的项目管理已发展成为：</a:t>
            </a:r>
            <a:endParaRPr lang="zh-CN" altLang="en-US" sz="2800" dirty="0"/>
          </a:p>
          <a:p>
            <a:pPr>
              <a:spcBef>
                <a:spcPts val="300"/>
              </a:spcBef>
            </a:pPr>
            <a:r>
              <a:rPr lang="zh-CN" altLang="en-US" dirty="0">
                <a:latin typeface="Arial" panose="020B0604020202020204" pitchFamily="34" charset="0"/>
              </a:rPr>
              <a:t>一门学科</a:t>
            </a:r>
            <a:endParaRPr lang="zh-CN" altLang="en-US" dirty="0">
              <a:latin typeface="Arial" panose="020B0604020202020204" pitchFamily="34" charset="0"/>
            </a:endParaRPr>
          </a:p>
          <a:p>
            <a:pPr lvl="1"/>
            <a:r>
              <a:rPr lang="zh-CN" altLang="en-US" sz="2400" dirty="0">
                <a:solidFill>
                  <a:schemeClr val="tx2"/>
                </a:solidFill>
              </a:rPr>
              <a:t>广泛开展“项目管理知识体系”</a:t>
            </a:r>
            <a:r>
              <a:rPr lang="en-US" altLang="zh-CN" sz="2400" dirty="0">
                <a:solidFill>
                  <a:schemeClr val="tx2"/>
                </a:solidFill>
              </a:rPr>
              <a:t>[PMBOK]</a:t>
            </a:r>
            <a:r>
              <a:rPr lang="zh-CN" altLang="en-US" sz="2400" dirty="0">
                <a:solidFill>
                  <a:schemeClr val="tx2"/>
                </a:solidFill>
              </a:rPr>
              <a:t>的研究</a:t>
            </a:r>
            <a:endParaRPr lang="zh-CN" altLang="en-US" sz="2400" dirty="0">
              <a:solidFill>
                <a:schemeClr val="tx2"/>
              </a:solidFill>
            </a:endParaRPr>
          </a:p>
          <a:p>
            <a:pPr>
              <a:spcBef>
                <a:spcPts val="300"/>
              </a:spcBef>
            </a:pPr>
            <a:r>
              <a:rPr lang="zh-CN" altLang="en-US" dirty="0">
                <a:latin typeface="Arial" panose="020B0604020202020204" pitchFamily="34" charset="0"/>
              </a:rPr>
              <a:t>一个专业</a:t>
            </a:r>
            <a:endParaRPr lang="zh-CN" altLang="en-US" dirty="0">
              <a:latin typeface="Arial" panose="020B0604020202020204" pitchFamily="34" charset="0"/>
            </a:endParaRPr>
          </a:p>
          <a:p>
            <a:pPr lvl="1"/>
            <a:r>
              <a:rPr lang="zh-CN" altLang="en-US" sz="2400" dirty="0">
                <a:solidFill>
                  <a:schemeClr val="tx2"/>
                </a:solidFill>
              </a:rPr>
              <a:t>在大学开设“项目管理”专业，可授予学士、硕士和博士学位</a:t>
            </a:r>
            <a:endParaRPr lang="zh-CN" altLang="en-US" sz="2400" dirty="0">
              <a:solidFill>
                <a:schemeClr val="tx2"/>
              </a:solidFill>
            </a:endParaRPr>
          </a:p>
          <a:p>
            <a:pPr>
              <a:spcBef>
                <a:spcPts val="300"/>
              </a:spcBef>
            </a:pPr>
            <a:r>
              <a:rPr lang="zh-CN" altLang="en-US" dirty="0">
                <a:latin typeface="Arial" panose="020B0604020202020204" pitchFamily="34" charset="0"/>
              </a:rPr>
              <a:t>一种职业</a:t>
            </a:r>
            <a:endParaRPr lang="zh-CN" altLang="en-US" dirty="0">
              <a:latin typeface="Arial" panose="020B0604020202020204" pitchFamily="34" charset="0"/>
            </a:endParaRPr>
          </a:p>
          <a:p>
            <a:pPr lvl="1"/>
            <a:r>
              <a:rPr lang="zh-CN" altLang="en-US" sz="2400" dirty="0">
                <a:solidFill>
                  <a:schemeClr val="tx2"/>
                </a:solidFill>
              </a:rPr>
              <a:t>职业项目经理</a:t>
            </a:r>
            <a:endParaRPr lang="zh-CN" altLang="en-US" sz="2400" dirty="0">
              <a:solidFill>
                <a:schemeClr val="tx2"/>
              </a:solidFill>
            </a:endParaRPr>
          </a:p>
          <a:p>
            <a:pPr lvl="1"/>
            <a:r>
              <a:rPr lang="zh-CN" altLang="en-US" sz="2400" dirty="0">
                <a:solidFill>
                  <a:schemeClr val="tx2"/>
                </a:solidFill>
              </a:rPr>
              <a:t>项目管理专业资质认证</a:t>
            </a:r>
            <a:endParaRPr lang="zh-CN" altLang="en-US" sz="2400"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500"/>
                                        <p:tgtEl>
                                          <p:spTgt spid="3072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wipe(left)">
                                      <p:cBhvr>
                                        <p:cTn id="10" dur="500"/>
                                        <p:tgtEl>
                                          <p:spTgt spid="30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wipe(left)">
                                      <p:cBhvr>
                                        <p:cTn id="15" dur="500"/>
                                        <p:tgtEl>
                                          <p:spTgt spid="3072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wipe(left)">
                                      <p:cBhvr>
                                        <p:cTn id="18" dur="500"/>
                                        <p:tgtEl>
                                          <p:spTgt spid="307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Effect transition="in" filter="wipe(left)">
                                      <p:cBhvr>
                                        <p:cTn id="23" dur="500"/>
                                        <p:tgtEl>
                                          <p:spTgt spid="30723">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723">
                                            <p:txEl>
                                              <p:pRg st="6" end="6"/>
                                            </p:txEl>
                                          </p:spTgt>
                                        </p:tgtEl>
                                        <p:attrNameLst>
                                          <p:attrName>style.visibility</p:attrName>
                                        </p:attrNameLst>
                                      </p:cBhvr>
                                      <p:to>
                                        <p:strVal val="visible"/>
                                      </p:to>
                                    </p:set>
                                    <p:animEffect transition="in" filter="wipe(left)">
                                      <p:cBhvr>
                                        <p:cTn id="26" dur="500"/>
                                        <p:tgtEl>
                                          <p:spTgt spid="30723">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wipe(left)">
                                      <p:cBhvr>
                                        <p:cTn id="29"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补充：项目管理办公室</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sz="2400" dirty="0">
                <a:latin typeface="Arial" panose="020B0604020202020204" pitchFamily="34" charset="0"/>
              </a:rPr>
              <a:t>项目管理办公室（</a:t>
            </a:r>
            <a:r>
              <a:rPr lang="en-US" altLang="zh-CN" sz="2400" dirty="0">
                <a:latin typeface="Arial" panose="020B0604020202020204" pitchFamily="34" charset="0"/>
              </a:rPr>
              <a:t>Project Management Office PMO</a:t>
            </a:r>
            <a:r>
              <a:rPr lang="zh-CN" altLang="en-US" sz="2400" dirty="0">
                <a:latin typeface="Arial" panose="020B0604020202020204" pitchFamily="34" charset="0"/>
              </a:rPr>
              <a:t>）是一个有组织的团队，负责协调整个组织中的项目管理功能。</a:t>
            </a:r>
            <a:endParaRPr lang="zh-CN" altLang="en-US" sz="2400" dirty="0">
              <a:latin typeface="Arial" panose="020B0604020202020204" pitchFamily="34" charset="0"/>
            </a:endParaRPr>
          </a:p>
        </p:txBody>
      </p:sp>
      <p:sp>
        <p:nvSpPr>
          <p:cNvPr id="5" name="矩形: 圆角 4"/>
          <p:cNvSpPr/>
          <p:nvPr/>
        </p:nvSpPr>
        <p:spPr bwMode="auto">
          <a:xfrm>
            <a:off x="2464526" y="4728754"/>
            <a:ext cx="45719" cy="4571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pic>
        <p:nvPicPr>
          <p:cNvPr id="1030" name="Picture 6" descr="http://www.pmhb.com.cn/UploadFiles/Images/admin/201409/2014917213335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5445" y="2286000"/>
            <a:ext cx="8842375" cy="4421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Grp="1" noChangeArrowheads="1"/>
          </p:cNvSpPr>
          <p:nvPr>
            <p:ph type="title"/>
          </p:nvPr>
        </p:nvSpPr>
        <p:spPr>
          <a:xfrm>
            <a:off x="623570" y="252095"/>
            <a:ext cx="9751060" cy="539115"/>
          </a:xfrm>
        </p:spPr>
        <p:txBody>
          <a:bodyPr lIns="90488" tIns="44450" rIns="90488" bIns="44450"/>
          <a:lstStyle/>
          <a:p>
            <a:pPr eaLnBrk="1" hangingPunct="1"/>
            <a:r>
              <a:rPr lang="zh-CN" altLang="en-US" dirty="0"/>
              <a:t>补充：美国项目管理协会</a:t>
            </a:r>
            <a:endParaRPr lang="en-US" altLang="zh-CN" dirty="0"/>
          </a:p>
        </p:txBody>
      </p:sp>
      <p:sp>
        <p:nvSpPr>
          <p:cNvPr id="51204" name="Rectangle 6"/>
          <p:cNvSpPr>
            <a:spLocks noGrp="1" noChangeArrowheads="1"/>
          </p:cNvSpPr>
          <p:nvPr>
            <p:ph sz="quarter" idx="1"/>
          </p:nvPr>
        </p:nvSpPr>
        <p:spPr>
          <a:xfrm>
            <a:off x="624205" y="1310005"/>
            <a:ext cx="9721850" cy="4121150"/>
          </a:xfrm>
        </p:spPr>
        <p:txBody>
          <a:bodyPr lIns="90488" tIns="44450" rIns="90488" bIns="44450"/>
          <a:lstStyle/>
          <a:p>
            <a:pPr eaLnBrk="1" hangingPunct="1">
              <a:lnSpc>
                <a:spcPct val="90000"/>
              </a:lnSpc>
            </a:pPr>
            <a:r>
              <a:rPr lang="zh-CN" altLang="en-US" sz="2400" dirty="0">
                <a:latin typeface="Arial" panose="020B0604020202020204" pitchFamily="34" charset="0"/>
              </a:rPr>
              <a:t>美国项目管理协会</a:t>
            </a:r>
            <a:r>
              <a:rPr lang="en-US" altLang="zh-CN" sz="2400" dirty="0">
                <a:latin typeface="Arial" panose="020B0604020202020204" pitchFamily="34" charset="0"/>
              </a:rPr>
              <a:t>[Project Management Institute (PMI)] </a:t>
            </a:r>
            <a:r>
              <a:rPr lang="zh-CN" altLang="en-US" sz="2400" dirty="0">
                <a:latin typeface="Arial" panose="020B0604020202020204" pitchFamily="34" charset="0"/>
              </a:rPr>
              <a:t>是一个创立于</a:t>
            </a:r>
            <a:r>
              <a:rPr lang="en-US" altLang="zh-CN" sz="2400" dirty="0">
                <a:latin typeface="Arial" panose="020B0604020202020204" pitchFamily="34" charset="0"/>
              </a:rPr>
              <a:t>1969</a:t>
            </a:r>
            <a:r>
              <a:rPr lang="zh-CN" altLang="en-US" sz="2400" dirty="0">
                <a:latin typeface="Arial" panose="020B0604020202020204" pitchFamily="34" charset="0"/>
              </a:rPr>
              <a:t>年的项目管理领域的国际专业学会。</a:t>
            </a:r>
            <a:endParaRPr lang="en-US" altLang="zh-CN" sz="2400" dirty="0">
              <a:latin typeface="Arial" panose="020B0604020202020204" pitchFamily="34" charset="0"/>
            </a:endParaRPr>
          </a:p>
          <a:p>
            <a:pPr eaLnBrk="1" hangingPunct="1">
              <a:lnSpc>
                <a:spcPct val="90000"/>
              </a:lnSpc>
            </a:pPr>
            <a:r>
              <a:rPr lang="zh-CN" altLang="en-US" sz="2400" dirty="0">
                <a:latin typeface="Arial" panose="020B0604020202020204" pitchFamily="34" charset="0"/>
              </a:rPr>
              <a:t>在世界范围内，</a:t>
            </a:r>
            <a:r>
              <a:rPr lang="zh-CN" altLang="en-US" sz="2400" dirty="0"/>
              <a:t>截止</a:t>
            </a:r>
            <a:r>
              <a:rPr lang="en-US" altLang="zh-CN" sz="2400" dirty="0"/>
              <a:t>2014</a:t>
            </a:r>
            <a:r>
              <a:rPr lang="zh-CN" altLang="en-US" sz="2400" dirty="0"/>
              <a:t>年</a:t>
            </a:r>
            <a:r>
              <a:rPr lang="en-US" altLang="zh-CN" sz="2400" dirty="0"/>
              <a:t>,7</a:t>
            </a:r>
            <a:r>
              <a:rPr lang="zh-CN" altLang="en-US" sz="2400" dirty="0"/>
              <a:t>月，</a:t>
            </a:r>
            <a:r>
              <a:rPr lang="en-US" altLang="zh-CN" sz="2400" dirty="0"/>
              <a:t>PMI</a:t>
            </a:r>
            <a:r>
              <a:rPr lang="zh-CN" altLang="en-US" sz="2400" dirty="0"/>
              <a:t>全球认证的</a:t>
            </a:r>
            <a:r>
              <a:rPr lang="en-US" altLang="zh-CN" sz="2400" dirty="0"/>
              <a:t>PMP</a:t>
            </a:r>
            <a:r>
              <a:rPr lang="en-US" altLang="zh-CN" sz="2400" baseline="30000" dirty="0"/>
              <a:t>®</a:t>
            </a:r>
            <a:r>
              <a:rPr lang="zh-CN" altLang="en-US" sz="2400" dirty="0"/>
              <a:t>（项目管理专业人士）总数为</a:t>
            </a:r>
            <a:r>
              <a:rPr lang="en-US" altLang="zh-CN" sz="2400" dirty="0"/>
              <a:t>627844</a:t>
            </a:r>
            <a:r>
              <a:rPr lang="zh-CN" altLang="en-US" sz="2400" dirty="0"/>
              <a:t>人。</a:t>
            </a:r>
            <a:endParaRPr lang="en-US" altLang="zh-CN" sz="2400" dirty="0">
              <a:latin typeface="Arial" panose="020B0604020202020204" pitchFamily="34" charset="0"/>
            </a:endParaRPr>
          </a:p>
          <a:p>
            <a:pPr eaLnBrk="1" hangingPunct="1">
              <a:lnSpc>
                <a:spcPct val="90000"/>
              </a:lnSpc>
            </a:pPr>
            <a:r>
              <a:rPr lang="zh-CN" altLang="en-US" sz="2400" dirty="0">
                <a:latin typeface="Arial" panose="020B0604020202020204" pitchFamily="34" charset="0"/>
              </a:rPr>
              <a:t>设立了许多特殊的兴趣小组，例如工程、金融服务、健康护理、</a:t>
            </a:r>
            <a:r>
              <a:rPr lang="en-US" altLang="zh-CN" sz="2400" dirty="0">
                <a:latin typeface="Arial" panose="020B0604020202020204" pitchFamily="34" charset="0"/>
              </a:rPr>
              <a:t>IT</a:t>
            </a:r>
            <a:r>
              <a:rPr lang="zh-CN" altLang="en-US" sz="2400" dirty="0">
                <a:latin typeface="Arial" panose="020B0604020202020204" pitchFamily="34" charset="0"/>
              </a:rPr>
              <a:t>等。</a:t>
            </a:r>
            <a:endParaRPr lang="en-US" altLang="zh-CN" sz="2400" dirty="0">
              <a:latin typeface="Arial" panose="020B0604020202020204" pitchFamily="34" charset="0"/>
            </a:endParaRPr>
          </a:p>
        </p:txBody>
      </p:sp>
      <p:sp>
        <p:nvSpPr>
          <p:cNvPr id="51205" name="Rectangle 2"/>
          <p:cNvSpPr>
            <a:spLocks noChangeArrowheads="1"/>
          </p:cNvSpPr>
          <p:nvPr/>
        </p:nvSpPr>
        <p:spPr bwMode="auto">
          <a:xfrm>
            <a:off x="2209800" y="6248400"/>
            <a:ext cx="1905000" cy="457200"/>
          </a:xfrm>
          <a:prstGeom prst="rect">
            <a:avLst/>
          </a:prstGeom>
          <a:noFill/>
          <a:ln w="12700">
            <a:noFill/>
            <a:miter lim="800000"/>
          </a:ln>
        </p:spPr>
        <p:txBody>
          <a:bodyPr wrap="none" anchor="ctr"/>
          <a:lstStyle/>
          <a:p>
            <a:pPr>
              <a:lnSpc>
                <a:spcPct val="90000"/>
              </a:lnSpc>
              <a:spcBef>
                <a:spcPct val="20000"/>
              </a:spcBef>
              <a:buFontTx/>
              <a:buChar char="•"/>
            </a:pPr>
            <a:endParaRPr lang="zh-CN" altLang="zh-CN">
              <a:latin typeface="Times New Roman" panose="02020603050405020304" pitchFamily="18" charset="0"/>
            </a:endParaRPr>
          </a:p>
        </p:txBody>
      </p:sp>
      <p:sp>
        <p:nvSpPr>
          <p:cNvPr id="51206" name="Rectangle 3"/>
          <p:cNvSpPr>
            <a:spLocks noChangeArrowheads="1"/>
          </p:cNvSpPr>
          <p:nvPr/>
        </p:nvSpPr>
        <p:spPr bwMode="auto">
          <a:xfrm>
            <a:off x="4648200" y="6248400"/>
            <a:ext cx="2895600" cy="457200"/>
          </a:xfrm>
          <a:prstGeom prst="rect">
            <a:avLst/>
          </a:prstGeom>
          <a:noFill/>
          <a:ln w="12700">
            <a:noFill/>
            <a:miter lim="800000"/>
          </a:ln>
        </p:spPr>
        <p:txBody>
          <a:bodyPr wrap="none" anchor="ctr"/>
          <a:lstStyle/>
          <a:p>
            <a:pPr>
              <a:lnSpc>
                <a:spcPct val="90000"/>
              </a:lnSpc>
              <a:spcBef>
                <a:spcPct val="20000"/>
              </a:spcBef>
              <a:buFontTx/>
              <a:buChar char="•"/>
            </a:pPr>
            <a:endParaRPr lang="zh-CN" altLang="zh-CN">
              <a:latin typeface="Times New Roman" panose="02020603050405020304" pitchFamily="18" charset="0"/>
            </a:endParaRPr>
          </a:p>
        </p:txBody>
      </p:sp>
      <p:sp>
        <p:nvSpPr>
          <p:cNvPr id="51208" name="Footer Placeholder 8"/>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pic>
        <p:nvPicPr>
          <p:cNvPr id="30722" name="Picture 2" descr="http://extension.berkeley.edu/images/cert/pmi-logo.jpg"/>
          <p:cNvPicPr>
            <a:picLocks noChangeAspect="1" noChangeArrowheads="1"/>
          </p:cNvPicPr>
          <p:nvPr/>
        </p:nvPicPr>
        <p:blipFill>
          <a:blip r:embed="rId1"/>
          <a:srcRect/>
          <a:stretch>
            <a:fillRect/>
          </a:stretch>
        </p:blipFill>
        <p:spPr bwMode="auto">
          <a:xfrm>
            <a:off x="3380105" y="3853815"/>
            <a:ext cx="5431790" cy="217297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08660" y="212090"/>
            <a:ext cx="9584055" cy="588010"/>
          </a:xfrm>
        </p:spPr>
        <p:txBody>
          <a:bodyPr/>
          <a:lstStyle/>
          <a:p>
            <a:pPr eaLnBrk="1" hangingPunct="1"/>
            <a:r>
              <a:rPr lang="zh-CN" altLang="en-US" dirty="0"/>
              <a:t>补充：项目管理认证</a:t>
            </a:r>
            <a:endParaRPr lang="en-US" altLang="zh-CN" dirty="0"/>
          </a:p>
        </p:txBody>
      </p:sp>
      <p:sp>
        <p:nvSpPr>
          <p:cNvPr id="52228" name="Rectangle 3"/>
          <p:cNvSpPr>
            <a:spLocks noGrp="1" noChangeArrowheads="1"/>
          </p:cNvSpPr>
          <p:nvPr>
            <p:ph sz="quarter" idx="1"/>
          </p:nvPr>
        </p:nvSpPr>
        <p:spPr>
          <a:xfrm>
            <a:off x="708025" y="1389380"/>
            <a:ext cx="9514840" cy="4659630"/>
          </a:xfrm>
        </p:spPr>
        <p:txBody>
          <a:bodyPr/>
          <a:lstStyle/>
          <a:p>
            <a:pPr eaLnBrk="1" hangingPunct="1"/>
            <a:r>
              <a:rPr lang="en-US" altLang="zh-CN" sz="2400" dirty="0">
                <a:latin typeface="Arial" panose="020B0604020202020204" pitchFamily="34" charset="0"/>
              </a:rPr>
              <a:t>PMI </a:t>
            </a:r>
            <a:r>
              <a:rPr lang="zh-CN" altLang="en-US" sz="2400" dirty="0">
                <a:latin typeface="Arial" panose="020B0604020202020204" pitchFamily="34" charset="0"/>
              </a:rPr>
              <a:t>提供项目管理专家</a:t>
            </a:r>
            <a:r>
              <a:rPr lang="en-US" altLang="zh-CN" sz="2400" dirty="0">
                <a:latin typeface="Arial" panose="020B0604020202020204" pitchFamily="34" charset="0"/>
              </a:rPr>
              <a:t>[</a:t>
            </a:r>
            <a:r>
              <a:rPr lang="en-US" altLang="zh-CN" sz="2400" b="1" dirty="0">
                <a:latin typeface="Arial" panose="020B0604020202020204" pitchFamily="34" charset="0"/>
              </a:rPr>
              <a:t>Project Management Professional</a:t>
            </a:r>
            <a:r>
              <a:rPr lang="en-US" altLang="zh-CN" sz="2400" dirty="0">
                <a:latin typeface="Arial" panose="020B0604020202020204" pitchFamily="34" charset="0"/>
              </a:rPr>
              <a:t> (</a:t>
            </a:r>
            <a:r>
              <a:rPr lang="en-US" altLang="zh-CN" sz="2400" b="1" dirty="0">
                <a:latin typeface="Arial" panose="020B0604020202020204" pitchFamily="34" charset="0"/>
              </a:rPr>
              <a:t>PMP</a:t>
            </a:r>
            <a:r>
              <a:rPr lang="en-US" altLang="zh-CN" sz="2400" dirty="0">
                <a:latin typeface="Arial" panose="020B0604020202020204" pitchFamily="34" charset="0"/>
              </a:rPr>
              <a:t>)]</a:t>
            </a:r>
            <a:r>
              <a:rPr lang="zh-CN" altLang="en-US" sz="2400" dirty="0">
                <a:latin typeface="Arial" panose="020B0604020202020204" pitchFamily="34" charset="0"/>
              </a:rPr>
              <a:t>的认证。</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PMP</a:t>
            </a:r>
            <a:r>
              <a:rPr lang="zh-CN" altLang="en-US" sz="2400" dirty="0">
                <a:latin typeface="Arial" panose="020B0604020202020204" pitchFamily="34" charset="0"/>
              </a:rPr>
              <a:t>要求拥有充足的项目经历和教育，同意遵守</a:t>
            </a:r>
            <a:r>
              <a:rPr lang="en-US" altLang="zh-CN" sz="2400" dirty="0">
                <a:latin typeface="Arial" panose="020B0604020202020204" pitchFamily="34" charset="0"/>
              </a:rPr>
              <a:t>PMI</a:t>
            </a:r>
            <a:r>
              <a:rPr lang="zh-CN" altLang="en-US" sz="2400" dirty="0">
                <a:latin typeface="Arial" panose="020B0604020202020204" pitchFamily="34" charset="0"/>
              </a:rPr>
              <a:t>的道德准则，并通过</a:t>
            </a:r>
            <a:r>
              <a:rPr lang="en-US" altLang="zh-CN" sz="2400" dirty="0">
                <a:latin typeface="Arial" panose="020B0604020202020204" pitchFamily="34" charset="0"/>
              </a:rPr>
              <a:t>PMP</a:t>
            </a:r>
            <a:r>
              <a:rPr lang="zh-CN" altLang="en-US" sz="2400" dirty="0">
                <a:latin typeface="Arial" panose="020B0604020202020204" pitchFamily="34" charset="0"/>
              </a:rPr>
              <a:t>认证考试。</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获取</a:t>
            </a:r>
            <a:r>
              <a:rPr lang="en-US" altLang="zh-CN" sz="2400" dirty="0">
                <a:latin typeface="Arial" panose="020B0604020202020204" pitchFamily="34" charset="0"/>
              </a:rPr>
              <a:t>PMP</a:t>
            </a:r>
            <a:r>
              <a:rPr lang="zh-CN" altLang="en-US" sz="2400" dirty="0">
                <a:latin typeface="Arial" panose="020B0604020202020204" pitchFamily="34" charset="0"/>
              </a:rPr>
              <a:t>认证的人员数量在快速增长。</a:t>
            </a:r>
            <a:endParaRPr lang="en-US" altLang="zh-CN" sz="2400" dirty="0">
              <a:latin typeface="Arial" panose="020B0604020202020204" pitchFamily="34" charset="0"/>
            </a:endParaRPr>
          </a:p>
          <a:p>
            <a:pPr eaLnBrk="1" hangingPunct="1"/>
            <a:r>
              <a:rPr lang="zh-CN" altLang="en-US" sz="2400" b="1" dirty="0">
                <a:solidFill>
                  <a:srgbClr val="FF0000"/>
                </a:solidFill>
                <a:latin typeface="Arial" panose="020B0604020202020204" pitchFamily="34" charset="0"/>
              </a:rPr>
              <a:t>教材附录</a:t>
            </a:r>
            <a:r>
              <a:rPr lang="en-US" altLang="zh-CN" sz="2400" b="1" dirty="0">
                <a:solidFill>
                  <a:srgbClr val="FF0000"/>
                </a:solidFill>
                <a:latin typeface="Arial" panose="020B0604020202020204" pitchFamily="34" charset="0"/>
              </a:rPr>
              <a:t>B</a:t>
            </a:r>
            <a:r>
              <a:rPr lang="zh-CN" altLang="en-US" sz="2400" b="1" dirty="0">
                <a:solidFill>
                  <a:srgbClr val="FF0000"/>
                </a:solidFill>
                <a:latin typeface="Arial" panose="020B0604020202020204" pitchFamily="34" charset="0"/>
              </a:rPr>
              <a:t>列举了更多认证相关的信息</a:t>
            </a:r>
            <a:endParaRPr lang="en-US" altLang="zh-CN" sz="2400" b="1" dirty="0">
              <a:solidFill>
                <a:srgbClr val="FF0000"/>
              </a:solidFill>
              <a:latin typeface="Arial" panose="020B0604020202020204" pitchFamily="34" charset="0"/>
            </a:endParaRPr>
          </a:p>
        </p:txBody>
      </p:sp>
      <p:sp>
        <p:nvSpPr>
          <p:cNvPr id="52229"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pic>
        <p:nvPicPr>
          <p:cNvPr id="29698" name="Picture 2" descr="http://www.aqiwo.com/images/expertise/3dff_pmpLogo.jpg"/>
          <p:cNvPicPr>
            <a:picLocks noChangeAspect="1" noChangeArrowheads="1"/>
          </p:cNvPicPr>
          <p:nvPr/>
        </p:nvPicPr>
        <p:blipFill>
          <a:blip r:embed="rId1"/>
          <a:srcRect/>
          <a:stretch>
            <a:fillRect/>
          </a:stretch>
        </p:blipFill>
        <p:spPr bwMode="auto">
          <a:xfrm>
            <a:off x="6750044" y="2964868"/>
            <a:ext cx="1666875" cy="14287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54685" y="262890"/>
            <a:ext cx="9771380" cy="554990"/>
          </a:xfrm>
        </p:spPr>
        <p:txBody>
          <a:bodyPr/>
          <a:lstStyle/>
          <a:p>
            <a:pPr eaLnBrk="1" hangingPunct="1"/>
            <a:r>
              <a:rPr lang="en-US" altLang="zh-CN" dirty="0"/>
              <a:t>1993-2006 PMP</a:t>
            </a:r>
            <a:r>
              <a:rPr lang="zh-CN" altLang="en-US" dirty="0"/>
              <a:t>认证的增长情况</a:t>
            </a:r>
            <a:endParaRPr lang="en-US" altLang="zh-CN" dirty="0"/>
          </a:p>
        </p:txBody>
      </p:sp>
      <p:sp>
        <p:nvSpPr>
          <p:cNvPr id="53251"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pic>
        <p:nvPicPr>
          <p:cNvPr id="53252" name="Picture 4" descr="Fig01-08.bmp"/>
          <p:cNvPicPr>
            <a:picLocks noChangeAspect="1"/>
          </p:cNvPicPr>
          <p:nvPr/>
        </p:nvPicPr>
        <p:blipFill>
          <a:blip r:embed="rId1"/>
          <a:srcRect b="6848"/>
          <a:stretch>
            <a:fillRect/>
          </a:stretch>
        </p:blipFill>
        <p:spPr bwMode="auto">
          <a:xfrm>
            <a:off x="2539659" y="1645908"/>
            <a:ext cx="7239000" cy="42433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2"/>
          <p:cNvGrpSpPr/>
          <p:nvPr/>
        </p:nvGrpSpPr>
        <p:grpSpPr>
          <a:xfrm>
            <a:off x="1852130" y="1179651"/>
            <a:ext cx="2928958" cy="4789053"/>
            <a:chOff x="328130" y="1711781"/>
            <a:chExt cx="2928958" cy="4789053"/>
          </a:xfrm>
        </p:grpSpPr>
        <p:sp>
          <p:nvSpPr>
            <p:cNvPr id="30" name="AutoShape 425"/>
            <p:cNvSpPr>
              <a:spLocks noChangeArrowheads="1"/>
            </p:cNvSpPr>
            <p:nvPr/>
          </p:nvSpPr>
          <p:spPr bwMode="auto">
            <a:xfrm>
              <a:off x="328130" y="1798640"/>
              <a:ext cx="2928958"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ln>
            <a:effectLst/>
          </p:spPr>
          <p:txBody>
            <a:bodyPr wrap="none" anchor="ctr"/>
            <a:lstStyle/>
            <a:p>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31" name="Text Box 429"/>
            <p:cNvSpPr txBox="1">
              <a:spLocks noChangeArrowheads="1"/>
            </p:cNvSpPr>
            <p:nvPr/>
          </p:nvSpPr>
          <p:spPr bwMode="auto">
            <a:xfrm>
              <a:off x="1288354" y="1711781"/>
              <a:ext cx="795768" cy="410845"/>
            </a:xfrm>
            <a:prstGeom prst="rect">
              <a:avLst/>
            </a:prstGeom>
            <a:noFill/>
            <a:ln w="31750" algn="ctr">
              <a:noFill/>
              <a:miter lim="800000"/>
            </a:ln>
            <a:effectLst/>
          </p:spPr>
          <p:txBody>
            <a:bodyPr wrap="square">
              <a:spAutoFit/>
              <a:flatTx/>
            </a:bodyPr>
            <a:lstStyle/>
            <a:p>
              <a:pPr>
                <a:spcBef>
                  <a:spcPct val="50000"/>
                </a:spcBef>
              </a:pPr>
              <a:r>
                <a:rPr lang="zh-CN" altLang="en-US" sz="3200" b="1" baseline="-25000" dirty="0">
                  <a:solidFill>
                    <a:srgbClr val="FF0000"/>
                  </a:solidFill>
                  <a:latin typeface="微软雅黑" panose="020B0503020204020204" pitchFamily="34" charset="-122"/>
                  <a:ea typeface="微软雅黑" panose="020B0503020204020204" pitchFamily="34" charset="-122"/>
                </a:rPr>
                <a:t>实现</a:t>
              </a:r>
              <a:endParaRPr lang="en-US" altLang="zh-CN" sz="3200" b="1" baseline="-25000" dirty="0">
                <a:solidFill>
                  <a:srgbClr val="FF0000"/>
                </a:solidFill>
                <a:latin typeface="微软雅黑" panose="020B0503020204020204" pitchFamily="34" charset="-122"/>
                <a:ea typeface="微软雅黑" panose="020B0503020204020204" pitchFamily="34" charset="-122"/>
              </a:endParaRPr>
            </a:p>
          </p:txBody>
        </p:sp>
      </p:grpSp>
      <p:grpSp>
        <p:nvGrpSpPr>
          <p:cNvPr id="5" name="组合 43"/>
          <p:cNvGrpSpPr/>
          <p:nvPr/>
        </p:nvGrpSpPr>
        <p:grpSpPr>
          <a:xfrm>
            <a:off x="4781088" y="1146816"/>
            <a:ext cx="2786082" cy="4809174"/>
            <a:chOff x="3257088" y="1678946"/>
            <a:chExt cx="2786082" cy="4809174"/>
          </a:xfrm>
        </p:grpSpPr>
        <p:sp>
          <p:nvSpPr>
            <p:cNvPr id="32" name="AutoShape 425"/>
            <p:cNvSpPr>
              <a:spLocks noChangeArrowheads="1"/>
            </p:cNvSpPr>
            <p:nvPr/>
          </p:nvSpPr>
          <p:spPr bwMode="auto">
            <a:xfrm>
              <a:off x="3257088" y="1785926"/>
              <a:ext cx="2786082"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ln>
            <a:effectLst/>
          </p:spPr>
          <p:txBody>
            <a:bodyPr wrap="none" anchor="ctr"/>
            <a:lstStyle/>
            <a:p>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34" name="Text Box 429"/>
            <p:cNvSpPr txBox="1">
              <a:spLocks noChangeArrowheads="1"/>
            </p:cNvSpPr>
            <p:nvPr/>
          </p:nvSpPr>
          <p:spPr bwMode="auto">
            <a:xfrm>
              <a:off x="4214810" y="1678946"/>
              <a:ext cx="928694" cy="410845"/>
            </a:xfrm>
            <a:prstGeom prst="rect">
              <a:avLst/>
            </a:prstGeom>
            <a:noFill/>
            <a:ln w="31750" algn="ctr">
              <a:noFill/>
              <a:miter lim="800000"/>
            </a:ln>
            <a:effectLst/>
          </p:spPr>
          <p:txBody>
            <a:bodyPr wrap="square">
              <a:spAutoFit/>
              <a:flatTx/>
            </a:bodyPr>
            <a:lstStyle/>
            <a:p>
              <a:pPr>
                <a:spcBef>
                  <a:spcPct val="50000"/>
                </a:spcBef>
              </a:pPr>
              <a:r>
                <a:rPr lang="zh-CN" altLang="en-US" sz="3200" b="1" baseline="-25000" dirty="0">
                  <a:solidFill>
                    <a:srgbClr val="FF0000"/>
                  </a:solidFill>
                  <a:latin typeface="微软雅黑" panose="020B0503020204020204" pitchFamily="34" charset="-122"/>
                  <a:ea typeface="微软雅黑" panose="020B0503020204020204" pitchFamily="34" charset="-122"/>
                </a:rPr>
                <a:t>团队</a:t>
              </a:r>
              <a:endParaRPr lang="en-US" altLang="zh-CN" sz="3200" b="1" baseline="-25000" dirty="0">
                <a:solidFill>
                  <a:srgbClr val="FF0000"/>
                </a:solidFill>
                <a:latin typeface="微软雅黑" panose="020B0503020204020204" pitchFamily="34" charset="-122"/>
                <a:ea typeface="微软雅黑" panose="020B0503020204020204" pitchFamily="34" charset="-122"/>
              </a:endParaRPr>
            </a:p>
          </p:txBody>
        </p:sp>
      </p:grpSp>
      <p:grpSp>
        <p:nvGrpSpPr>
          <p:cNvPr id="7" name="组合 44"/>
          <p:cNvGrpSpPr/>
          <p:nvPr/>
        </p:nvGrpSpPr>
        <p:grpSpPr>
          <a:xfrm>
            <a:off x="7567170" y="1209122"/>
            <a:ext cx="2786082" cy="4746868"/>
            <a:chOff x="6043170" y="1741252"/>
            <a:chExt cx="2786082" cy="4746868"/>
          </a:xfrm>
        </p:grpSpPr>
        <p:sp>
          <p:nvSpPr>
            <p:cNvPr id="33" name="AutoShape 425"/>
            <p:cNvSpPr>
              <a:spLocks noChangeArrowheads="1"/>
            </p:cNvSpPr>
            <p:nvPr/>
          </p:nvSpPr>
          <p:spPr bwMode="auto">
            <a:xfrm>
              <a:off x="6043170" y="1785926"/>
              <a:ext cx="2786082"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ln>
            <a:effectLst/>
          </p:spPr>
          <p:txBody>
            <a:bodyPr wrap="none" anchor="ctr"/>
            <a:lstStyle/>
            <a:p>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35" name="Text Box 429"/>
            <p:cNvSpPr txBox="1">
              <a:spLocks noChangeArrowheads="1"/>
            </p:cNvSpPr>
            <p:nvPr/>
          </p:nvSpPr>
          <p:spPr bwMode="auto">
            <a:xfrm>
              <a:off x="6969802" y="1741252"/>
              <a:ext cx="857256" cy="410845"/>
            </a:xfrm>
            <a:prstGeom prst="rect">
              <a:avLst/>
            </a:prstGeom>
            <a:noFill/>
            <a:ln w="31750" algn="ctr">
              <a:noFill/>
              <a:miter lim="800000"/>
            </a:ln>
            <a:effectLst/>
          </p:spPr>
          <p:txBody>
            <a:bodyPr wrap="square">
              <a:spAutoFit/>
              <a:flatTx/>
            </a:bodyPr>
            <a:lstStyle/>
            <a:p>
              <a:pPr>
                <a:spcBef>
                  <a:spcPct val="50000"/>
                </a:spcBef>
              </a:pPr>
              <a:r>
                <a:rPr lang="zh-CN" altLang="en-US" sz="3200" b="1" baseline="-25000" dirty="0">
                  <a:solidFill>
                    <a:srgbClr val="FF0000"/>
                  </a:solidFill>
                  <a:latin typeface="微软雅黑" panose="020B0503020204020204" pitchFamily="34" charset="-122"/>
                  <a:ea typeface="微软雅黑" panose="020B0503020204020204" pitchFamily="34" charset="-122"/>
                </a:rPr>
                <a:t>经营</a:t>
              </a:r>
              <a:endParaRPr lang="en-US" altLang="zh-CN" sz="3200" b="1" baseline="-25000" dirty="0">
                <a:solidFill>
                  <a:srgbClr val="FF0000"/>
                </a:solidFill>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lang="zh-CN" altLang="en-US" dirty="0"/>
              <a:t>软件人才的知识结构图</a:t>
            </a:r>
            <a:endParaRPr lang="zh-CN" altLang="en-US" dirty="0"/>
          </a:p>
        </p:txBody>
      </p:sp>
      <p:grpSp>
        <p:nvGrpSpPr>
          <p:cNvPr id="10" name="组合 41"/>
          <p:cNvGrpSpPr/>
          <p:nvPr/>
        </p:nvGrpSpPr>
        <p:grpSpPr>
          <a:xfrm>
            <a:off x="1852130" y="1610986"/>
            <a:ext cx="7858180" cy="4214842"/>
            <a:chOff x="328130" y="2143116"/>
            <a:chExt cx="7858180" cy="4214842"/>
          </a:xfrm>
          <a:noFill/>
        </p:grpSpPr>
        <p:sp>
          <p:nvSpPr>
            <p:cNvPr id="26" name="Oval 12"/>
            <p:cNvSpPr>
              <a:spLocks noChangeArrowheads="1"/>
            </p:cNvSpPr>
            <p:nvPr/>
          </p:nvSpPr>
          <p:spPr bwMode="auto">
            <a:xfrm>
              <a:off x="328130" y="2143116"/>
              <a:ext cx="7858180" cy="4214842"/>
            </a:xfrm>
            <a:prstGeom prst="ellipse">
              <a:avLst/>
            </a:prstGeom>
            <a:grpFill/>
            <a:ln w="22225">
              <a:solidFill>
                <a:schemeClr val="tx2">
                  <a:lumMod val="75000"/>
                </a:schemeClr>
              </a:solidFill>
              <a:round/>
            </a:ln>
            <a:effectLst/>
          </p:spPr>
          <p:txBody>
            <a:bodyPr wrap="none" anchor="ctr"/>
            <a:lstStyle/>
            <a:p>
              <a:endParaRPr lang="zh-CN" altLang="zh-CN" b="0">
                <a:latin typeface="微软雅黑" panose="020B0503020204020204" pitchFamily="34" charset="-122"/>
                <a:ea typeface="微软雅黑" panose="020B0503020204020204" pitchFamily="34" charset="-122"/>
              </a:endParaRPr>
            </a:p>
          </p:txBody>
        </p:sp>
        <p:sp>
          <p:nvSpPr>
            <p:cNvPr id="29" name="Text Box 140"/>
            <p:cNvSpPr txBox="1">
              <a:spLocks noChangeArrowheads="1"/>
            </p:cNvSpPr>
            <p:nvPr/>
          </p:nvSpPr>
          <p:spPr bwMode="auto">
            <a:xfrm>
              <a:off x="6043170" y="3500438"/>
              <a:ext cx="1764296" cy="570865"/>
            </a:xfrm>
            <a:prstGeom prst="rect">
              <a:avLst/>
            </a:prstGeom>
            <a:grpFill/>
            <a:ln w="9525">
              <a:noFill/>
              <a:miter lim="800000"/>
            </a:ln>
            <a:effectLst/>
          </p:spPr>
          <p:txBody>
            <a:bodyPr wrap="square">
              <a:spAutoFit/>
            </a:bodyPr>
            <a:lstStyle/>
            <a:p>
              <a:pPr algn="r"/>
              <a:r>
                <a:rPr lang="zh-CN" altLang="en-US" sz="2400" b="1" baseline="-25000" dirty="0">
                  <a:latin typeface="微软雅黑" panose="020B0503020204020204" pitchFamily="34" charset="-122"/>
                  <a:ea typeface="微软雅黑" panose="020B0503020204020204" pitchFamily="34" charset="-122"/>
                </a:rPr>
                <a:t>组织</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管理、计划</a:t>
              </a:r>
              <a:endParaRPr lang="en-US" altLang="zh-CN" sz="2400" b="1" baseline="-25000" dirty="0">
                <a:latin typeface="微软雅黑" panose="020B0503020204020204" pitchFamily="34" charset="-122"/>
                <a:ea typeface="微软雅黑" panose="020B0503020204020204" pitchFamily="34" charset="-122"/>
              </a:endParaRPr>
            </a:p>
          </p:txBody>
        </p:sp>
      </p:grpSp>
      <p:grpSp>
        <p:nvGrpSpPr>
          <p:cNvPr id="12" name="组合 40"/>
          <p:cNvGrpSpPr/>
          <p:nvPr/>
        </p:nvGrpSpPr>
        <p:grpSpPr>
          <a:xfrm>
            <a:off x="1852130" y="1968176"/>
            <a:ext cx="5572164" cy="3571900"/>
            <a:chOff x="328130" y="2500306"/>
            <a:chExt cx="5572164" cy="3571900"/>
          </a:xfrm>
          <a:noFill/>
        </p:grpSpPr>
        <p:sp>
          <p:nvSpPr>
            <p:cNvPr id="20" name="Oval 12"/>
            <p:cNvSpPr>
              <a:spLocks noChangeArrowheads="1"/>
            </p:cNvSpPr>
            <p:nvPr/>
          </p:nvSpPr>
          <p:spPr bwMode="auto">
            <a:xfrm>
              <a:off x="328130" y="2500306"/>
              <a:ext cx="5572164" cy="3571900"/>
            </a:xfrm>
            <a:prstGeom prst="ellipse">
              <a:avLst/>
            </a:prstGeom>
            <a:grpFill/>
            <a:ln w="22225">
              <a:solidFill>
                <a:srgbClr val="7030A0"/>
              </a:solidFill>
              <a:round/>
            </a:ln>
            <a:effectLst/>
          </p:spPr>
          <p:txBody>
            <a:bodyPr wrap="none" anchor="ctr"/>
            <a:lstStyle/>
            <a:p>
              <a:endParaRPr lang="zh-CN" altLang="zh-CN" b="0">
                <a:latin typeface="微软雅黑" panose="020B0503020204020204" pitchFamily="34" charset="-122"/>
                <a:ea typeface="微软雅黑" panose="020B0503020204020204" pitchFamily="34" charset="-122"/>
              </a:endParaRPr>
            </a:p>
          </p:txBody>
        </p:sp>
        <p:sp>
          <p:nvSpPr>
            <p:cNvPr id="24" name="Text Box 140"/>
            <p:cNvSpPr txBox="1">
              <a:spLocks noChangeArrowheads="1"/>
            </p:cNvSpPr>
            <p:nvPr/>
          </p:nvSpPr>
          <p:spPr bwMode="auto">
            <a:xfrm>
              <a:off x="2828460" y="3571876"/>
              <a:ext cx="2857520" cy="1290320"/>
            </a:xfrm>
            <a:prstGeom prst="rect">
              <a:avLst/>
            </a:prstGeom>
            <a:grpFill/>
            <a:ln w="9525">
              <a:noFill/>
              <a:miter lim="800000"/>
            </a:ln>
            <a:effectLst/>
          </p:spPr>
          <p:txBody>
            <a:bodyPr wrap="square">
              <a:spAutoFit/>
            </a:bodyPr>
            <a:lstStyle/>
            <a:p>
              <a:pPr algn="r"/>
              <a:r>
                <a:rPr lang="zh-CN" altLang="en-US" sz="2400" b="1" baseline="-25000" dirty="0">
                  <a:latin typeface="微软雅黑" panose="020B0503020204020204" pitchFamily="34" charset="-122"/>
                  <a:ea typeface="微软雅黑" panose="020B0503020204020204" pitchFamily="34" charset="-122"/>
                </a:rPr>
                <a:t>工程</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需求管理</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过程管理</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配置管理</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文档化</a:t>
              </a:r>
              <a:endParaRPr lang="en-US" altLang="zh-CN" sz="2400" b="1" baseline="-25000" dirty="0">
                <a:latin typeface="微软雅黑" panose="020B0503020204020204" pitchFamily="34" charset="-122"/>
                <a:ea typeface="微软雅黑" panose="020B0503020204020204" pitchFamily="34" charset="-122"/>
              </a:endParaRPr>
            </a:p>
          </p:txBody>
        </p:sp>
      </p:grpSp>
      <p:grpSp>
        <p:nvGrpSpPr>
          <p:cNvPr id="14" name="组合 37"/>
          <p:cNvGrpSpPr/>
          <p:nvPr/>
        </p:nvGrpSpPr>
        <p:grpSpPr>
          <a:xfrm>
            <a:off x="1852130" y="2396804"/>
            <a:ext cx="4214842" cy="2714644"/>
            <a:chOff x="328130" y="2928934"/>
            <a:chExt cx="4214842" cy="2714644"/>
          </a:xfrm>
          <a:noFill/>
        </p:grpSpPr>
        <p:sp>
          <p:nvSpPr>
            <p:cNvPr id="15" name="Oval 12"/>
            <p:cNvSpPr>
              <a:spLocks noChangeArrowheads="1"/>
            </p:cNvSpPr>
            <p:nvPr/>
          </p:nvSpPr>
          <p:spPr bwMode="auto">
            <a:xfrm>
              <a:off x="328130" y="2928934"/>
              <a:ext cx="4214842" cy="2714644"/>
            </a:xfrm>
            <a:prstGeom prst="ellipse">
              <a:avLst/>
            </a:prstGeom>
            <a:grpFill/>
            <a:ln w="22225">
              <a:solidFill>
                <a:schemeClr val="accent6"/>
              </a:solidFill>
              <a:round/>
            </a:ln>
            <a:effectLst/>
          </p:spPr>
          <p:txBody>
            <a:bodyPr wrap="none" anchor="ctr"/>
            <a:lstStyle/>
            <a:p>
              <a:endParaRPr lang="zh-CN" altLang="zh-CN" b="0">
                <a:latin typeface="微软雅黑" panose="020B0503020204020204" pitchFamily="34" charset="-122"/>
                <a:ea typeface="微软雅黑" panose="020B0503020204020204" pitchFamily="34" charset="-122"/>
              </a:endParaRPr>
            </a:p>
          </p:txBody>
        </p:sp>
        <p:sp>
          <p:nvSpPr>
            <p:cNvPr id="19" name="Text Box 140"/>
            <p:cNvSpPr txBox="1">
              <a:spLocks noChangeArrowheads="1"/>
            </p:cNvSpPr>
            <p:nvPr/>
          </p:nvSpPr>
          <p:spPr bwMode="auto">
            <a:xfrm>
              <a:off x="1471138" y="3714752"/>
              <a:ext cx="2857520" cy="1050290"/>
            </a:xfrm>
            <a:prstGeom prst="rect">
              <a:avLst/>
            </a:prstGeom>
            <a:grpFill/>
            <a:ln w="9525">
              <a:noFill/>
              <a:miter lim="800000"/>
            </a:ln>
            <a:effectLst/>
          </p:spPr>
          <p:txBody>
            <a:bodyPr wrap="square">
              <a:spAutoFit/>
            </a:bodyPr>
            <a:lstStyle/>
            <a:p>
              <a:pPr algn="r"/>
              <a:r>
                <a:rPr lang="en-US" altLang="zh-CN" sz="2400" b="1" baseline="-25000" dirty="0">
                  <a:latin typeface="微软雅黑" panose="020B0503020204020204" pitchFamily="34" charset="-122"/>
                  <a:ea typeface="微软雅黑" panose="020B0503020204020204" pitchFamily="34" charset="-122"/>
                </a:rPr>
                <a:t> </a:t>
              </a:r>
              <a:r>
                <a:rPr lang="zh-CN" altLang="en-US" sz="2400" b="1" baseline="-25000" dirty="0">
                  <a:latin typeface="微软雅黑" panose="020B0503020204020204" pitchFamily="34" charset="-122"/>
                  <a:ea typeface="微软雅黑" panose="020B0503020204020204" pitchFamily="34" charset="-122"/>
                </a:rPr>
                <a:t>过程</a:t>
              </a:r>
              <a:endParaRPr lang="en-US" altLang="zh-CN" sz="2400" b="1" baseline="-25000" dirty="0">
                <a:latin typeface="微软雅黑" panose="020B0503020204020204" pitchFamily="34" charset="-122"/>
                <a:ea typeface="微软雅黑" panose="020B0503020204020204" pitchFamily="34" charset="-122"/>
              </a:endParaRPr>
            </a:p>
            <a:p>
              <a:pPr algn="r"/>
              <a:r>
                <a:rPr lang="en-US" altLang="zh-CN" sz="2400" b="1" baseline="-25000" dirty="0">
                  <a:latin typeface="微软雅黑" panose="020B0503020204020204" pitchFamily="34" charset="-122"/>
                  <a:ea typeface="微软雅黑" panose="020B0503020204020204" pitchFamily="34" charset="-122"/>
                </a:rPr>
                <a:t>RUP/AP</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模型</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模型语言</a:t>
              </a:r>
              <a:endParaRPr lang="en-US" altLang="zh-CN" sz="2400" b="1" baseline="-25000" dirty="0">
                <a:latin typeface="微软雅黑" panose="020B0503020204020204" pitchFamily="34" charset="-122"/>
                <a:ea typeface="微软雅黑" panose="020B0503020204020204" pitchFamily="34" charset="-122"/>
              </a:endParaRPr>
            </a:p>
          </p:txBody>
        </p:sp>
      </p:grpSp>
      <p:grpSp>
        <p:nvGrpSpPr>
          <p:cNvPr id="22" name="组合 36"/>
          <p:cNvGrpSpPr/>
          <p:nvPr/>
        </p:nvGrpSpPr>
        <p:grpSpPr>
          <a:xfrm>
            <a:off x="1852130" y="2825432"/>
            <a:ext cx="2928958" cy="2000264"/>
            <a:chOff x="328130" y="3357562"/>
            <a:chExt cx="2928958" cy="2000264"/>
          </a:xfrm>
        </p:grpSpPr>
        <p:sp>
          <p:nvSpPr>
            <p:cNvPr id="8" name="Oval 12"/>
            <p:cNvSpPr>
              <a:spLocks noChangeArrowheads="1"/>
            </p:cNvSpPr>
            <p:nvPr/>
          </p:nvSpPr>
          <p:spPr bwMode="auto">
            <a:xfrm>
              <a:off x="328130" y="3357562"/>
              <a:ext cx="2928958" cy="2000264"/>
            </a:xfrm>
            <a:prstGeom prst="ellipse">
              <a:avLst/>
            </a:prstGeom>
            <a:noFill/>
            <a:ln w="22225">
              <a:solidFill>
                <a:schemeClr val="accent5">
                  <a:lumMod val="75000"/>
                </a:schemeClr>
              </a:solidFill>
              <a:round/>
            </a:ln>
            <a:effectLst/>
          </p:spPr>
          <p:txBody>
            <a:bodyPr wrap="none" anchor="ctr"/>
            <a:lstStyle/>
            <a:p>
              <a:endParaRPr lang="zh-CN" altLang="zh-CN" b="0">
                <a:latin typeface="微软雅黑" panose="020B0503020204020204" pitchFamily="34" charset="-122"/>
                <a:ea typeface="微软雅黑" panose="020B0503020204020204" pitchFamily="34" charset="-122"/>
              </a:endParaRPr>
            </a:p>
          </p:txBody>
        </p:sp>
        <p:sp>
          <p:nvSpPr>
            <p:cNvPr id="18" name="Text Box 140"/>
            <p:cNvSpPr txBox="1">
              <a:spLocks noChangeArrowheads="1"/>
            </p:cNvSpPr>
            <p:nvPr/>
          </p:nvSpPr>
          <p:spPr bwMode="auto">
            <a:xfrm>
              <a:off x="328130" y="3786190"/>
              <a:ext cx="2857520" cy="1050290"/>
            </a:xfrm>
            <a:prstGeom prst="rect">
              <a:avLst/>
            </a:prstGeom>
            <a:noFill/>
            <a:ln w="9525">
              <a:noFill/>
              <a:miter lim="800000"/>
            </a:ln>
            <a:effectLst/>
          </p:spPr>
          <p:txBody>
            <a:bodyPr wrap="square">
              <a:spAutoFit/>
            </a:bodyPr>
            <a:lstStyle/>
            <a:p>
              <a:pPr algn="r"/>
              <a:r>
                <a:rPr lang="en-US" altLang="zh-CN" sz="2400" b="1" baseline="-25000" dirty="0">
                  <a:latin typeface="微软雅黑" panose="020B0503020204020204" pitchFamily="34" charset="-122"/>
                  <a:ea typeface="微软雅黑" panose="020B0503020204020204" pitchFamily="34" charset="-122"/>
                </a:rPr>
                <a:t> </a:t>
              </a:r>
              <a:r>
                <a:rPr lang="zh-CN" altLang="en-US" sz="2400" b="1" baseline="-25000" dirty="0">
                  <a:latin typeface="微软雅黑" panose="020B0503020204020204" pitchFamily="34" charset="-122"/>
                  <a:ea typeface="微软雅黑" panose="020B0503020204020204" pitchFamily="34" charset="-122"/>
                </a:rPr>
                <a:t>方法</a:t>
              </a:r>
              <a:endParaRPr lang="en-US" altLang="zh-CN" sz="2400" b="1" baseline="-25000" dirty="0">
                <a:latin typeface="微软雅黑" panose="020B0503020204020204" pitchFamily="34" charset="-122"/>
                <a:ea typeface="微软雅黑" panose="020B0503020204020204" pitchFamily="34" charset="-122"/>
              </a:endParaRPr>
            </a:p>
            <a:p>
              <a:pPr algn="r"/>
              <a:r>
                <a:rPr lang="zh-CN" altLang="en-US" sz="2400" b="1" baseline="-25000" dirty="0">
                  <a:latin typeface="微软雅黑" panose="020B0503020204020204" pitchFamily="34" charset="-122"/>
                  <a:ea typeface="微软雅黑" panose="020B0503020204020204" pitchFamily="34" charset="-122"/>
                </a:rPr>
                <a:t>面向过程</a:t>
              </a:r>
              <a:endParaRPr lang="en-US" altLang="zh-CN" sz="2400" b="1" baseline="-25000" dirty="0">
                <a:latin typeface="微软雅黑" panose="020B0503020204020204" pitchFamily="34" charset="-122"/>
                <a:ea typeface="微软雅黑" panose="020B0503020204020204" pitchFamily="34" charset="-122"/>
              </a:endParaRPr>
            </a:p>
            <a:p>
              <a:pPr algn="r"/>
              <a:r>
                <a:rPr lang="en-US" altLang="zh-CN" sz="2400" b="1" baseline="-25000" dirty="0">
                  <a:latin typeface="微软雅黑" panose="020B0503020204020204" pitchFamily="34" charset="-122"/>
                  <a:ea typeface="微软雅黑" panose="020B0503020204020204" pitchFamily="34" charset="-122"/>
                </a:rPr>
                <a:t>OOP</a:t>
              </a:r>
              <a:endParaRPr lang="en-US" altLang="zh-CN" sz="2400" b="1" baseline="-25000" dirty="0">
                <a:latin typeface="微软雅黑" panose="020B0503020204020204" pitchFamily="34" charset="-122"/>
                <a:ea typeface="微软雅黑" panose="020B0503020204020204" pitchFamily="34" charset="-122"/>
              </a:endParaRPr>
            </a:p>
            <a:p>
              <a:pPr algn="r"/>
              <a:r>
                <a:rPr lang="en-US" altLang="zh-CN" sz="2400" b="1" baseline="-25000" dirty="0">
                  <a:latin typeface="微软雅黑" panose="020B0503020204020204" pitchFamily="34" charset="-122"/>
                  <a:ea typeface="微软雅黑" panose="020B0503020204020204" pitchFamily="34" charset="-122"/>
                </a:rPr>
                <a:t>MDA</a:t>
              </a:r>
              <a:endParaRPr lang="en-US" altLang="zh-CN" sz="2400" b="1" baseline="-25000" dirty="0">
                <a:latin typeface="微软雅黑" panose="020B0503020204020204" pitchFamily="34" charset="-122"/>
                <a:ea typeface="微软雅黑" panose="020B0503020204020204" pitchFamily="34" charset="-122"/>
              </a:endParaRPr>
            </a:p>
          </p:txBody>
        </p:sp>
      </p:grpSp>
      <p:grpSp>
        <p:nvGrpSpPr>
          <p:cNvPr id="25" name="组合 6"/>
          <p:cNvGrpSpPr/>
          <p:nvPr/>
        </p:nvGrpSpPr>
        <p:grpSpPr>
          <a:xfrm>
            <a:off x="1809720" y="3239546"/>
            <a:ext cx="2214578" cy="1143007"/>
            <a:chOff x="1893942" y="3026109"/>
            <a:chExt cx="1551042" cy="1221874"/>
          </a:xfrm>
        </p:grpSpPr>
        <p:sp>
          <p:nvSpPr>
            <p:cNvPr id="4" name="Oval 8"/>
            <p:cNvSpPr>
              <a:spLocks noChangeArrowheads="1"/>
            </p:cNvSpPr>
            <p:nvPr/>
          </p:nvSpPr>
          <p:spPr bwMode="auto">
            <a:xfrm>
              <a:off x="1943975" y="3026109"/>
              <a:ext cx="1300874" cy="1221874"/>
            </a:xfrm>
            <a:prstGeom prst="ellipse">
              <a:avLst/>
            </a:prstGeom>
            <a:noFill/>
            <a:ln w="44450" algn="ctr">
              <a:solidFill>
                <a:srgbClr val="0070C0"/>
              </a:solidFill>
              <a:round/>
            </a:ln>
            <a:effectLst/>
          </p:spPr>
          <p:txBody>
            <a:bodyPr wrap="none" anchor="ctr"/>
            <a:lstStyle/>
            <a:p>
              <a:endParaRPr lang="zh-CN" altLang="en-US" b="1" dirty="0">
                <a:latin typeface="微软雅黑" panose="020B0503020204020204" pitchFamily="34" charset="-122"/>
                <a:ea typeface="微软雅黑" panose="020B0503020204020204" pitchFamily="34" charset="-122"/>
              </a:endParaRPr>
            </a:p>
          </p:txBody>
        </p:sp>
        <p:sp>
          <p:nvSpPr>
            <p:cNvPr id="6" name="Text Box 140"/>
            <p:cNvSpPr txBox="1">
              <a:spLocks noChangeArrowheads="1"/>
            </p:cNvSpPr>
            <p:nvPr/>
          </p:nvSpPr>
          <p:spPr bwMode="auto">
            <a:xfrm>
              <a:off x="1893942" y="3331577"/>
              <a:ext cx="1551042" cy="439193"/>
            </a:xfrm>
            <a:prstGeom prst="rect">
              <a:avLst/>
            </a:prstGeom>
            <a:noFill/>
            <a:ln w="9525">
              <a:noFill/>
              <a:miter lim="800000"/>
            </a:ln>
            <a:effectLst/>
          </p:spPr>
          <p:txBody>
            <a:bodyPr wrap="square">
              <a:spAutoFit/>
            </a:bodyPr>
            <a:lstStyle/>
            <a:p>
              <a:pPr algn="l"/>
              <a:r>
                <a:rPr lang="en-US" altLang="zh-CN" sz="3200" b="1" baseline="-25000" dirty="0">
                  <a:latin typeface="微软雅黑" panose="020B0503020204020204" pitchFamily="34" charset="-122"/>
                  <a:ea typeface="微软雅黑" panose="020B0503020204020204" pitchFamily="34" charset="-122"/>
                </a:rPr>
                <a:t> </a:t>
              </a:r>
              <a:r>
                <a:rPr lang="zh-CN" altLang="en-US" sz="2800" b="1" baseline="-25000" dirty="0">
                  <a:latin typeface="微软雅黑" panose="020B0503020204020204" pitchFamily="34" charset="-122"/>
                  <a:ea typeface="微软雅黑" panose="020B0503020204020204" pitchFamily="34" charset="-122"/>
                </a:rPr>
                <a:t>程序</a:t>
              </a:r>
              <a:r>
                <a:rPr lang="en-US" altLang="zh-CN" sz="2800" b="1" baseline="-25000" dirty="0">
                  <a:latin typeface="微软雅黑" panose="020B0503020204020204" pitchFamily="34" charset="-122"/>
                  <a:ea typeface="微软雅黑" panose="020B0503020204020204" pitchFamily="34" charset="-122"/>
                </a:rPr>
                <a:t>=</a:t>
              </a:r>
              <a:r>
                <a:rPr lang="zh-CN" altLang="en-US" sz="2800" b="1" baseline="-25000" dirty="0">
                  <a:latin typeface="微软雅黑" panose="020B0503020204020204" pitchFamily="34" charset="-122"/>
                  <a:ea typeface="微软雅黑" panose="020B0503020204020204" pitchFamily="34" charset="-122"/>
                </a:rPr>
                <a:t>算法</a:t>
              </a:r>
              <a:r>
                <a:rPr lang="en-US" altLang="zh-CN" sz="2800" b="1" baseline="-25000" dirty="0">
                  <a:latin typeface="微软雅黑" panose="020B0503020204020204" pitchFamily="34" charset="-122"/>
                  <a:ea typeface="微软雅黑" panose="020B0503020204020204" pitchFamily="34" charset="-122"/>
                </a:rPr>
                <a:t>+</a:t>
              </a:r>
              <a:r>
                <a:rPr lang="zh-CN" altLang="en-US" sz="2800" b="1" baseline="-25000" dirty="0">
                  <a:latin typeface="微软雅黑" panose="020B0503020204020204" pitchFamily="34" charset="-122"/>
                  <a:ea typeface="微软雅黑" panose="020B0503020204020204" pitchFamily="34" charset="-122"/>
                </a:rPr>
                <a:t>结构</a:t>
              </a:r>
              <a:endParaRPr lang="en-US" altLang="zh-CN" sz="2800" b="1" baseline="-25000" dirty="0">
                <a:latin typeface="微软雅黑" panose="020B0503020204020204" pitchFamily="34" charset="-122"/>
                <a:ea typeface="微软雅黑" panose="020B0503020204020204" pitchFamily="34" charset="-122"/>
              </a:endParaRPr>
            </a:p>
          </p:txBody>
        </p:sp>
      </p:grpSp>
      <p:sp>
        <p:nvSpPr>
          <p:cNvPr id="36" name="TextBox 35"/>
          <p:cNvSpPr txBox="1"/>
          <p:nvPr/>
        </p:nvSpPr>
        <p:spPr>
          <a:xfrm>
            <a:off x="5810248" y="5956538"/>
            <a:ext cx="4856480" cy="337185"/>
          </a:xfrm>
          <a:prstGeom prst="rect">
            <a:avLst/>
          </a:prstGeom>
          <a:noFill/>
        </p:spPr>
        <p:txBody>
          <a:bodyPr wrap="none" rtlCol="0">
            <a:spAutoFit/>
          </a:bodyPr>
          <a:lstStyle/>
          <a:p>
            <a:r>
              <a:rPr lang="zh-CN" altLang="en-US" sz="1600" b="1" dirty="0">
                <a:solidFill>
                  <a:schemeClr val="tx2"/>
                </a:solidFill>
                <a:latin typeface="微软雅黑" panose="020B0503020204020204" pitchFamily="34" charset="-122"/>
                <a:ea typeface="微软雅黑" panose="020B0503020204020204" pitchFamily="34" charset="-122"/>
              </a:rPr>
              <a:t>参考自周爱民</a:t>
            </a:r>
            <a:r>
              <a:rPr lang="en-US" altLang="zh-CN" sz="1600" b="1" dirty="0">
                <a:solidFill>
                  <a:schemeClr val="tx2"/>
                </a:solidFill>
                <a:latin typeface="微软雅黑" panose="020B0503020204020204" pitchFamily="34" charset="-122"/>
                <a:ea typeface="微软雅黑" panose="020B0503020204020204" pitchFamily="34" charset="-122"/>
              </a:rPr>
              <a:t>《</a:t>
            </a:r>
            <a:r>
              <a:rPr lang="zh-CN" altLang="en-US" sz="1600" b="1" dirty="0">
                <a:solidFill>
                  <a:schemeClr val="tx2"/>
                </a:solidFill>
                <a:latin typeface="微软雅黑" panose="020B0503020204020204" pitchFamily="34" charset="-122"/>
                <a:ea typeface="微软雅黑" panose="020B0503020204020204" pitchFamily="34" charset="-122"/>
              </a:rPr>
              <a:t>大道至简：软件工程实践者的思想</a:t>
            </a:r>
            <a:r>
              <a:rPr lang="en-US" altLang="zh-CN" sz="1600" b="1" dirty="0">
                <a:solidFill>
                  <a:schemeClr val="tx2"/>
                </a:solidFill>
                <a:latin typeface="微软雅黑" panose="020B0503020204020204" pitchFamily="34" charset="-122"/>
                <a:ea typeface="微软雅黑" panose="020B0503020204020204" pitchFamily="34" charset="-122"/>
              </a:rPr>
              <a:t>》</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1997322" y="3905907"/>
            <a:ext cx="1623695" cy="398780"/>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C</a:t>
            </a:r>
            <a:r>
              <a:rPr lang="zh-CN" altLang="en-US" b="1" dirty="0">
                <a:solidFill>
                  <a:srgbClr val="FF0000"/>
                </a:solidFill>
                <a:latin typeface="微软雅黑" panose="020B0503020204020204" pitchFamily="34" charset="-122"/>
                <a:ea typeface="微软雅黑" panose="020B0503020204020204" pitchFamily="34" charset="-122"/>
              </a:rPr>
              <a:t>、数据结构</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2427340" y="4336837"/>
            <a:ext cx="2093595" cy="398780"/>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C++</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WEB</a:t>
            </a:r>
            <a:r>
              <a:rPr lang="zh-CN" altLang="en-US" b="1" dirty="0">
                <a:solidFill>
                  <a:srgbClr val="FF0000"/>
                </a:solidFill>
                <a:latin typeface="微软雅黑" panose="020B0503020204020204" pitchFamily="34" charset="-122"/>
                <a:ea typeface="微软雅黑" panose="020B0503020204020204" pitchFamily="34" charset="-122"/>
              </a:rPr>
              <a:t>开发</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4542021" y="4270906"/>
            <a:ext cx="1452880" cy="706755"/>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软件过程、</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方向课</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5700745" y="4310562"/>
            <a:ext cx="1452880" cy="706755"/>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项目管理、</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实训</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331063" y="4331278"/>
            <a:ext cx="2214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实习、就业、创业</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6" grpId="0"/>
      <p:bldP spid="47"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0"/>
          </p:nvPr>
        </p:nvSpPr>
        <p:spPr bwMode="auto">
          <a:noFill/>
          <a:ln>
            <a:miter lim="800000"/>
          </a:ln>
        </p:spPr>
        <p:txBody>
          <a:bodyPr/>
          <a:lstStyle/>
          <a:p>
            <a:r>
              <a:rPr lang="en-US" altLang="zh-CN"/>
              <a:t>Information Technology Project Management, Fifth Edition, Copyright 2007                  </a:t>
            </a:r>
            <a:endParaRPr lang="en-US" altLang="zh-CN"/>
          </a:p>
        </p:txBody>
      </p:sp>
      <p:sp>
        <p:nvSpPr>
          <p:cNvPr id="52227" name="Rectangle 2"/>
          <p:cNvSpPr>
            <a:spLocks noGrp="1" noChangeArrowheads="1"/>
          </p:cNvSpPr>
          <p:nvPr>
            <p:ph type="title"/>
          </p:nvPr>
        </p:nvSpPr>
        <p:spPr>
          <a:xfrm>
            <a:off x="594360" y="239395"/>
            <a:ext cx="9610725" cy="544195"/>
          </a:xfrm>
        </p:spPr>
        <p:txBody>
          <a:bodyPr/>
          <a:lstStyle/>
          <a:p>
            <a:pPr eaLnBrk="1" hangingPunct="1"/>
            <a:r>
              <a:rPr lang="zh-CN" altLang="en-US" dirty="0"/>
              <a:t>补充：工信部信息系统项目管理资格认证</a:t>
            </a:r>
            <a:endParaRPr lang="en-US" altLang="zh-CN" dirty="0"/>
          </a:p>
        </p:txBody>
      </p:sp>
      <p:sp>
        <p:nvSpPr>
          <p:cNvPr id="52229" name="Footer Placeholder 5"/>
          <p:cNvSpPr txBox="1">
            <a:spLocks noGrp="1"/>
          </p:cNvSpPr>
          <p:nvPr/>
        </p:nvSpPr>
        <p:spPr bwMode="auto">
          <a:xfrm>
            <a:off x="3048000" y="6400800"/>
            <a:ext cx="6248400" cy="457200"/>
          </a:xfrm>
          <a:prstGeom prst="rect">
            <a:avLst/>
          </a:prstGeom>
          <a:noFill/>
          <a:ln w="9525">
            <a:noFill/>
            <a:miter lim="800000"/>
          </a:ln>
        </p:spPr>
        <p:txBody>
          <a:bodyPr anchor="ctr"/>
          <a:lstStyle/>
          <a:p>
            <a:pPr>
              <a:lnSpc>
                <a:spcPct val="90000"/>
              </a:lnSpc>
              <a:spcBef>
                <a:spcPct val="20000"/>
              </a:spcBef>
            </a:pPr>
            <a:endParaRPr lang="zh-CN" altLang="zh-CN" sz="1400">
              <a:solidFill>
                <a:schemeClr val="tx2"/>
              </a:solidFill>
              <a:latin typeface="Times New Roman" panose="02020603050405020304" pitchFamily="18" charset="0"/>
            </a:endParaRPr>
          </a:p>
        </p:txBody>
      </p:sp>
      <p:sp>
        <p:nvSpPr>
          <p:cNvPr id="11" name="矩形 10"/>
          <p:cNvSpPr/>
          <p:nvPr/>
        </p:nvSpPr>
        <p:spPr>
          <a:xfrm>
            <a:off x="2514600" y="6230047"/>
            <a:ext cx="7239000" cy="398780"/>
          </a:xfrm>
          <a:prstGeom prst="rect">
            <a:avLst/>
          </a:prstGeom>
        </p:spPr>
        <p:txBody>
          <a:bodyPr wrap="square">
            <a:spAutoFit/>
          </a:bodyPr>
          <a:lstStyle/>
          <a:p>
            <a:r>
              <a:rPr lang="en-US" altLang="zh-CN" dirty="0">
                <a:hlinkClick r:id="rId1"/>
              </a:rPr>
              <a:t>http://www.tjitrc.com/Information/infolistform.aspx?id=15</a:t>
            </a:r>
            <a:r>
              <a:rPr lang="en-US" altLang="zh-CN" dirty="0"/>
              <a:t>  </a:t>
            </a:r>
            <a:endParaRPr lang="zh-CN" altLang="en-US" dirty="0"/>
          </a:p>
        </p:txBody>
      </p:sp>
      <p:grpSp>
        <p:nvGrpSpPr>
          <p:cNvPr id="2" name="组合 14"/>
          <p:cNvGrpSpPr/>
          <p:nvPr/>
        </p:nvGrpSpPr>
        <p:grpSpPr>
          <a:xfrm>
            <a:off x="2107324" y="1127881"/>
            <a:ext cx="7953517" cy="5235322"/>
            <a:chOff x="1219200" y="1219200"/>
            <a:chExt cx="6324600" cy="4625993"/>
          </a:xfrm>
        </p:grpSpPr>
        <p:pic>
          <p:nvPicPr>
            <p:cNvPr id="13314" name="Picture 2" descr="zigejj"/>
            <p:cNvPicPr>
              <a:picLocks noChangeAspect="1" noChangeArrowheads="1"/>
            </p:cNvPicPr>
            <p:nvPr/>
          </p:nvPicPr>
          <p:blipFill>
            <a:blip r:embed="rId2"/>
            <a:srcRect/>
            <a:stretch>
              <a:fillRect/>
            </a:stretch>
          </p:blipFill>
          <p:spPr bwMode="auto">
            <a:xfrm>
              <a:off x="1219200" y="1219200"/>
              <a:ext cx="6324600" cy="4625993"/>
            </a:xfrm>
            <a:prstGeom prst="rect">
              <a:avLst/>
            </a:prstGeom>
            <a:noFill/>
          </p:spPr>
        </p:pic>
        <p:sp>
          <p:nvSpPr>
            <p:cNvPr id="13" name="椭圆 12"/>
            <p:cNvSpPr/>
            <p:nvPr/>
          </p:nvSpPr>
          <p:spPr>
            <a:xfrm>
              <a:off x="5105400" y="3200400"/>
              <a:ext cx="1371600" cy="533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3200" y="2514600"/>
              <a:ext cx="152400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485" y="252730"/>
            <a:ext cx="11181715" cy="647700"/>
          </a:xfrm>
        </p:spPr>
        <p:txBody>
          <a:bodyPr/>
          <a:lstStyle/>
          <a:p>
            <a:r>
              <a:rPr lang="zh-CN" altLang="en-US" dirty="0"/>
              <a:t>总结</a:t>
            </a:r>
            <a:endParaRPr lang="zh-CN" altLang="en-US" dirty="0"/>
          </a:p>
        </p:txBody>
      </p:sp>
      <p:sp>
        <p:nvSpPr>
          <p:cNvPr id="3" name="内容占位符 2"/>
          <p:cNvSpPr>
            <a:spLocks noGrp="1"/>
          </p:cNvSpPr>
          <p:nvPr>
            <p:ph idx="1"/>
          </p:nvPr>
        </p:nvSpPr>
        <p:spPr/>
        <p:txBody>
          <a:bodyPr/>
          <a:lstStyle/>
          <a:p>
            <a:endParaRPr lang="en-US" altLang="zh-CN" sz="2400" dirty="0"/>
          </a:p>
          <a:p>
            <a:endParaRPr lang="zh-CN" altLang="en-US" sz="2400" dirty="0"/>
          </a:p>
        </p:txBody>
      </p:sp>
      <p:sp>
        <p:nvSpPr>
          <p:cNvPr id="4" name="Rectangle 3"/>
          <p:cNvSpPr txBox="1">
            <a:spLocks noChangeArrowheads="1"/>
          </p:cNvSpPr>
          <p:nvPr/>
        </p:nvSpPr>
        <p:spPr>
          <a:xfrm>
            <a:off x="577850" y="1349375"/>
            <a:ext cx="9645015" cy="4659630"/>
          </a:xfrm>
          <a:prstGeom prst="rect">
            <a:avLst/>
          </a:prstGeom>
        </p:spPr>
        <p:txBody>
          <a:bodyPr/>
          <a:lstStyle/>
          <a:p>
            <a:pPr marL="180975" marR="0" lvl="0" indent="-180975" algn="l" defTabSz="914400" rtl="0" eaLnBrk="1" fontAlgn="base" latinLnBrk="0" hangingPunct="1">
              <a:lnSpc>
                <a:spcPct val="100000"/>
              </a:lnSpc>
              <a:spcBef>
                <a:spcPct val="0"/>
              </a:spcBef>
              <a:spcAft>
                <a:spcPct val="40000"/>
              </a:spcAft>
              <a:buClrTx/>
              <a:buSzTx/>
              <a:buFont typeface="Wingdings" panose="05000000000000000000" pitchFamily="2" charset="2"/>
              <a:buChar char="§"/>
              <a:defRPr/>
            </a:pPr>
            <a:r>
              <a:rPr lang="en-US" altLang="zh-CN" sz="2400" kern="0" dirty="0">
                <a:ea typeface="微软雅黑" panose="020B0503020204020204" pitchFamily="34" charset="-122"/>
                <a:cs typeface="+mn-cs"/>
              </a:rPr>
              <a:t>IT</a:t>
            </a:r>
            <a:r>
              <a:rPr lang="zh-CN" altLang="en-US" sz="2400" kern="0" dirty="0">
                <a:ea typeface="微软雅黑" panose="020B0503020204020204" pitchFamily="34" charset="-122"/>
                <a:cs typeface="+mn-cs"/>
              </a:rPr>
              <a:t>化生活已经成为人们的主流生活方式；</a:t>
            </a:r>
            <a:endParaRPr lang="en-US" altLang="zh-CN" sz="2400" kern="0" dirty="0">
              <a:ea typeface="微软雅黑" panose="020B0503020204020204"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anose="05000000000000000000" pitchFamily="2" charset="2"/>
              <a:buChar char="§"/>
              <a:defRPr/>
            </a:pPr>
            <a:r>
              <a:rPr lang="zh-CN" altLang="en-US" sz="2400" kern="0" dirty="0">
                <a:ea typeface="微软雅黑" panose="020B0503020204020204" pitchFamily="34" charset="-122"/>
                <a:cs typeface="+mn-cs"/>
              </a:rPr>
              <a:t>丰富多彩的</a:t>
            </a:r>
            <a:r>
              <a:rPr lang="en-US" altLang="zh-CN" sz="2400" kern="0" dirty="0">
                <a:ea typeface="微软雅黑" panose="020B0503020204020204" pitchFamily="34" charset="-122"/>
                <a:cs typeface="+mn-cs"/>
              </a:rPr>
              <a:t>IT</a:t>
            </a:r>
            <a:r>
              <a:rPr lang="zh-CN" altLang="en-US" sz="2400" kern="0" dirty="0">
                <a:ea typeface="微软雅黑" panose="020B0503020204020204" pitchFamily="34" charset="-122"/>
                <a:cs typeface="+mn-cs"/>
              </a:rPr>
              <a:t>应用都以项目的形式完成；</a:t>
            </a:r>
            <a:endParaRPr lang="en-US" altLang="zh-CN" sz="2400" kern="0" dirty="0">
              <a:ea typeface="微软雅黑" panose="020B0503020204020204"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anose="05000000000000000000" pitchFamily="2" charset="2"/>
              <a:buChar char="§"/>
              <a:defRPr/>
            </a:pPr>
            <a:r>
              <a:rPr lang="zh-CN" altLang="en-US" sz="2400" kern="0" dirty="0">
                <a:ea typeface="微软雅黑" panose="020B0503020204020204" pitchFamily="34" charset="-122"/>
                <a:cs typeface="+mn-cs"/>
              </a:rPr>
              <a:t>好的管理是</a:t>
            </a:r>
            <a:r>
              <a:rPr lang="en-US" altLang="zh-CN" sz="2400" kern="0" dirty="0">
                <a:ea typeface="微软雅黑" panose="020B0503020204020204" pitchFamily="34" charset="-122"/>
                <a:cs typeface="+mn-cs"/>
              </a:rPr>
              <a:t>IT</a:t>
            </a:r>
            <a:r>
              <a:rPr lang="zh-CN" altLang="en-US" sz="2400" kern="0" dirty="0">
                <a:ea typeface="微软雅黑" panose="020B0503020204020204" pitchFamily="34" charset="-122"/>
                <a:cs typeface="+mn-cs"/>
              </a:rPr>
              <a:t>项目成功的保障；</a:t>
            </a:r>
            <a:endParaRPr lang="en-US" altLang="zh-CN" sz="2400" kern="0" dirty="0">
              <a:ea typeface="微软雅黑" panose="020B0503020204020204" pitchFamily="34" charset="-122"/>
              <a:cs typeface="+mn-cs"/>
            </a:endParaRPr>
          </a:p>
          <a:p>
            <a:pPr marL="638175" lvl="1" indent="-180975">
              <a:spcAft>
                <a:spcPct val="40000"/>
              </a:spcAft>
              <a:buFont typeface="Wingdings" panose="05000000000000000000" pitchFamily="2" charset="2"/>
              <a:buChar char="§"/>
              <a:defRPr/>
            </a:pPr>
            <a:r>
              <a:rPr lang="en-US" altLang="zh-CN" sz="2400" kern="0" dirty="0" smtClean="0">
                <a:ea typeface="微软雅黑" panose="020B0503020204020204" pitchFamily="34" charset="-122"/>
                <a:cs typeface="+mn-cs"/>
              </a:rPr>
              <a:t>10</a:t>
            </a:r>
            <a:r>
              <a:rPr lang="zh-CN" altLang="en-US" sz="2400" kern="0" dirty="0" smtClean="0">
                <a:ea typeface="微软雅黑" panose="020B0503020204020204" pitchFamily="34" charset="-122"/>
                <a:cs typeface="+mn-cs"/>
              </a:rPr>
              <a:t>大</a:t>
            </a:r>
            <a:r>
              <a:rPr lang="zh-CN" altLang="en-US" sz="2400" kern="0" dirty="0">
                <a:ea typeface="微软雅黑" panose="020B0503020204020204" pitchFamily="34" charset="-122"/>
                <a:cs typeface="+mn-cs"/>
              </a:rPr>
              <a:t>知识领域；</a:t>
            </a:r>
            <a:endParaRPr lang="en-US" altLang="zh-CN" sz="2400" kern="0" dirty="0">
              <a:ea typeface="微软雅黑" panose="020B0503020204020204" pitchFamily="34" charset="-122"/>
              <a:cs typeface="+mn-cs"/>
            </a:endParaRPr>
          </a:p>
          <a:p>
            <a:pPr marL="638175" lvl="1" indent="-180975">
              <a:spcAft>
                <a:spcPct val="40000"/>
              </a:spcAft>
              <a:buFont typeface="Wingdings" panose="05000000000000000000" pitchFamily="2" charset="2"/>
              <a:buChar char="§"/>
              <a:defRPr/>
            </a:pPr>
            <a:r>
              <a:rPr lang="en-US" altLang="zh-CN" sz="2400" kern="0" dirty="0">
                <a:ea typeface="微软雅黑" panose="020B0503020204020204" pitchFamily="34" charset="-122"/>
                <a:cs typeface="+mn-cs"/>
              </a:rPr>
              <a:t>5</a:t>
            </a:r>
            <a:r>
              <a:rPr lang="zh-CN" altLang="en-US" sz="2400" kern="0" dirty="0">
                <a:ea typeface="微软雅黑" panose="020B0503020204020204" pitchFamily="34" charset="-122"/>
                <a:cs typeface="+mn-cs"/>
              </a:rPr>
              <a:t>大管理过程；</a:t>
            </a:r>
            <a:endParaRPr lang="en-US" altLang="zh-CN" sz="2400" kern="0" dirty="0">
              <a:ea typeface="微软雅黑" panose="020B0503020204020204"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项目经理是将项目管理应用于实践的关键人，综合能力要求更高；</a:t>
            </a:r>
            <a:endParaRPr kumimoji="0" lang="en-US" altLang="zh-CN" sz="2400" b="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60" y="252730"/>
            <a:ext cx="11089640" cy="647700"/>
          </a:xfrm>
        </p:spPr>
        <p:txBody>
          <a:bodyPr/>
          <a:lstStyle/>
          <a:p>
            <a:r>
              <a:rPr lang="zh-CN" altLang="en-US" dirty="0"/>
              <a:t>作业</a:t>
            </a:r>
            <a:endParaRPr lang="zh-CN" altLang="en-US" dirty="0"/>
          </a:p>
        </p:txBody>
      </p:sp>
      <p:sp>
        <p:nvSpPr>
          <p:cNvPr id="3" name="Rectangle 3"/>
          <p:cNvSpPr txBox="1">
            <a:spLocks noChangeArrowheads="1"/>
          </p:cNvSpPr>
          <p:nvPr/>
        </p:nvSpPr>
        <p:spPr>
          <a:xfrm>
            <a:off x="2374475" y="1349147"/>
            <a:ext cx="7848600" cy="4659767"/>
          </a:xfrm>
          <a:prstGeom prst="rect">
            <a:avLst/>
          </a:prstGeom>
        </p:spPr>
        <p:txBody>
          <a:bodyPr/>
          <a:lstStyle/>
          <a:p>
            <a:pPr marL="180975" marR="0" lvl="0" indent="-180975" algn="l" defTabSz="914400" rtl="0" eaLnBrk="1" fontAlgn="base" latinLnBrk="0" hangingPunct="1">
              <a:lnSpc>
                <a:spcPct val="100000"/>
              </a:lnSpc>
              <a:spcBef>
                <a:spcPct val="0"/>
              </a:spcBef>
              <a:spcAft>
                <a:spcPct val="40000"/>
              </a:spcAft>
              <a:buClrTx/>
              <a:buSzTx/>
              <a:buFont typeface="Wingdings" panose="05000000000000000000" pitchFamily="2" charset="2"/>
              <a:buChar char="§"/>
              <a:defRPr/>
            </a:pPr>
            <a:endParaRPr kumimoji="0" lang="en-US" altLang="zh-CN" sz="2400" b="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Rectangle 3"/>
          <p:cNvSpPr txBox="1">
            <a:spLocks noChangeArrowheads="1"/>
          </p:cNvSpPr>
          <p:nvPr/>
        </p:nvSpPr>
        <p:spPr>
          <a:xfrm>
            <a:off x="671195" y="1501775"/>
            <a:ext cx="9704070" cy="4659630"/>
          </a:xfrm>
          <a:prstGeom prst="rect">
            <a:avLst/>
          </a:prstGeom>
        </p:spPr>
        <p:txBody>
          <a:bodyPr/>
          <a:lstStyle/>
          <a:p>
            <a:pPr marL="180975" lvl="0" indent="-180975">
              <a:lnSpc>
                <a:spcPct val="150000"/>
              </a:lnSpc>
              <a:spcAft>
                <a:spcPct val="40000"/>
              </a:spcAft>
              <a:buFont typeface="Wingdings" panose="05000000000000000000" pitchFamily="2" charset="2"/>
              <a:buChar char="§"/>
              <a:defRPr/>
            </a:pPr>
            <a:r>
              <a:rPr lang="zh-CN" altLang="en-US" sz="2400" kern="0" dirty="0">
                <a:ea typeface="微软雅黑" panose="020B0503020204020204" pitchFamily="34" charset="-122"/>
                <a:cs typeface="+mn-cs"/>
              </a:rPr>
              <a:t>阅读教材第一、二章，不懂的地方小组讨论，解决不了的可以下次课上提出；</a:t>
            </a:r>
            <a:endParaRPr kumimoji="0" lang="en-US" altLang="zh-CN" sz="2400" b="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课程价值</a:t>
            </a:r>
            <a:endParaRPr lang="zh-CN" altLang="en-US" dirty="0">
              <a:latin typeface="微软雅黑" panose="020B0503020204020204" pitchFamily="34" charset="-122"/>
              <a:ea typeface="微软雅黑" panose="020B0503020204020204" pitchFamily="34" charset="-122"/>
            </a:endParaRPr>
          </a:p>
        </p:txBody>
      </p:sp>
      <p:sp>
        <p:nvSpPr>
          <p:cNvPr id="9219" name="内容占位符 2"/>
          <p:cNvSpPr>
            <a:spLocks noGrp="1"/>
          </p:cNvSpPr>
          <p:nvPr>
            <p:ph sz="quarter" idx="1"/>
          </p:nvPr>
        </p:nvSpPr>
        <p:spPr>
          <a:xfrm>
            <a:off x="400050" y="1421130"/>
            <a:ext cx="9810750" cy="5229225"/>
          </a:xfrm>
        </p:spPr>
        <p:txBody>
          <a:bodyPr/>
          <a:lstStyle/>
          <a:p>
            <a:pPr>
              <a:lnSpc>
                <a:spcPct val="120000"/>
              </a:lnSpc>
            </a:pPr>
            <a:r>
              <a:rPr lang="zh-CN" altLang="en-US" sz="2400" dirty="0"/>
              <a:t>系统地学习</a:t>
            </a:r>
            <a:r>
              <a:rPr lang="zh-CN" altLang="en-US" sz="2400" dirty="0">
                <a:solidFill>
                  <a:srgbClr val="FF0000"/>
                </a:solidFill>
              </a:rPr>
              <a:t>项目管理知识</a:t>
            </a:r>
            <a:r>
              <a:rPr lang="zh-CN" altLang="en-US" sz="2400" dirty="0"/>
              <a:t>，成为合格的项目成员，与团队默契协作，发挥自身</a:t>
            </a:r>
            <a:r>
              <a:rPr lang="en-US" altLang="zh-CN" sz="2400" dirty="0"/>
              <a:t>100%</a:t>
            </a:r>
            <a:r>
              <a:rPr lang="zh-CN" altLang="en-US" sz="2400" dirty="0"/>
              <a:t>的能力；</a:t>
            </a:r>
            <a:endParaRPr lang="en-US" altLang="zh-CN" sz="2400" dirty="0"/>
          </a:p>
          <a:p>
            <a:pPr>
              <a:lnSpc>
                <a:spcPct val="120000"/>
              </a:lnSpc>
            </a:pPr>
            <a:r>
              <a:rPr lang="zh-CN" altLang="en-US" sz="2400" dirty="0"/>
              <a:t>通过塑造基础的管理者素养，培养项目管理的</a:t>
            </a:r>
            <a:r>
              <a:rPr lang="zh-CN" altLang="en-US" sz="2400" dirty="0">
                <a:solidFill>
                  <a:srgbClr val="FF0000"/>
                </a:solidFill>
              </a:rPr>
              <a:t>意识和思维</a:t>
            </a:r>
            <a:r>
              <a:rPr lang="zh-CN" altLang="en-US" sz="2400" dirty="0"/>
              <a:t>，掌握一些实用的</a:t>
            </a:r>
            <a:r>
              <a:rPr lang="zh-CN" altLang="en-US" sz="2400" dirty="0">
                <a:solidFill>
                  <a:srgbClr val="FF0000"/>
                </a:solidFill>
              </a:rPr>
              <a:t>方法和工具</a:t>
            </a:r>
            <a:r>
              <a:rPr lang="zh-CN" altLang="en-US" sz="2400" dirty="0"/>
              <a:t>，帮助每个人成长为合格的项目经理；</a:t>
            </a:r>
            <a:endParaRPr lang="en-US" altLang="zh-CN" sz="2400" dirty="0"/>
          </a:p>
          <a:p>
            <a:pPr>
              <a:lnSpc>
                <a:spcPct val="120000"/>
              </a:lnSpc>
            </a:pPr>
            <a:r>
              <a:rPr lang="zh-CN" altLang="en-US" sz="2400" dirty="0">
                <a:latin typeface="微软雅黑" panose="020B0503020204020204" pitchFamily="34" charset="-122"/>
                <a:ea typeface="微软雅黑" panose="020B0503020204020204" pitchFamily="34" charset="-122"/>
              </a:rPr>
              <a:t>项目管理课程确切说应该归类为管理学中，本课程是面向从业于</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领域的老板，帮助“准老板”</a:t>
            </a:r>
            <a:r>
              <a:rPr lang="zh-CN" altLang="en-US" sz="2400" dirty="0">
                <a:solidFill>
                  <a:srgbClr val="FF0000"/>
                </a:solidFill>
                <a:latin typeface="微软雅黑" panose="020B0503020204020204" pitchFamily="34" charset="-122"/>
                <a:ea typeface="微软雅黑" panose="020B0503020204020204" pitchFamily="34" charset="-122"/>
              </a:rPr>
              <a:t>更好地创业和做好</a:t>
            </a:r>
            <a:r>
              <a:rPr lang="en-US" altLang="zh-CN" sz="2400" dirty="0">
                <a:solidFill>
                  <a:srgbClr val="FF0000"/>
                </a:solidFill>
              </a:rPr>
              <a:t>IT</a:t>
            </a:r>
            <a:r>
              <a:rPr lang="zh-CN" altLang="en-US" sz="2400" dirty="0">
                <a:solidFill>
                  <a:srgbClr val="FF0000"/>
                </a:solidFill>
                <a:latin typeface="微软雅黑" panose="020B0503020204020204" pitchFamily="34" charset="-122"/>
                <a:ea typeface="微软雅黑" panose="020B0503020204020204" pitchFamily="34" charset="-122"/>
              </a:rPr>
              <a:t>项目管理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课程介绍</a:t>
            </a:r>
            <a:endParaRPr lang="zh-CN" altLang="en-US" dirty="0">
              <a:latin typeface="微软雅黑" panose="020B0503020204020204" pitchFamily="34" charset="-122"/>
              <a:ea typeface="微软雅黑" panose="020B0503020204020204" pitchFamily="34" charset="-122"/>
            </a:endParaRPr>
          </a:p>
        </p:txBody>
      </p:sp>
      <p:sp>
        <p:nvSpPr>
          <p:cNvPr id="10243" name="内容占位符 2"/>
          <p:cNvSpPr>
            <a:spLocks noGrp="1"/>
          </p:cNvSpPr>
          <p:nvPr>
            <p:ph sz="quarter" idx="1"/>
          </p:nvPr>
        </p:nvSpPr>
        <p:spPr>
          <a:xfrm>
            <a:off x="400050" y="1168400"/>
            <a:ext cx="9944100" cy="5586730"/>
          </a:xfrm>
        </p:spPr>
        <p:txBody>
          <a:bodyPr/>
          <a:lstStyle/>
          <a:p>
            <a:r>
              <a:rPr lang="zh-CN" altLang="en-US" sz="2400" dirty="0">
                <a:latin typeface="微软雅黑" panose="020B0503020204020204" pitchFamily="34" charset="-122"/>
                <a:ea typeface="微软雅黑" panose="020B0503020204020204" pitchFamily="34" charset="-122"/>
              </a:rPr>
              <a:t>必修课，</a:t>
            </a:r>
            <a:r>
              <a:rPr lang="en-US" altLang="zh-CN" sz="2400" dirty="0"/>
              <a:t>3</a:t>
            </a:r>
            <a:r>
              <a:rPr lang="zh-CN" altLang="en-US" sz="2400" dirty="0">
                <a:latin typeface="微软雅黑" panose="020B0503020204020204" pitchFamily="34" charset="-122"/>
                <a:ea typeface="微软雅黑" panose="020B0503020204020204" pitchFamily="34" charset="-122"/>
              </a:rPr>
              <a:t>学分： </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t>平时成绩</a:t>
            </a:r>
            <a:r>
              <a:rPr lang="en-US" altLang="zh-CN" sz="2000" dirty="0"/>
              <a:t>40</a:t>
            </a:r>
            <a:r>
              <a:rPr lang="zh-CN" altLang="en-US" sz="2000" dirty="0"/>
              <a:t>分：纪律出勤</a:t>
            </a:r>
            <a:r>
              <a:rPr lang="en-US" altLang="zh-CN" sz="2000" dirty="0"/>
              <a:t>5</a:t>
            </a:r>
            <a:r>
              <a:rPr lang="zh-CN" altLang="en-US" sz="2000" dirty="0"/>
              <a:t>，课堂讨论及作业</a:t>
            </a:r>
            <a:r>
              <a:rPr lang="en-US" altLang="zh-CN" sz="2000" dirty="0"/>
              <a:t>10</a:t>
            </a:r>
            <a:r>
              <a:rPr lang="zh-CN" altLang="en-US" sz="2000" dirty="0"/>
              <a:t>，实践作业</a:t>
            </a:r>
            <a:r>
              <a:rPr lang="en-US" altLang="zh-CN" sz="2000" dirty="0"/>
              <a:t>25</a:t>
            </a:r>
            <a:endParaRPr lang="en-US" altLang="zh-CN" sz="2000" dirty="0"/>
          </a:p>
          <a:p>
            <a:pPr lvl="2"/>
            <a:r>
              <a:rPr lang="zh-CN" altLang="en-US" sz="2000" dirty="0"/>
              <a:t>缺勤一次扣</a:t>
            </a:r>
            <a:r>
              <a:rPr lang="en-US" altLang="zh-CN" sz="2000" dirty="0"/>
              <a:t>2</a:t>
            </a:r>
            <a:r>
              <a:rPr lang="zh-CN" altLang="en-US" sz="2000" dirty="0"/>
              <a:t>分，缺勤三次本课程成绩为</a:t>
            </a:r>
            <a:r>
              <a:rPr lang="en-US" altLang="zh-CN" sz="2000" dirty="0"/>
              <a:t>0</a:t>
            </a:r>
            <a:r>
              <a:rPr lang="zh-CN" altLang="en-US" sz="2000" dirty="0"/>
              <a:t>分；</a:t>
            </a:r>
            <a:endParaRPr lang="en-US" altLang="zh-CN" sz="2000" dirty="0"/>
          </a:p>
          <a:p>
            <a:pPr lvl="2"/>
            <a:r>
              <a:rPr lang="zh-CN" altLang="en-US" sz="2000" dirty="0"/>
              <a:t>期末考试：</a:t>
            </a:r>
            <a:r>
              <a:rPr lang="en-US" altLang="zh-CN" sz="2000" dirty="0"/>
              <a:t>60</a:t>
            </a:r>
            <a:r>
              <a:rPr lang="zh-CN" altLang="en-US" sz="2000" dirty="0"/>
              <a:t>分；</a:t>
            </a:r>
            <a:endParaRPr lang="en-US" altLang="zh-CN" sz="2000" dirty="0"/>
          </a:p>
          <a:p>
            <a:r>
              <a:rPr lang="zh-CN" altLang="en-US" sz="2400" dirty="0">
                <a:latin typeface="微软雅黑" panose="020B0503020204020204" pitchFamily="34" charset="-122"/>
                <a:ea typeface="微软雅黑" panose="020B0503020204020204" pitchFamily="34" charset="-122"/>
              </a:rPr>
              <a:t>结组讨论学习，小组坐在一起； 对专业基础要求不高，学习起点平等，都有机会学好本课程； </a:t>
            </a:r>
            <a:endParaRPr lang="en-US" altLang="zh-CN" sz="2400" dirty="0">
              <a:latin typeface="微软雅黑" panose="020B0503020204020204" pitchFamily="34" charset="-122"/>
              <a:ea typeface="微软雅黑" panose="020B0503020204020204" pitchFamily="34" charset="-122"/>
            </a:endParaRPr>
          </a:p>
          <a:p>
            <a:r>
              <a:rPr lang="zh-CN" altLang="en-US" sz="2400" b="1" dirty="0">
                <a:solidFill>
                  <a:srgbClr val="FF0000"/>
                </a:solidFill>
              </a:rPr>
              <a:t>项目管理学科的核心：从实践中来，到实践中去；听懂的只是知识，反复实践后才是能力，实践就是不停地犯错和尝试</a:t>
            </a:r>
            <a:r>
              <a:rPr lang="zh-CN" altLang="en-US" sz="2400" dirty="0">
                <a:solidFill>
                  <a:srgbClr val="FF0000"/>
                </a:solidFill>
              </a:rPr>
              <a:t>；</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3" dur="500"/>
                                        <p:tgtEl>
                                          <p:spTgt spid="102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6"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教材及参考书简介</a:t>
            </a:r>
            <a:endParaRPr lang="zh-CN" altLang="en-US" dirty="0">
              <a:latin typeface="微软雅黑" panose="020B0503020204020204" pitchFamily="34" charset="-122"/>
              <a:ea typeface="微软雅黑" panose="020B0503020204020204" pitchFamily="34" charset="-122"/>
            </a:endParaRPr>
          </a:p>
        </p:txBody>
      </p:sp>
      <p:pic>
        <p:nvPicPr>
          <p:cNvPr id="1030" name="Picture 6" descr="http://pic1.oootao.com/app/img1/00/27/14/big_0bd3_27145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4094" y="900113"/>
            <a:ext cx="2205089" cy="3104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4.att.hudong.com/62/84/0530000029174612597184777367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8209227" y="3588927"/>
            <a:ext cx="2297275" cy="322534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8" y="872206"/>
            <a:ext cx="2744629" cy="2744629"/>
          </a:xfrm>
          <a:prstGeom prst="rect">
            <a:avLst/>
          </a:prstGeom>
        </p:spPr>
      </p:pic>
      <p:pic>
        <p:nvPicPr>
          <p:cNvPr id="9" name="Picture 4" descr="http://img10.360buyimg.com/n0/18653/9c3ce9b6-65a7-4315-8980-5ee40a57e5f8.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3801464" y="3508282"/>
            <a:ext cx="2282630" cy="3312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几个重要的概念与思考</a:t>
            </a:r>
            <a:endParaRPr lang="zh-CN" altLang="en-US" dirty="0"/>
          </a:p>
        </p:txBody>
      </p:sp>
      <p:sp>
        <p:nvSpPr>
          <p:cNvPr id="3" name="内容占位符 2"/>
          <p:cNvSpPr>
            <a:spLocks noGrp="1"/>
          </p:cNvSpPr>
          <p:nvPr>
            <p:ph idx="1"/>
          </p:nvPr>
        </p:nvSpPr>
        <p:spPr>
          <a:xfrm>
            <a:off x="399415" y="1489075"/>
            <a:ext cx="11360785" cy="4313555"/>
          </a:xfrm>
        </p:spPr>
        <p:txBody>
          <a:bodyPr/>
          <a:lstStyle/>
          <a:p>
            <a:pPr>
              <a:lnSpc>
                <a:spcPct val="150000"/>
              </a:lnSpc>
            </a:pPr>
            <a:r>
              <a:rPr lang="zh-CN" altLang="en-US" sz="2400" dirty="0"/>
              <a:t>何谓</a:t>
            </a:r>
            <a:r>
              <a:rPr lang="en-US" altLang="zh-CN" sz="2400" dirty="0">
                <a:solidFill>
                  <a:srgbClr val="FF0000"/>
                </a:solidFill>
              </a:rPr>
              <a:t>IT</a:t>
            </a:r>
            <a:r>
              <a:rPr lang="zh-CN" altLang="en-US" sz="2400" dirty="0"/>
              <a:t>？什么人需要</a:t>
            </a:r>
            <a:r>
              <a:rPr lang="en-US" altLang="zh-CN" sz="2400" dirty="0"/>
              <a:t>IT</a:t>
            </a:r>
            <a:r>
              <a:rPr lang="zh-CN" altLang="en-US" sz="2400" dirty="0"/>
              <a:t>？</a:t>
            </a:r>
            <a:endParaRPr lang="en-US" altLang="zh-CN" sz="2400" dirty="0"/>
          </a:p>
          <a:p>
            <a:pPr>
              <a:lnSpc>
                <a:spcPct val="150000"/>
              </a:lnSpc>
            </a:pPr>
            <a:r>
              <a:rPr lang="zh-CN" altLang="en-US" sz="2400" dirty="0"/>
              <a:t>何谓</a:t>
            </a:r>
            <a:r>
              <a:rPr lang="zh-CN" altLang="en-US" sz="2400" dirty="0">
                <a:solidFill>
                  <a:srgbClr val="FF0000"/>
                </a:solidFill>
              </a:rPr>
              <a:t>项目</a:t>
            </a:r>
            <a:r>
              <a:rPr lang="zh-CN" altLang="en-US" sz="2400" dirty="0"/>
              <a:t>？什么组织需要做项目？</a:t>
            </a:r>
            <a:endParaRPr lang="en-US" altLang="zh-CN" sz="2400" dirty="0"/>
          </a:p>
          <a:p>
            <a:pPr>
              <a:lnSpc>
                <a:spcPct val="150000"/>
              </a:lnSpc>
            </a:pPr>
            <a:r>
              <a:rPr lang="zh-CN" altLang="en-US" sz="2400" dirty="0"/>
              <a:t>何谓</a:t>
            </a:r>
            <a:r>
              <a:rPr lang="zh-CN" altLang="en-US" sz="2400" dirty="0">
                <a:solidFill>
                  <a:srgbClr val="FF0000"/>
                </a:solidFill>
              </a:rPr>
              <a:t>管理、项目管理</a:t>
            </a:r>
            <a:r>
              <a:rPr lang="zh-CN" altLang="en-US" sz="2400" dirty="0"/>
              <a:t>？什么项目需要管理？</a:t>
            </a:r>
            <a:endParaRPr lang="en-US" altLang="zh-CN" sz="2400" dirty="0"/>
          </a:p>
          <a:p>
            <a:pPr>
              <a:lnSpc>
                <a:spcPct val="150000"/>
              </a:lnSpc>
            </a:pPr>
            <a:r>
              <a:rPr lang="zh-CN" altLang="en-US" sz="2400" dirty="0"/>
              <a:t>何谓</a:t>
            </a:r>
            <a:r>
              <a:rPr lang="en-US" altLang="zh-CN" sz="2400" dirty="0">
                <a:solidFill>
                  <a:srgbClr val="FF0000"/>
                </a:solidFill>
              </a:rPr>
              <a:t>IT</a:t>
            </a:r>
            <a:r>
              <a:rPr lang="zh-CN" altLang="en-US" sz="2400" dirty="0">
                <a:solidFill>
                  <a:srgbClr val="FF0000"/>
                </a:solidFill>
              </a:rPr>
              <a:t>项目管理</a:t>
            </a:r>
            <a:r>
              <a:rPr lang="zh-CN" altLang="en-US" sz="2400" dirty="0"/>
              <a:t>？什么人需要学习</a:t>
            </a:r>
            <a:r>
              <a:rPr lang="en-US" altLang="zh-CN" sz="2400" dirty="0"/>
              <a:t>IT</a:t>
            </a:r>
            <a:r>
              <a:rPr lang="zh-CN" altLang="en-US" sz="2400" dirty="0"/>
              <a:t>项目管理？</a:t>
            </a:r>
            <a:endParaRPr lang="en-US" altLang="zh-CN" sz="2400" dirty="0"/>
          </a:p>
          <a:p>
            <a:pPr>
              <a:lnSpc>
                <a:spcPct val="150000"/>
              </a:lnSpc>
            </a:pP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a:t>
            </a:r>
            <a:r>
              <a:rPr lang="en-US" altLang="zh-CN" dirty="0"/>
              <a:t>IT</a:t>
            </a:r>
            <a:endParaRPr lang="zh-CN" altLang="en-US" dirty="0"/>
          </a:p>
        </p:txBody>
      </p:sp>
      <p:sp>
        <p:nvSpPr>
          <p:cNvPr id="3" name="内容占位符 2"/>
          <p:cNvSpPr>
            <a:spLocks noGrp="1"/>
          </p:cNvSpPr>
          <p:nvPr>
            <p:ph idx="1"/>
          </p:nvPr>
        </p:nvSpPr>
        <p:spPr>
          <a:xfrm>
            <a:off x="400050" y="1423670"/>
            <a:ext cx="9944100" cy="5238115"/>
          </a:xfrm>
        </p:spPr>
        <p:txBody>
          <a:bodyPr/>
          <a:lstStyle/>
          <a:p>
            <a:pPr>
              <a:lnSpc>
                <a:spcPct val="120000"/>
              </a:lnSpc>
            </a:pPr>
            <a:r>
              <a:rPr lang="zh-CN" altLang="en-US" sz="2400" dirty="0"/>
              <a:t>信息技术（英语：</a:t>
            </a:r>
            <a:r>
              <a:rPr lang="en-US" altLang="zh-CN" sz="2400" dirty="0"/>
              <a:t>Information Technology</a:t>
            </a:r>
            <a:r>
              <a:rPr lang="zh-CN" altLang="en-US" sz="2400" dirty="0"/>
              <a:t>，简称</a:t>
            </a:r>
            <a:r>
              <a:rPr lang="en-US" altLang="zh-CN" sz="2400" dirty="0"/>
              <a:t>IT</a:t>
            </a:r>
            <a:r>
              <a:rPr lang="zh-CN" altLang="en-US" sz="2400" dirty="0"/>
              <a:t>），是主要用于</a:t>
            </a:r>
            <a:r>
              <a:rPr lang="zh-CN" altLang="en-US" sz="2400" dirty="0">
                <a:solidFill>
                  <a:srgbClr val="FF0000"/>
                </a:solidFill>
              </a:rPr>
              <a:t>管理和处理信息</a:t>
            </a:r>
            <a:r>
              <a:rPr lang="zh-CN" altLang="en-US" sz="2400" dirty="0"/>
              <a:t>所采用的各种技术总称。它主要是应用</a:t>
            </a:r>
            <a:r>
              <a:rPr lang="zh-CN" altLang="en-US" sz="2400" dirty="0">
                <a:solidFill>
                  <a:srgbClr val="FF0000"/>
                </a:solidFill>
              </a:rPr>
              <a:t>计算机科学和通信技术</a:t>
            </a:r>
            <a:r>
              <a:rPr lang="zh-CN" altLang="en-US" sz="2400" dirty="0"/>
              <a:t>来</a:t>
            </a:r>
            <a:r>
              <a:rPr lang="zh-CN" altLang="en-US" sz="2400" dirty="0">
                <a:solidFill>
                  <a:srgbClr val="FF0000"/>
                </a:solidFill>
              </a:rPr>
              <a:t>设计、开发、安装和实施信息系统及应用软件</a:t>
            </a:r>
            <a:r>
              <a:rPr lang="zh-CN" altLang="en-US" sz="2400" dirty="0"/>
              <a:t>。它也常被称为信息和通信技术（</a:t>
            </a:r>
            <a:r>
              <a:rPr lang="en-US" altLang="zh-CN" sz="2400" dirty="0"/>
              <a:t>Information and Communications Technology, ICT</a:t>
            </a:r>
            <a:r>
              <a:rPr lang="zh-CN" altLang="en-US" sz="2400" dirty="0"/>
              <a:t>）。</a:t>
            </a:r>
            <a:r>
              <a:rPr lang="en-US" altLang="zh-CN" sz="2400" dirty="0"/>
              <a:t> -- </a:t>
            </a:r>
            <a:r>
              <a:rPr lang="zh-CN" altLang="en-US" sz="2400" dirty="0"/>
              <a:t>维基百科</a:t>
            </a:r>
            <a:endParaRPr lang="en-US" altLang="zh-CN" sz="2400" dirty="0"/>
          </a:p>
          <a:p>
            <a:pPr>
              <a:lnSpc>
                <a:spcPct val="120000"/>
              </a:lnSpc>
            </a:pPr>
            <a:endParaRPr lang="en-US" altLang="zh-CN" sz="2400" dirty="0"/>
          </a:p>
          <a:p>
            <a:r>
              <a:rPr lang="zh-CN" altLang="en-US" sz="2400" dirty="0"/>
              <a:t>信息技术就是感测技术、通信技术、计算机技术和控制技术。</a:t>
            </a:r>
            <a:endParaRPr lang="en-US" altLang="zh-CN" sz="2400" dirty="0"/>
          </a:p>
          <a:p>
            <a:pPr lvl="1"/>
            <a:r>
              <a:rPr lang="zh-CN" altLang="en-US" sz="2000" dirty="0"/>
              <a:t>感测技术就是获取信息的技术，通信技术就是传递信息的技术，计算机技术就是处理信息的技术，而控制技术就是利用信息的技术。</a:t>
            </a:r>
            <a:br>
              <a:rPr lang="en-US" altLang="zh-CN" sz="2400" dirty="0"/>
            </a:br>
            <a:r>
              <a:rPr lang="en-US" altLang="zh-CN" sz="2400" dirty="0"/>
              <a:t>							</a:t>
            </a:r>
            <a:endParaRPr lang="en-US" altLang="zh-CN" sz="2400"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4056</Words>
  <Application>WPS 演示</Application>
  <PresentationFormat>全屏显示(4:3)</PresentationFormat>
  <Paragraphs>421</Paragraphs>
  <Slides>43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vt:lpstr>
      <vt:lpstr>宋体</vt:lpstr>
      <vt:lpstr>Wingdings</vt:lpstr>
      <vt:lpstr>微软雅黑</vt:lpstr>
      <vt:lpstr>Impact</vt:lpstr>
      <vt:lpstr>Arial Unicode MS</vt:lpstr>
      <vt:lpstr>Times New Roman</vt:lpstr>
      <vt:lpstr>Arial</vt:lpstr>
      <vt:lpstr>Tahoma</vt:lpstr>
      <vt:lpstr>Standarddesign</vt:lpstr>
      <vt:lpstr>第一章  项目与项目管理概述</vt:lpstr>
      <vt:lpstr>讨论&amp;交流</vt:lpstr>
      <vt:lpstr>软件人才的职业发展图</vt:lpstr>
      <vt:lpstr>软件人才的知识结构图</vt:lpstr>
      <vt:lpstr>课程价值</vt:lpstr>
      <vt:lpstr>课程介绍</vt:lpstr>
      <vt:lpstr>教材及参考书简介</vt:lpstr>
      <vt:lpstr>几个重要的概念与思考</vt:lpstr>
      <vt:lpstr>何谓IT</vt:lpstr>
      <vt:lpstr>IT产业</vt:lpstr>
      <vt:lpstr>与IT相关的企业和个人</vt:lpstr>
      <vt:lpstr>什么人需要IT？</vt:lpstr>
      <vt:lpstr>何谓项目?</vt:lpstr>
      <vt:lpstr>项目的其他属性</vt:lpstr>
      <vt:lpstr>各种类型的项目</vt:lpstr>
      <vt:lpstr>什么不是项目？</vt:lpstr>
      <vt:lpstr>试练</vt:lpstr>
      <vt:lpstr>什么组织需要做项目？</vt:lpstr>
      <vt:lpstr>项目的约束</vt:lpstr>
      <vt:lpstr>何谓管理</vt:lpstr>
      <vt:lpstr>何谓项目管理?</vt:lpstr>
      <vt:lpstr>项目干系人</vt:lpstr>
      <vt:lpstr>项目管理的典型管理过程(适用于所有项目)</vt:lpstr>
      <vt:lpstr>项目管理的价值</vt:lpstr>
      <vt:lpstr>什么项目需要管理？</vt:lpstr>
      <vt:lpstr>何谓IT项目管理</vt:lpstr>
      <vt:lpstr>IT项目的特性决定了其管理的挑战</vt:lpstr>
      <vt:lpstr>IT项目管理框架</vt:lpstr>
      <vt:lpstr>IT项目的成功</vt:lpstr>
      <vt:lpstr>项目经理是谁？</vt:lpstr>
      <vt:lpstr>项目经理的价值</vt:lpstr>
      <vt:lpstr>项目经理应该具备的素质</vt:lpstr>
      <vt:lpstr>IT项目经理职业</vt:lpstr>
      <vt:lpstr>补充：项目管理的发展过程</vt:lpstr>
      <vt:lpstr>补充：项目管理的发展现状</vt:lpstr>
      <vt:lpstr>补充：项目管理办公室</vt:lpstr>
      <vt:lpstr>补充：美国项目管理协会</vt:lpstr>
      <vt:lpstr>补充：项目管理认证</vt:lpstr>
      <vt:lpstr>1993-2006 PMP认证的增长情况</vt:lpstr>
      <vt:lpstr>补充：工信部信息系统项目管理资格认证</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349</cp:revision>
  <dcterms:created xsi:type="dcterms:W3CDTF">2007-11-27T23:54:00Z</dcterms:created>
  <dcterms:modified xsi:type="dcterms:W3CDTF">2019-01-07T02:48:27Z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