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C6E63-4DD8-4E01-A482-3D21CE4A0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D98B5A-686F-49EC-BAC7-56340A1D1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9C07A-EABA-4744-8DFE-F64B9181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EB87-CF07-4AE3-A209-415AB4DF89F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88F3B-C8D9-455F-94DB-34E01F20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E30B4-9E1F-4AA5-8784-08891DDF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5CA-15F3-4A58-BDC8-AE82E38C6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6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BDE64-DCBF-4E4A-9137-3AB45A5A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DA0FCF-17D4-4C0B-923D-B8D902B1B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4CFD5-54BC-4415-9E54-1A32EB3B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EB87-CF07-4AE3-A209-415AB4DF89F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72BA3-F81F-4F6B-8E31-3E92DBAC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1AC0-2D23-4DB7-9FB8-3DFEE910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5CA-15F3-4A58-BDC8-AE82E38C6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2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C96DFA-5895-407E-ADE0-3F484397A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5BA372-B6EA-45CC-B9F0-E5263AF62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DEE9D-D54C-4E3D-86A7-196D2213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EB87-CF07-4AE3-A209-415AB4DF89F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47712-BBC5-4832-9F20-52BC330F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19E9B-F751-4267-B5E0-E9954F91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5CA-15F3-4A58-BDC8-AE82E38C6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3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EE67A-15EB-4F3D-821A-93850151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B1F92-7D96-4F9A-A937-0F5783F9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4AEFF-9DCA-4097-A06B-24657639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EB87-CF07-4AE3-A209-415AB4DF89F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69D56-782A-43A3-B595-444B2B2D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C6A3A-29D4-4574-A140-A39DEF96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5CA-15F3-4A58-BDC8-AE82E38C6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41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CDA80-F3CE-4605-9AEE-1AFFABF9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FBAFC-C17C-48BB-BF7A-49B34170A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A4384-145B-4293-A417-04ABBC30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EB87-CF07-4AE3-A209-415AB4DF89F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0D653-6EE0-49E0-B219-EE8D4AC2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E9B71-6DDA-43B9-92DF-666336B8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5CA-15F3-4A58-BDC8-AE82E38C6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7C5BA-F2AF-460E-B8F5-499970EC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98F0E-6C26-4039-8391-F9EB67944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D83D15-1245-4DE5-8E50-7EC7898D7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3E833-13F4-4A45-AB14-8D6F6818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EB87-CF07-4AE3-A209-415AB4DF89F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EAC7B-A55D-4C45-A2E7-FBE76BA7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F33F6-0618-44A3-B3B5-829A83A0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5CA-15F3-4A58-BDC8-AE82E38C6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99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FBC6B-61FD-479C-B39F-9F11B5FE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F8842-9939-46FA-B8D0-9CE94C80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32C1CE-AFA7-4BFD-8323-001119D0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4C3793-7DCF-492A-A07B-86D321D5B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DB033A-F56C-4D26-AE12-D25D2D399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E069CC-BDA2-417E-9D9D-E0224E2F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EB87-CF07-4AE3-A209-415AB4DF89F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EC0CFB-639B-49A7-B074-C268A8DC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B02999-72A9-460D-B661-0CB693E4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5CA-15F3-4A58-BDC8-AE82E38C6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C2F34-47FD-431A-A228-6B9B9781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33938F-C303-4B40-8D2C-2AF9C6E5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EB87-CF07-4AE3-A209-415AB4DF89F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0AFAC2-F919-4511-8748-E445A853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7752E7-71B7-4463-9F76-2915EA6A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5CA-15F3-4A58-BDC8-AE82E38C6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706B3E-15F1-4374-A0BC-F4F2D885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EB87-CF07-4AE3-A209-415AB4DF89F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E6D053-2779-4483-9C7F-CFF69AD8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AE095D-B4CF-4D35-B74A-6C2F231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5CA-15F3-4A58-BDC8-AE82E38C6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2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9DF5E-6B97-4587-B54C-0C0261B2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7B5BE-7D2A-4E2B-9805-E6481418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D0DCE-E1BF-43E7-8042-087023AB7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A564F-57D6-44C5-9EFE-4B262BA4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EB87-CF07-4AE3-A209-415AB4DF89F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75FE0-0203-46A0-B5ED-809E0A20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B313A-68A4-4F39-B65E-7D96200A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5CA-15F3-4A58-BDC8-AE82E38C6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9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FC0BC-01C2-4A9B-BBB5-D7C82829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8CD5E2-3D91-4CE4-8690-573705ACD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A248A-7B9C-4DE7-A6D7-A219D0374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DDF2E-B042-4B74-8E65-1CA06ABE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EB87-CF07-4AE3-A209-415AB4DF89F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B4D0E-2FF1-4AC0-BCF3-89C01971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BFEB53-9867-4AAB-BA52-8111A7BB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5CA-15F3-4A58-BDC8-AE82E38C6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86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A5771B-087A-4862-AAB1-3247A1C2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D2D85-3561-41CD-94D7-D10E5EC1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9E553-1F0B-48BB-9F02-42381E185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EB87-CF07-4AE3-A209-415AB4DF89F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F566D-AADC-433A-A9BB-9EBFBA6B9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9F60E-55B9-4E58-9D0C-7894DA155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05CA-15F3-4A58-BDC8-AE82E38C6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7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5DBE9-F38B-43B9-9049-8275A9DEE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feature map</a:t>
            </a:r>
            <a:r>
              <a:rPr lang="zh-CN" altLang="en-US" b="1" dirty="0"/>
              <a:t>张量的可视化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B81652-C6BB-432C-B19B-68B5F84A6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董成栋 </a:t>
            </a:r>
            <a:r>
              <a:rPr lang="en-US" altLang="zh-CN" dirty="0"/>
              <a:t>June 14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01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42AB00-3121-44FB-A588-85D6A35C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66" y="777010"/>
            <a:ext cx="2385267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9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CAD1D-FEC0-4686-9186-1A8236C0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not matplotlib?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CC574-DC72-4CCE-ADF5-7B927F1C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the ratio </a:t>
            </a:r>
            <a:r>
              <a:rPr lang="en-US" altLang="zh-CN"/>
              <a:t>of axes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0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037640-0652-4D06-915C-A5210AE6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05" y="148472"/>
            <a:ext cx="1488829" cy="32835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F5EF35-20A0-449C-A0D7-0828818FF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1" y="148472"/>
            <a:ext cx="1475294" cy="32805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027B6E-01F9-4602-9018-2776F3CD4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826" y="191930"/>
            <a:ext cx="1389633" cy="31817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3F955E-48A3-40E0-9E8F-5E88A3CDA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156" y="210784"/>
            <a:ext cx="1364236" cy="31817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A744784-9DEC-4946-97FA-1C289E3B8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354" y="157899"/>
            <a:ext cx="1323995" cy="31956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94A1304-1694-476F-8AB4-DE8B0DE74B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1885" y="201356"/>
            <a:ext cx="1305150" cy="314280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A4C43F5-EDD9-4820-9B16-6DCE0009EC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6606" y="210783"/>
            <a:ext cx="1333477" cy="314280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5562C5D-D928-4392-96D5-FF1DD97B82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31721" y="201355"/>
            <a:ext cx="1366972" cy="319120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D7552B1-BB21-4896-B78A-3B7013984C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724" y="3438427"/>
            <a:ext cx="1372668" cy="328052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FBF7DB2-EA89-4668-BD20-AA93875E44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9034" y="3411417"/>
            <a:ext cx="1372668" cy="328342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E9352BA-C363-4573-8A46-E4C6865736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68770" y="3420843"/>
            <a:ext cx="1345517" cy="327350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C0B91E4-CC3B-414E-BBC3-C0D1F64B06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67105" y="3420843"/>
            <a:ext cx="1364236" cy="323323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8C21A8E-024E-4167-A669-5676EFD628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64614" y="3439698"/>
            <a:ext cx="1375846" cy="323323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AB999E7-0B83-45EB-88E7-D9291E52DF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08241" y="3449124"/>
            <a:ext cx="1346579" cy="319120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8660335-7165-494B-9E32-A430686394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15846" y="3399429"/>
            <a:ext cx="1344237" cy="327350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2EF5718-B5A3-4963-A174-55DF375853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37537" y="3462240"/>
            <a:ext cx="1346323" cy="31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2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feature map张量的可视化</vt:lpstr>
      <vt:lpstr>PowerPoint 演示文稿</vt:lpstr>
      <vt:lpstr>Why not matplotlib?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map张量的可视化</dc:title>
  <dc:creator>董 成栋</dc:creator>
  <cp:lastModifiedBy>董 成栋</cp:lastModifiedBy>
  <cp:revision>3</cp:revision>
  <dcterms:created xsi:type="dcterms:W3CDTF">2021-06-14T07:07:24Z</dcterms:created>
  <dcterms:modified xsi:type="dcterms:W3CDTF">2021-06-14T14:02:16Z</dcterms:modified>
</cp:coreProperties>
</file>