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40E8A-6B59-4796-A5A2-49043F703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D392D4-1788-4726-BDD4-9F4A92346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1DC1D-DABD-4725-BD42-C7616E3D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822-D2BC-4F02-837C-4318D8951A9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C7EC0-87BB-4B96-A29D-DB0723DC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5DFC9-D526-4534-B25B-2630A924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7B89-602F-4A22-B90E-DF6B01D10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02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09E0C-B9E7-4D98-90D3-C667F7CE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00F4C8-566F-49C4-9E50-F752025D5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891BA-BC88-4306-8729-2258FA13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822-D2BC-4F02-837C-4318D8951A9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CA3DE-CC64-47DC-8F18-A52D4F2C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FB65A-08E9-44BF-AD1F-C9EF27C2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7B89-602F-4A22-B90E-DF6B01D10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6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534AEC-A320-4630-8756-29B254146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9D90CE-9A7B-4A68-9A1C-664EFA5C8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A52F8-B55F-4141-AD73-0ABCAE41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822-D2BC-4F02-837C-4318D8951A9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B0349-8A93-4F22-8675-9CCB7517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84C7B-D052-45E2-9A9B-54CF813D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7B89-602F-4A22-B90E-DF6B01D10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A3D45-CE54-49BC-AE9C-7CD93BAA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97489-F3B4-479F-B93F-A68CB61B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23CCD-D532-40D9-ACD2-5B5FABF0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822-D2BC-4F02-837C-4318D8951A9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E6505-2169-44D7-BDDE-CE856855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C8426-27B6-4EF7-BDB3-0E348D07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7B89-602F-4A22-B90E-DF6B01D10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96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40036-D12D-4EEF-9FBE-9D8B98EA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3CAD8-FD02-4368-86B9-69E22963A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5249F-BB6A-4316-867B-1643E9E9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822-D2BC-4F02-837C-4318D8951A9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7DE2D-550A-4876-AF28-3D7BBE16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4C7F1-8A60-4C53-B53A-55BF68A7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7B89-602F-4A22-B90E-DF6B01D10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41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5B4BB-BF64-44C3-A5B9-0FF259C2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C2975-B332-4AD6-9782-839A24DEF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76B0A3-C4EA-4BA8-A987-4D4DC16F0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667517-5E50-4AB7-AEB4-47CBAB37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822-D2BC-4F02-837C-4318D8951A9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99981-D768-4D66-84D7-6AED38AE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9414E5-DFE8-4B32-BBDD-2D8B9516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7B89-602F-4A22-B90E-DF6B01D10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5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FA7DE-DA87-4B23-9C4C-39C03B21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386DF1-F56B-4D8F-B25B-8B2276148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3CB34E-5189-49B1-89B0-FA8C686C0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F69BC7-7888-4592-9B63-9D3DF17CB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8191BB-A1D9-4680-A767-A4728DC93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B5DE12-5F51-4786-B3BA-86E5B5B8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822-D2BC-4F02-837C-4318D8951A9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7BBC22-7391-4FFC-B21F-63D0F5B3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FC8E65-79D4-47D0-B478-A9F0C2DB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7B89-602F-4A22-B90E-DF6B01D10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77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E770B-2608-4358-9EA7-5E162C00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7D7312-9418-4B3A-831F-FBE7E891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822-D2BC-4F02-837C-4318D8951A9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FD9CA7-1FAF-4BB6-9AF0-6E38FEA7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D98005-E517-436D-B113-D6E6C583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7B89-602F-4A22-B90E-DF6B01D10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67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97B183-7E48-427E-ABD8-7B520E9B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822-D2BC-4F02-837C-4318D8951A9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8C49AA-BA86-48E9-B017-932BBB0D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5C35BD-079D-47FC-A8EF-B4DAA979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7B89-602F-4A22-B90E-DF6B01D10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62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F34F3-4CFC-4ED3-A823-20FB1238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C8803-A063-4AE9-A755-0264FE720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83158E-3EDB-4DA5-9E8F-5A68E8B38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9BFF51-6991-4C70-B8C3-1384CF96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822-D2BC-4F02-837C-4318D8951A9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7299B0-CB04-47C0-9FE1-D4B7C52E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42005-EF65-459B-9AB1-97987AC1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7B89-602F-4A22-B90E-DF6B01D10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05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A476D-15BC-4B51-BDC9-1DD8A8B4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07078E-DA1E-4175-AECA-CAFE2DBE9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D6F82-46E0-4AA2-B84D-FEACB6C53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0F686-FA20-4609-94A6-61184D32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822-D2BC-4F02-837C-4318D8951A9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D8D354-79C6-4BF9-BC38-DDA0A882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6E9EF-5079-4CFA-B2FC-B479305A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7B89-602F-4A22-B90E-DF6B01D10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4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580A2A-826F-45BE-BFBD-D2BDA5A7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B7E04F-893D-41CB-9B7A-3CA8C4FD6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425A9-3C11-4986-AD25-E6B49F6BC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A822-D2BC-4F02-837C-4318D8951A9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4FA9E-6F78-4797-AAD7-CF527A3A7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D5A38-489E-4A05-84C7-609DCC133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67B89-602F-4A22-B90E-DF6B01D10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6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F216-6186-4ED2-9C81-B5E32ADA5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Augmentation Is All You Need</a:t>
            </a:r>
            <a:endParaRPr lang="zh-CN" alt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BC4ACF-AD09-461A-8E46-F9C244366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June 17</a:t>
            </a:r>
            <a:r>
              <a:rPr lang="en-US" altLang="zh-CN" baseline="30000" dirty="0"/>
              <a:t>th</a:t>
            </a:r>
            <a:r>
              <a:rPr lang="en-US" altLang="zh-CN" dirty="0"/>
              <a:t> 2021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63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6B80A-A5BB-4BF0-BF16-D5D7E57E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36" y="331174"/>
            <a:ext cx="10515600" cy="1325563"/>
          </a:xfrm>
        </p:spPr>
        <p:txBody>
          <a:bodyPr/>
          <a:lstStyle/>
          <a:p>
            <a:r>
              <a:rPr lang="en-US" altLang="zh-CN" dirty="0" err="1"/>
              <a:t>RandomSizedBBoxSafeCrop</a:t>
            </a:r>
            <a:r>
              <a:rPr lang="en-US" altLang="zh-CN" dirty="0"/>
              <a:t>   </a:t>
            </a:r>
            <a:r>
              <a:rPr lang="en-US" altLang="zh-CN" dirty="0" err="1"/>
              <a:t>InvertImg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FC0783-6DAD-45EF-9782-7BEAF2F8A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00" y="1424822"/>
            <a:ext cx="3409950" cy="4762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FC6D9F-0722-4711-B850-3AB2EF1C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886" y="1424822"/>
            <a:ext cx="3409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1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54324-481E-426D-9BB1-7BC38A99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13" y="485758"/>
            <a:ext cx="11096134" cy="1325563"/>
          </a:xfrm>
        </p:spPr>
        <p:txBody>
          <a:bodyPr/>
          <a:lstStyle/>
          <a:p>
            <a:r>
              <a:rPr lang="en-US" altLang="zh-CN" sz="3200" dirty="0" err="1"/>
              <a:t>RandomBrightnessContrast</a:t>
            </a:r>
            <a:r>
              <a:rPr lang="en-US" altLang="zh-CN" dirty="0"/>
              <a:t>  </a:t>
            </a:r>
            <a:r>
              <a:rPr lang="en-US" altLang="zh-CN" sz="3600" dirty="0" err="1"/>
              <a:t>RandomRain</a:t>
            </a:r>
            <a:r>
              <a:rPr lang="en-US" altLang="zh-CN" sz="4000" dirty="0"/>
              <a:t>     </a:t>
            </a:r>
            <a:r>
              <a:rPr lang="en-US" altLang="zh-CN" sz="3600" dirty="0" err="1"/>
              <a:t>RandomFog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F1ADD3-0292-4AF5-AE71-BDE81C884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1321"/>
            <a:ext cx="3409950" cy="4762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9DF77A-5BFE-45CF-835C-EABA5AA2F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37" y="1811321"/>
            <a:ext cx="3409950" cy="4762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09F855-759D-461E-8D1A-2BE6EA217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137" y="1811321"/>
            <a:ext cx="3409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8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A354D-31D1-4EF5-952A-5FB51370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23" y="365125"/>
            <a:ext cx="10712777" cy="1325563"/>
          </a:xfrm>
        </p:spPr>
        <p:txBody>
          <a:bodyPr>
            <a:normAutofit/>
          </a:bodyPr>
          <a:lstStyle/>
          <a:p>
            <a:r>
              <a:rPr lang="en-US" altLang="zh-CN" sz="4000" dirty="0" err="1"/>
              <a:t>RandomShadow</a:t>
            </a:r>
            <a:r>
              <a:rPr lang="en-US" altLang="zh-CN" sz="4000" dirty="0"/>
              <a:t>  </a:t>
            </a:r>
            <a:r>
              <a:rPr lang="en-US" altLang="zh-CN" sz="4000" dirty="0" err="1"/>
              <a:t>RandomSnow</a:t>
            </a:r>
            <a:r>
              <a:rPr lang="en-US" altLang="zh-CN" sz="4000" dirty="0"/>
              <a:t> </a:t>
            </a:r>
            <a:r>
              <a:rPr lang="en-US" altLang="zh-CN" sz="4000" dirty="0" err="1"/>
              <a:t>RandomSunFlare</a:t>
            </a:r>
            <a:r>
              <a:rPr lang="en-US" altLang="zh-CN" sz="4000" dirty="0"/>
              <a:t>     </a:t>
            </a: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8B7FFF-BF48-4F34-8198-1EDB31A7D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9029"/>
            <a:ext cx="3409950" cy="4762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2EB5D1-BFFC-4D30-82E9-F23DC7BAE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2" y="1849029"/>
            <a:ext cx="3409950" cy="4762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EE944B-53B5-428C-9E2C-087F4234F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4" y="1849029"/>
            <a:ext cx="3409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9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7D90-13FD-47A9-BF92-A7B55AE9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1866" cy="1325563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GaussianNoise</a:t>
            </a:r>
            <a:r>
              <a:rPr lang="en-US" altLang="zh-CN" sz="3600" dirty="0"/>
              <a:t>      CLAHE</a:t>
            </a:r>
            <a:r>
              <a:rPr lang="zh-CN" altLang="en-US" sz="3600" dirty="0"/>
              <a:t>对比度受限自适应直方图均衡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5CDFA4-A3BC-457B-B807-7FD2BF933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02" y="1443676"/>
            <a:ext cx="3409950" cy="4762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7A2BB7-E0F5-4D5A-8E85-C73E1BEFF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59" y="1443676"/>
            <a:ext cx="3409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0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68F95-8F6F-4E7E-80FB-07B5D0A3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ChannelShuffle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EEF2DF-6E2B-4A0C-9FEC-FDBB18C00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0748"/>
            <a:ext cx="3409950" cy="4762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202D40-F331-4826-AC2A-06179DA4D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0" y="1820748"/>
            <a:ext cx="3409950" cy="4762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47F53DC-5C67-43B4-9988-24ADB76F5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1820748"/>
            <a:ext cx="3409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5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2E4D3-385A-4FBF-B9AD-504C5BCA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ISONoise</a:t>
            </a:r>
            <a:r>
              <a:rPr lang="en-US" altLang="zh-CN" dirty="0"/>
              <a:t>        </a:t>
            </a:r>
            <a:r>
              <a:rPr lang="en-US" altLang="zh-CN" sz="3600" dirty="0"/>
              <a:t>Solarize(invert pixels over threshold)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5B7DD5-A367-4AAE-AD7B-A9D7D5F10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41" y="1434249"/>
            <a:ext cx="3409950" cy="4762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1F921A-A881-43CF-AD69-8568777EA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51" y="1434249"/>
            <a:ext cx="3409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24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BB1EE-12E4-4504-8CC2-5BE29B3C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ToGray</a:t>
            </a:r>
            <a:r>
              <a:rPr lang="zh-CN" altLang="en-US" sz="3600" dirty="0"/>
              <a:t>若像素均值大于</a:t>
            </a:r>
            <a:r>
              <a:rPr lang="en-US" altLang="zh-CN" sz="3600" dirty="0"/>
              <a:t>127</a:t>
            </a:r>
            <a:r>
              <a:rPr lang="zh-CN" altLang="en-US" sz="3600" dirty="0"/>
              <a:t>，变灰         </a:t>
            </a:r>
            <a:r>
              <a:rPr lang="en-US" altLang="zh-CN" sz="3600" dirty="0"/>
              <a:t>Sepia</a:t>
            </a:r>
            <a:r>
              <a:rPr lang="zh-CN" altLang="en-US" sz="3600"/>
              <a:t>滤镜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44D761-7B64-46E9-8056-8A0FBFA12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9091"/>
            <a:ext cx="3409950" cy="4762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7A77CB-18E2-47E7-A6D2-0FE543A85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0" y="1604890"/>
            <a:ext cx="3409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8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AAAE6-BF32-4014-A5E6-7821A621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original image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D15AAC-9A7B-4078-B5DA-C6F0C0583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48" y="301543"/>
            <a:ext cx="4478518" cy="62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4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BD3F5-CFC8-4333-905D-A5889B77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GaussianBlur</a:t>
            </a:r>
            <a:r>
              <a:rPr lang="en-US" altLang="zh-CN" dirty="0"/>
              <a:t>   </a:t>
            </a:r>
            <a:r>
              <a:rPr lang="en-US" altLang="zh-CN" dirty="0" err="1"/>
              <a:t>GlassBlur</a:t>
            </a:r>
            <a:r>
              <a:rPr lang="en-US" altLang="zh-CN" dirty="0"/>
              <a:t>          </a:t>
            </a:r>
            <a:r>
              <a:rPr lang="en-US" altLang="zh-CN" dirty="0" err="1"/>
              <a:t>MotionBlur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207880-526D-479E-9E80-67446049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40" y="1528517"/>
            <a:ext cx="3409950" cy="47625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376C65-31AA-4CCE-AE5C-35646016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0" y="1528517"/>
            <a:ext cx="3409950" cy="47625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9D3332B-9599-457B-8903-B675F360E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80" y="1528517"/>
            <a:ext cx="3409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9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B4FFC-A98A-4A86-9962-B26F82B2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ChannelDropout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BDE2F756-1F41-4FA4-892D-1A76A39BE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28" y="1546439"/>
            <a:ext cx="3409950" cy="4762500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368FF7-7C7B-4F5C-8516-1A9BB7B94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1546439"/>
            <a:ext cx="3409950" cy="4762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EAE991-1CC6-49B5-AF8D-E04B2D386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0" y="1546439"/>
            <a:ext cx="3409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71756-DBF3-4378-B592-615DD73D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ColorJitter</a:t>
            </a:r>
            <a:r>
              <a:rPr lang="en-US" altLang="zh-CN" dirty="0"/>
              <a:t>        </a:t>
            </a:r>
            <a:r>
              <a:rPr lang="en-US" altLang="zh-CN" dirty="0" err="1"/>
              <a:t>HorizontalFlip</a:t>
            </a:r>
            <a:r>
              <a:rPr lang="en-US" altLang="zh-CN" dirty="0"/>
              <a:t>   Affine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8E0F54-5823-4B9F-B51A-854F2590A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6225"/>
            <a:ext cx="3409950" cy="4762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B9ADF6-A9B0-463D-B7E8-172F3F3B5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2" y="1566225"/>
            <a:ext cx="3409950" cy="4762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E0F8AC-7D7E-4BD0-8A0C-450910D68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6" y="1566225"/>
            <a:ext cx="3409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7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1E4FD-AAA6-44EC-97AC-62452AA9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PiecewiseAffine</a:t>
            </a:r>
            <a:r>
              <a:rPr lang="en-US" altLang="zh-CN" dirty="0"/>
              <a:t>  </a:t>
            </a:r>
            <a:r>
              <a:rPr lang="en-US" altLang="zh-CN" dirty="0" err="1"/>
              <a:t>Superpixels</a:t>
            </a:r>
            <a:r>
              <a:rPr lang="en-US" altLang="zh-CN" dirty="0"/>
              <a:t>      Perspective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863F8C-6DED-4017-8FB5-A7FE33DFF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1321"/>
            <a:ext cx="3409950" cy="4762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22C839-946B-4622-8171-C2C0D0F66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515" y="1811321"/>
            <a:ext cx="3409950" cy="4762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846080-0225-4A65-ABC3-29046BA08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148" y="1811321"/>
            <a:ext cx="3409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7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903B8-E827-4AC0-B58C-A05B719B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Emboss           Equalize           </a:t>
            </a:r>
            <a:r>
              <a:rPr lang="en-US" altLang="zh-CN" dirty="0" err="1"/>
              <a:t>FancyPCA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6ACEC9-97EF-43CB-AA4B-D13E13CE9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0375"/>
            <a:ext cx="3409950" cy="4762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EB2847-3B45-4813-B8E5-24F2CCA45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1730375"/>
            <a:ext cx="3409950" cy="4762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856301-BA2C-40EB-BFC2-4D5AC37B8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98" y="1730375"/>
            <a:ext cx="3409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B6593-226E-46A9-9AEA-3F5F3D22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26" y="374552"/>
            <a:ext cx="10983012" cy="1325563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ImageCompression</a:t>
            </a:r>
            <a:r>
              <a:rPr lang="en-US" altLang="zh-CN" dirty="0"/>
              <a:t>  Sharpen       Downscale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73605D-C48E-4A1F-9DF4-9366C306B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0748"/>
            <a:ext cx="3409950" cy="4762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CCE192-679E-4E82-BE3E-7A57E27B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243" y="1820748"/>
            <a:ext cx="3409950" cy="4762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0FCCC4-2930-476D-94BF-C20B94117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551" y="1820748"/>
            <a:ext cx="3409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7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B3B97-3054-4D67-B6E6-564C7D00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5" y="365125"/>
            <a:ext cx="11500700" cy="1325563"/>
          </a:xfrm>
        </p:spPr>
        <p:txBody>
          <a:bodyPr/>
          <a:lstStyle/>
          <a:p>
            <a:r>
              <a:rPr lang="en-US" altLang="zh-CN" dirty="0" err="1"/>
              <a:t>ShiftScaleRotate</a:t>
            </a:r>
            <a:r>
              <a:rPr lang="en-US" altLang="zh-CN" dirty="0"/>
              <a:t> </a:t>
            </a:r>
            <a:r>
              <a:rPr lang="en-US" altLang="zh-CN" dirty="0" err="1"/>
              <a:t>HueSaturationValue</a:t>
            </a:r>
            <a:r>
              <a:rPr lang="en-US" altLang="zh-CN" dirty="0"/>
              <a:t> Cutout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34B677-B4C5-4600-9CE2-7A9B67B93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409" y="1445404"/>
            <a:ext cx="3409950" cy="47625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17801B1-3F2A-4AC2-B5F6-88CDD5712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91" y="1445404"/>
            <a:ext cx="3409950" cy="47625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FB9D0FA-3500-47B7-833D-08CA490B1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50" y="1568046"/>
            <a:ext cx="3409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0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67</Words>
  <Application>Microsoft Office PowerPoint</Application>
  <PresentationFormat>宽屏</PresentationFormat>
  <Paragraphs>17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Augmentation Is All You Need</vt:lpstr>
      <vt:lpstr>original image</vt:lpstr>
      <vt:lpstr>GaussianBlur   GlassBlur          MotionBlur</vt:lpstr>
      <vt:lpstr>ChannelDropout</vt:lpstr>
      <vt:lpstr>ColorJitter        HorizontalFlip   Affine</vt:lpstr>
      <vt:lpstr>PiecewiseAffine  Superpixels      Perspective</vt:lpstr>
      <vt:lpstr>Emboss           Equalize           FancyPCA</vt:lpstr>
      <vt:lpstr> ImageCompression  Sharpen       Downscale</vt:lpstr>
      <vt:lpstr>ShiftScaleRotate HueSaturationValue Cutout</vt:lpstr>
      <vt:lpstr>RandomSizedBBoxSafeCrop   InvertImg</vt:lpstr>
      <vt:lpstr>RandomBrightnessContrast  RandomRain     RandomFog</vt:lpstr>
      <vt:lpstr>RandomShadow  RandomSnow RandomSunFlare     </vt:lpstr>
      <vt:lpstr>GaussianNoise      CLAHE对比度受限自适应直方图均衡</vt:lpstr>
      <vt:lpstr>ChannelShuffle</vt:lpstr>
      <vt:lpstr>ISONoise        Solarize(invert pixels over threshold)</vt:lpstr>
      <vt:lpstr>ToGray若像素均值大于127，变灰         Sepia滤镜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Augmentation Is All You Need</dc:title>
  <dc:creator>董 成栋</dc:creator>
  <cp:lastModifiedBy>董 成栋</cp:lastModifiedBy>
  <cp:revision>35</cp:revision>
  <dcterms:created xsi:type="dcterms:W3CDTF">2021-06-17T04:06:30Z</dcterms:created>
  <dcterms:modified xsi:type="dcterms:W3CDTF">2021-06-17T08:58:33Z</dcterms:modified>
</cp:coreProperties>
</file>