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6776-8707-478B-9856-6654B812C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5AC8A-EBB0-4CE3-80F7-513B9AEFD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48CF-19D1-4BB1-BAE2-B7840E4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DFE6-C6F9-4ACC-972D-FF040542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F37E-3BE9-4262-B2F0-217BD514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6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F619-0B87-4175-AEFC-7E071027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29618-AE3B-45E9-AC8D-78ADB3A9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EA663-E8AE-45C9-9E4E-CC760550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44E0-1C6D-47B7-A90A-F6C3DAF6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34A1-7E16-4DD4-A264-938FE3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F1CD5-5EAA-47E4-95E2-05962641F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A340-C752-46E9-BECA-30A907890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1A3D-EC65-4AB9-B86B-E08BC5FD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68DB-908E-423B-B48B-EEDE1D10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D0F8-F54A-4098-8EC6-A69701B1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D88-F160-4790-A18E-D19B98D8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8A79-E025-47D9-A670-7F408B68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278A-F82E-4BF4-B17D-13E759A6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00E8-880A-4D48-BA21-AF404E9A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5E63-64A8-45AA-BE9F-2DE26BD4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5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982D-EF84-454D-94E4-39459172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1ABF-6852-452C-8ED0-C2E79648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7792-4090-4E66-96DA-0A96B8EA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70CA-DC5A-43E6-8CC1-9863DC5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A238-7E81-4E70-8329-2CF5F046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D356-C9BF-4319-BC3C-0965FBF9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FEB9-4C06-4276-B2BF-A2D045C1B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A61AF-99AC-4A03-B737-8CD1DD64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D1E9-51B8-4834-B205-327682BB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4ED54-3ED6-4759-9384-8AB243F4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514D-805B-4C76-BE56-D0C056F2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C0A3-8A15-47F5-B83B-5BDDEF91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ED39-58B0-498A-9A15-55677B68B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51423-8ACF-4059-B575-139E7174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45181-341C-4655-BAE3-3B0F4D46F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A1B9A-5711-4B6D-88A2-D0E27BF50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79A33-FD55-4AFB-8262-6A9F6553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08A9D-CBDA-4BC6-A9D5-8403C691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B9F8C-1745-4313-8ED7-EA611EB5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9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818F-A7DF-460A-A5CE-F93F1711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A5092-DD2B-4546-A408-F3C51BC6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06FE1-C5B7-4AED-8A1F-CEEE9EAC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3E4C4-1150-444B-BF48-05C36C36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4F869-A360-4E30-9B0C-172B10E6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FD610-C3E9-4A45-9209-5B2AFCCB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23E66-0F9C-4CEE-9AAA-6600AC66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F0CC-3677-477E-82D3-1DF21F04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1266-28F6-4BA1-B629-196578BB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A85C1-A7E0-4091-A24C-8BEBFB28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0EC4-E4AE-4689-8395-CC144414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BBE07-CAA3-4F69-9B66-9B49D0BB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8ECA-76E1-492E-8DFC-7C31088A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062-16C3-4598-BEE9-58EF69F5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278D1-274D-4777-BF7D-9439775EB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6D6-3448-4744-B92F-5C4E0B726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0C387-D7F0-40D7-AC92-EA712E17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21851-A9C0-42BB-A281-C681B0BB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DFB2D-991A-4785-B154-8C0E31F2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F07F-EBE9-4127-A829-893A43F9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47DA-A76E-4925-BCC2-5DEC6FC56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61DE-FB4D-41A1-8D07-5574CD739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36AC-0FB7-4204-872F-A3E3893C14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6FCF-ABB4-4DB7-8CC8-46923E166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91E0-B862-4578-ACFD-87A486825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A449-A7A9-4E70-832E-3CB52FE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1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D34A-E039-4304-A8C8-3CBF9BC25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rosettes in the wild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61EC3-3F17-4C51-B0D4-633E8561C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0CE-D0D9-49A4-B170-FDF2ADA1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special case to the training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B6DF9-57CB-4616-ABDF-80B079DAC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4" y="2781195"/>
            <a:ext cx="1325563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DBD3F-17AE-472D-82F5-90FA5A8B5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65" y="2781194"/>
            <a:ext cx="1325563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AC9CD-916B-433A-83BE-36188E769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75" y="2781193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A7C37D-4E7A-45FA-9F8F-0EA2E5D07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85" y="2781193"/>
            <a:ext cx="1325562" cy="1325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6E68A-88AB-4D1E-9472-2F5253CDCA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794" y="2789261"/>
            <a:ext cx="1325562" cy="13255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94E7AB-74B6-4333-878E-6B1B4ADA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03" y="2789261"/>
            <a:ext cx="1317494" cy="13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3EF-3712-4CD3-9EB2-FD269BB5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rosettes in unseen images - success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875905-A0E1-4CD8-A07B-64DAD7544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5139"/>
            <a:ext cx="2359024" cy="2359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BCAA33-8D02-4838-96EB-35F89CA09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279899"/>
            <a:ext cx="2359025" cy="2359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449851-559A-4892-9FF7-A317D140D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49" y="1735138"/>
            <a:ext cx="2359023" cy="23590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51968D-B8BD-40A9-8D5F-083A00C44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48" y="4279898"/>
            <a:ext cx="2359023" cy="23590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9EB442-CFD6-4AF3-8056-A3B60D224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6" y="1690687"/>
            <a:ext cx="2359023" cy="23590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2DD7AE-7E9D-48FD-871B-EBE94D251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5" y="4279897"/>
            <a:ext cx="2359023" cy="23590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F1E351-9BFB-45DF-BA10-737BFBB6B8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42" y="1690686"/>
            <a:ext cx="2359023" cy="23590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6A38D2-F53D-4675-BBD4-6DC8DCFD37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41" y="4279896"/>
            <a:ext cx="2359023" cy="23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7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3EF-3712-4CD3-9EB2-FD269BB5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rosettes in unseen images - fail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92B38-E2CF-4F8D-A847-049C00DD7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695449"/>
            <a:ext cx="2354260" cy="2354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D4EF25-51A5-4805-BF79-4AA7DCE06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6" y="1689097"/>
            <a:ext cx="2360612" cy="2360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3E0F7-F3A6-46B3-83C2-47F53C837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21" y="1695449"/>
            <a:ext cx="2360612" cy="2360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A1EE03-365C-478B-BDF6-6D330F19A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76" y="1695448"/>
            <a:ext cx="2360611" cy="2360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D69086-2874-4020-B602-CD6B03015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2" y="4278306"/>
            <a:ext cx="2354259" cy="2354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EFC7A2-D5C2-4B86-BCFF-2C1F2792C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94" y="4278306"/>
            <a:ext cx="2354258" cy="23542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734FB2-3D01-4896-BA5E-1CF767CB57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20" y="4278305"/>
            <a:ext cx="2354257" cy="23542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246FC5-CC18-44F9-AEBA-E8F14D402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45" y="4278305"/>
            <a:ext cx="2354256" cy="2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3EF-3712-4CD3-9EB2-FD269BB5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rosettes in unseen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473FA-5084-4CF3-8489-A62E1B4F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076450"/>
            <a:ext cx="3238500" cy="3238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E9302-C8F3-4AC1-92DB-22590B22D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2076450"/>
            <a:ext cx="3238500" cy="323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BEC5E-2769-4FFD-8071-96375A8B727D}"/>
              </a:ext>
            </a:extLst>
          </p:cNvPr>
          <p:cNvSpPr txBox="1"/>
          <p:nvPr/>
        </p:nvSpPr>
        <p:spPr>
          <a:xfrm>
            <a:off x="1543050" y="5700712"/>
            <a:ext cx="309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trained by 2:1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9DEEA-137F-4E93-8710-55A5B2D631F0}"/>
              </a:ext>
            </a:extLst>
          </p:cNvPr>
          <p:cNvSpPr txBox="1"/>
          <p:nvPr/>
        </p:nvSpPr>
        <p:spPr>
          <a:xfrm>
            <a:off x="6743700" y="5699640"/>
            <a:ext cx="309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trained by 3:1 dataset</a:t>
            </a:r>
            <a:br>
              <a:rPr lang="en-US" dirty="0"/>
            </a:br>
            <a:r>
              <a:rPr lang="en-US" dirty="0"/>
              <a:t>with special case</a:t>
            </a:r>
          </a:p>
        </p:txBody>
      </p:sp>
    </p:spTree>
    <p:extLst>
      <p:ext uri="{BB962C8B-B14F-4D97-AF65-F5344CB8AC3E}">
        <p14:creationId xmlns:p14="http://schemas.microsoft.com/office/powerpoint/2010/main" val="134733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3EF-3712-4CD3-9EB2-FD269BB5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rosettes in unseen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BEC5E-2769-4FFD-8071-96375A8B727D}"/>
              </a:ext>
            </a:extLst>
          </p:cNvPr>
          <p:cNvSpPr txBox="1"/>
          <p:nvPr/>
        </p:nvSpPr>
        <p:spPr>
          <a:xfrm>
            <a:off x="1543050" y="5700712"/>
            <a:ext cx="309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trained by 2:1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9DEEA-137F-4E93-8710-55A5B2D631F0}"/>
              </a:ext>
            </a:extLst>
          </p:cNvPr>
          <p:cNvSpPr txBox="1"/>
          <p:nvPr/>
        </p:nvSpPr>
        <p:spPr>
          <a:xfrm>
            <a:off x="6743700" y="5699640"/>
            <a:ext cx="309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trained by 3:1 dataset</a:t>
            </a:r>
            <a:br>
              <a:rPr lang="en-US" dirty="0"/>
            </a:br>
            <a:r>
              <a:rPr lang="en-US" dirty="0"/>
              <a:t>with special case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516D92-E014-4B4B-9F40-2F771AD9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076450"/>
            <a:ext cx="3238500" cy="32385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265978-D367-409B-87B1-7DCEFC690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207645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3EF-3712-4CD3-9EB2-FD269BB5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rosettes in unseen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BEC5E-2769-4FFD-8071-96375A8B727D}"/>
              </a:ext>
            </a:extLst>
          </p:cNvPr>
          <p:cNvSpPr txBox="1"/>
          <p:nvPr/>
        </p:nvSpPr>
        <p:spPr>
          <a:xfrm>
            <a:off x="1543050" y="5700712"/>
            <a:ext cx="309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trained by 2:1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9DEEA-137F-4E93-8710-55A5B2D631F0}"/>
              </a:ext>
            </a:extLst>
          </p:cNvPr>
          <p:cNvSpPr txBox="1"/>
          <p:nvPr/>
        </p:nvSpPr>
        <p:spPr>
          <a:xfrm>
            <a:off x="6743700" y="5699640"/>
            <a:ext cx="309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trained by 3:1 dataset</a:t>
            </a:r>
            <a:br>
              <a:rPr lang="en-US" dirty="0"/>
            </a:br>
            <a:r>
              <a:rPr lang="en-US" dirty="0"/>
              <a:t>with special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0AF7F-5694-4813-A7D0-7B8B66CA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076450"/>
            <a:ext cx="3238500" cy="323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20B839-0F10-44AE-9B48-8B83D5BEB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207645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3EF-3712-4CD3-9EB2-FD269BB5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rosettes in unseen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BEC5E-2769-4FFD-8071-96375A8B727D}"/>
              </a:ext>
            </a:extLst>
          </p:cNvPr>
          <p:cNvSpPr txBox="1"/>
          <p:nvPr/>
        </p:nvSpPr>
        <p:spPr>
          <a:xfrm>
            <a:off x="1543050" y="5700712"/>
            <a:ext cx="309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trained by 2:1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9DEEA-137F-4E93-8710-55A5B2D631F0}"/>
              </a:ext>
            </a:extLst>
          </p:cNvPr>
          <p:cNvSpPr txBox="1"/>
          <p:nvPr/>
        </p:nvSpPr>
        <p:spPr>
          <a:xfrm>
            <a:off x="6743700" y="5699640"/>
            <a:ext cx="309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trained by 3:1 dataset</a:t>
            </a:r>
            <a:br>
              <a:rPr lang="en-US" dirty="0"/>
            </a:br>
            <a:r>
              <a:rPr lang="en-US" dirty="0"/>
              <a:t>with special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535C2-FF60-4C9A-B114-37D226889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076450"/>
            <a:ext cx="3238500" cy="323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F061D-0F7A-4C6C-B973-EB3B8B0D6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207645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6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3EF-3712-4CD3-9EB2-FD269BB5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rosettes in unseen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BEC5E-2769-4FFD-8071-96375A8B727D}"/>
              </a:ext>
            </a:extLst>
          </p:cNvPr>
          <p:cNvSpPr txBox="1"/>
          <p:nvPr/>
        </p:nvSpPr>
        <p:spPr>
          <a:xfrm>
            <a:off x="1543050" y="5700712"/>
            <a:ext cx="309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trained by 2:1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9DEEA-137F-4E93-8710-55A5B2D631F0}"/>
              </a:ext>
            </a:extLst>
          </p:cNvPr>
          <p:cNvSpPr txBox="1"/>
          <p:nvPr/>
        </p:nvSpPr>
        <p:spPr>
          <a:xfrm>
            <a:off x="6743700" y="5699640"/>
            <a:ext cx="309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trained by 3:1 dataset</a:t>
            </a:r>
            <a:br>
              <a:rPr lang="en-US" dirty="0"/>
            </a:br>
            <a:r>
              <a:rPr lang="en-US" dirty="0"/>
              <a:t>with special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855C0-9852-4376-85A6-B58A89A44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076450"/>
            <a:ext cx="323850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F549B-D9B5-4BE5-B85C-D2E72BD19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207645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5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Find rosettes in the wild</vt:lpstr>
      <vt:lpstr>Add some special case to the training set</vt:lpstr>
      <vt:lpstr>Identify rosettes in unseen images - success</vt:lpstr>
      <vt:lpstr>Identify rosettes in unseen images - fail</vt:lpstr>
      <vt:lpstr>Identify rosettes in unseen images</vt:lpstr>
      <vt:lpstr>Identify rosettes in unseen images</vt:lpstr>
      <vt:lpstr>Identify rosettes in unseen images</vt:lpstr>
      <vt:lpstr>Identify rosettes in unseen images</vt:lpstr>
      <vt:lpstr>Identify rosettes in unseen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rosettes in the wild</dc:title>
  <dc:creator>Lu, Zheng</dc:creator>
  <cp:lastModifiedBy>Lu, Zheng</cp:lastModifiedBy>
  <cp:revision>3</cp:revision>
  <dcterms:created xsi:type="dcterms:W3CDTF">2018-05-22T19:36:14Z</dcterms:created>
  <dcterms:modified xsi:type="dcterms:W3CDTF">2018-05-22T19:48:26Z</dcterms:modified>
</cp:coreProperties>
</file>