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F7AF-F532-4DF6-BF3A-0273B7B04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F3C74-C706-4D16-93F7-6F7863A2A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05F3-593E-4149-BDBD-A8BE1165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9236-7510-4FFE-A11A-10148A9B3078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9B264-1ED9-40DB-B40C-5D76BC9F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67D1A-F6D2-4FF5-AF9B-EBECEDD3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C520-350A-46A3-A586-05C14D5B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8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E47B-3C3A-4174-B8DE-091F97A0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02AE4-217D-464E-9A58-D61315CB4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1C6F0-401A-4A30-8F11-A710D01F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9236-7510-4FFE-A11A-10148A9B3078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1362B-6759-4D6B-AAD3-67F39B2D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2C958-EF03-4F1B-A64E-D107DEA5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C520-350A-46A3-A586-05C14D5B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5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FAD99-78EA-4337-8D01-AE813E94A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A168B-519C-4E22-A6F8-9E8E1352A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F253B-4666-4B7F-AE8F-C8DF860A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9236-7510-4FFE-A11A-10148A9B3078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76E9-24EE-4F26-8BF1-C1773886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490EE-397C-47C4-8EA8-1E6BFC94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C520-350A-46A3-A586-05C14D5B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8321-BBCD-4E25-BB3D-93AC6099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2778-81FA-485B-9093-CCA060389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2DDF3-884A-40E0-B389-F8F4A51F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9236-7510-4FFE-A11A-10148A9B3078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F3AF-4074-492B-A575-65349D45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56561-138F-4B42-83B1-0BBB2B1F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C520-350A-46A3-A586-05C14D5B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0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6F01-0626-4881-B1F9-9626834B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F86C4-B803-4F19-AD7F-F0FC21A7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D370-B1B4-40D6-A8CE-BCC88D15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9236-7510-4FFE-A11A-10148A9B3078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EB8D-D62C-4505-ACEB-24F6DD1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E1CE-8AF0-4780-B6F7-DBE4AB8E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C520-350A-46A3-A586-05C14D5B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CEE9-7CE5-4DED-B2D3-A2557CBA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BCE2-2022-4716-9810-CB6307E65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34292-66B4-4AFB-A970-497092A43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73D26-DACF-4F06-9E3B-2F733B9E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9236-7510-4FFE-A11A-10148A9B3078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528C9-40AC-4CDE-BA89-D3B53F57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DDE5B-2A0A-4409-9800-31C10B4A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C520-350A-46A3-A586-05C14D5B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0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8A8C-5F0D-454E-8EF2-8624C8B1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53D4-2B38-4B30-9C01-8423C16E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D166F-8B09-4869-ABBB-AB6F29B7A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48A26-E61D-4B75-A87D-7FF28A1D8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D8223-EDED-4AD8-95D1-E70DAD38F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7744A-C1DD-45B4-A7A9-35214A12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9236-7510-4FFE-A11A-10148A9B3078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DEE91-B480-4C26-BB49-5CF7805D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A2BA4-84CE-4D88-BACD-8D60B4D6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C520-350A-46A3-A586-05C14D5B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8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7C0C-4FDD-4EF0-AB63-031E743D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25675-5980-4DD7-8816-B9FE5A52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9236-7510-4FFE-A11A-10148A9B3078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3D786-C223-486D-BFA4-19BB0F1C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2FB78-9124-435E-A36D-95D99544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C520-350A-46A3-A586-05C14D5B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7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1D4AC-79ED-4B97-8877-605334BA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9236-7510-4FFE-A11A-10148A9B3078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B5DE7-C2AB-4C80-A060-42F4A87D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0E15C-97DF-4E15-A32F-62FA7046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C520-350A-46A3-A586-05C14D5B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0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9F8E-71F7-4591-B1B0-F079B108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160F-52A9-4B9C-AFA3-8CCDC7AB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2F220-22D4-4397-BF6D-FFA85400F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798B1-5235-4890-8B0F-3600325F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9236-7510-4FFE-A11A-10148A9B3078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226C3-52DB-4255-AFB9-4CF2251D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A37A7-335D-4C94-8F24-5E0E8D78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C520-350A-46A3-A586-05C14D5B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661C-9420-47CA-B30E-B8AB3E30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3EDD9-EFA7-4DE6-830F-8876252D2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0EF09-12F7-4F52-BB17-9CAD50987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C1102-C78C-44CE-A655-F70631D4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09236-7510-4FFE-A11A-10148A9B3078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CA749-6745-4C80-8D39-C50BC65B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E24C0-1F3E-472B-92BA-19B3F0EB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3C520-350A-46A3-A586-05C14D5B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8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A5B00-8988-49FA-B4C9-7F6727DA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3EE51-FF99-4627-8767-633B17612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E9713-CFEB-4F76-AA47-D431F4A53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09236-7510-4FFE-A11A-10148A9B3078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5C54-6BB8-4D2D-B98B-C1FF1C7F6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C0212-ACF0-4CF8-BF60-FC28B1E36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3C520-350A-46A3-A586-05C14D5B5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1D37-9336-4ACA-BA11-55F04EE1D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GAN for small network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1455D-FCF8-4B97-9D29-9A3F1DFF5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0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2A10-D30A-4055-8825-57120B53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network GAN</a:t>
            </a:r>
          </a:p>
        </p:txBody>
      </p:sp>
      <p:pic>
        <p:nvPicPr>
          <p:cNvPr id="1026" name="Picture 2" descr="http://localhost:6006/data/plugin/images/individualImage?run=tinygan-highnfeatures&amp;tag=generated_data%2Fimage&amp;sample=0&amp;index=9&amp;ts=1528581169.208652">
            <a:extLst>
              <a:ext uri="{FF2B5EF4-FFF2-40B4-BE49-F238E27FC236}">
                <a16:creationId xmlns:a16="http://schemas.microsoft.com/office/drawing/2014/main" id="{0C3ADAE7-5DB4-46E2-A5C7-8B542EEF5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21" y="1751224"/>
            <a:ext cx="4086726" cy="408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ocalhost:6006/data/plugin/images/individualImage?run=tinygan-highnfeatures&amp;tag=real_data%2Fimage&amp;sample=0&amp;index=9&amp;ts=1528581169.208652">
            <a:extLst>
              <a:ext uri="{FF2B5EF4-FFF2-40B4-BE49-F238E27FC236}">
                <a16:creationId xmlns:a16="http://schemas.microsoft.com/office/drawing/2014/main" id="{78FFB39F-63D6-41A6-B514-72183F706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655" y="1766888"/>
            <a:ext cx="4071062" cy="40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3CCD0C-CAAB-45CE-9D6B-7E4950E3A455}"/>
              </a:ext>
            </a:extLst>
          </p:cNvPr>
          <p:cNvSpPr txBox="1"/>
          <p:nvPr/>
        </p:nvSpPr>
        <p:spPr>
          <a:xfrm>
            <a:off x="1989220" y="6123543"/>
            <a:ext cx="189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AC060-4ADB-47BE-BA3C-3742B3900B6B}"/>
              </a:ext>
            </a:extLst>
          </p:cNvPr>
          <p:cNvSpPr txBox="1"/>
          <p:nvPr/>
        </p:nvSpPr>
        <p:spPr>
          <a:xfrm>
            <a:off x="7434286" y="6123543"/>
            <a:ext cx="12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images</a:t>
            </a:r>
          </a:p>
        </p:txBody>
      </p:sp>
    </p:spTree>
    <p:extLst>
      <p:ext uri="{BB962C8B-B14F-4D97-AF65-F5344CB8AC3E}">
        <p14:creationId xmlns:p14="http://schemas.microsoft.com/office/powerpoint/2010/main" val="368278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6D20-4D35-459F-88AF-1124663B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Tiny classifier with and without transferring parameters from GAN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AB8C6-4C8A-466C-BCBF-8BDA82BBD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087" y="2368794"/>
            <a:ext cx="1343025" cy="257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5C7615-0B7A-41FF-B3F0-C8154C661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01" y="3304076"/>
            <a:ext cx="9772650" cy="2219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F4E657-10B3-48D7-8A2F-310BECECC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171" y="2698322"/>
            <a:ext cx="12573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6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BAA8-6C00-4183-AF9D-751AB440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rosettes that are manually selected from the small network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03ED-9316-428D-A0ED-2CC00262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Rosettes: 381</a:t>
            </a:r>
          </a:p>
          <a:p>
            <a:pPr lvl="1"/>
            <a:r>
              <a:rPr lang="en-US" dirty="0"/>
              <a:t>High probability: 83</a:t>
            </a:r>
          </a:p>
          <a:p>
            <a:pPr lvl="1"/>
            <a:r>
              <a:rPr lang="en-US" dirty="0"/>
              <a:t>Normal probability: 298</a:t>
            </a:r>
          </a:p>
          <a:p>
            <a:pPr lvl="1"/>
            <a:endParaRPr lang="en-US" dirty="0"/>
          </a:p>
          <a:p>
            <a:r>
              <a:rPr lang="en-US" dirty="0"/>
              <a:t>Created a new dataset (128x128)</a:t>
            </a:r>
          </a:p>
          <a:p>
            <a:pPr lvl="1"/>
            <a:r>
              <a:rPr lang="en-US" dirty="0"/>
              <a:t>2/3 of the rosettes go to the training dataset</a:t>
            </a:r>
          </a:p>
          <a:p>
            <a:pPr lvl="1"/>
            <a:r>
              <a:rPr lang="en-US" dirty="0"/>
              <a:t>1/3 of the rosettes go to the validation dataset</a:t>
            </a:r>
          </a:p>
          <a:p>
            <a:pPr lvl="1"/>
            <a:r>
              <a:rPr lang="en-US" dirty="0"/>
              <a:t>Rosette : non-rosette is 1:1</a:t>
            </a:r>
          </a:p>
        </p:txBody>
      </p:sp>
    </p:spTree>
    <p:extLst>
      <p:ext uri="{BB962C8B-B14F-4D97-AF65-F5344CB8AC3E}">
        <p14:creationId xmlns:p14="http://schemas.microsoft.com/office/powerpoint/2010/main" val="314325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61F2-98CE-475D-945B-9AB67FC7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new dataset to train a regular size network (128x128 input)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DFD4E-8779-4246-A930-DA222468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16" y="2776287"/>
            <a:ext cx="97631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9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9E99-8658-41DE-BAEF-4DC8092E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a dataset with fewer samples – 32x32 network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E88FD-93B2-4330-ACB4-6DA0CAD7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83" y="3217219"/>
            <a:ext cx="9725025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CD89C9-2EB2-4CEA-95D9-63C868261D75}"/>
              </a:ext>
            </a:extLst>
          </p:cNvPr>
          <p:cNvSpPr txBox="1"/>
          <p:nvPr/>
        </p:nvSpPr>
        <p:spPr>
          <a:xfrm>
            <a:off x="1483865" y="5772728"/>
            <a:ext cx="881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is the network without transfer learning, Orange is the network with transfer learning.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FF6D3-7A80-4181-BC8A-1DF84054EFFD}"/>
              </a:ext>
            </a:extLst>
          </p:cNvPr>
          <p:cNvSpPr txBox="1"/>
          <p:nvPr/>
        </p:nvSpPr>
        <p:spPr>
          <a:xfrm>
            <a:off x="1030285" y="2375178"/>
            <a:ext cx="477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only 1/3 of samples in the training dataset.</a:t>
            </a:r>
          </a:p>
        </p:txBody>
      </p:sp>
    </p:spTree>
    <p:extLst>
      <p:ext uri="{BB962C8B-B14F-4D97-AF65-F5344CB8AC3E}">
        <p14:creationId xmlns:p14="http://schemas.microsoft.com/office/powerpoint/2010/main" val="402553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9E99-8658-41DE-BAEF-4DC8092E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a dataset with fewer samples – 128x128 network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D89C9-2EB2-4CEA-95D9-63C868261D75}"/>
              </a:ext>
            </a:extLst>
          </p:cNvPr>
          <p:cNvSpPr txBox="1"/>
          <p:nvPr/>
        </p:nvSpPr>
        <p:spPr>
          <a:xfrm>
            <a:off x="1483865" y="5772728"/>
            <a:ext cx="939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Dark blue is the network without transfer learning, light blue is the network with transfer learning.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FF6D3-7A80-4181-BC8A-1DF84054EFFD}"/>
              </a:ext>
            </a:extLst>
          </p:cNvPr>
          <p:cNvSpPr txBox="1"/>
          <p:nvPr/>
        </p:nvSpPr>
        <p:spPr>
          <a:xfrm>
            <a:off x="1030285" y="2375178"/>
            <a:ext cx="477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only 1/3 of samples in the training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EF9FD-5CF1-40EA-8369-A5E96CBE5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59" y="3277544"/>
            <a:ext cx="97155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5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 Light</vt:lpstr>
      <vt:lpstr>Arial</vt:lpstr>
      <vt:lpstr>Calibri</vt:lpstr>
      <vt:lpstr>Calibri Light</vt:lpstr>
      <vt:lpstr>Office Theme</vt:lpstr>
      <vt:lpstr>GAN for small network</vt:lpstr>
      <vt:lpstr>Small network GAN</vt:lpstr>
      <vt:lpstr>Tiny classifier with and without transferring parameters from GAN</vt:lpstr>
      <vt:lpstr>All rosettes that are manually selected from the small network predictions</vt:lpstr>
      <vt:lpstr>Use the new dataset to train a regular size network (128x128 input)</vt:lpstr>
      <vt:lpstr>Use a dataset with fewer samples – 32x32 network</vt:lpstr>
      <vt:lpstr>Use a dataset with fewer samples – 128x128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 for small network</dc:title>
  <dc:creator>Lu Zheng</dc:creator>
  <cp:lastModifiedBy>Zheng Lu</cp:lastModifiedBy>
  <cp:revision>4</cp:revision>
  <dcterms:created xsi:type="dcterms:W3CDTF">2018-06-10T20:50:31Z</dcterms:created>
  <dcterms:modified xsi:type="dcterms:W3CDTF">2018-07-17T19:01:15Z</dcterms:modified>
</cp:coreProperties>
</file>