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E233-9C43-44CF-84E0-68C99BE25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7C975-CA42-4DA3-8CF1-A94BDA68D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0097C-79C5-4C59-A643-188C841A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D916A-DD9A-45C8-9DED-9E4C8E1F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A0BAD-165D-4944-A855-B369B3E7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C9D-8ADE-4B05-987D-C52AD4CE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6C12D-3868-4F17-A8CA-A253AE04D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82CA-CAB2-4232-B2D8-6BBC5A5D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A960-186E-48F8-A8F4-15B186C2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8440E-8C0E-4CDA-84AE-AD21BFDA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7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6F360-CF79-4539-AC04-85E5B2299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9A182-50F8-4534-AC63-F01D79334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3EDF5-7F65-4BC1-868F-75EF4AA0F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D60E-D285-42F1-8B79-8B668C70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8CD24-4A5D-478A-ABAF-3D522014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6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0A48-0489-4997-9E0A-AA4374C16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6231-A57A-4BCF-B18B-73998B925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7128-DC3E-4FFA-B085-725EDB19B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3F116-37BA-4E0A-9CCD-384626D2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A6528-0430-49DA-B2B7-9543BA41A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4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CAA8-9BDE-4F0D-B304-91334063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7575F-0D27-4442-8543-E7C589D2B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3A13-49E8-48F9-947F-10EE524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C87F2-5371-42A8-BEAA-75B9A0A7C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D910-A951-469D-BD1D-ECD4ADA2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A8AA-8B0A-4A9A-941F-08BF16D2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B684-5976-40D5-A981-786779723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9B23DE-83B4-4CE6-90EC-82942CBC8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9A34-334B-46B3-84BB-F0E876FE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1A663-4456-4D06-ABB0-0CE1A763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1DB0-A350-4F59-B207-BF1AE121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84FC-04D7-4560-9EF2-3C5D82CE2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2A5E-E8CA-4A53-9A97-F9E5826F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CDC97-B6A6-4EC8-9AE7-3B7E1AED7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9DDE33-879A-4817-99C0-33A26CD31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C119B-80D8-42C8-B66E-A60DA932D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07360-B7FA-4DD9-A9C0-8CFE1B5B6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DFB98-3241-4C6F-92E3-4C31D1B5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B4D00-55AF-4090-8CE4-4A1BFD34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049D-D66B-4092-9E96-00698BCB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7332C-EDC0-42D6-9C5D-4170C08B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68D6D-7F0F-4F19-8258-CBECEC55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4A61F-F573-450D-BD53-FFC8DEE5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6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40B61-0C96-4BBF-BA2C-FAC9BEB3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F07DF-AF50-489D-9F29-8C4B6E70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9EA2C-C09A-416D-BD4A-689DBD6C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731E2-EA0A-451F-9E51-F787C913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59E9-AB01-42A6-A89C-B82C728E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B8512-8891-4F4E-8CD8-922F38426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0049-BB87-4F02-B571-777450668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E95AF-1D1B-4F2B-9140-F189A7DE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61744-5282-498D-9C68-FCC0E5F8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9DDE-135D-4AB3-B232-B1BF24C20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F4500-2D75-4C50-BC8D-027BDA2E5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C1D57-981B-4BC9-BE4F-57CA9140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4261E-4E9F-43FD-829D-D50B03DC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E9AB4-2D79-42E3-B968-BACA6CB7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258E-2C9B-4C1D-8E3C-87CA4B3D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1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CDAF8-A848-4A7C-8163-986F335EF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28FE8-9591-4B12-B916-C2EB17648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3EC46-B0F5-4BC7-B3C0-7493B4799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F7D2A-296C-4B81-98C0-1C9725747121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F98E3-2766-489F-A589-54367F063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A2D14-9DAE-4C8E-ABF8-00314DAF1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DEFCD-E79A-4A19-B019-00BDA320B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9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58C9-7094-4FC9-A2F7-48AC2C835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Small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2F2079-0221-45B7-AA77-D29CF9E8B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88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1EC9-BABB-487C-804F-B6561310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F67F4-5C4D-4A52-9C4C-62DD2B71D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3016251"/>
            <a:ext cx="1044222" cy="104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E5857-D2F1-413F-972E-5F5C191D87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55" y="3016251"/>
            <a:ext cx="1044222" cy="104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5D44E-1896-41CE-8AF1-E8ED1572E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1" y="3016251"/>
            <a:ext cx="1044222" cy="1044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39EFF-5CDB-4423-AE98-DA451275B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49" y="3016251"/>
            <a:ext cx="1044222" cy="10442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7A7BF7-2BE2-4856-963C-A3BE662513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45" y="3016251"/>
            <a:ext cx="1044222" cy="10442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E7E728-392C-4E4E-89D3-7D3FF5D21C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267" y="4854929"/>
            <a:ext cx="1044222" cy="104422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51F068-4DE1-4E46-9A03-0C3AF69199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62" y="4854929"/>
            <a:ext cx="1044222" cy="1044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35F2747-97D6-4F7E-A56D-19C4602F6B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057" y="4854929"/>
            <a:ext cx="1044222" cy="10442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EC0B04-1AED-41E7-8C9E-2B17D82258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51" y="4854929"/>
            <a:ext cx="1044222" cy="104422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CD32A16-E5ED-49A7-845E-24C1B88CA4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45" y="4854929"/>
            <a:ext cx="1044222" cy="10442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A96065B-1C73-4E88-BB7E-CA1E4812EBB8}"/>
              </a:ext>
            </a:extLst>
          </p:cNvPr>
          <p:cNvSpPr txBox="1"/>
          <p:nvPr/>
        </p:nvSpPr>
        <p:spPr>
          <a:xfrm>
            <a:off x="1202267" y="1690688"/>
            <a:ext cx="3616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Traning</a:t>
            </a:r>
            <a:r>
              <a:rPr lang="en-US" dirty="0"/>
              <a:t>: 55 rosette, 110 non-rosette.</a:t>
            </a:r>
          </a:p>
          <a:p>
            <a:r>
              <a:rPr lang="en-US" dirty="0"/>
              <a:t>Testing: 23 rosette, 46 non-rosette.</a:t>
            </a:r>
          </a:p>
        </p:txBody>
      </p:sp>
    </p:spTree>
    <p:extLst>
      <p:ext uri="{BB962C8B-B14F-4D97-AF65-F5344CB8AC3E}">
        <p14:creationId xmlns:p14="http://schemas.microsoft.com/office/powerpoint/2010/main" val="149671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4CC1-224D-4949-897A-90316D3A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AE6D9-1552-4D10-A1CB-F97CA143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2195512"/>
            <a:ext cx="1073467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2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D4FD8BE-B964-4743-BFFD-D56C5D3F0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221" y="2209799"/>
            <a:ext cx="3673642" cy="3673642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3D4C5E-2FF0-457E-A27E-756B9A89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79" y="2209799"/>
            <a:ext cx="3673641" cy="36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8DBBA-5271-4C03-B913-87360570C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72" y="2074303"/>
            <a:ext cx="3689685" cy="3689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AA14FD-A123-44B3-B771-2E8C22E03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315" y="2078314"/>
            <a:ext cx="3685673" cy="36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94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73EA3-CDC8-4423-94F8-236E427A1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884" y="2078313"/>
            <a:ext cx="3685672" cy="3685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2C0747-1ADF-43F3-8DD4-CD1311659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80" y="2078315"/>
            <a:ext cx="3685670" cy="36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DE81D-404E-482D-8141-920F73967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79" y="2078315"/>
            <a:ext cx="3685670" cy="3685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47506B-0564-4D5A-87FF-947B27DC2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53" y="2078315"/>
            <a:ext cx="3685670" cy="368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547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3E5CA5-1FFD-437F-AA97-4F0E88220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516" y="2078315"/>
            <a:ext cx="3685670" cy="3685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E8565-85EC-4FB3-9EEA-22865C3045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042" y="2078313"/>
            <a:ext cx="3685669" cy="368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3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E68E-0D90-4F79-A300-177E6312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420C79-031F-4491-B9C2-BC48863A4981}"/>
              </a:ext>
            </a:extLst>
          </p:cNvPr>
          <p:cNvSpPr txBox="1"/>
          <p:nvPr/>
        </p:nvSpPr>
        <p:spPr>
          <a:xfrm>
            <a:off x="2711116" y="612354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0.75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B3B96-EE8D-4FD7-8EB5-E4F052A2DF4B}"/>
              </a:ext>
            </a:extLst>
          </p:cNvPr>
          <p:cNvSpPr txBox="1"/>
          <p:nvPr/>
        </p:nvSpPr>
        <p:spPr>
          <a:xfrm>
            <a:off x="7853980" y="6123543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at 0.9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2FBD1-413C-4B1D-A666-C8A761962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5" y="2078312"/>
            <a:ext cx="3685669" cy="368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E0DBD2-37E4-4395-925E-4C4713A4F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061" y="2078309"/>
            <a:ext cx="3685667" cy="368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69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Small network</vt:lpstr>
      <vt:lpstr>Dataset</vt:lpstr>
      <vt:lpstr>Network training</vt:lpstr>
      <vt:lpstr>Example 1</vt:lpstr>
      <vt:lpstr>Example 2</vt:lpstr>
      <vt:lpstr>Example 3</vt:lpstr>
      <vt:lpstr>Example 4</vt:lpstr>
      <vt:lpstr>Example 5</vt:lpstr>
      <vt:lpstr>Example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Lu, Zheng</dc:creator>
  <cp:lastModifiedBy>Lu, Zheng</cp:lastModifiedBy>
  <cp:revision>7</cp:revision>
  <dcterms:created xsi:type="dcterms:W3CDTF">2018-05-18T18:02:31Z</dcterms:created>
  <dcterms:modified xsi:type="dcterms:W3CDTF">2018-05-21T14:01:22Z</dcterms:modified>
</cp:coreProperties>
</file>