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EBBB-C48D-4E47-90E3-D9EF0127E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36C09-6C66-4193-ADD0-01C93A50A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3B85-E7F9-4FD7-940B-A13C352F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A727-52C4-4902-B8CC-0FE25549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42E7-DBD0-4345-A26C-0C9E3B60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B7A3-C104-44D0-9F70-014F5FB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F848A-F2F3-42E9-AF00-68CB4A576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794C-20DF-4AEA-AFC4-A5AC8EC6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8F4-12A4-42F0-91FB-EAFDEBF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6D19-5409-42DF-9ABF-CFECFFE0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73D64-9A3B-4AE5-BF12-98B09068B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362F6-C4E7-43BE-9265-F223FE24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DF90-5249-40D5-A1F9-451C6C8F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50B5-CDC6-4233-9FD6-1D1EC28A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0EFD-BB09-4666-8E44-BBBBBFEF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278E-75E9-4F5D-B2C9-BCAC34C4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351A-D785-4EB1-B65A-FA74723A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67DC-C18C-43E5-A01E-1C8B5BEB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C208-EB6E-41E4-86F9-9B652F02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1149-D4EA-46F3-AB5A-B31AE1B0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4ACB-AD89-42DD-A687-FE9CB2ED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21B1C-F8F9-4A1E-8816-E119B83E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2CCF-B07F-4DBC-ADF6-4C4CD114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3CEA-78D0-47E0-A7F6-07A0227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EE09-DD2A-4E6E-9C6F-CF7F5351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C5E4-4D65-4484-83F1-084F21C3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BCF6-4538-46EC-836D-371B26245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A53D9-02B0-4A52-83BD-353F23A2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41071-0A8B-420B-8A8F-5B147474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E852-E51E-4F5C-8038-ED70DF49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64C3E-3A70-46F2-9D96-B987EFD5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0599-9461-40C3-A236-8D013B44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E159-197A-4402-B975-BE9C395F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DB865-C925-42AA-9EDB-DD8AB474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9968F-F79A-49C8-97E1-3B933E350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2BC23-90A8-4969-9110-69F9EE21D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50866-AE40-4DCF-83E4-CC3299C7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B7700-3F29-445D-9A48-32877C8F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7BF78-385B-496B-9255-0F8686E2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E4D4-B2D2-4331-9165-8CF8E375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7E2D-5358-4CFD-BB44-3AFAA668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DA075-5A44-439F-A047-27C9CBA1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98187-F7FD-4B6E-988D-92903758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0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ECA6F-53D7-4B34-8589-22A4C9CE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41990-67BA-402F-B9A2-D8473B77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80C83-34A6-4FA9-8D01-2DA4E960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4593-2B59-402C-8D36-E6FECFE7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3D3-3AC1-4181-8951-F206151E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72025-8F0D-41EC-8FAF-2183F17C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407A-C4D1-4A32-8FAC-A5277FCC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55E7-716B-4FF1-8671-F64D7584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2C074-5CB9-4B86-AF95-E30EFFA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ABAC-B8BA-4914-B7CA-29EED385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82AA7-79DF-49E5-9875-382367D5B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8035B-0304-478D-B1B2-FB2D97B2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DC9D4-5C80-4F92-AF38-D756BF0E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37BE3-9850-4DF9-BB64-67479A6F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C8B2-9820-4A76-A7ED-D8F568F1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FAAD9-357F-4749-BFF8-99680ADA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47D94-5C76-4B0F-B272-37598DB2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5124-FA88-471F-B8CC-35920865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EDFD-EE37-45F8-BFEA-42969432A46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55CD-9020-4306-941C-2E92DE56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D906-AF56-4848-98D0-79800229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DF49-B8F9-4C86-A60A-D5EB85BD9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5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2877-6946-4FB8-9B4F-FC0EE49AC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on expanded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1DC1-B231-4053-8D2A-54B2899C9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18071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E0CC-6574-4DEC-A2F0-C833878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62CC-4DF8-4B62-A695-D7D1CC54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has 386 rosettes and 1200 non-rosettes</a:t>
            </a:r>
          </a:p>
          <a:p>
            <a:r>
              <a:rPr lang="en-US" dirty="0"/>
              <a:t>Experimented on different dataset size:</a:t>
            </a:r>
          </a:p>
          <a:p>
            <a:pPr lvl="1"/>
            <a:r>
              <a:rPr lang="en-US" dirty="0"/>
              <a:t>1.0: train 1063, test 523</a:t>
            </a:r>
          </a:p>
          <a:p>
            <a:pPr lvl="1"/>
            <a:r>
              <a:rPr lang="en-US" dirty="0"/>
              <a:t>0.5: train 527, test 523</a:t>
            </a:r>
          </a:p>
          <a:p>
            <a:pPr lvl="1"/>
            <a:r>
              <a:rPr lang="en-US" dirty="0"/>
              <a:t>0.2: train 203, test 523</a:t>
            </a:r>
          </a:p>
          <a:p>
            <a:pPr lvl="1"/>
            <a:r>
              <a:rPr lang="en-US" dirty="0"/>
              <a:t>0.1: train 100, test 523</a:t>
            </a:r>
          </a:p>
          <a:p>
            <a:pPr lvl="1"/>
            <a:r>
              <a:rPr lang="en-US" dirty="0"/>
              <a:t>0.05: train 53, test 523</a:t>
            </a:r>
          </a:p>
          <a:p>
            <a:pPr lvl="1"/>
            <a:r>
              <a:rPr lang="en-US" dirty="0"/>
              <a:t>0.02: train 28, test 523</a:t>
            </a:r>
          </a:p>
          <a:p>
            <a:pPr lvl="1"/>
            <a:r>
              <a:rPr lang="en-US" dirty="0"/>
              <a:t>0.01: train 10, test 523</a:t>
            </a:r>
          </a:p>
          <a:p>
            <a:r>
              <a:rPr lang="en-US" dirty="0"/>
              <a:t>All dataset has 1:3 rosette to non-rosette ratio</a:t>
            </a:r>
          </a:p>
        </p:txBody>
      </p:sp>
    </p:spTree>
    <p:extLst>
      <p:ext uri="{BB962C8B-B14F-4D97-AF65-F5344CB8AC3E}">
        <p14:creationId xmlns:p14="http://schemas.microsoft.com/office/powerpoint/2010/main" val="20792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EE09-7EDA-4DE8-9C04-90312E35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network without transfer learning at 20k training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4F0579-8443-474F-B744-C520BEB3A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6874"/>
            <a:ext cx="10117015" cy="228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4B511-A1DF-4562-A314-2078D086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039" y="4412819"/>
            <a:ext cx="2543175" cy="2257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AABCA-4090-405A-B0CF-D65F7FD72A3C}"/>
              </a:ext>
            </a:extLst>
          </p:cNvPr>
          <p:cNvSpPr txBox="1"/>
          <p:nvPr/>
        </p:nvSpPr>
        <p:spPr>
          <a:xfrm>
            <a:off x="1057276" y="4733925"/>
            <a:ext cx="697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start at 0.75, some at 0.25, depends on whether network initially classify everything as non-rosette or rosette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experiments finally has similar accuracy around 0.75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precision and recall looks ok</a:t>
            </a:r>
          </a:p>
        </p:txBody>
      </p:sp>
    </p:spTree>
    <p:extLst>
      <p:ext uri="{BB962C8B-B14F-4D97-AF65-F5344CB8AC3E}">
        <p14:creationId xmlns:p14="http://schemas.microsoft.com/office/powerpoint/2010/main" val="17465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EE09-7EDA-4DE8-9C04-90312E35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network with transfer learning at 20k training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AABCA-4090-405A-B0CF-D65F7FD72A3C}"/>
              </a:ext>
            </a:extLst>
          </p:cNvPr>
          <p:cNvSpPr txBox="1"/>
          <p:nvPr/>
        </p:nvSpPr>
        <p:spPr>
          <a:xfrm>
            <a:off x="1057276" y="4733925"/>
            <a:ext cx="697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start at 0.75, some at 0.25, depends on whether network initially classify everything as non-rosette or rosette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experiments finally has similar accuracy around 0.75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precision and recall looks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big leap in precision suggest that some feature that is critical in classification has been learnt.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ADA9C1-7D06-4FB5-8CEC-4826EE71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331"/>
            <a:ext cx="10515600" cy="2373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8A0EA2-D7AE-45F6-AD55-EDCE030EF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4515713"/>
            <a:ext cx="2514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2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6BC-7CA4-439E-8452-462E1F0D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vs. dataset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C2EE8-420F-41A1-AF98-2652BE98C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521"/>
            <a:ext cx="10515600" cy="3088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A10F7-DCB4-4A1C-9CD4-C7D2D836E2A9}"/>
              </a:ext>
            </a:extLst>
          </p:cNvPr>
          <p:cNvSpPr txBox="1"/>
          <p:nvPr/>
        </p:nvSpPr>
        <p:spPr>
          <a:xfrm>
            <a:off x="2409825" y="5772150"/>
            <a:ext cx="638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accuracy on network without transfer learning: 0.7412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accuracy on network with transfer learning: 0.7377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4EA1-7E94-46E9-B7FE-5D3B81B2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Figures that we </a:t>
            </a:r>
            <a:r>
              <a:rPr lang="en-US" dirty="0"/>
              <a:t>should take off the paper</a:t>
            </a:r>
          </a:p>
        </p:txBody>
      </p:sp>
      <p:pic>
        <p:nvPicPr>
          <p:cNvPr id="5" name="Content Placeholder 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7E9A9EA1-6EFB-4527-8E96-ABFDA7300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690688"/>
            <a:ext cx="5725379" cy="1871662"/>
          </a:xfr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4403BD89-D27F-4784-B04C-30814A188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4132349"/>
            <a:ext cx="2650218" cy="1858320"/>
          </a:xfrm>
          <a:prstGeom prst="rect">
            <a:avLst/>
          </a:prstGeom>
        </p:spPr>
      </p:pic>
      <p:pic>
        <p:nvPicPr>
          <p:cNvPr id="11" name="Picture 10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21F305F2-1707-45D2-A138-58D22838F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7" y="4132349"/>
            <a:ext cx="2650218" cy="1842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368E66-5A1E-4BB7-9BBB-92DF118CF565}"/>
              </a:ext>
            </a:extLst>
          </p:cNvPr>
          <p:cNvSpPr txBox="1"/>
          <p:nvPr/>
        </p:nvSpPr>
        <p:spPr>
          <a:xfrm>
            <a:off x="1046896" y="1824024"/>
            <a:ext cx="3267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these figures when I forget to turn off the update of batch normalization parameters during testing.</a:t>
            </a:r>
          </a:p>
          <a:p>
            <a:r>
              <a:rPr lang="en-US" dirty="0"/>
              <a:t>It means that we are actually using the testing set to train the network.</a:t>
            </a:r>
          </a:p>
          <a:p>
            <a:r>
              <a:rPr lang="en-US" dirty="0"/>
              <a:t>We should not use these images in the paper in my opinion.</a:t>
            </a:r>
          </a:p>
        </p:txBody>
      </p:sp>
    </p:spTree>
    <p:extLst>
      <p:ext uri="{BB962C8B-B14F-4D97-AF65-F5344CB8AC3E}">
        <p14:creationId xmlns:p14="http://schemas.microsoft.com/office/powerpoint/2010/main" val="84786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Results on expanded dataset</vt:lpstr>
      <vt:lpstr>New dataset</vt:lpstr>
      <vt:lpstr>Results on network without transfer learning at 20k training step</vt:lpstr>
      <vt:lpstr>Results on network with transfer learning at 20k training step</vt:lpstr>
      <vt:lpstr>Accuracy vs. dataset size</vt:lpstr>
      <vt:lpstr>Figures that we should take off the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on expanded dataset</dc:title>
  <dc:creator>Lu Zheng</dc:creator>
  <cp:lastModifiedBy>Lu Zheng</cp:lastModifiedBy>
  <cp:revision>5</cp:revision>
  <dcterms:created xsi:type="dcterms:W3CDTF">2018-10-02T02:20:46Z</dcterms:created>
  <dcterms:modified xsi:type="dcterms:W3CDTF">2018-10-02T02:47:52Z</dcterms:modified>
</cp:coreProperties>
</file>