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B930C-B2D9-4044-8ADF-044EE2A76F5C}" v="9" dt="2018-10-24T15:59:27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Zheng" userId="abc8ba554a56d51a" providerId="LiveId" clId="{C31B930C-B2D9-4044-8ADF-044EE2A76F5C}"/>
    <pc:docChg chg="custSel addSld modSld">
      <pc:chgData name="Lu Zheng" userId="abc8ba554a56d51a" providerId="LiveId" clId="{C31B930C-B2D9-4044-8ADF-044EE2A76F5C}" dt="2018-10-24T15:59:27.825" v="326" actId="207"/>
      <pc:docMkLst>
        <pc:docMk/>
      </pc:docMkLst>
      <pc:sldChg chg="addSp delSp modSp add">
        <pc:chgData name="Lu Zheng" userId="abc8ba554a56d51a" providerId="LiveId" clId="{C31B930C-B2D9-4044-8ADF-044EE2A76F5C}" dt="2018-10-24T15:55:02.253" v="196" actId="1076"/>
        <pc:sldMkLst>
          <pc:docMk/>
          <pc:sldMk cId="4170982200" sldId="259"/>
        </pc:sldMkLst>
        <pc:spChg chg="mod">
          <ac:chgData name="Lu Zheng" userId="abc8ba554a56d51a" providerId="LiveId" clId="{C31B930C-B2D9-4044-8ADF-044EE2A76F5C}" dt="2018-10-24T15:53:40.849" v="21" actId="20577"/>
          <ac:spMkLst>
            <pc:docMk/>
            <pc:sldMk cId="4170982200" sldId="259"/>
            <ac:spMk id="2" creationId="{FBDC5957-36D0-4B10-B0FB-B3CEDFE971A0}"/>
          </ac:spMkLst>
        </pc:spChg>
        <pc:spChg chg="del">
          <ac:chgData name="Lu Zheng" userId="abc8ba554a56d51a" providerId="LiveId" clId="{C31B930C-B2D9-4044-8ADF-044EE2A76F5C}" dt="2018-10-24T15:53:49.005" v="22"/>
          <ac:spMkLst>
            <pc:docMk/>
            <pc:sldMk cId="4170982200" sldId="259"/>
            <ac:spMk id="3" creationId="{77C3C06D-5C1C-4317-A72C-F84AC2E103C7}"/>
          </ac:spMkLst>
        </pc:spChg>
        <pc:spChg chg="add mod">
          <ac:chgData name="Lu Zheng" userId="abc8ba554a56d51a" providerId="LiveId" clId="{C31B930C-B2D9-4044-8ADF-044EE2A76F5C}" dt="2018-10-24T15:55:02.253" v="196" actId="1076"/>
          <ac:spMkLst>
            <pc:docMk/>
            <pc:sldMk cId="4170982200" sldId="259"/>
            <ac:spMk id="6" creationId="{F72793DA-B9B4-4FC0-95D0-5ED9902CA2D3}"/>
          </ac:spMkLst>
        </pc:spChg>
        <pc:picChg chg="add mod">
          <ac:chgData name="Lu Zheng" userId="abc8ba554a56d51a" providerId="LiveId" clId="{C31B930C-B2D9-4044-8ADF-044EE2A76F5C}" dt="2018-10-24T15:53:56.637" v="25" actId="1076"/>
          <ac:picMkLst>
            <pc:docMk/>
            <pc:sldMk cId="4170982200" sldId="259"/>
            <ac:picMk id="5" creationId="{30BC691C-7C5E-4262-B3C4-8D1B5B600969}"/>
          </ac:picMkLst>
        </pc:picChg>
      </pc:sldChg>
      <pc:sldChg chg="addSp delSp modSp add">
        <pc:chgData name="Lu Zheng" userId="abc8ba554a56d51a" providerId="LiveId" clId="{C31B930C-B2D9-4044-8ADF-044EE2A76F5C}" dt="2018-10-24T15:55:39.212" v="206" actId="1076"/>
        <pc:sldMkLst>
          <pc:docMk/>
          <pc:sldMk cId="2515970876" sldId="260"/>
        </pc:sldMkLst>
        <pc:spChg chg="mod">
          <ac:chgData name="Lu Zheng" userId="abc8ba554a56d51a" providerId="LiveId" clId="{C31B930C-B2D9-4044-8ADF-044EE2A76F5C}" dt="2018-10-24T15:55:09.328" v="199" actId="20577"/>
          <ac:spMkLst>
            <pc:docMk/>
            <pc:sldMk cId="2515970876" sldId="260"/>
            <ac:spMk id="2" creationId="{FBDC5957-36D0-4B10-B0FB-B3CEDFE971A0}"/>
          </ac:spMkLst>
        </pc:spChg>
        <pc:spChg chg="add del mod">
          <ac:chgData name="Lu Zheng" userId="abc8ba554a56d51a" providerId="LiveId" clId="{C31B930C-B2D9-4044-8ADF-044EE2A76F5C}" dt="2018-10-24T15:55:34.716" v="205" actId="478"/>
          <ac:spMkLst>
            <pc:docMk/>
            <pc:sldMk cId="2515970876" sldId="260"/>
            <ac:spMk id="8" creationId="{4FBF277A-C692-411D-B87D-8EF4940C86D4}"/>
          </ac:spMkLst>
        </pc:spChg>
        <pc:picChg chg="add mod">
          <ac:chgData name="Lu Zheng" userId="abc8ba554a56d51a" providerId="LiveId" clId="{C31B930C-B2D9-4044-8ADF-044EE2A76F5C}" dt="2018-10-24T15:55:39.212" v="206" actId="1076"/>
          <ac:picMkLst>
            <pc:docMk/>
            <pc:sldMk cId="2515970876" sldId="260"/>
            <ac:picMk id="4" creationId="{BA42AABF-D3CE-4DDB-9B03-D9C05E4458AB}"/>
          </ac:picMkLst>
        </pc:picChg>
        <pc:picChg chg="del">
          <ac:chgData name="Lu Zheng" userId="abc8ba554a56d51a" providerId="LiveId" clId="{C31B930C-B2D9-4044-8ADF-044EE2A76F5C}" dt="2018-10-24T15:55:31.518" v="204" actId="478"/>
          <ac:picMkLst>
            <pc:docMk/>
            <pc:sldMk cId="2515970876" sldId="260"/>
            <ac:picMk id="5" creationId="{30BC691C-7C5E-4262-B3C4-8D1B5B600969}"/>
          </ac:picMkLst>
        </pc:picChg>
      </pc:sldChg>
      <pc:sldChg chg="addSp delSp modSp add">
        <pc:chgData name="Lu Zheng" userId="abc8ba554a56d51a" providerId="LiveId" clId="{C31B930C-B2D9-4044-8ADF-044EE2A76F5C}" dt="2018-10-24T15:59:27.825" v="326" actId="207"/>
        <pc:sldMkLst>
          <pc:docMk/>
          <pc:sldMk cId="756732562" sldId="261"/>
        </pc:sldMkLst>
        <pc:spChg chg="mod">
          <ac:chgData name="Lu Zheng" userId="abc8ba554a56d51a" providerId="LiveId" clId="{C31B930C-B2D9-4044-8ADF-044EE2A76F5C}" dt="2018-10-24T15:55:48.607" v="209" actId="20577"/>
          <ac:spMkLst>
            <pc:docMk/>
            <pc:sldMk cId="756732562" sldId="261"/>
            <ac:spMk id="2" creationId="{FBDC5957-36D0-4B10-B0FB-B3CEDFE971A0}"/>
          </ac:spMkLst>
        </pc:spChg>
        <pc:spChg chg="mod">
          <ac:chgData name="Lu Zheng" userId="abc8ba554a56d51a" providerId="LiveId" clId="{C31B930C-B2D9-4044-8ADF-044EE2A76F5C}" dt="2018-10-24T15:58:46.519" v="220" actId="1076"/>
          <ac:spMkLst>
            <pc:docMk/>
            <pc:sldMk cId="756732562" sldId="261"/>
            <ac:spMk id="6" creationId="{F72793DA-B9B4-4FC0-95D0-5ED9902CA2D3}"/>
          </ac:spMkLst>
        </pc:spChg>
        <pc:spChg chg="add mod">
          <ac:chgData name="Lu Zheng" userId="abc8ba554a56d51a" providerId="LiveId" clId="{C31B930C-B2D9-4044-8ADF-044EE2A76F5C}" dt="2018-10-24T15:59:27.825" v="326" actId="207"/>
          <ac:spMkLst>
            <pc:docMk/>
            <pc:sldMk cId="756732562" sldId="261"/>
            <ac:spMk id="7" creationId="{658CF799-B33F-4427-A5A6-D5F53B7CFD0D}"/>
          </ac:spMkLst>
        </pc:spChg>
        <pc:picChg chg="del">
          <ac:chgData name="Lu Zheng" userId="abc8ba554a56d51a" providerId="LiveId" clId="{C31B930C-B2D9-4044-8ADF-044EE2A76F5C}" dt="2018-10-24T15:56:04.807" v="214" actId="478"/>
          <ac:picMkLst>
            <pc:docMk/>
            <pc:sldMk cId="756732562" sldId="261"/>
            <ac:picMk id="4" creationId="{BA42AABF-D3CE-4DDB-9B03-D9C05E4458AB}"/>
          </ac:picMkLst>
        </pc:picChg>
        <pc:picChg chg="add mod">
          <ac:chgData name="Lu Zheng" userId="abc8ba554a56d51a" providerId="LiveId" clId="{C31B930C-B2D9-4044-8ADF-044EE2A76F5C}" dt="2018-10-24T15:56:08.801" v="215" actId="1076"/>
          <ac:picMkLst>
            <pc:docMk/>
            <pc:sldMk cId="756732562" sldId="261"/>
            <ac:picMk id="5" creationId="{A1B4D1AD-D2AE-4601-A5CB-83CB6A012A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F4D1-2065-4C66-AC7E-5FFA87759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33F09-2A9F-49BF-8103-E141F757A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FDB4-39C6-4D62-926E-4E8E5FC9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95AB-D626-4577-BD55-5D9BD27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34D6-B2C8-46D6-885A-C86FB8E1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9F3B-D19F-4B0D-B261-69F8C10F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1355F-81C6-4BF7-990F-26F7AF853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5778-D17D-44A6-88D8-3BF31476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2DC0-F10D-44B9-878A-776E1644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64C6-6FA1-4F81-A8F5-CE6123BB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DF2CF-E3E9-4A4C-9037-A6192D5F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EF11-E6F0-4D4D-95FE-8A0AAEE9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7EB7-9F77-4E37-B2CB-BB3A200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034F-1966-4E18-BA45-206DD2D6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8E2F-57BE-4791-B1DB-B5D1248B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9B6C-5EB1-4648-AF51-50E23F51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6CBB-E9A6-43B6-8B1D-33E53A3F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4A60-0A0E-4CD3-912E-9C93335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77AB-13E6-4020-AC1B-312DF83D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7AB1-CDAA-43DC-8DDE-E9722BDF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109B-0295-4074-AE1C-9120CB29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EBC0-2A43-4E54-85F1-5E8011E7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4D3A-6DE4-4301-88FF-3EE5FB26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2702-2296-4ABD-8D5A-AD8E73D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7EA2-0036-462D-90DC-90A494B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5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C894-D4A8-44BE-8273-DE6831AE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44DC-6151-4C22-A52C-8112A517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38A93-5A3E-460E-BF8D-D73FA63F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3A0E-6F9C-48E5-9EED-613633D9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0CA2-57AC-439A-BA21-CF1C0BBF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46C1-1DFB-45FB-BB00-4F4AA934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3208-1C03-452E-99FA-1981DF2E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851A-BD1E-47D3-BCCE-53F40652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42EAC-2A76-463E-89C8-362775CE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72BD-4A93-4C0E-860A-11D7FAF6C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DC02C-1B7A-4557-B50C-74354E76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52E26-0690-44E1-B007-EB6A8A3C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4943-D88A-4F6C-8BC2-4E33CB37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51837-5A65-48FC-B4BE-324AB19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B74-92CD-4032-813D-9BD0F632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0329C-61C3-44EF-9762-617F117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6E1F-7D5B-4BF6-9C56-0F88F20A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4302-538D-441C-8D26-5DF0BF5B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C27CC-B8E3-4798-98CE-35B9301B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79634-28DB-4192-B406-58E30A7F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DB78E-E7DB-4A8B-A1CA-C0F682A4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CAF-B922-4B58-A3E2-590EE3DA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D3D1-C2EC-479D-97DC-681CA4EB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2C38-3D57-43E5-ADDA-694E3B20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D428-C8DE-4E4A-9814-CCFEF0A5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A3BE-1AF5-484B-95D9-47EA946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83D8-6ADE-4161-A803-8C56ECAC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EAF5-887F-44FD-A9DA-A4EEF126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F2884-31D4-4FFA-97ED-AB8A5BEAA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76A0-7BB6-4027-A2E9-BDD18E9F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39581-1A0C-4EFB-A359-E529D9BB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EA74-C99A-4D44-9452-FBBE8EDB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EA26C-AACA-477C-A794-FF3B485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24904-B4EA-43E4-961C-676F8912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693C-1B5D-47BD-AA6F-8E07E175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814E-04A5-4A7C-93A0-E04FF60E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39BC-89F0-40A2-88BE-54F1C7FA9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F5C7-7214-4046-8680-3B4B202F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3D52-F0C9-41E6-9FB8-23298DF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1461-E91E-4E98-A691-8F2CFEE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A3D8-3AF9-470D-B6DE-D0D34769E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batch experiment with fixed testing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106F6-D5F7-4A16-94DF-AC66FEEBD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284117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C38F-D2FA-4C98-8D3E-0869A88D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can be roughly split into 3 disjoint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02A6-D57B-49B3-8EEE-55F83DBF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Total</a:t>
            </a:r>
          </a:p>
          <a:p>
            <a:pPr lvl="1"/>
            <a:r>
              <a:rPr lang="en-US" dirty="0"/>
              <a:t>Rosette: 78</a:t>
            </a:r>
          </a:p>
          <a:p>
            <a:pPr lvl="1"/>
            <a:r>
              <a:rPr lang="en-US" dirty="0"/>
              <a:t>Non-rosette: 211</a:t>
            </a:r>
          </a:p>
          <a:p>
            <a:r>
              <a:rPr lang="en-US" dirty="0"/>
              <a:t>Set 1: 0711 data</a:t>
            </a:r>
          </a:p>
          <a:p>
            <a:pPr lvl="1"/>
            <a:r>
              <a:rPr lang="en-US" dirty="0"/>
              <a:t>Rosette: 27</a:t>
            </a:r>
          </a:p>
          <a:p>
            <a:pPr lvl="1"/>
            <a:r>
              <a:rPr lang="en-US" dirty="0"/>
              <a:t>Non-rosette: 69</a:t>
            </a:r>
          </a:p>
          <a:p>
            <a:r>
              <a:rPr lang="en-US" dirty="0"/>
              <a:t>Set 2: 0715 data</a:t>
            </a:r>
          </a:p>
          <a:p>
            <a:pPr lvl="1"/>
            <a:r>
              <a:rPr lang="en-US" dirty="0"/>
              <a:t>Rosette: 20</a:t>
            </a:r>
          </a:p>
          <a:p>
            <a:pPr lvl="1"/>
            <a:r>
              <a:rPr lang="en-US" dirty="0"/>
              <a:t>Non-rosette: 62</a:t>
            </a:r>
          </a:p>
          <a:p>
            <a:r>
              <a:rPr lang="en-US" dirty="0"/>
              <a:t>Set 3: 0720 data</a:t>
            </a:r>
          </a:p>
          <a:p>
            <a:pPr lvl="1"/>
            <a:r>
              <a:rPr lang="en-US" dirty="0"/>
              <a:t>Rosette: 31</a:t>
            </a:r>
          </a:p>
          <a:p>
            <a:pPr lvl="1"/>
            <a:r>
              <a:rPr lang="en-US" dirty="0"/>
              <a:t>Non-rosette: 80</a:t>
            </a:r>
          </a:p>
        </p:txBody>
      </p:sp>
    </p:spTree>
    <p:extLst>
      <p:ext uri="{BB962C8B-B14F-4D97-AF65-F5344CB8AC3E}">
        <p14:creationId xmlns:p14="http://schemas.microsoft.com/office/powerpoint/2010/main" val="327678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19DC-8AC6-4CED-A42F-49815EF4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C87D-1034-4BE3-9E18-29B7C87F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1 set as test, the other 2 sets as train. By using set1, set2, set3 as testing set separately, we created 3 datasets.</a:t>
            </a:r>
          </a:p>
          <a:p>
            <a:r>
              <a:rPr lang="en-US" dirty="0"/>
              <a:t>Dataset 1:</a:t>
            </a:r>
          </a:p>
          <a:p>
            <a:pPr lvl="1"/>
            <a:r>
              <a:rPr lang="en-US" dirty="0"/>
              <a:t>Set1 as test, set2 &amp; set3 as train</a:t>
            </a:r>
          </a:p>
          <a:p>
            <a:r>
              <a:rPr lang="en-US" dirty="0"/>
              <a:t>Dataset 2:</a:t>
            </a:r>
          </a:p>
          <a:p>
            <a:pPr lvl="1"/>
            <a:r>
              <a:rPr lang="en-US" dirty="0"/>
              <a:t>Set2 as test, set1 &amp; set3 as train</a:t>
            </a:r>
          </a:p>
          <a:p>
            <a:r>
              <a:rPr lang="en-US" dirty="0"/>
              <a:t>Dataset 3:</a:t>
            </a:r>
          </a:p>
          <a:p>
            <a:pPr lvl="1"/>
            <a:r>
              <a:rPr lang="en-US" dirty="0"/>
              <a:t>Set3 as test, set2 </a:t>
            </a:r>
            <a:r>
              <a:rPr lang="en-US"/>
              <a:t>&amp; set1 </a:t>
            </a:r>
            <a:r>
              <a:rPr lang="en-US" dirty="0"/>
              <a:t>as train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5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5957-36D0-4B10-B0FB-B3CEDFE9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dataset1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C691C-7C5E-4262-B3C4-8D1B5B60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3" y="1519546"/>
            <a:ext cx="8483185" cy="497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793DA-B9B4-4FC0-95D0-5ED9902CA2D3}"/>
              </a:ext>
            </a:extLst>
          </p:cNvPr>
          <p:cNvSpPr txBox="1"/>
          <p:nvPr/>
        </p:nvSpPr>
        <p:spPr>
          <a:xfrm>
            <a:off x="8995337" y="2750343"/>
            <a:ext cx="2464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Green line is the accuracy when the network predict all testing sample as “non-rosette”</a:t>
            </a:r>
          </a:p>
        </p:txBody>
      </p:sp>
    </p:spTree>
    <p:extLst>
      <p:ext uri="{BB962C8B-B14F-4D97-AF65-F5344CB8AC3E}">
        <p14:creationId xmlns:p14="http://schemas.microsoft.com/office/powerpoint/2010/main" val="417098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5957-36D0-4B10-B0FB-B3CEDFE9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dataset2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93DA-B9B4-4FC0-95D0-5ED9902CA2D3}"/>
              </a:ext>
            </a:extLst>
          </p:cNvPr>
          <p:cNvSpPr txBox="1"/>
          <p:nvPr/>
        </p:nvSpPr>
        <p:spPr>
          <a:xfrm>
            <a:off x="8995337" y="2750343"/>
            <a:ext cx="2464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Green line is the accuracy when the network predict all testing sample as “non-rosette”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2AABF-D3CE-4DDB-9B03-D9C05E44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" y="1519546"/>
            <a:ext cx="8483185" cy="49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5957-36D0-4B10-B0FB-B3CEDFE9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dataset3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93DA-B9B4-4FC0-95D0-5ED9902CA2D3}"/>
              </a:ext>
            </a:extLst>
          </p:cNvPr>
          <p:cNvSpPr txBox="1"/>
          <p:nvPr/>
        </p:nvSpPr>
        <p:spPr>
          <a:xfrm>
            <a:off x="8995337" y="2333751"/>
            <a:ext cx="2464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Green line is the accuracy when the network predict all testing sample as “non-rosette”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4D1AD-D2AE-4601-A5CB-83CB6A012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1" y="1690688"/>
            <a:ext cx="8178626" cy="479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CF799-B33F-4427-A5A6-D5F53B7CFD0D}"/>
              </a:ext>
            </a:extLst>
          </p:cNvPr>
          <p:cNvSpPr txBox="1"/>
          <p:nvPr/>
        </p:nvSpPr>
        <p:spPr>
          <a:xfrm>
            <a:off x="8995337" y="4314951"/>
            <a:ext cx="246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</a:t>
            </a:r>
          </a:p>
          <a:p>
            <a:r>
              <a:rPr lang="en-US" dirty="0">
                <a:solidFill>
                  <a:srgbClr val="FF0000"/>
                </a:solidFill>
              </a:rPr>
              <a:t>In dataset3, 1% training set only contains 1 non-rosette image and 0 rosette image.</a:t>
            </a:r>
          </a:p>
        </p:txBody>
      </p:sp>
    </p:spTree>
    <p:extLst>
      <p:ext uri="{BB962C8B-B14F-4D97-AF65-F5344CB8AC3E}">
        <p14:creationId xmlns:p14="http://schemas.microsoft.com/office/powerpoint/2010/main" val="75673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New batch experiment with fixed testing set</vt:lpstr>
      <vt:lpstr>Data can be roughly split into 3 disjoint sets</vt:lpstr>
      <vt:lpstr>New dataset</vt:lpstr>
      <vt:lpstr>Result of dataset1 </vt:lpstr>
      <vt:lpstr>Result of dataset2 </vt:lpstr>
      <vt:lpstr>Result of dataset3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batch experiment with fixed testing set</dc:title>
  <dc:creator>Lu Zheng</dc:creator>
  <cp:lastModifiedBy>Lu Zheng</cp:lastModifiedBy>
  <cp:revision>3</cp:revision>
  <dcterms:created xsi:type="dcterms:W3CDTF">2018-10-23T16:16:32Z</dcterms:created>
  <dcterms:modified xsi:type="dcterms:W3CDTF">2018-10-24T15:59:28Z</dcterms:modified>
</cp:coreProperties>
</file>