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24C46D-8718-4F09-9D13-B883EE33EDAA}" v="1" dt="2018-11-01T20:58:04.0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58" d="100"/>
          <a:sy n="58" d="100"/>
        </p:scale>
        <p:origin x="243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 Zheng" userId="abc8ba554a56d51a" providerId="LiveId" clId="{C31B930C-B2D9-4044-8ADF-044EE2A76F5C}"/>
    <pc:docChg chg="custSel addSld modSld">
      <pc:chgData name="Lu Zheng" userId="abc8ba554a56d51a" providerId="LiveId" clId="{C31B930C-B2D9-4044-8ADF-044EE2A76F5C}" dt="2018-10-24T15:59:27.825" v="326" actId="207"/>
      <pc:docMkLst>
        <pc:docMk/>
      </pc:docMkLst>
    </pc:docChg>
  </pc:docChgLst>
  <pc:docChgLst>
    <pc:chgData name="Lu Zheng" userId="abc8ba554a56d51a" providerId="LiveId" clId="{3124C46D-8718-4F09-9D13-B883EE33EDAA}"/>
    <pc:docChg chg="delSld modSld">
      <pc:chgData name="Lu Zheng" userId="abc8ba554a56d51a" providerId="LiveId" clId="{3124C46D-8718-4F09-9D13-B883EE33EDAA}" dt="2018-11-01T21:52:26.865" v="61" actId="20577"/>
      <pc:docMkLst>
        <pc:docMk/>
      </pc:docMkLst>
      <pc:sldChg chg="addSp modSp">
        <pc:chgData name="Lu Zheng" userId="abc8ba554a56d51a" providerId="LiveId" clId="{3124C46D-8718-4F09-9D13-B883EE33EDAA}" dt="2018-11-01T21:52:26.865" v="61" actId="20577"/>
        <pc:sldMkLst>
          <pc:docMk/>
          <pc:sldMk cId="3276787306" sldId="257"/>
        </pc:sldMkLst>
        <pc:spChg chg="mod">
          <ac:chgData name="Lu Zheng" userId="abc8ba554a56d51a" providerId="LiveId" clId="{3124C46D-8718-4F09-9D13-B883EE33EDAA}" dt="2018-11-01T20:56:36.661" v="31" actId="20577"/>
          <ac:spMkLst>
            <pc:docMk/>
            <pc:sldMk cId="3276787306" sldId="257"/>
            <ac:spMk id="3" creationId="{1AB102A6-D57B-49B3-8EEE-55F83DBF0E4D}"/>
          </ac:spMkLst>
        </pc:spChg>
        <pc:spChg chg="add mod">
          <ac:chgData name="Lu Zheng" userId="abc8ba554a56d51a" providerId="LiveId" clId="{3124C46D-8718-4F09-9D13-B883EE33EDAA}" dt="2018-11-01T21:52:26.865" v="61" actId="20577"/>
          <ac:spMkLst>
            <pc:docMk/>
            <pc:sldMk cId="3276787306" sldId="257"/>
            <ac:spMk id="4" creationId="{B0F4DB9E-19FC-4EE2-AF6E-A2CBF7AA90CC}"/>
          </ac:spMkLst>
        </pc:spChg>
      </pc:sldChg>
      <pc:sldChg chg="del">
        <pc:chgData name="Lu Zheng" userId="abc8ba554a56d51a" providerId="LiveId" clId="{3124C46D-8718-4F09-9D13-B883EE33EDAA}" dt="2018-11-01T20:56:43.367" v="32" actId="2696"/>
        <pc:sldMkLst>
          <pc:docMk/>
          <pc:sldMk cId="811056221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FF4D1-2065-4C66-AC7E-5FFA87759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933F09-2A9F-49BF-8103-E141F757A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EFDB4-39C6-4D62-926E-4E8E5FC9C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39BC-89F0-40A2-88BE-54F1C7FA99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495AB-D626-4577-BD55-5D9BD2722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034D6-B2C8-46D6-885A-C86FB8E1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41461-E91E-4E98-A691-8F2CFEE6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87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89F3B-D19F-4B0D-B261-69F8C10F7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E1355F-81C6-4BF7-990F-26F7AF853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35778-D17D-44A6-88D8-3BF314763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39BC-89F0-40A2-88BE-54F1C7FA99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F2DC0-F10D-44B9-878A-776E1644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E64C6-6FA1-4F81-A8F5-CE6123BB6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41461-E91E-4E98-A691-8F2CFEE6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13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ADF2CF-E3E9-4A4C-9037-A6192D5F0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7EF11-E6F0-4D4D-95FE-8A0AAEE9A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C7EB7-9F77-4E37-B2CB-BB3A20051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39BC-89F0-40A2-88BE-54F1C7FA99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2034F-1966-4E18-BA45-206DD2D6D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C8E2F-57BE-4791-B1DB-B5D1248B0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41461-E91E-4E98-A691-8F2CFEE6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33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C9B6C-5EB1-4648-AF51-50E23F51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96CBB-E9A6-43B6-8B1D-33E53A3F6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B4A60-0A0E-4CD3-912E-9C93335B5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39BC-89F0-40A2-88BE-54F1C7FA99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777AB-13E6-4020-AC1B-312DF83D1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07AB1-CDAA-43DC-8DDE-E9722BDF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41461-E91E-4E98-A691-8F2CFEE6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31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2109B-0295-4074-AE1C-9120CB29D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9EBC0-2A43-4E54-85F1-5E8011E7F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54D3A-6DE4-4301-88FF-3EE5FB26A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39BC-89F0-40A2-88BE-54F1C7FA99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C2702-2296-4ABD-8D5A-AD8E73D52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F7EA2-0036-462D-90DC-90A494BA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41461-E91E-4E98-A691-8F2CFEE6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5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EC894-D4A8-44BE-8273-DE6831AE4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244DC-6151-4C22-A52C-8112A517CB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38A93-5A3E-460E-BF8D-D73FA63F6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D3A0E-6F9C-48E5-9EED-613633D90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39BC-89F0-40A2-88BE-54F1C7FA99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D0CA2-57AC-439A-BA21-CF1C0BBF0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A46C1-1DFB-45FB-BB00-4F4AA9340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41461-E91E-4E98-A691-8F2CFEE6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29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73208-1C03-452E-99FA-1981DF2EC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3851A-BD1E-47D3-BCCE-53F40652B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42EAC-2A76-463E-89C8-362775CE1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1072BD-4A93-4C0E-860A-11D7FAF6CA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DDC02C-1B7A-4557-B50C-74354E7627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C52E26-0690-44E1-B007-EB6A8A3C8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39BC-89F0-40A2-88BE-54F1C7FA99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F94943-D88A-4F6C-8BC2-4E33CB375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451837-5A65-48FC-B4BE-324AB1972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41461-E91E-4E98-A691-8F2CFEE6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41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FDB74-92CD-4032-813D-9BD0F632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C0329C-61C3-44EF-9762-617F117BF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39BC-89F0-40A2-88BE-54F1C7FA99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46E1F-7D5B-4BF6-9C56-0F88F20A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B4302-538D-441C-8D26-5DF0BF5B0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41461-E91E-4E98-A691-8F2CFEE6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4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AC27CC-B8E3-4798-98CE-35B9301B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39BC-89F0-40A2-88BE-54F1C7FA99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79634-28DB-4192-B406-58E30A7FA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DB78E-E7DB-4A8B-A1CA-C0F682A47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41461-E91E-4E98-A691-8F2CFEE6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3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41CAF-B922-4B58-A3E2-590EE3DAF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DD3D1-C2EC-479D-97DC-681CA4EBB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E2C38-3D57-43E5-ADDA-694E3B200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ED428-C8DE-4E4A-9814-CCFEF0A56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39BC-89F0-40A2-88BE-54F1C7FA99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CA3BE-1AF5-484B-95D9-47EA946D7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683D8-6ADE-4161-A803-8C56ECAC5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41461-E91E-4E98-A691-8F2CFEE6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7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8EAF5-887F-44FD-A9DA-A4EEF126C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AF2884-31D4-4FFA-97ED-AB8A5BEAAA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B76A0-7BB6-4027-A2E9-BDD18E9F3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39581-1A0C-4EFB-A359-E529D9BB2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39BC-89F0-40A2-88BE-54F1C7FA99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AEA74-C99A-4D44-9452-FBBE8EDB3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EA26C-AACA-477C-A794-FF3B485F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41461-E91E-4E98-A691-8F2CFEE6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93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824904-B4EA-43E4-961C-676F8912C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C693C-1B5D-47BD-AA6F-8E07E1752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B814E-04A5-4A7C-93A0-E04FF60E5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B39BC-89F0-40A2-88BE-54F1C7FA99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EF5C7-7214-4046-8680-3B4B202F5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D3D52-F0C9-41E6-9FB8-23298DF65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41461-E91E-4E98-A691-8F2CFEE6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0A3D8-3AF9-470D-B6DE-D0D34769E9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batch experiment with fixed testing 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1106F6-D5F7-4A16-94DF-AC66FEEBD6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Zheng Lu</a:t>
            </a:r>
          </a:p>
        </p:txBody>
      </p:sp>
    </p:spTree>
    <p:extLst>
      <p:ext uri="{BB962C8B-B14F-4D97-AF65-F5344CB8AC3E}">
        <p14:creationId xmlns:p14="http://schemas.microsoft.com/office/powerpoint/2010/main" val="2841170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7C38F-D2FA-4C98-8D3E-0869A88D9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can be roughly split into 3 disjoint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102A6-D57B-49B3-8EEE-55F83DBF0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79789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1to1 dataset</a:t>
            </a:r>
          </a:p>
          <a:p>
            <a:pPr lvl="1"/>
            <a:r>
              <a:rPr lang="en-US" dirty="0"/>
              <a:t>Rosette: 78</a:t>
            </a:r>
          </a:p>
          <a:p>
            <a:pPr lvl="1"/>
            <a:r>
              <a:rPr lang="en-US" dirty="0"/>
              <a:t>Non-rosette: 78</a:t>
            </a:r>
          </a:p>
          <a:p>
            <a:r>
              <a:rPr lang="en-US" dirty="0"/>
              <a:t>Set 1: 0711 data</a:t>
            </a:r>
          </a:p>
          <a:p>
            <a:pPr lvl="1"/>
            <a:r>
              <a:rPr lang="en-US" dirty="0"/>
              <a:t>Rosette: 27</a:t>
            </a:r>
          </a:p>
          <a:p>
            <a:pPr lvl="1"/>
            <a:r>
              <a:rPr lang="en-US" dirty="0"/>
              <a:t>Non-rosette: 27</a:t>
            </a:r>
          </a:p>
          <a:p>
            <a:r>
              <a:rPr lang="en-US" dirty="0"/>
              <a:t>Set 2: 0715 data</a:t>
            </a:r>
          </a:p>
          <a:p>
            <a:pPr lvl="1"/>
            <a:r>
              <a:rPr lang="en-US" dirty="0"/>
              <a:t>Rosette: 20</a:t>
            </a:r>
          </a:p>
          <a:p>
            <a:pPr lvl="1"/>
            <a:r>
              <a:rPr lang="en-US" dirty="0"/>
              <a:t>Non-rosette: 20</a:t>
            </a:r>
          </a:p>
          <a:p>
            <a:r>
              <a:rPr lang="en-US" dirty="0"/>
              <a:t>Set 3: 0720 data</a:t>
            </a:r>
          </a:p>
          <a:p>
            <a:pPr lvl="1"/>
            <a:r>
              <a:rPr lang="en-US" dirty="0"/>
              <a:t>Rosette: 31</a:t>
            </a:r>
          </a:p>
          <a:p>
            <a:pPr lvl="1"/>
            <a:r>
              <a:rPr lang="en-US" dirty="0"/>
              <a:t>Non-rosette: 31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F4DB9E-19FC-4EE2-AF6E-A2CBF7AA90CC}"/>
              </a:ext>
            </a:extLst>
          </p:cNvPr>
          <p:cNvSpPr txBox="1">
            <a:spLocks/>
          </p:cNvSpPr>
          <p:nvPr/>
        </p:nvSpPr>
        <p:spPr>
          <a:xfrm>
            <a:off x="6219093" y="1825625"/>
            <a:ext cx="40797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1to3 dataset</a:t>
            </a:r>
          </a:p>
          <a:p>
            <a:pPr lvl="1"/>
            <a:r>
              <a:rPr lang="en-US" dirty="0"/>
              <a:t>Rosette: 36</a:t>
            </a:r>
          </a:p>
          <a:p>
            <a:pPr lvl="1"/>
            <a:r>
              <a:rPr lang="en-US" dirty="0"/>
              <a:t>Non-rosette</a:t>
            </a:r>
            <a:r>
              <a:rPr lang="en-US"/>
              <a:t>: 105</a:t>
            </a:r>
            <a:endParaRPr lang="en-US" dirty="0"/>
          </a:p>
          <a:p>
            <a:r>
              <a:rPr lang="en-US" dirty="0"/>
              <a:t>Set 1: 0711 data</a:t>
            </a:r>
          </a:p>
          <a:p>
            <a:pPr lvl="1"/>
            <a:r>
              <a:rPr lang="en-US" dirty="0"/>
              <a:t>Rosette: 12</a:t>
            </a:r>
          </a:p>
          <a:p>
            <a:pPr lvl="1"/>
            <a:r>
              <a:rPr lang="en-US" dirty="0"/>
              <a:t>Non-rosette: 34</a:t>
            </a:r>
          </a:p>
          <a:p>
            <a:r>
              <a:rPr lang="en-US" dirty="0"/>
              <a:t>Set 2: 0715 data</a:t>
            </a:r>
          </a:p>
          <a:p>
            <a:pPr lvl="1"/>
            <a:r>
              <a:rPr lang="en-US" dirty="0"/>
              <a:t>Rosette: 10</a:t>
            </a:r>
          </a:p>
          <a:p>
            <a:pPr lvl="1"/>
            <a:r>
              <a:rPr lang="en-US" dirty="0"/>
              <a:t>Non-rosette: 31</a:t>
            </a:r>
          </a:p>
          <a:p>
            <a:r>
              <a:rPr lang="en-US" dirty="0"/>
              <a:t>Set 3: 0720 data</a:t>
            </a:r>
          </a:p>
          <a:p>
            <a:pPr lvl="1"/>
            <a:r>
              <a:rPr lang="en-US" dirty="0"/>
              <a:t>Rosette: 14</a:t>
            </a:r>
          </a:p>
          <a:p>
            <a:pPr lvl="1"/>
            <a:r>
              <a:rPr lang="en-US" dirty="0"/>
              <a:t>Non-rosette: 40</a:t>
            </a:r>
          </a:p>
        </p:txBody>
      </p:sp>
    </p:spTree>
    <p:extLst>
      <p:ext uri="{BB962C8B-B14F-4D97-AF65-F5344CB8AC3E}">
        <p14:creationId xmlns:p14="http://schemas.microsoft.com/office/powerpoint/2010/main" val="3276787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100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New batch experiment with fixed testing set</vt:lpstr>
      <vt:lpstr>Data can be roughly split into 3 disjoint sets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batch experiment with fixed testing set</dc:title>
  <dc:creator>Lu Zheng</dc:creator>
  <cp:lastModifiedBy>Lu Zheng</cp:lastModifiedBy>
  <cp:revision>3</cp:revision>
  <dcterms:created xsi:type="dcterms:W3CDTF">2018-10-23T16:16:32Z</dcterms:created>
  <dcterms:modified xsi:type="dcterms:W3CDTF">2018-11-01T21:52:28Z</dcterms:modified>
</cp:coreProperties>
</file>