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Convolutional GAN </a:t>
            </a:r>
            <a:br>
              <a:rPr lang="en-US" dirty="0" smtClean="0"/>
            </a:br>
            <a:r>
              <a:rPr lang="en-US" dirty="0" smtClean="0"/>
              <a:t>for</a:t>
            </a:r>
            <a:r>
              <a:rPr lang="en-US" dirty="0" smtClean="0"/>
              <a:t> cell images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EF5C3-087A-4B1C-90CC-C5F2B44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DCGAN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496" y="1878443"/>
            <a:ext cx="47720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158" y="4329193"/>
            <a:ext cx="48387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9714" y="2275099"/>
            <a:ext cx="40221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Deconvolutional</a:t>
            </a:r>
            <a:r>
              <a:rPr lang="en-US" dirty="0" smtClean="0"/>
              <a:t> layer for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 </a:t>
            </a:r>
            <a:r>
              <a:rPr lang="en-US" dirty="0" err="1" smtClean="0"/>
              <a:t>deconv</a:t>
            </a:r>
            <a:r>
              <a:rPr lang="en-US" dirty="0" smtClean="0"/>
              <a:t>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followed by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Convolutional layer for 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5 conv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Each followed by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46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3EF5C3-087A-4B1C-90CC-C5F2B44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image preprocess using ImageJ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741715"/>
            <a:ext cx="26765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1zl\Downloads\Datasets\jpeg\13\ZD_BV24_JournalV_1_s1_t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41715"/>
            <a:ext cx="2609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669971" y="2573111"/>
            <a:ext cx="1322615" cy="1028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3039" y="4865914"/>
            <a:ext cx="7948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Each image stack has 30 slices. I only use the 10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-20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, as they look similar in shape and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We have 76 stacks, resulting in 760 training images.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406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the DCGAN for 1000 epochs.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56" y="1676644"/>
            <a:ext cx="3837215" cy="3817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04" y="1676644"/>
            <a:ext cx="3750855" cy="377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66932" y="5724323"/>
            <a:ext cx="2197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Epoch 8:</a:t>
            </a:r>
          </a:p>
          <a:p>
            <a:r>
              <a:rPr lang="en-US" dirty="0" smtClean="0"/>
              <a:t>Blur, only the outline,</a:t>
            </a:r>
          </a:p>
          <a:p>
            <a:r>
              <a:rPr lang="en-US" dirty="0" smtClean="0"/>
              <a:t>no clear structure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59182" y="5724323"/>
            <a:ext cx="21934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80:</a:t>
            </a:r>
          </a:p>
          <a:p>
            <a:r>
              <a:rPr lang="en-US" dirty="0" smtClean="0"/>
              <a:t>Noisy, structures are still blurry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0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 the DCGAN for 1000 epochs.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26" y="1676643"/>
            <a:ext cx="3752304" cy="37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5429" y="5635022"/>
            <a:ext cx="2319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500:</a:t>
            </a:r>
          </a:p>
          <a:p>
            <a:r>
              <a:rPr lang="en-US" dirty="0" smtClean="0"/>
              <a:t>Lightly noisy, structures are clearer</a:t>
            </a:r>
            <a:endParaRPr lang="en-US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649" y="1670413"/>
            <a:ext cx="3752150" cy="378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672581" y="5635020"/>
            <a:ext cx="3592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Epoch 1000:</a:t>
            </a:r>
          </a:p>
          <a:p>
            <a:r>
              <a:rPr lang="en-US" dirty="0" smtClean="0"/>
              <a:t>Still lightly noisy, not much improve. Actually, noise becomes more clear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in view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6" y="1955347"/>
            <a:ext cx="24574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3" y="1964872"/>
            <a:ext cx="24288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1" y="1964872"/>
            <a:ext cx="26289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C:\Users\1zl\Downloads\Datasets\jpeg\13\ZD_BV24_JournalV_1_s1_t5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6" y="195534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8942" y="4839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 epoch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026446" y="483948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 epoch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69647" y="480255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 epoch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14663" y="4802555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Ground truth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95663" y="5372100"/>
            <a:ext cx="5296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seems 1000 epoch results are more noisy than 500 epoch results. But they catch more inside structure details of the cell (e.g., small dots inside cells).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of D and 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09" y="1907041"/>
            <a:ext cx="50387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815" y="1907041"/>
            <a:ext cx="5029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49186" y="5698671"/>
            <a:ext cx="9049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Both loss does not clearly show the training progress, as mentioned in Wasserstein GAN paper.</a:t>
            </a:r>
          </a:p>
          <a:p>
            <a:r>
              <a:rPr lang="en-US" dirty="0" smtClean="0"/>
              <a:t>Note that here X-axis is number of steps (mini-batch). Each epoch roughly has 11 step.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64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211</Words>
  <Application>Microsoft Office PowerPoint</Application>
  <PresentationFormat>Custom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Deep Convolutional GAN  for cell images</vt:lpstr>
      <vt:lpstr>DCGAN</vt:lpstr>
      <vt:lpstr>Input image preprocess using ImageJ</vt:lpstr>
      <vt:lpstr>Train the DCGAN for 1000 epochs.</vt:lpstr>
      <vt:lpstr>Train the DCGAN for 1000 epochs.</vt:lpstr>
      <vt:lpstr>Zoom in view</vt:lpstr>
      <vt:lpstr>Loss of D and 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23</cp:revision>
  <dcterms:created xsi:type="dcterms:W3CDTF">2018-01-25T19:11:49Z</dcterms:created>
  <dcterms:modified xsi:type="dcterms:W3CDTF">2018-01-31T14:25:01Z</dcterms:modified>
</cp:coreProperties>
</file>