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-114" y="-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B72492-EB72-499B-8280-5C01A0140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EF97591-159E-4A0F-B39E-A0B47EE551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5554C7-A986-4429-BE69-0EC1B32A3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ABE70E5-B73F-4836-A473-D376E7997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2FD273C-886A-4752-86DD-FD4CF4E36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19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03CD5E-4AAD-40A3-AAB0-635B3881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CB94FB2-CBDD-4017-8251-5F0FD383F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E5290C2-526E-44F1-92F6-6123BF5EE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513015-D970-4222-A247-2C8F5719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480B22-B325-4DDA-A672-3097C12A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2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A099C17-FF3C-4990-97AD-3EF8DE34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AE12AF6-8985-404A-8B3F-EC89F7EC7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EE58BCE-4E2A-455C-AA0E-5EF6548B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4B7BE1-3EFD-42A0-8FA1-9E9E5F8E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539815-0475-46AC-B2B3-FFA1993F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0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01CCD1-7D34-41A8-A6B2-1DCB38CEF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14E9158-B6BB-439D-9893-9793F876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7960E4-A159-40C0-BE05-A1290ECAA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F3C4803-4EC4-4DB2-9AFB-2B31AD903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E0FDB20-45E4-4F85-957F-FD0479FD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32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98EF55-C9F1-4B75-BE3C-8402FA36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C355D5-5523-4A2A-9874-6CD5716CD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B11700-541A-480A-8986-7376A190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EEE9FE-EF66-434B-8552-948D67EDE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54A4C55-CC86-4E4B-9B81-9884E1939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9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1220D-671C-4ACE-A5F5-26BE46B8B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3B101-5A3C-4D65-A4DA-1DC637B43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3AEC955-6029-4103-B8AC-0245DC529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7FC866-E17C-4AB2-8904-A858299A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B2DBF28-823A-4795-9813-73B3E30B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A2F9B0-949B-4C0F-AD6D-2690530F7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683F13-D0E8-4B6A-9DD3-A5CB321D6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4411350-6BB7-4216-9C1C-950AE476B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DE44CA-5482-44EB-A658-9058F209A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0306386-939B-4248-B62C-ADAF064A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7301B43-E0E8-4734-ADD1-DEEC1494F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3D2F365-C014-4EE4-9F31-16349387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BAE6492-8C88-4859-80AD-5367C918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77E8406-7870-4DF0-B2ED-96A71DA1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2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D3FA43-7B75-40BE-8886-9C8316F9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FD7296E-D66C-4790-A1CC-571E980F2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7A4C56F-E913-4CFE-9036-1ED29FBE5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F801D2E-3B45-428B-B29C-5B86C7C3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33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5760F9-E4BB-4114-884F-6798A5B8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B0C95C-518B-470A-97B2-6B30F0553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25ADC50-CB52-41E2-8655-DE720E4D7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6D1B4B4-F10E-439E-89DA-C58523FF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8D0B8E-4095-47CD-82E5-B8283278D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1D5BD7B-C4E2-4AA8-858A-CDFC8D0FA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53295E1-E912-40AE-A00B-13A4403F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249C89-2AF4-49C2-A669-E64BA8C8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4B22739-7FF3-4D71-818F-39F5F1E4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AFA2CDA-4048-4C06-B343-FFB9DB59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863BBC0-3348-49AC-A6B6-C91412E52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089A739-32C1-48DB-9674-D7345AF76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2988437-40AD-491C-A789-D160D2CE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8339742-B2E7-4BC4-9117-53DD1851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DC4B62-FC53-490C-AFBA-459938896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8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EB60D0E-F563-4CC2-860C-B2324C3F4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410D82-8BE4-425E-B448-FD5C0941F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AFCCE7-F0C2-4DBF-9871-D8C7F9BCE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42405-715C-465F-A06D-AE71B4E6B3BE}" type="datetimeFigureOut">
              <a:rPr lang="en-US" smtClean="0"/>
              <a:t>1/30/2018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648892-329A-47DC-8B20-A94C6D292A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B6DF934-B3B6-45E2-837A-63C9A8F68B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5AD692-81E7-43C0-BACF-39427F1BE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52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8C56C3-C7C9-4043-9314-8B9B6A55C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Nvidia</a:t>
            </a:r>
            <a:r>
              <a:rPr lang="en-US" dirty="0" smtClean="0"/>
              <a:t> DGX for AI research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89498E3-FDB5-427C-AD1E-6FA09DB5D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Dali Wang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63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99086" y="3809999"/>
            <a:ext cx="7874434" cy="10177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099086" y="2650210"/>
            <a:ext cx="8649348" cy="6276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GPU options in </a:t>
            </a:r>
            <a:r>
              <a:rPr lang="en-US" dirty="0" err="1" smtClean="0"/>
              <a:t>tensorflow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we have 4 GPU on DGX server. GPU id range from 0 to 3. You can specify in your code which GPU you want to use:</a:t>
            </a:r>
            <a:br>
              <a:rPr lang="en-US" dirty="0" smtClean="0"/>
            </a:br>
            <a:r>
              <a:rPr lang="en-US" sz="2400" dirty="0" smtClean="0"/>
              <a:t>import </a:t>
            </a:r>
            <a:r>
              <a:rPr lang="en-US" sz="2400" dirty="0" err="1" smtClean="0"/>
              <a:t>os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os.environ</a:t>
            </a:r>
            <a:r>
              <a:rPr lang="en-US" sz="2400" dirty="0" smtClean="0"/>
              <a:t>[“CUDA_VISIBLE_DEVICES”] = “0, 2” # use GPU0 and GPU2</a:t>
            </a:r>
          </a:p>
          <a:p>
            <a:r>
              <a:rPr lang="en-US" dirty="0" smtClean="0"/>
              <a:t>For each </a:t>
            </a:r>
            <a:r>
              <a:rPr lang="en-US" dirty="0" err="1" smtClean="0"/>
              <a:t>gpu</a:t>
            </a:r>
            <a:r>
              <a:rPr lang="en-US" dirty="0" smtClean="0"/>
              <a:t>, you can set the amount of  memory you want to use: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/>
              <a:t># Assume that </a:t>
            </a:r>
            <a:r>
              <a:rPr lang="en-US" sz="2400" dirty="0" smtClean="0"/>
              <a:t>you want </a:t>
            </a:r>
            <a:r>
              <a:rPr lang="en-US" sz="2400" dirty="0"/>
              <a:t>to allocate </a:t>
            </a:r>
            <a:r>
              <a:rPr lang="en-US" sz="2400" dirty="0" smtClean="0"/>
              <a:t>~8GB out of 16GB: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err="1" smtClean="0"/>
              <a:t>gops</a:t>
            </a:r>
            <a:r>
              <a:rPr lang="en-US" sz="2400" dirty="0" smtClean="0"/>
              <a:t> = </a:t>
            </a:r>
            <a:r>
              <a:rPr lang="en-US" sz="2400" dirty="0" err="1" smtClean="0"/>
              <a:t>tf.GPUOptions</a:t>
            </a:r>
            <a:r>
              <a:rPr lang="en-US" sz="2400" dirty="0" smtClean="0"/>
              <a:t>(</a:t>
            </a:r>
            <a:r>
              <a:rPr lang="en-US" sz="2400" dirty="0" err="1" smtClean="0"/>
              <a:t>per_process_gpu_memory_fraction</a:t>
            </a:r>
            <a:r>
              <a:rPr lang="en-US" sz="2400" dirty="0" smtClean="0"/>
              <a:t>=0.5) </a:t>
            </a:r>
            <a:br>
              <a:rPr lang="en-US" sz="2400" dirty="0" smtClean="0"/>
            </a:br>
            <a:r>
              <a:rPr lang="en-US" sz="2400" dirty="0" err="1" smtClean="0"/>
              <a:t>sess</a:t>
            </a:r>
            <a:r>
              <a:rPr lang="en-US" sz="2400" dirty="0" smtClean="0"/>
              <a:t> </a:t>
            </a:r>
            <a:r>
              <a:rPr lang="en-US" sz="2400" dirty="0"/>
              <a:t>= </a:t>
            </a:r>
            <a:r>
              <a:rPr lang="en-US" sz="2400" dirty="0" err="1" smtClean="0"/>
              <a:t>tf.Session</a:t>
            </a:r>
            <a:r>
              <a:rPr lang="en-US" sz="2400" dirty="0" smtClean="0"/>
              <a:t>(</a:t>
            </a:r>
            <a:r>
              <a:rPr lang="en-US" sz="2400" dirty="0" err="1" smtClean="0"/>
              <a:t>config</a:t>
            </a:r>
            <a:r>
              <a:rPr lang="en-US" sz="2400" dirty="0" smtClean="0"/>
              <a:t>=</a:t>
            </a:r>
            <a:r>
              <a:rPr lang="en-US" sz="2400" dirty="0" err="1" smtClean="0"/>
              <a:t>tf.ConfigProto</a:t>
            </a:r>
            <a:r>
              <a:rPr lang="en-US" sz="2400" dirty="0" smtClean="0"/>
              <a:t>(</a:t>
            </a:r>
            <a:r>
              <a:rPr lang="en-US" sz="2400" dirty="0" err="1" smtClean="0"/>
              <a:t>gpu_options</a:t>
            </a:r>
            <a:r>
              <a:rPr lang="en-US" sz="2400" dirty="0" smtClean="0"/>
              <a:t>=</a:t>
            </a:r>
            <a:r>
              <a:rPr lang="en-US" sz="2400" dirty="0" err="1" smtClean="0"/>
              <a:t>gops</a:t>
            </a:r>
            <a:r>
              <a:rPr lang="en-US" sz="2400" dirty="0"/>
              <a:t>))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476523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Usage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it is a single user environment, please make sure your code has finished before your logout.    (i.e.    </a:t>
            </a:r>
            <a:r>
              <a:rPr lang="en-US" dirty="0" err="1" smtClean="0"/>
              <a:t>nvidia-smi</a:t>
            </a:r>
            <a:r>
              <a:rPr lang="en-US" dirty="0" smtClean="0"/>
              <a:t> </a:t>
            </a:r>
            <a:r>
              <a:rPr lang="en-US" dirty="0"/>
              <a:t>on the host node).   </a:t>
            </a:r>
          </a:p>
          <a:p>
            <a:r>
              <a:rPr lang="en-US" dirty="0"/>
              <a:t>Please backup your code and data in time</a:t>
            </a:r>
            <a:r>
              <a:rPr lang="en-US" dirty="0" smtClean="0"/>
              <a:t>. Only data in the data folder you created will be saved.</a:t>
            </a:r>
            <a:endParaRPr lang="en-US" dirty="0"/>
          </a:p>
          <a:p>
            <a:r>
              <a:rPr lang="en-US" dirty="0"/>
              <a:t>All your data is visible to all the other </a:t>
            </a:r>
            <a:r>
              <a:rPr lang="en-US" dirty="0" smtClean="0"/>
              <a:t>users. Others may kill your container and unfinished job.</a:t>
            </a:r>
          </a:p>
          <a:p>
            <a:r>
              <a:rPr lang="en-US" dirty="0" smtClean="0"/>
              <a:t>You </a:t>
            </a:r>
            <a:r>
              <a:rPr lang="en-US" dirty="0"/>
              <a:t>may </a:t>
            </a:r>
            <a:r>
              <a:rPr lang="en-US" dirty="0" smtClean="0"/>
              <a:t>find </a:t>
            </a:r>
            <a:r>
              <a:rPr lang="en-US" dirty="0"/>
              <a:t>out that “screen” and “</a:t>
            </a:r>
            <a:r>
              <a:rPr lang="en-US" dirty="0" err="1"/>
              <a:t>tmux</a:t>
            </a:r>
            <a:r>
              <a:rPr lang="en-US" dirty="0"/>
              <a:t>” are available and helpful on the host node.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4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Nvidia</a:t>
            </a:r>
            <a:r>
              <a:rPr lang="en-US" dirty="0" smtClean="0"/>
              <a:t> DGX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5654" y="1983783"/>
            <a:ext cx="665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Our </a:t>
            </a:r>
            <a:r>
              <a:rPr lang="en-US" dirty="0" err="1" smtClean="0"/>
              <a:t>Nvidia</a:t>
            </a:r>
            <a:r>
              <a:rPr lang="en-US" dirty="0" smtClean="0"/>
              <a:t> DGX server has 4 cutting edge </a:t>
            </a:r>
            <a:r>
              <a:rPr lang="en-US" dirty="0" err="1" smtClean="0"/>
              <a:t>Nvidia</a:t>
            </a:r>
            <a:r>
              <a:rPr lang="en-US" dirty="0" smtClean="0"/>
              <a:t> GPU Tesla V100</a:t>
            </a:r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54" y="2614774"/>
            <a:ext cx="843915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4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3EF5C3-087A-4B1C-90CC-C5F2B4450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Nvidia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71596" y="2288564"/>
            <a:ext cx="38269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Need </a:t>
            </a:r>
            <a:r>
              <a:rPr lang="en-US" sz="2400" dirty="0" err="1" smtClean="0">
                <a:solidFill>
                  <a:srgbClr val="FF0000"/>
                </a:solidFill>
              </a:rPr>
              <a:t>sudo</a:t>
            </a:r>
            <a:r>
              <a:rPr lang="en-US" sz="2400" dirty="0" smtClean="0">
                <a:solidFill>
                  <a:srgbClr val="FF0000"/>
                </a:solidFill>
              </a:rPr>
              <a:t> privilege </a:t>
            </a:r>
            <a:r>
              <a:rPr lang="en-US" sz="2400" dirty="0" smtClean="0"/>
              <a:t>to run the </a:t>
            </a:r>
            <a:r>
              <a:rPr lang="en-US" sz="2400" dirty="0" err="1" smtClean="0"/>
              <a:t>docker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Currently a </a:t>
            </a:r>
            <a:r>
              <a:rPr lang="en-US" sz="2400" dirty="0" smtClean="0">
                <a:solidFill>
                  <a:srgbClr val="FF0000"/>
                </a:solidFill>
              </a:rPr>
              <a:t>single-user</a:t>
            </a:r>
            <a:r>
              <a:rPr lang="en-US" sz="2400" dirty="0" smtClean="0"/>
              <a:t>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pre-defined </a:t>
            </a:r>
            <a:r>
              <a:rPr lang="en-US" sz="2400" dirty="0" smtClean="0"/>
              <a:t>images for </a:t>
            </a:r>
            <a:r>
              <a:rPr lang="en-US" sz="2400" dirty="0"/>
              <a:t>different AI library: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Tensorflow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Pytorch</a:t>
            </a:r>
            <a:endParaRPr lang="en-US" sz="2400" dirty="0"/>
          </a:p>
          <a:p>
            <a:r>
              <a:rPr lang="en-US" sz="2400" dirty="0" smtClean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0" name="Picture 2" descr="https://cdn-images-1.medium.com/max/1600/1*0Ugi8kcY0MMi3fCkLJdsl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385" y="2288564"/>
            <a:ext cx="4972050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439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53205" y="4574988"/>
            <a:ext cx="3999982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53205" y="3275309"/>
            <a:ext cx="2922850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3205" y="2022529"/>
            <a:ext cx="4898883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create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2262"/>
            <a:ext cx="10515600" cy="4351338"/>
          </a:xfrm>
        </p:spPr>
        <p:txBody>
          <a:bodyPr/>
          <a:lstStyle/>
          <a:p>
            <a:r>
              <a:rPr lang="en-US" dirty="0" smtClean="0"/>
              <a:t>Login to the DGX system via </a:t>
            </a:r>
            <a:r>
              <a:rPr lang="en-US" dirty="0" err="1" smtClean="0"/>
              <a:t>ssh</a:t>
            </a:r>
            <a:r>
              <a:rPr lang="en-US" dirty="0" smtClean="0"/>
              <a:t> using UCAMS id: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ssh</a:t>
            </a:r>
            <a:r>
              <a:rPr lang="en-US" dirty="0"/>
              <a:t> -X userid@dgx-dl03.ornl.gov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your data to be saved after running, you need to create a data space:</a:t>
            </a:r>
            <a:br>
              <a:rPr lang="en-US" dirty="0"/>
            </a:br>
            <a:r>
              <a:rPr lang="en-US" dirty="0" err="1" smtClean="0"/>
              <a:t>mkdir</a:t>
            </a:r>
            <a:r>
              <a:rPr lang="en-US" dirty="0" smtClean="0"/>
              <a:t> [</a:t>
            </a:r>
            <a:r>
              <a:rPr lang="en-US" dirty="0" err="1" smtClean="0"/>
              <a:t>data_folder</a:t>
            </a:r>
            <a:r>
              <a:rPr lang="en-US" dirty="0" smtClean="0"/>
              <a:t>]</a:t>
            </a:r>
          </a:p>
          <a:p>
            <a:r>
              <a:rPr lang="en-US" dirty="0" smtClean="0"/>
              <a:t>Find </a:t>
            </a:r>
            <a:r>
              <a:rPr lang="en-US" dirty="0"/>
              <a:t>the right </a:t>
            </a:r>
            <a:r>
              <a:rPr lang="en-US" dirty="0" err="1"/>
              <a:t>docker</a:t>
            </a:r>
            <a:r>
              <a:rPr lang="en-US" dirty="0"/>
              <a:t> image for you. You can check the available images:</a:t>
            </a:r>
            <a:br>
              <a:rPr lang="en-US" dirty="0"/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nvidia-docker</a:t>
            </a:r>
            <a:r>
              <a:rPr lang="en-US" dirty="0" smtClean="0"/>
              <a:t> images </a:t>
            </a:r>
            <a:br>
              <a:rPr lang="en-US" dirty="0" smtClean="0"/>
            </a:br>
            <a:endParaRPr lang="en-US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05" y="4989567"/>
            <a:ext cx="82200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9045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153203" y="3580109"/>
            <a:ext cx="9509629" cy="5579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153204" y="2200759"/>
            <a:ext cx="9153169" cy="9918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 smtClean="0"/>
              <a:t>create a container-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the image in interactive mode:</a:t>
            </a:r>
            <a:br>
              <a:rPr lang="en-US" dirty="0" smtClean="0"/>
            </a:b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nvidia-docker</a:t>
            </a:r>
            <a:r>
              <a:rPr lang="en-US" sz="2000" dirty="0"/>
              <a:t> run -v </a:t>
            </a:r>
            <a:r>
              <a:rPr lang="en-US" sz="2000" dirty="0" smtClean="0"/>
              <a:t>[</a:t>
            </a:r>
            <a:r>
              <a:rPr lang="en-US" sz="2000" dirty="0" err="1" smtClean="0"/>
              <a:t>data_folder</a:t>
            </a:r>
            <a:r>
              <a:rPr lang="en-US" sz="2000" dirty="0" smtClean="0"/>
              <a:t>]:[</a:t>
            </a:r>
            <a:r>
              <a:rPr lang="en-US" sz="2000" dirty="0" err="1" smtClean="0"/>
              <a:t>path_for_mapping</a:t>
            </a:r>
            <a:r>
              <a:rPr lang="en-US" sz="2000" dirty="0" smtClean="0"/>
              <a:t>] </a:t>
            </a:r>
            <a:r>
              <a:rPr lang="en-US" sz="2000" dirty="0"/>
              <a:t>-it -e DISPLAY=$DISPLAY  -v /</a:t>
            </a:r>
            <a:r>
              <a:rPr lang="en-US" sz="2000" dirty="0" err="1"/>
              <a:t>tmp</a:t>
            </a:r>
            <a:r>
              <a:rPr lang="en-US" sz="2000" dirty="0"/>
              <a:t>/.X11-unix:/</a:t>
            </a:r>
            <a:r>
              <a:rPr lang="en-US" sz="2000" dirty="0" err="1"/>
              <a:t>tmp</a:t>
            </a:r>
            <a:r>
              <a:rPr lang="en-US" sz="2000" dirty="0"/>
              <a:t>/.X11-unix  -v $HOME/.</a:t>
            </a:r>
            <a:r>
              <a:rPr lang="en-US" sz="2000" dirty="0" err="1"/>
              <a:t>Xauthority</a:t>
            </a:r>
            <a:r>
              <a:rPr lang="en-US" sz="2000" dirty="0"/>
              <a:t>:/root/.</a:t>
            </a:r>
            <a:r>
              <a:rPr lang="en-US" sz="2000" dirty="0" err="1"/>
              <a:t>Xauthority:rw</a:t>
            </a:r>
            <a:r>
              <a:rPr lang="en-US" sz="2000" dirty="0"/>
              <a:t>  </a:t>
            </a:r>
            <a:r>
              <a:rPr lang="en-US" sz="2000" dirty="0" smtClean="0"/>
              <a:t>--name=[</a:t>
            </a:r>
            <a:r>
              <a:rPr lang="en-US" sz="2000" dirty="0" err="1" smtClean="0"/>
              <a:t>container_name</a:t>
            </a:r>
            <a:r>
              <a:rPr lang="en-US" sz="2000" dirty="0" smtClean="0"/>
              <a:t>] --</a:t>
            </a:r>
            <a:r>
              <a:rPr lang="en-US" sz="2000" dirty="0"/>
              <a:t>net=host --</a:t>
            </a:r>
            <a:r>
              <a:rPr lang="en-US" sz="2000" dirty="0" err="1"/>
              <a:t>rm</a:t>
            </a:r>
            <a:r>
              <a:rPr lang="en-US" sz="2000" dirty="0"/>
              <a:t> </a:t>
            </a:r>
            <a:r>
              <a:rPr lang="en-US" sz="2000" dirty="0" smtClean="0"/>
              <a:t>[</a:t>
            </a:r>
            <a:r>
              <a:rPr lang="en-US" sz="2000" dirty="0" err="1" smtClean="0"/>
              <a:t>image_name</a:t>
            </a:r>
            <a:r>
              <a:rPr lang="en-US" sz="2000" dirty="0" smtClean="0"/>
              <a:t>]:[tag]</a:t>
            </a:r>
          </a:p>
          <a:p>
            <a:r>
              <a:rPr lang="en-US" dirty="0" smtClean="0"/>
              <a:t>Or, if you are not using </a:t>
            </a:r>
            <a:r>
              <a:rPr lang="en-US" dirty="0" err="1" smtClean="0"/>
              <a:t>xwindow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nvidia-docker</a:t>
            </a:r>
            <a:r>
              <a:rPr lang="en-US" sz="2000" dirty="0"/>
              <a:t> run -v [</a:t>
            </a:r>
            <a:r>
              <a:rPr lang="en-US" sz="2000" dirty="0" err="1"/>
              <a:t>data_folder</a:t>
            </a:r>
            <a:r>
              <a:rPr lang="en-US" sz="2000" dirty="0"/>
              <a:t>]:[</a:t>
            </a:r>
            <a:r>
              <a:rPr lang="en-US" sz="2000" dirty="0" err="1"/>
              <a:t>path_for_mapping</a:t>
            </a:r>
            <a:r>
              <a:rPr lang="en-US" sz="2000" dirty="0"/>
              <a:t>] -it  </a:t>
            </a:r>
            <a:r>
              <a:rPr lang="en-US" sz="2000" dirty="0" smtClean="0"/>
              <a:t>--name=[</a:t>
            </a:r>
            <a:r>
              <a:rPr lang="en-US" sz="2000" dirty="0" err="1" smtClean="0"/>
              <a:t>container_name</a:t>
            </a:r>
            <a:r>
              <a:rPr lang="en-US" sz="2000" dirty="0" smtClean="0"/>
              <a:t>] </a:t>
            </a:r>
            <a:br>
              <a:rPr lang="en-US" sz="2000" dirty="0" smtClean="0"/>
            </a:br>
            <a:r>
              <a:rPr lang="en-US" sz="2000" dirty="0" smtClean="0"/>
              <a:t>--</a:t>
            </a:r>
            <a:r>
              <a:rPr lang="en-US" sz="2000" dirty="0"/>
              <a:t>net=host --</a:t>
            </a:r>
            <a:r>
              <a:rPr lang="en-US" sz="2000" dirty="0" err="1"/>
              <a:t>rm</a:t>
            </a:r>
            <a:r>
              <a:rPr lang="en-US" sz="2000" dirty="0"/>
              <a:t> [</a:t>
            </a:r>
            <a:r>
              <a:rPr lang="en-US" sz="2000" dirty="0" err="1"/>
              <a:t>image_name</a:t>
            </a:r>
            <a:r>
              <a:rPr lang="en-US" sz="2000" dirty="0" smtClean="0"/>
              <a:t>]:[tag]</a:t>
            </a:r>
          </a:p>
          <a:p>
            <a:r>
              <a:rPr lang="en-US" dirty="0" smtClean="0"/>
              <a:t>You should see the system logo and you are login as root, now you can use your software </a:t>
            </a:r>
            <a:r>
              <a:rPr lang="en-US" dirty="0" smtClean="0"/>
              <a:t>library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Be sure to assign a name to your container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064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153205" y="2650211"/>
            <a:ext cx="4898883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your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simply import the software library to see if it </a:t>
            </a:r>
            <a:r>
              <a:rPr lang="en-US" dirty="0"/>
              <a:t>has already set up:</a:t>
            </a:r>
            <a:br>
              <a:rPr lang="en-US" dirty="0"/>
            </a:br>
            <a:r>
              <a:rPr lang="en-US" dirty="0"/>
              <a:t>python -c </a:t>
            </a:r>
            <a:r>
              <a:rPr lang="en-US" dirty="0" smtClean="0"/>
              <a:t>“import </a:t>
            </a:r>
            <a:r>
              <a:rPr lang="en-US" dirty="0" err="1" smtClean="0"/>
              <a:t>tensorflow</a:t>
            </a:r>
            <a:r>
              <a:rPr lang="en-US" dirty="0" smtClean="0"/>
              <a:t>”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shouldn’t see any error report.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293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GPU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nvidia-smi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315" y="2399610"/>
            <a:ext cx="6342970" cy="4082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Oval 3"/>
          <p:cNvSpPr/>
          <p:nvPr/>
        </p:nvSpPr>
        <p:spPr>
          <a:xfrm>
            <a:off x="5878286" y="3265714"/>
            <a:ext cx="734785" cy="1975757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ine Callout 1 5"/>
          <p:cNvSpPr/>
          <p:nvPr/>
        </p:nvSpPr>
        <p:spPr>
          <a:xfrm>
            <a:off x="8516318" y="2399610"/>
            <a:ext cx="2185261" cy="700051"/>
          </a:xfrm>
          <a:prstGeom prst="borderCallout1">
            <a:avLst>
              <a:gd name="adj1" fmla="val 18750"/>
              <a:gd name="adj2" fmla="val -8333"/>
              <a:gd name="adj3" fmla="val 157132"/>
              <a:gd name="adj4" fmla="val -8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usage for each GPU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6335592" y="5920352"/>
            <a:ext cx="1215693" cy="523343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8963186" y="4760518"/>
            <a:ext cx="2443567" cy="700051"/>
          </a:xfrm>
          <a:prstGeom prst="borderCallout1">
            <a:avLst>
              <a:gd name="adj1" fmla="val 18750"/>
              <a:gd name="adj2" fmla="val -8333"/>
              <a:gd name="adj3" fmla="val 157132"/>
              <a:gd name="adj4" fmla="val -8549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Current GPU memory usage for each GPU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96375" y="5708542"/>
            <a:ext cx="7156471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153203" y="4417017"/>
            <a:ext cx="5387082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53204" y="3130658"/>
            <a:ext cx="4898883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3206" y="2260090"/>
            <a:ext cx="2225426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Docker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container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</a:t>
            </a:r>
            <a:r>
              <a:rPr lang="en-US" dirty="0" err="1" smtClean="0"/>
              <a:t>ps</a:t>
            </a:r>
            <a:endParaRPr lang="en-US" dirty="0" smtClean="0"/>
          </a:p>
          <a:p>
            <a:r>
              <a:rPr lang="en-US" dirty="0" smtClean="0"/>
              <a:t>Kill a container </a:t>
            </a:r>
            <a:r>
              <a:rPr lang="en-US" dirty="0" smtClean="0">
                <a:solidFill>
                  <a:srgbClr val="FF0000"/>
                </a:solidFill>
              </a:rPr>
              <a:t>(USE WITH CAUTION)</a:t>
            </a: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kill [container name]</a:t>
            </a:r>
          </a:p>
          <a:p>
            <a:r>
              <a:rPr lang="en-US" dirty="0"/>
              <a:t> Attach local standard input, output, and error streams to a running </a:t>
            </a:r>
            <a:r>
              <a:rPr lang="en-US" dirty="0" smtClean="0"/>
              <a:t>container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attach [container name]</a:t>
            </a:r>
          </a:p>
          <a:p>
            <a:r>
              <a:rPr lang="en-US" dirty="0" smtClean="0"/>
              <a:t>Open a new bash window for the container (this is useful when you want to open multiple windows of the same container)</a:t>
            </a:r>
            <a:br>
              <a:rPr lang="en-US" dirty="0" smtClean="0"/>
            </a:b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r>
              <a:rPr lang="en-US" dirty="0" smtClean="0"/>
              <a:t> exec –it [container name] /bin/bash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896" y="2021319"/>
            <a:ext cx="59531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0021" y="2021318"/>
            <a:ext cx="17240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/>
          <p:nvPr/>
        </p:nvSpPr>
        <p:spPr>
          <a:xfrm>
            <a:off x="9344032" y="1869951"/>
            <a:ext cx="1956002" cy="731358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ine Callout 1 9"/>
          <p:cNvSpPr/>
          <p:nvPr/>
        </p:nvSpPr>
        <p:spPr>
          <a:xfrm>
            <a:off x="7849892" y="2885223"/>
            <a:ext cx="1852047" cy="299679"/>
          </a:xfrm>
          <a:prstGeom prst="borderCallout1">
            <a:avLst>
              <a:gd name="adj1" fmla="val -15565"/>
              <a:gd name="adj2" fmla="val 57311"/>
              <a:gd name="adj3" fmla="val -119311"/>
              <a:gd name="adj4" fmla="val 8702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container name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0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127927" y="2763865"/>
            <a:ext cx="2008324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45850" y="1875295"/>
            <a:ext cx="831743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748793" y="1875295"/>
            <a:ext cx="612183" cy="379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or detach a container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open your container in interactive mode. Type exit or Ctrl-c will kill the container and any running process in it.</a:t>
            </a:r>
          </a:p>
          <a:p>
            <a:r>
              <a:rPr lang="en-US" dirty="0" smtClean="0"/>
              <a:t>To detach a container, type </a:t>
            </a:r>
            <a:r>
              <a:rPr lang="en-US" dirty="0"/>
              <a:t>the sequence </a:t>
            </a:r>
            <a:r>
              <a:rPr lang="en-US" dirty="0" smtClean="0"/>
              <a:t>Ctrl-p </a:t>
            </a:r>
            <a:r>
              <a:rPr lang="en-US" dirty="0"/>
              <a:t>+ </a:t>
            </a:r>
            <a:r>
              <a:rPr lang="en-US" dirty="0" smtClean="0"/>
              <a:t>Ctrl-q. This will turn the container from interactive mode to daemon mode.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87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225</Words>
  <Application>Microsoft Office PowerPoint</Application>
  <PresentationFormat>Custom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Nvidia DGX for AI research</vt:lpstr>
      <vt:lpstr>Nvidia DGX </vt:lpstr>
      <vt:lpstr>Nvidia docker</vt:lpstr>
      <vt:lpstr>How to create a container</vt:lpstr>
      <vt:lpstr>How to create a container- continued</vt:lpstr>
      <vt:lpstr>Test your environment</vt:lpstr>
      <vt:lpstr>Check GPU usage</vt:lpstr>
      <vt:lpstr>Docker commands</vt:lpstr>
      <vt:lpstr>Exit or detach a container</vt:lpstr>
      <vt:lpstr>GPU options in tensorflow.</vt:lpstr>
      <vt:lpstr>Usage rules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ACGAN &amp; SSCGAN</dc:title>
  <dc:creator>Zheng Lu</dc:creator>
  <cp:lastModifiedBy>Lu, Zheng</cp:lastModifiedBy>
  <cp:revision>32</cp:revision>
  <dcterms:created xsi:type="dcterms:W3CDTF">2018-01-25T19:11:49Z</dcterms:created>
  <dcterms:modified xsi:type="dcterms:W3CDTF">2018-01-30T16:29:21Z</dcterms:modified>
</cp:coreProperties>
</file>