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14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3EF5C3-087A-4B1C-90CC-C5F2B445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many existing </a:t>
            </a:r>
            <a:r>
              <a:rPr lang="en-US" dirty="0" err="1" smtClean="0"/>
              <a:t>pretrained</a:t>
            </a:r>
            <a:r>
              <a:rPr lang="en-US" dirty="0" smtClean="0"/>
              <a:t> models</a:t>
            </a:r>
            <a:endParaRPr lang="en-US" dirty="0"/>
          </a:p>
        </p:txBody>
      </p:sp>
      <p:pic>
        <p:nvPicPr>
          <p:cNvPr id="1026" name="Picture 2" descr="Image result for inception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47" y="1731101"/>
            <a:ext cx="5943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s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72" y="3321157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6807" y="1731101"/>
            <a:ext cx="107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Inception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7479" y="3520744"/>
            <a:ext cx="134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[CVPR 2016]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84267" y="1764918"/>
            <a:ext cx="134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[CVPR 2015]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146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3EF5C3-087A-4B1C-90CC-C5F2B445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 benchmark dataset - ImageNet</a:t>
            </a:r>
            <a:endParaRPr lang="en-US" dirty="0"/>
          </a:p>
        </p:txBody>
      </p:sp>
      <p:pic>
        <p:nvPicPr>
          <p:cNvPr id="2050" name="Picture 2" descr="Image result for image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42" y="2042398"/>
            <a:ext cx="3203575" cy="160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40" y="1731288"/>
            <a:ext cx="6624631" cy="409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84140" y="4049727"/>
            <a:ext cx="32035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10,000,000 </a:t>
            </a:r>
            <a:r>
              <a:rPr lang="en-US" sz="1400" dirty="0" smtClean="0"/>
              <a:t>hand-labeled </a:t>
            </a:r>
            <a:r>
              <a:rPr lang="en-US" sz="1400" dirty="0"/>
              <a:t>images depicting 10,000+ object </a:t>
            </a:r>
            <a:r>
              <a:rPr lang="en-US" sz="1400" dirty="0" smtClean="0"/>
              <a:t>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Large Scale Visual Recognition </a:t>
            </a:r>
            <a:r>
              <a:rPr lang="en-US" sz="1400" dirty="0" smtClean="0"/>
              <a:t>Challenge: 1000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Top k accuracy: if the real label is in the predicted label with top-k possibility.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406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Fine-tune networks on new dataset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using a network for a new dataset, we have two options:</a:t>
            </a:r>
          </a:p>
          <a:p>
            <a:pPr lvl="1"/>
            <a:r>
              <a:rPr lang="en-US" dirty="0" smtClean="0"/>
              <a:t>Training the network with the new dataset from scratch, all </a:t>
            </a:r>
            <a:r>
              <a:rPr lang="en-US" b="1" dirty="0" smtClean="0"/>
              <a:t>parameters in the network are randomly initialized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Training the new dataset on the pre-trained network (transfer learning):</a:t>
            </a:r>
          </a:p>
          <a:p>
            <a:pPr lvl="2"/>
            <a:r>
              <a:rPr lang="en-US" dirty="0" smtClean="0"/>
              <a:t>For example, we have a inception network pre-trained on the ImageNet. </a:t>
            </a:r>
          </a:p>
          <a:p>
            <a:pPr lvl="2"/>
            <a:r>
              <a:rPr lang="en-US" dirty="0" smtClean="0"/>
              <a:t>Both the network architecture and the value of parameters are stored to files.</a:t>
            </a:r>
          </a:p>
          <a:p>
            <a:pPr lvl="2"/>
            <a:r>
              <a:rPr lang="en-US" dirty="0" smtClean="0"/>
              <a:t>Then we want to train the same network on a new dataset, say cifar10</a:t>
            </a:r>
          </a:p>
          <a:p>
            <a:pPr lvl="2"/>
            <a:r>
              <a:rPr lang="en-US" dirty="0" smtClean="0"/>
              <a:t>We load the network and </a:t>
            </a:r>
            <a:r>
              <a:rPr lang="en-US" b="1" dirty="0" smtClean="0"/>
              <a:t>initialize parameters with values loaded from files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We modify the network as the new dataset may not have same input and output size as the old dataset.</a:t>
            </a:r>
          </a:p>
          <a:p>
            <a:pPr lvl="2"/>
            <a:r>
              <a:rPr lang="en-US" dirty="0" smtClean="0"/>
              <a:t>Train the network on the new dataset</a:t>
            </a:r>
          </a:p>
          <a:p>
            <a:r>
              <a:rPr lang="en-US" dirty="0" smtClean="0"/>
              <a:t>Transfer learning usually achieves better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6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inception network on </a:t>
            </a:r>
            <a:r>
              <a:rPr lang="en-US" dirty="0" err="1" smtClean="0"/>
              <a:t>cifar</a:t>
            </a:r>
            <a:r>
              <a:rPr lang="en-US" dirty="0" smtClean="0"/>
              <a:t> 10 dataset for 1 hour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567" y="2167651"/>
            <a:ext cx="4330183" cy="301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5138" y="1720314"/>
            <a:ext cx="317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1: Training from scratch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8333" y="5540644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Evaluation result [accuracy]: 	0.7545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154" y="2200760"/>
            <a:ext cx="4080209" cy="284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58422" y="1728065"/>
            <a:ext cx="41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2: Training on </a:t>
            </a:r>
            <a:r>
              <a:rPr lang="en-US" dirty="0" err="1" smtClean="0"/>
              <a:t>pretrained</a:t>
            </a:r>
            <a:r>
              <a:rPr lang="en-US" dirty="0" smtClean="0"/>
              <a:t>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1154" y="5540644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Evaluation result [accuracy]: 	0.6978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9857" y="6036590"/>
            <a:ext cx="506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Ok, we have worse performance with transfer learning, why? I’ll look for reasons.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3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248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Transfer Learning</vt:lpstr>
      <vt:lpstr>There are many existing pretrained models</vt:lpstr>
      <vt:lpstr>And a benchmark dataset - ImageNet</vt:lpstr>
      <vt:lpstr>Fine-tune networks on new dataset </vt:lpstr>
      <vt:lpstr>Training inception network on cifar 10 dataset for 1 hour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Lu, Zheng</cp:lastModifiedBy>
  <cp:revision>19</cp:revision>
  <dcterms:created xsi:type="dcterms:W3CDTF">2018-01-25T19:11:49Z</dcterms:created>
  <dcterms:modified xsi:type="dcterms:W3CDTF">2018-01-29T18:18:26Z</dcterms:modified>
</cp:coreProperties>
</file>