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6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mode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 cell image on WGAN (with TFGAN lib)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TFGAN library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4014" y="2139043"/>
            <a:ext cx="94379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TFGAN: A light weight library for Generative Adversarial Networks. Open sourced by Google in December 2017.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provides simple function calls that cover the majority of GAN </a:t>
            </a:r>
            <a:r>
              <a:rPr lang="en-US" sz="2400" dirty="0" smtClean="0"/>
              <a:t>use-cases. </a:t>
            </a:r>
            <a:r>
              <a:rPr lang="en-US" sz="2400" dirty="0"/>
              <a:t>You can just use the modules you want — loss, evaluation, features, training, etc. are all independent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you use TFGAN, you’ll be using the same infrastructure that many Google researchers use, and you’ll have access to the cutting-edge improvements that we develop with the library.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4564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TFGAN library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0342" y="1763486"/>
            <a:ext cx="9437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TFGAN library is built-in the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 1.5.0, earlier versions may not have it. You can test it by running the following command: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python -c "import </a:t>
            </a:r>
            <a:r>
              <a:rPr lang="en-US" sz="2400" dirty="0" err="1" smtClean="0"/>
              <a:t>tensorflow.contrib.gan</a:t>
            </a:r>
            <a:r>
              <a:rPr lang="en-US" sz="2400" dirty="0" smtClean="0"/>
              <a:t>“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You should see no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TFGAN examples and tutorials are in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models repository: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https://github.com/tensorflow/models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location is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/models/research/</a:t>
            </a:r>
            <a:r>
              <a:rPr lang="en-US" sz="2400" dirty="0" err="1" smtClean="0"/>
              <a:t>gan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is a good start point to learn how to use TFGAN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run an example, go into the directory for a specific example and run the launch script. It might need parameters such as mode and </a:t>
            </a:r>
            <a:r>
              <a:rPr lang="en-US" sz="2400" dirty="0" err="1" smtClean="0"/>
              <a:t>git</a:t>
            </a:r>
            <a:r>
              <a:rPr lang="en-US" sz="2400" dirty="0" smtClean="0"/>
              <a:t> location (where you clone your models, e.g., /data/models)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 the examples and tutorials are actively developed at this moment. There are a few problems when I try it, </a:t>
            </a:r>
            <a:r>
              <a:rPr lang="en-US" sz="2400" dirty="0" smtClean="0">
                <a:solidFill>
                  <a:srgbClr val="FF0000"/>
                </a:solidFill>
              </a:rPr>
              <a:t>see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Appendix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0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- TFGAN example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0342" y="1763486"/>
            <a:ext cx="9437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MNIST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launch script contains a bug.  However, I have just submitted it on the </a:t>
            </a:r>
            <a:r>
              <a:rPr lang="en-US" sz="2400" dirty="0" err="1" smtClean="0"/>
              <a:t>github</a:t>
            </a:r>
            <a:r>
              <a:rPr lang="en-US" sz="2400" dirty="0"/>
              <a:t> (https://</a:t>
            </a:r>
            <a:r>
              <a:rPr lang="en-US" sz="2400" dirty="0" smtClean="0"/>
              <a:t>github.com/tensorflow/models/issues/3295). It should be solved in future versions.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CIFAR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cifar</a:t>
            </a:r>
            <a:r>
              <a:rPr lang="en-US" sz="2400" dirty="0" smtClean="0"/>
              <a:t> example won’t run correctly on our DGX server. The training will run for around 20 steps and then it will hang. I don’t know the exact problem yet. However, the problem might be somewhere in CUDA drivers. Because when I run the program on CPU only, it runs well.</a:t>
            </a:r>
          </a:p>
        </p:txBody>
      </p:sp>
    </p:spTree>
    <p:extLst>
      <p:ext uri="{BB962C8B-B14F-4D97-AF65-F5344CB8AC3E}">
        <p14:creationId xmlns:p14="http://schemas.microsoft.com/office/powerpoint/2010/main" val="390847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223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Train cell image on WGAN (with TFGAN lib)</vt:lpstr>
      <vt:lpstr>TFGAN library</vt:lpstr>
      <vt:lpstr>TFGAN library</vt:lpstr>
      <vt:lpstr>APPENDIX - TFGAN example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Lu, Zheng</cp:lastModifiedBy>
  <cp:revision>30</cp:revision>
  <dcterms:created xsi:type="dcterms:W3CDTF">2018-01-25T19:11:49Z</dcterms:created>
  <dcterms:modified xsi:type="dcterms:W3CDTF">2018-02-01T19:17:35Z</dcterms:modified>
</cp:coreProperties>
</file>