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75" r:id="rId4"/>
    <p:sldId id="271" r:id="rId5"/>
    <p:sldId id="280" r:id="rId6"/>
    <p:sldId id="274" r:id="rId7"/>
    <p:sldId id="276" r:id="rId8"/>
    <p:sldId id="277" r:id="rId9"/>
    <p:sldId id="278" r:id="rId10"/>
    <p:sldId id="279" r:id="rId11"/>
    <p:sldId id="272" r:id="rId12"/>
    <p:sldId id="273" r:id="rId13"/>
    <p:sldId id="281" r:id="rId14"/>
    <p:sldId id="28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-102" y="-16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B72492-EB72-499B-8280-5C01A0140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EF97591-159E-4A0F-B39E-A0B47EE55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F5554C7-A986-4429-BE69-0EC1B32A3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ABE70E5-B73F-4836-A473-D376E7997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2FD273C-886A-4752-86DD-FD4CF4E36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1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03CD5E-4AAD-40A3-AAB0-635B38816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CB94FB2-CBDD-4017-8251-5F0FD383F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E5290C2-526E-44F1-92F6-6123BF5EE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1513015-D970-4222-A247-2C8F57196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F480B22-B325-4DDA-A672-3097C12A1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927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A099C17-FF3C-4990-97AD-3EF8DE3475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AE12AF6-8985-404A-8B3F-EC89F7EC7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EE58BCE-4E2A-455C-AA0E-5EF6548B9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94B7BE1-3EFD-42A0-8FA1-9E9E5F8EE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7539815-0475-46AC-B2B3-FFA1993FD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0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01CCD1-7D34-41A8-A6B2-1DCB38CE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14E9158-B6BB-439D-9893-9793F8764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A7960E4-A159-40C0-BE05-A1290ECAA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F3C4803-4EC4-4DB2-9AFB-2B31AD903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0FDB20-45E4-4F85-957F-FD0479FD0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32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98EF55-C9F1-4B75-BE3C-8402FA367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3C355D5-5523-4A2A-9874-6CD5716CD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BB11700-541A-480A-8986-7376A1909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5EEE9FE-EF66-434B-8552-948D67EDE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54A4C55-CC86-4E4B-9B81-9884E1939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9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51220D-671C-4ACE-A5F5-26BE46B8B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E3B101-5A3C-4D65-A4DA-1DC637B43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3AEC955-6029-4103-B8AC-0245DC529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27FC866-E17C-4AB2-8904-A858299AF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B2DBF28-823A-4795-9813-73B3E30B9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1A2F9B0-949B-4C0F-AD6D-2690530F7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87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683F13-D0E8-4B6A-9DD3-A5CB321D6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4411350-6BB7-4216-9C1C-950AE476B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4DE44CA-5482-44EB-A658-9058F209A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0306386-939B-4248-B62C-ADAF064AEA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7301B43-E0E8-4734-ADD1-DEEC1494FB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B3D2F365-C014-4EE4-9F31-16349387C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BAE6492-8C88-4859-80AD-5367C918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77E8406-7870-4DF0-B2ED-96A71DA11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82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D3FA43-7B75-40BE-8886-9C8316F9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FD7296E-D66C-4790-A1CC-571E980F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7A4C56F-E913-4CFE-9036-1ED29FBE5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F801D2E-3B45-428B-B29C-5B86C7C3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33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25760F9-E4BB-4114-884F-6798A5B8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DB0C95C-518B-470A-97B2-6B30F055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25ADC50-CB52-41E2-8655-DE720E4D7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01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D1B4B4-F10E-439E-89DA-C58523FFE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98D0B8E-4095-47CD-82E5-B8283278D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1D5BD7B-C4E2-4AA8-858A-CDFC8D0FA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53295E1-E912-40AE-A00B-13A4403F5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8249C89-2AF4-49C2-A669-E64BA8C87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4B22739-7FF3-4D71-818F-39F5F1E40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13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FA2CDA-4048-4C06-B343-FFB9DB59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863BBC0-3348-49AC-A6B6-C91412E52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089A739-32C1-48DB-9674-D7345AF76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2988437-40AD-491C-A789-D160D2CE3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8339742-B2E7-4BC4-9117-53DD18516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0DC4B62-FC53-490C-AFBA-459938896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8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8EB60D0E-F563-4CC2-860C-B2324C3F4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7410D82-8BE4-425E-B448-FD5C0941F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1AFCCE7-F0C2-4DBF-9871-D8C7F9BCE2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42405-715C-465F-A06D-AE71B4E6B3BE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7648892-329A-47DC-8B20-A94C6D292A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B6DF934-B3B6-45E2-837A-63C9A8F68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2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8C56C3-C7C9-4043-9314-8B9B6A55C1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Literature review and possible ideas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89498E3-FDB5-427C-AD1E-6FA09DB5DB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Zheng Lu</a:t>
            </a:r>
          </a:p>
        </p:txBody>
      </p:sp>
    </p:spTree>
    <p:extLst>
      <p:ext uri="{BB962C8B-B14F-4D97-AF65-F5344CB8AC3E}">
        <p14:creationId xmlns:p14="http://schemas.microsoft.com/office/powerpoint/2010/main" val="414263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Star-GAN – 8 time slice interval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70614" cy="4351338"/>
          </a:xfrm>
        </p:spPr>
        <p:txBody>
          <a:bodyPr/>
          <a:lstStyle/>
          <a:p>
            <a:r>
              <a:rPr lang="en-US" dirty="0" smtClean="0"/>
              <a:t>Training data is a pair of images with a time interval of 8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04748"/>
            <a:ext cx="485775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 descr="C:\Users\1zl\Downloads\10_ZD_BV24_JournalV_1_s1_t30_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402239"/>
            <a:ext cx="3863068" cy="1931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5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– multiple input GAN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45030" y="2383970"/>
            <a:ext cx="2171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leverage multiple input per subject in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Used in [1, 11]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984" y="2383970"/>
            <a:ext cx="6276975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203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- Cycle-consistent loss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8" y="2828245"/>
            <a:ext cx="6296025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19188" y="240030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Used in [4]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8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-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[1] Disentangled GAN</a:t>
            </a:r>
          </a:p>
          <a:p>
            <a:pPr marL="0" indent="0">
              <a:buNone/>
            </a:pPr>
            <a:r>
              <a:rPr lang="en-US" dirty="0"/>
              <a:t>Tran, Luan, Xi Yin, and </a:t>
            </a:r>
            <a:r>
              <a:rPr lang="en-US" dirty="0" err="1"/>
              <a:t>Xiaoming</a:t>
            </a:r>
            <a:r>
              <a:rPr lang="en-US" dirty="0"/>
              <a:t> Liu. "Disentangled representation learning </a:t>
            </a:r>
            <a:r>
              <a:rPr lang="en-US" dirty="0" err="1"/>
              <a:t>gan</a:t>
            </a:r>
            <a:r>
              <a:rPr lang="en-US" dirty="0"/>
              <a:t> for pose-invariant face recognition." </a:t>
            </a:r>
            <a:r>
              <a:rPr lang="en-US" i="1" dirty="0"/>
              <a:t>CVPR</a:t>
            </a:r>
            <a:r>
              <a:rPr lang="en-US" dirty="0"/>
              <a:t>. Vol. 3. No. 6. 2017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[2] BEGAN</a:t>
            </a:r>
          </a:p>
          <a:p>
            <a:pPr marL="0" indent="0">
              <a:buNone/>
            </a:pPr>
            <a:r>
              <a:rPr lang="en-US" dirty="0"/>
              <a:t>Berthelot, David, Tom </a:t>
            </a:r>
            <a:r>
              <a:rPr lang="en-US" dirty="0" err="1"/>
              <a:t>Schumm</a:t>
            </a:r>
            <a:r>
              <a:rPr lang="en-US" dirty="0"/>
              <a:t>, and Luke Metz. "Began: Boundary equilibrium generative adversarial networks." </a:t>
            </a:r>
            <a:r>
              <a:rPr lang="en-US" i="1" dirty="0" err="1"/>
              <a:t>arXiv</a:t>
            </a:r>
            <a:r>
              <a:rPr lang="en-US" i="1" dirty="0"/>
              <a:t> preprint arXiv:1703.10717</a:t>
            </a:r>
            <a:r>
              <a:rPr lang="en-US" dirty="0"/>
              <a:t> (2017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 smtClean="0"/>
              <a:t>[3] pix2pix GAN</a:t>
            </a:r>
          </a:p>
          <a:p>
            <a:pPr marL="0" indent="0">
              <a:buNone/>
            </a:pPr>
            <a:r>
              <a:rPr lang="en-US" dirty="0"/>
              <a:t>Isola, Phillip, et al. "Image-to-image translation with conditional adversarial networks." </a:t>
            </a:r>
            <a:r>
              <a:rPr lang="en-US" i="1" dirty="0" err="1"/>
              <a:t>arXiv</a:t>
            </a:r>
            <a:r>
              <a:rPr lang="en-US" i="1" dirty="0"/>
              <a:t> preprint</a:t>
            </a:r>
            <a:r>
              <a:rPr lang="en-US" dirty="0"/>
              <a:t> (2017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 smtClean="0"/>
              <a:t>[4] </a:t>
            </a:r>
            <a:r>
              <a:rPr lang="en-US" dirty="0" err="1" smtClean="0"/>
              <a:t>CycleGAN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Zhu, Jun-Yan, et al. "Unpaired image-to-image translation using cycle-consistent adversarial networks." </a:t>
            </a:r>
            <a:r>
              <a:rPr lang="en-US" i="1" dirty="0" err="1"/>
              <a:t>arXiv</a:t>
            </a:r>
            <a:r>
              <a:rPr lang="en-US" i="1" dirty="0"/>
              <a:t> preprint arXiv:1703.10593</a:t>
            </a:r>
            <a:r>
              <a:rPr lang="en-US" dirty="0"/>
              <a:t> (2017).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[5] </a:t>
            </a:r>
            <a:r>
              <a:rPr lang="en-US" dirty="0" err="1" smtClean="0"/>
              <a:t>StackGAN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Zhang, Han, et al. "</a:t>
            </a:r>
            <a:r>
              <a:rPr lang="en-US" dirty="0" err="1"/>
              <a:t>Stackgan</a:t>
            </a:r>
            <a:r>
              <a:rPr lang="en-US" dirty="0"/>
              <a:t>: Text to photo-realistic image synthesis with stacked generative adversarial networks." </a:t>
            </a:r>
            <a:r>
              <a:rPr lang="en-US" i="1" dirty="0"/>
              <a:t>IEEE Int. Conf. </a:t>
            </a:r>
            <a:r>
              <a:rPr lang="en-US" i="1" dirty="0" err="1"/>
              <a:t>Comput</a:t>
            </a:r>
            <a:r>
              <a:rPr lang="en-US" i="1" dirty="0"/>
              <a:t>. Vision (ICCV)</a:t>
            </a:r>
            <a:r>
              <a:rPr lang="en-US" dirty="0"/>
              <a:t>. 2017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[6] Progressive growing of GANs</a:t>
            </a:r>
          </a:p>
          <a:p>
            <a:pPr marL="0" indent="0">
              <a:buNone/>
            </a:pPr>
            <a:r>
              <a:rPr lang="en-US" dirty="0" err="1"/>
              <a:t>Karras</a:t>
            </a:r>
            <a:r>
              <a:rPr lang="en-US" dirty="0"/>
              <a:t>, </a:t>
            </a:r>
            <a:r>
              <a:rPr lang="en-US" dirty="0" err="1"/>
              <a:t>Tero</a:t>
            </a:r>
            <a:r>
              <a:rPr lang="en-US" dirty="0"/>
              <a:t>, et al. "Progressive growing of </a:t>
            </a:r>
            <a:r>
              <a:rPr lang="en-US" dirty="0" err="1"/>
              <a:t>gans</a:t>
            </a:r>
            <a:r>
              <a:rPr lang="en-US" dirty="0"/>
              <a:t> for improved quality, stability, and variation." </a:t>
            </a:r>
            <a:r>
              <a:rPr lang="en-US" i="1" dirty="0" err="1"/>
              <a:t>arXiv</a:t>
            </a:r>
            <a:r>
              <a:rPr lang="en-US" i="1" dirty="0"/>
              <a:t> preprint arXiv:1710.10196</a:t>
            </a:r>
            <a:r>
              <a:rPr lang="en-US" dirty="0"/>
              <a:t> (2017).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6466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- relevant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[7] </a:t>
            </a:r>
            <a:r>
              <a:rPr lang="en-US" dirty="0"/>
              <a:t>Yang, </a:t>
            </a:r>
            <a:r>
              <a:rPr lang="en-US" dirty="0" err="1"/>
              <a:t>Jimei</a:t>
            </a:r>
            <a:r>
              <a:rPr lang="en-US" dirty="0"/>
              <a:t>, et al. "Weakly-supervised disentangling with recurrent transformations for 3d view synthesis." </a:t>
            </a:r>
            <a:r>
              <a:rPr lang="en-US" i="1" dirty="0"/>
              <a:t>Advances in Neural Information Processing Systems</a:t>
            </a:r>
            <a:r>
              <a:rPr lang="en-US" dirty="0"/>
              <a:t>. 2015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[8] </a:t>
            </a:r>
            <a:r>
              <a:rPr lang="en-US" dirty="0"/>
              <a:t>Huang, </a:t>
            </a:r>
            <a:r>
              <a:rPr lang="en-US" dirty="0" err="1"/>
              <a:t>Rui</a:t>
            </a:r>
            <a:r>
              <a:rPr lang="en-US" dirty="0"/>
              <a:t>, et al. "Beyond face rotation: Global and local perception </a:t>
            </a:r>
            <a:r>
              <a:rPr lang="en-US" dirty="0" err="1"/>
              <a:t>gan</a:t>
            </a:r>
            <a:r>
              <a:rPr lang="en-US" dirty="0"/>
              <a:t> for photorealistic and identity preserving frontal view synthesis." </a:t>
            </a:r>
            <a:r>
              <a:rPr lang="en-US" i="1" dirty="0" err="1"/>
              <a:t>arXiv</a:t>
            </a:r>
            <a:r>
              <a:rPr lang="en-US" i="1" dirty="0"/>
              <a:t> preprint arXiv:1704.04086</a:t>
            </a:r>
            <a:r>
              <a:rPr lang="en-US" dirty="0"/>
              <a:t> (2017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 smtClean="0"/>
              <a:t>[9] </a:t>
            </a:r>
            <a:r>
              <a:rPr lang="en-US" dirty="0"/>
              <a:t>Wang, Ting-Chun, et al. "High-Resolution Image Synthesis and Semantic Manipulation with Conditional GANs." </a:t>
            </a:r>
            <a:r>
              <a:rPr lang="en-US" i="1" dirty="0" err="1"/>
              <a:t>arXiv</a:t>
            </a:r>
            <a:r>
              <a:rPr lang="en-US" i="1" dirty="0"/>
              <a:t> preprint arXiv:1711.11585</a:t>
            </a:r>
            <a:r>
              <a:rPr lang="en-US" dirty="0"/>
              <a:t> (2017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 smtClean="0"/>
              <a:t>[10] </a:t>
            </a:r>
            <a:r>
              <a:rPr lang="en-US" dirty="0" err="1"/>
              <a:t>Ghodrati</a:t>
            </a:r>
            <a:r>
              <a:rPr lang="en-US" dirty="0"/>
              <a:t>, Amir, et al. "Towards automatic image editing: Learning to see another you." </a:t>
            </a:r>
            <a:r>
              <a:rPr lang="en-US" i="1" dirty="0" err="1"/>
              <a:t>arXiv</a:t>
            </a:r>
            <a:r>
              <a:rPr lang="en-US" i="1" dirty="0"/>
              <a:t> preprint arXiv:1511.08446</a:t>
            </a:r>
            <a:r>
              <a:rPr lang="en-US" dirty="0"/>
              <a:t>(2015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 smtClean="0"/>
              <a:t>[11] </a:t>
            </a:r>
            <a:r>
              <a:rPr lang="en-US" dirty="0"/>
              <a:t>Generalization and Equilibrium in Generative Adversarial Nets (GANs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83536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3EF5C3-087A-4B1C-90CC-C5F2B4450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Encoder-decoder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43" y="1770264"/>
            <a:ext cx="2876550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5722127" y="4520803"/>
            <a:ext cx="2306059" cy="68849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84979" y="2302006"/>
            <a:ext cx="345566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First acquire an encoding of the input, most features of the input are preserved in the encoding.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Append specific label information for desired feature, e.g., we want have the output of a face with specific pose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Append noise to ensure randomness.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Used in [1, 2, 7, 8] and more.</a:t>
            </a:r>
          </a:p>
        </p:txBody>
      </p:sp>
    </p:spTree>
    <p:extLst>
      <p:ext uri="{BB962C8B-B14F-4D97-AF65-F5344CB8AC3E}">
        <p14:creationId xmlns:p14="http://schemas.microsoft.com/office/powerpoint/2010/main" val="283406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 learning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805352"/>
            <a:ext cx="635317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990600" y="202321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Conditional GAN conditioned on 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Training </a:t>
            </a:r>
            <a:r>
              <a:rPr lang="en-US" dirty="0"/>
              <a:t>a conditional GAN to map </a:t>
            </a:r>
            <a:r>
              <a:rPr lang="en-US" dirty="0" smtClean="0"/>
              <a:t>edges to photo</a:t>
            </a:r>
            <a:r>
              <a:rPr lang="en-US" dirty="0"/>
              <a:t>. </a:t>
            </a:r>
            <a:r>
              <a:rPr lang="en-US" dirty="0" smtClean="0"/>
              <a:t>The discriminator</a:t>
            </a:r>
            <a:r>
              <a:rPr lang="en-US" dirty="0"/>
              <a:t>, D, learns to classify between fake (synthesized </a:t>
            </a:r>
            <a:r>
              <a:rPr lang="en-US" dirty="0" smtClean="0"/>
              <a:t>by the </a:t>
            </a:r>
            <a:r>
              <a:rPr lang="en-US" dirty="0"/>
              <a:t>generator) and real </a:t>
            </a:r>
            <a:r>
              <a:rPr lang="en-US" dirty="0"/>
              <a:t>(</a:t>
            </a:r>
            <a:r>
              <a:rPr lang="en-US" dirty="0" smtClean="0"/>
              <a:t>edge</a:t>
            </a:r>
            <a:r>
              <a:rPr lang="en-US" dirty="0"/>
              <a:t>, </a:t>
            </a:r>
            <a:r>
              <a:rPr lang="en-US" dirty="0" smtClean="0"/>
              <a:t>photo) tuples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Used in [3, 9]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78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Stacked structure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6044" y="1685248"/>
            <a:ext cx="93196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first layer to get a rough estimation of the input and use second layer to refine the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output of first one could be blurred or has lower resolution.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Could have multiple stack to generate high resolution 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Used in [5,6, 10]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044" y="3010188"/>
            <a:ext cx="7661502" cy="358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9844" y="2669083"/>
            <a:ext cx="1947728" cy="1955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9844" y="4758620"/>
            <a:ext cx="1947728" cy="1970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548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Noise / image -&gt; G -&gt; a series / pair of images</a:t>
            </a:r>
          </a:p>
          <a:p>
            <a:r>
              <a:rPr lang="en-US" dirty="0" smtClean="0"/>
              <a:t>G can be a star-GAN structure when input is pure noise</a:t>
            </a:r>
          </a:p>
          <a:p>
            <a:r>
              <a:rPr lang="en-US" dirty="0" smtClean="0"/>
              <a:t>G can be an encoder-decoder  when input is a image</a:t>
            </a:r>
            <a:endParaRPr lang="en-US" dirty="0"/>
          </a:p>
          <a:p>
            <a:r>
              <a:rPr lang="en-US" dirty="0" smtClean="0"/>
              <a:t>Possible problem</a:t>
            </a:r>
          </a:p>
          <a:p>
            <a:pPr lvl="1"/>
            <a:r>
              <a:rPr lang="en-US" dirty="0" smtClean="0"/>
              <a:t>Input is noise, output </a:t>
            </a:r>
            <a:r>
              <a:rPr lang="en-US" dirty="0"/>
              <a:t>is a series of </a:t>
            </a:r>
            <a:r>
              <a:rPr lang="en-US" dirty="0" smtClean="0"/>
              <a:t>images</a:t>
            </a:r>
          </a:p>
          <a:p>
            <a:pPr lvl="2"/>
            <a:r>
              <a:rPr lang="en-US" dirty="0" smtClean="0"/>
              <a:t>Not too much space to manipulate and can only generate a whole series at once</a:t>
            </a:r>
          </a:p>
          <a:p>
            <a:pPr lvl="2"/>
            <a:r>
              <a:rPr lang="en-US" dirty="0"/>
              <a:t>Network is too large and slow to train</a:t>
            </a:r>
          </a:p>
          <a:p>
            <a:pPr lvl="2"/>
            <a:r>
              <a:rPr lang="en-US" dirty="0"/>
              <a:t>Or each image can only have low </a:t>
            </a:r>
            <a:r>
              <a:rPr lang="en-US" dirty="0" smtClean="0"/>
              <a:t>resolution</a:t>
            </a:r>
          </a:p>
          <a:p>
            <a:pPr lvl="1"/>
            <a:r>
              <a:rPr lang="en-US" dirty="0" smtClean="0"/>
              <a:t>Input is image, output is a pair of images</a:t>
            </a:r>
          </a:p>
          <a:p>
            <a:pPr lvl="2"/>
            <a:r>
              <a:rPr lang="en-US" dirty="0" smtClean="0"/>
              <a:t>May not have good diversity [see appendix]</a:t>
            </a:r>
          </a:p>
          <a:p>
            <a:pPr lvl="2"/>
            <a:r>
              <a:rPr lang="en-US" dirty="0"/>
              <a:t>Loss accumulation when generate a whole </a:t>
            </a:r>
            <a:r>
              <a:rPr lang="en-US" dirty="0" smtClean="0"/>
              <a:t>series </a:t>
            </a:r>
            <a:r>
              <a:rPr lang="en-US" dirty="0" err="1" smtClean="0"/>
              <a:t>recurrsively</a:t>
            </a:r>
            <a:r>
              <a:rPr lang="en-US" dirty="0" smtClean="0"/>
              <a:t>.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20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Star-GAN </a:t>
            </a:r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089" y="1910443"/>
            <a:ext cx="2753054" cy="4784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 descr="C:\Users\1zl\Downloads\2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639" y="527959"/>
            <a:ext cx="1147760" cy="114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:\Users\1zl\Downloads\2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916" y="494623"/>
            <a:ext cx="1147761" cy="114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94013" y="2122714"/>
            <a:ext cx="33879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Implement star-GAN on </a:t>
            </a:r>
            <a:r>
              <a:rPr lang="en-US" dirty="0" err="1" smtClean="0"/>
              <a:t>tfGAN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Only 2 towers now: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One for reference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One for future time slice</a:t>
            </a:r>
          </a:p>
        </p:txBody>
      </p:sp>
    </p:spTree>
    <p:extLst>
      <p:ext uri="{BB962C8B-B14F-4D97-AF65-F5344CB8AC3E}">
        <p14:creationId xmlns:p14="http://schemas.microsoft.com/office/powerpoint/2010/main" val="280383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Star-GAN – 1 time slice interval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70614" cy="4351338"/>
          </a:xfrm>
        </p:spPr>
        <p:txBody>
          <a:bodyPr/>
          <a:lstStyle/>
          <a:p>
            <a:r>
              <a:rPr lang="en-US" dirty="0" smtClean="0"/>
              <a:t>Training data is a pair of images with a time interval of 1</a:t>
            </a:r>
            <a:endParaRPr lang="en-US" dirty="0"/>
          </a:p>
        </p:txBody>
      </p:sp>
      <p:pic>
        <p:nvPicPr>
          <p:cNvPr id="7171" name="Picture 3" descr="C:\Users\1zl\Downloads\10_ZD_BV24_JournalV_1_s1_t30_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896" y="3663496"/>
            <a:ext cx="3972380" cy="198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5" y="1982561"/>
            <a:ext cx="4857750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765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Star-GAN – 2 time slice interval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70614" cy="4351338"/>
          </a:xfrm>
        </p:spPr>
        <p:txBody>
          <a:bodyPr/>
          <a:lstStyle/>
          <a:p>
            <a:r>
              <a:rPr lang="en-US" dirty="0" smtClean="0"/>
              <a:t>Training data is a pair of images with a time interval of 2</a:t>
            </a:r>
            <a:endParaRPr lang="en-US" dirty="0"/>
          </a:p>
        </p:txBody>
      </p:sp>
      <p:pic>
        <p:nvPicPr>
          <p:cNvPr id="8194" name="Picture 2" descr="C:\Users\1zl\Downloads\10_ZD_BV24_JournalV_1_s1_t30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3451453"/>
            <a:ext cx="3764640" cy="188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76173"/>
            <a:ext cx="493395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117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Star-GAN – 4 time slice interval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70614" cy="4351338"/>
          </a:xfrm>
        </p:spPr>
        <p:txBody>
          <a:bodyPr/>
          <a:lstStyle/>
          <a:p>
            <a:r>
              <a:rPr lang="en-US" dirty="0" smtClean="0"/>
              <a:t>Training data is a pair of images with a time interval of 4</a:t>
            </a:r>
            <a:endParaRPr lang="en-US" dirty="0"/>
          </a:p>
        </p:txBody>
      </p:sp>
      <p:pic>
        <p:nvPicPr>
          <p:cNvPr id="9218" name="Picture 2" descr="C:\Users\1zl\Downloads\10_ZD_BV24_JournalV_1_s1_t30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504973"/>
            <a:ext cx="36576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76173"/>
            <a:ext cx="489585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794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451</Words>
  <Application>Microsoft Office PowerPoint</Application>
  <PresentationFormat>Custom</PresentationFormat>
  <Paragraphs>65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Literature review and possible ideas</vt:lpstr>
      <vt:lpstr>Encoder-decoder</vt:lpstr>
      <vt:lpstr>Pair learning</vt:lpstr>
      <vt:lpstr>Stacked structure</vt:lpstr>
      <vt:lpstr>Ideas</vt:lpstr>
      <vt:lpstr>Star-GAN </vt:lpstr>
      <vt:lpstr>Star-GAN – 1 time slice interval</vt:lpstr>
      <vt:lpstr>Star-GAN – 2 time slice interval</vt:lpstr>
      <vt:lpstr>Star-GAN – 4 time slice interval</vt:lpstr>
      <vt:lpstr>Star-GAN – 8 time slice interval</vt:lpstr>
      <vt:lpstr>Appendix – multiple input GAN</vt:lpstr>
      <vt:lpstr>Appendix - Cycle-consistent loss</vt:lpstr>
      <vt:lpstr>Reference - important</vt:lpstr>
      <vt:lpstr>Reference - relevant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ACGAN &amp; SSCGAN</dc:title>
  <dc:creator>Zheng Lu</dc:creator>
  <cp:lastModifiedBy>Lu, Zheng</cp:lastModifiedBy>
  <cp:revision>44</cp:revision>
  <dcterms:created xsi:type="dcterms:W3CDTF">2018-01-25T19:11:49Z</dcterms:created>
  <dcterms:modified xsi:type="dcterms:W3CDTF">2018-02-09T17:51:30Z</dcterms:modified>
</cp:coreProperties>
</file>