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Encoder-Decoder Generators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Pix2pix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9" y="1790701"/>
            <a:ext cx="5263576" cy="280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38" y="1790701"/>
            <a:ext cx="5204233" cy="279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4895065"/>
            <a:ext cx="63055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87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Disentangle GAN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5" y="1986355"/>
            <a:ext cx="25431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074" y="790968"/>
            <a:ext cx="60960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24" y="4235824"/>
            <a:ext cx="7990859" cy="160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43" y="5933131"/>
            <a:ext cx="10550086" cy="8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64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BEGAN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35" y="1659648"/>
            <a:ext cx="9887697" cy="409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76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8</Words>
  <Application>Microsoft Office PowerPoint</Application>
  <PresentationFormat>Custom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Encoder-Decoder Generators</vt:lpstr>
      <vt:lpstr>Pix2pix</vt:lpstr>
      <vt:lpstr>Disentangle GAN</vt:lpstr>
      <vt:lpstr>BEGAN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Lu, Zheng</cp:lastModifiedBy>
  <cp:revision>53</cp:revision>
  <dcterms:created xsi:type="dcterms:W3CDTF">2018-01-25T19:11:49Z</dcterms:created>
  <dcterms:modified xsi:type="dcterms:W3CDTF">2018-02-12T17:57:57Z</dcterms:modified>
</cp:coreProperties>
</file>