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g Lu" initials="ZL" lastIdx="1" clrIdx="0">
    <p:extLst>
      <p:ext uri="{19B8F6BF-5375-455C-9EA6-DF929625EA0E}">
        <p15:presenceInfo xmlns:p15="http://schemas.microsoft.com/office/powerpoint/2012/main" userId="abc8ba554a56d5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5" y="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19T16:37:02.192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2492-EB72-499B-8280-5C01A0140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97591-159E-4A0F-B39E-A0B47EE55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554C7-A986-4429-BE69-0EC1B32A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E70E5-B73F-4836-A473-D376E799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D273C-886A-4752-86DD-FD4CF4E3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1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CD5E-4AAD-40A3-AAB0-635B3881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94FB2-CBDD-4017-8251-5F0FD383F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290C2-526E-44F1-92F6-6123BF5E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13015-D970-4222-A247-2C8F5719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80B22-B325-4DDA-A672-3097C12A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2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099C17-FF3C-4990-97AD-3EF8DE347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12AF6-8985-404A-8B3F-EC89F7EC7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58BCE-4E2A-455C-AA0E-5EF6548B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B7BE1-3EFD-42A0-8FA1-9E9E5F8E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39815-0475-46AC-B2B3-FFA1993F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0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CCD1-7D34-41A8-A6B2-1DCB38CE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E9158-B6BB-439D-9893-9793F8764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960E4-A159-40C0-BE05-A1290ECA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C4803-4EC4-4DB2-9AFB-2B31AD90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FDB20-45E4-4F85-957F-FD0479FD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3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EF55-C9F1-4B75-BE3C-8402FA36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355D5-5523-4A2A-9874-6CD5716CD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11700-541A-480A-8986-7376A190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EE9FE-EF66-434B-8552-948D67EDE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A4C55-CC86-4E4B-9B81-9884E193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9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1220D-671C-4ACE-A5F5-26BE46B8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B101-5A3C-4D65-A4DA-1DC637B43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EC955-6029-4103-B8AC-0245DC529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FC866-E17C-4AB2-8904-A858299A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DBF28-823A-4795-9813-73B3E30B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2F9B0-949B-4C0F-AD6D-2690530F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83F13-D0E8-4B6A-9DD3-A5CB321D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11350-6BB7-4216-9C1C-950AE476B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E44CA-5482-44EB-A658-9058F209A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06386-939B-4248-B62C-ADAF064AE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301B43-E0E8-4734-ADD1-DEEC1494F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D2F365-C014-4EE4-9F31-16349387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AE6492-8C88-4859-80AD-5367C918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7E8406-7870-4DF0-B2ED-96A71DA1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8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FA43-7B75-40BE-8886-9C8316F9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7296E-D66C-4790-A1CC-571E980F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4C56F-E913-4CFE-9036-1ED29FBE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01D2E-3B45-428B-B29C-5B86C7C3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3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5760F9-E4BB-4114-884F-6798A5B8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95C-518B-470A-97B2-6B30F055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ADC50-CB52-41E2-8655-DE720E4D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0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1B4B4-F10E-439E-89DA-C58523FF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D0B8E-4095-47CD-82E5-B8283278D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5BD7B-C4E2-4AA8-858A-CDFC8D0FA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295E1-E912-40AE-A00B-13A4403F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49C89-2AF4-49C2-A669-E64BA8C8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22739-7FF3-4D71-818F-39F5F1E4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2CDA-4048-4C06-B343-FFB9DB59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63BBC0-3348-49AC-A6B6-C91412E52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9A739-32C1-48DB-9674-D7345AF76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88437-40AD-491C-A789-D160D2CE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39742-B2E7-4BC4-9117-53DD1851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C4B62-FC53-490C-AFBA-45993889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60D0E-F563-4CC2-860C-B2324C3F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10D82-8BE4-425E-B448-FD5C0941F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FCCE7-F0C2-4DBF-9871-D8C7F9BCE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42405-715C-465F-A06D-AE71B4E6B3B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48892-329A-47DC-8B20-A94C6D292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DF934-B3B6-45E2-837A-63C9A8F68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56C3-C7C9-4043-9314-8B9B6A55C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498E3-FDB5-427C-AD1E-6FA09DB5DB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Zheng Lu</a:t>
            </a:r>
          </a:p>
        </p:txBody>
      </p:sp>
    </p:spTree>
    <p:extLst>
      <p:ext uri="{BB962C8B-B14F-4D97-AF65-F5344CB8AC3E}">
        <p14:creationId xmlns:p14="http://schemas.microsoft.com/office/powerpoint/2010/main" val="414263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dataset</a:t>
            </a:r>
          </a:p>
        </p:txBody>
      </p:sp>
      <p:pic>
        <p:nvPicPr>
          <p:cNvPr id="1026" name="Picture 2" descr="C:\Users\1zl\Downloads\YX_BV24_WT_Journal14_20170715_3_s6_t1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57" y="1584793"/>
            <a:ext cx="479107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single\15_3_s6\emb1_partial\YX_BV24_WT_Journal14_20170715_3_s6_t144_slice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122" y="415977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single\15_3_s6\emb1\YX_BV24_WT_Journal14_20170715_3_s6_t143_slice1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122" y="158479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5888840" y="2572703"/>
            <a:ext cx="666974" cy="462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950772" y="5147682"/>
            <a:ext cx="666974" cy="462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184B1B-5756-4AFF-BE4B-D363F498BB1C}"/>
              </a:ext>
            </a:extLst>
          </p:cNvPr>
          <p:cNvSpPr txBox="1"/>
          <p:nvPr/>
        </p:nvSpPr>
        <p:spPr>
          <a:xfrm>
            <a:off x="10092898" y="2619326"/>
            <a:ext cx="1573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Rectangle crop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AA980-C55B-46DB-A5D1-299A7AD17376}"/>
              </a:ext>
            </a:extLst>
          </p:cNvPr>
          <p:cNvSpPr txBox="1"/>
          <p:nvPr/>
        </p:nvSpPr>
        <p:spPr>
          <a:xfrm>
            <a:off x="10092898" y="5194305"/>
            <a:ext cx="13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Polygon crop</a:t>
            </a:r>
          </a:p>
        </p:txBody>
      </p:sp>
    </p:spTree>
    <p:extLst>
      <p:ext uri="{BB962C8B-B14F-4D97-AF65-F5344CB8AC3E}">
        <p14:creationId xmlns:p14="http://schemas.microsoft.com/office/powerpoint/2010/main" val="410966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Images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916245" y="3722146"/>
            <a:ext cx="774550" cy="753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E:\single\15_3_s6\emb1\YX_BV24_WT_Journal14_20170715_3_s6_t143_slice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964" y="287946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021" y="1893346"/>
            <a:ext cx="4469492" cy="4446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0E5FD8-4CD2-4C5F-BA86-B5B62667D0CC}"/>
              </a:ext>
            </a:extLst>
          </p:cNvPr>
          <p:cNvSpPr txBox="1"/>
          <p:nvPr/>
        </p:nvSpPr>
        <p:spPr>
          <a:xfrm>
            <a:off x="7832035" y="1321356"/>
            <a:ext cx="117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Generated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7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Images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912396"/>
            <a:ext cx="4574959" cy="450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E:\single\15_3_s6\emb1_partial\YX_BV24_WT_Journal14_20170715_3_s6_t144_slice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663" y="287946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916245" y="3722146"/>
            <a:ext cx="774550" cy="753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F176CA-3D43-4852-A38E-B2E6BE3B90D6}"/>
              </a:ext>
            </a:extLst>
          </p:cNvPr>
          <p:cNvSpPr txBox="1"/>
          <p:nvPr/>
        </p:nvSpPr>
        <p:spPr>
          <a:xfrm>
            <a:off x="7832035" y="1321356"/>
            <a:ext cx="117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Generated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956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16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Office Theme</vt:lpstr>
      <vt:lpstr>New dataset</vt:lpstr>
      <vt:lpstr>New dataset</vt:lpstr>
      <vt:lpstr>Generated Images</vt:lpstr>
      <vt:lpstr>Generated 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ACGAN &amp; SSCGAN</dc:title>
  <dc:creator>Zheng Lu</dc:creator>
  <cp:lastModifiedBy>Zheng Lu</cp:lastModifiedBy>
  <cp:revision>52</cp:revision>
  <dcterms:created xsi:type="dcterms:W3CDTF">2018-01-25T19:11:49Z</dcterms:created>
  <dcterms:modified xsi:type="dcterms:W3CDTF">2018-02-19T21:37:51Z</dcterms:modified>
</cp:coreProperties>
</file>