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eng Lu" initials="ZL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-114" y="-3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eng Lu" userId="abc8ba554a56d51a" providerId="LiveId" clId="{4D467A00-48D5-4AC5-A608-4534472803E5}"/>
    <pc:docChg chg="delSld modSld">
      <pc:chgData name="Zheng Lu" userId="abc8ba554a56d51a" providerId="LiveId" clId="{4D467A00-48D5-4AC5-A608-4534472803E5}" dt="2018-02-19T21:37:37.682" v="63" actId="1076"/>
      <pc:docMkLst>
        <pc:docMk/>
      </pc:docMkLst>
      <pc:sldChg chg="modSp">
        <pc:chgData name="Zheng Lu" userId="abc8ba554a56d51a" providerId="LiveId" clId="{4D467A00-48D5-4AC5-A608-4534472803E5}" dt="2018-02-19T15:49:37.760" v="12" actId="20577"/>
        <pc:sldMkLst>
          <pc:docMk/>
          <pc:sldMk cId="4142630864" sldId="256"/>
        </pc:sldMkLst>
        <pc:spChg chg="mod">
          <ac:chgData name="Zheng Lu" userId="abc8ba554a56d51a" providerId="LiveId" clId="{4D467A00-48D5-4AC5-A608-4534472803E5}" dt="2018-02-19T15:49:37.760" v="12" actId="20577"/>
          <ac:spMkLst>
            <pc:docMk/>
            <pc:sldMk cId="4142630864" sldId="256"/>
            <ac:spMk id="2" creationId="{FC8C56C3-C7C9-4043-9314-8B9B6A55C13C}"/>
          </ac:spMkLst>
        </pc:spChg>
      </pc:sldChg>
      <pc:sldChg chg="del">
        <pc:chgData name="Zheng Lu" userId="abc8ba554a56d51a" providerId="LiveId" clId="{4D467A00-48D5-4AC5-A608-4534472803E5}" dt="2018-02-19T21:36:32.893" v="17" actId="2696"/>
        <pc:sldMkLst>
          <pc:docMk/>
          <pc:sldMk cId="2307655938" sldId="276"/>
        </pc:sldMkLst>
      </pc:sldChg>
      <pc:sldChg chg="addSp modSp addCm">
        <pc:chgData name="Zheng Lu" userId="abc8ba554a56d51a" providerId="LiveId" clId="{4D467A00-48D5-4AC5-A608-4534472803E5}" dt="2018-02-19T21:37:37.682" v="63" actId="1076"/>
        <pc:sldMkLst>
          <pc:docMk/>
          <pc:sldMk cId="4109660076" sldId="277"/>
        </pc:sldMkLst>
        <pc:spChg chg="add mod">
          <ac:chgData name="Zheng Lu" userId="abc8ba554a56d51a" providerId="LiveId" clId="{4D467A00-48D5-4AC5-A608-4534472803E5}" dt="2018-02-19T21:37:37.682" v="63" actId="1076"/>
          <ac:spMkLst>
            <pc:docMk/>
            <pc:sldMk cId="4109660076" sldId="277"/>
            <ac:spMk id="3" creationId="{9D184B1B-5756-4AFF-BE4B-D363F498BB1C}"/>
          </ac:spMkLst>
        </pc:spChg>
        <pc:spChg chg="add mod">
          <ac:chgData name="Zheng Lu" userId="abc8ba554a56d51a" providerId="LiveId" clId="{4D467A00-48D5-4AC5-A608-4534472803E5}" dt="2018-02-19T21:37:33.030" v="62" actId="1076"/>
          <ac:spMkLst>
            <pc:docMk/>
            <pc:sldMk cId="4109660076" sldId="277"/>
            <ac:spMk id="5" creationId="{8F6AA980-C55B-46DB-A5D1-299A7AD17376}"/>
          </ac:spMkLst>
        </pc:spChg>
      </pc:sldChg>
      <pc:sldChg chg="addSp modSp">
        <pc:chgData name="Zheng Lu" userId="abc8ba554a56d51a" providerId="LiveId" clId="{4D467A00-48D5-4AC5-A608-4534472803E5}" dt="2018-02-19T21:36:48.841" v="31" actId="1076"/>
        <pc:sldMkLst>
          <pc:docMk/>
          <pc:sldMk cId="1728571426" sldId="278"/>
        </pc:sldMkLst>
        <pc:spChg chg="add mod">
          <ac:chgData name="Zheng Lu" userId="abc8ba554a56d51a" providerId="LiveId" clId="{4D467A00-48D5-4AC5-A608-4534472803E5}" dt="2018-02-19T21:36:48.841" v="31" actId="1076"/>
          <ac:spMkLst>
            <pc:docMk/>
            <pc:sldMk cId="1728571426" sldId="278"/>
            <ac:spMk id="3" creationId="{E10E5FD8-4CD2-4C5F-BA86-B5B62667D0CC}"/>
          </ac:spMkLst>
        </pc:spChg>
        <pc:picChg chg="mod">
          <ac:chgData name="Zheng Lu" userId="abc8ba554a56d51a" providerId="LiveId" clId="{4D467A00-48D5-4AC5-A608-4534472803E5}" dt="2018-02-19T16:25:36.543" v="14" actId="14100"/>
          <ac:picMkLst>
            <pc:docMk/>
            <pc:sldMk cId="1728571426" sldId="278"/>
            <ac:picMk id="2051" creationId="{00000000-0000-0000-0000-000000000000}"/>
          </ac:picMkLst>
        </pc:picChg>
      </pc:sldChg>
      <pc:sldChg chg="addSp modSp">
        <pc:chgData name="Zheng Lu" userId="abc8ba554a56d51a" providerId="LiveId" clId="{4D467A00-48D5-4AC5-A608-4534472803E5}" dt="2018-02-19T21:36:54.324" v="32"/>
        <pc:sldMkLst>
          <pc:docMk/>
          <pc:sldMk cId="814956954" sldId="279"/>
        </pc:sldMkLst>
        <pc:spChg chg="add">
          <ac:chgData name="Zheng Lu" userId="abc8ba554a56d51a" providerId="LiveId" clId="{4D467A00-48D5-4AC5-A608-4534472803E5}" dt="2018-02-19T21:36:54.324" v="32"/>
          <ac:spMkLst>
            <pc:docMk/>
            <pc:sldMk cId="814956954" sldId="279"/>
            <ac:spMk id="6" creationId="{60F176CA-3D43-4852-A38E-B2E6BE3B90D6}"/>
          </ac:spMkLst>
        </pc:spChg>
        <pc:picChg chg="mod">
          <ac:chgData name="Zheng Lu" userId="abc8ba554a56d51a" providerId="LiveId" clId="{4D467A00-48D5-4AC5-A608-4534472803E5}" dt="2018-02-19T16:25:44.335" v="16" actId="14100"/>
          <ac:picMkLst>
            <pc:docMk/>
            <pc:sldMk cId="814956954" sldId="279"/>
            <ac:picMk id="2050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B72492-EB72-499B-8280-5C01A0140E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EF97591-159E-4A0F-B39E-A0B47EE55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F5554C7-A986-4429-BE69-0EC1B32A3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ABE70E5-B73F-4836-A473-D376E7997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2FD273C-886A-4752-86DD-FD4CF4E36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19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03CD5E-4AAD-40A3-AAB0-635B38816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CB94FB2-CBDD-4017-8251-5F0FD383F8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E5290C2-526E-44F1-92F6-6123BF5EE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1513015-D970-4222-A247-2C8F57196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F480B22-B325-4DDA-A672-3097C12A1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927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6A099C17-FF3C-4990-97AD-3EF8DE3475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AE12AF6-8985-404A-8B3F-EC89F7EC7D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EE58BCE-4E2A-455C-AA0E-5EF6548B9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94B7BE1-3EFD-42A0-8FA1-9E9E5F8EE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7539815-0475-46AC-B2B3-FFA1993FD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90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801CCD1-7D34-41A8-A6B2-1DCB38CEF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14E9158-B6BB-439D-9893-9793F8764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A7960E4-A159-40C0-BE05-A1290ECAA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F3C4803-4EC4-4DB2-9AFB-2B31AD903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E0FDB20-45E4-4F85-957F-FD0479FD0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32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98EF55-C9F1-4B75-BE3C-8402FA367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3C355D5-5523-4A2A-9874-6CD5716CD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BB11700-541A-480A-8986-7376A1909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5EEE9FE-EF66-434B-8552-948D67EDE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54A4C55-CC86-4E4B-9B81-9884E1939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96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51220D-671C-4ACE-A5F5-26BE46B8B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2E3B101-5A3C-4D65-A4DA-1DC637B435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3AEC955-6029-4103-B8AC-0245DC529D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27FC866-E17C-4AB2-8904-A858299AF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B2DBF28-823A-4795-9813-73B3E30B9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1A2F9B0-949B-4C0F-AD6D-2690530F7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87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0683F13-D0E8-4B6A-9DD3-A5CB321D6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4411350-6BB7-4216-9C1C-950AE476B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4DE44CA-5482-44EB-A658-9058F209A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F0306386-939B-4248-B62C-ADAF064AEA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57301B43-E0E8-4734-ADD1-DEEC1494FB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B3D2F365-C014-4EE4-9F31-16349387C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ABAE6492-8C88-4859-80AD-5367C9187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77E8406-7870-4DF0-B2ED-96A71DA11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82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D3FA43-7B75-40BE-8886-9C8316F98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FD7296E-D66C-4790-A1CC-571E980F2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7A4C56F-E913-4CFE-9036-1ED29FBE5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F801D2E-3B45-428B-B29C-5B86C7C3D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33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625760F9-E4BB-4114-884F-6798A5B8B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DB0C95C-518B-470A-97B2-6B30F055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25ADC50-CB52-41E2-8655-DE720E4D7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01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6D1B4B4-F10E-439E-89DA-C58523FFE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98D0B8E-4095-47CD-82E5-B8283278D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1D5BD7B-C4E2-4AA8-858A-CDFC8D0FA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53295E1-E912-40AE-A00B-13A4403F5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8249C89-2AF4-49C2-A669-E64BA8C87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4B22739-7FF3-4D71-818F-39F5F1E40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13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FA2CDA-4048-4C06-B343-FFB9DB592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3863BBC0-3348-49AC-A6B6-C91412E52F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089A739-32C1-48DB-9674-D7345AF76D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2988437-40AD-491C-A789-D160D2CE3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8339742-B2E7-4BC4-9117-53DD18516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0DC4B62-FC53-490C-AFBA-459938896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88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8EB60D0E-F563-4CC2-860C-B2324C3F4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7410D82-8BE4-425E-B448-FD5C0941F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1AFCCE7-F0C2-4DBF-9871-D8C7F9BCE2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42405-715C-465F-A06D-AE71B4E6B3BE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7648892-329A-47DC-8B20-A94C6D292A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B6DF934-B3B6-45E2-837A-63C9A8F68B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52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8C56C3-C7C9-4043-9314-8B9B6A55C1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rosettes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89498E3-FDB5-427C-AD1E-6FA09DB5DB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Zheng Lu</a:t>
            </a:r>
          </a:p>
        </p:txBody>
      </p:sp>
    </p:spTree>
    <p:extLst>
      <p:ext uri="{BB962C8B-B14F-4D97-AF65-F5344CB8AC3E}">
        <p14:creationId xmlns:p14="http://schemas.microsoft.com/office/powerpoint/2010/main" val="4142630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56" y="990600"/>
            <a:ext cx="48387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875654" y="3859077"/>
            <a:ext cx="1115878" cy="1053885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542" y="990600"/>
            <a:ext cx="4867275" cy="488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7470183" y="3859078"/>
            <a:ext cx="1245030" cy="1224366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40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22" y="1028781"/>
            <a:ext cx="4867275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573075" y="3417376"/>
            <a:ext cx="1170123" cy="1123627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26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078" y="1181907"/>
            <a:ext cx="4857750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88" y="1136058"/>
            <a:ext cx="4876800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573076" y="3417376"/>
            <a:ext cx="922152" cy="852407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818895" y="3487119"/>
            <a:ext cx="929898" cy="790413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286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566" y="1023938"/>
            <a:ext cx="4857750" cy="48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752" y="985838"/>
            <a:ext cx="4838700" cy="488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976033" y="4114801"/>
            <a:ext cx="712923" cy="71292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981627" y="3401879"/>
            <a:ext cx="860156" cy="790413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956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345" y="1184329"/>
            <a:ext cx="485775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10" y="1193854"/>
            <a:ext cx="4876800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332853" y="4556503"/>
            <a:ext cx="712923" cy="79041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175715" y="3622730"/>
            <a:ext cx="756834" cy="608308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06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447" y="1080604"/>
            <a:ext cx="4848225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4192292" y="3773838"/>
            <a:ext cx="929898" cy="790413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902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</TotalTime>
  <Words>3</Words>
  <Application>Microsoft Office PowerPoint</Application>
  <PresentationFormat>Custom</PresentationFormat>
  <Paragraphs>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rosettes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ACGAN &amp; SSCGAN</dc:title>
  <dc:creator>Zheng Lu</dc:creator>
  <cp:lastModifiedBy>Lu, Zheng</cp:lastModifiedBy>
  <cp:revision>63</cp:revision>
  <dcterms:created xsi:type="dcterms:W3CDTF">2018-01-25T19:11:49Z</dcterms:created>
  <dcterms:modified xsi:type="dcterms:W3CDTF">2018-02-21T16:52:46Z</dcterms:modified>
</cp:coreProperties>
</file>