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4D467A00-48D5-4AC5-A608-4534472803E5}"/>
    <pc:docChg chg="delSld modSld">
      <pc:chgData name="Zheng Lu" userId="abc8ba554a56d51a" providerId="LiveId" clId="{4D467A00-48D5-4AC5-A608-4534472803E5}" dt="2018-02-19T21:37:37.682" v="63" actId="1076"/>
      <pc:docMkLst>
        <pc:docMk/>
      </pc:docMkLst>
      <pc:sldChg chg="modSp">
        <pc:chgData name="Zheng Lu" userId="abc8ba554a56d51a" providerId="LiveId" clId="{4D467A00-48D5-4AC5-A608-4534472803E5}" dt="2018-02-19T15:49:37.760" v="12" actId="20577"/>
        <pc:sldMkLst>
          <pc:docMk/>
          <pc:sldMk cId="4142630864" sldId="256"/>
        </pc:sldMkLst>
        <pc:spChg chg="mod">
          <ac:chgData name="Zheng Lu" userId="abc8ba554a56d51a" providerId="LiveId" clId="{4D467A00-48D5-4AC5-A608-4534472803E5}" dt="2018-02-19T15:49:37.760" v="12" actId="20577"/>
          <ac:spMkLst>
            <pc:docMk/>
            <pc:sldMk cId="4142630864" sldId="256"/>
            <ac:spMk id="2" creationId="{FC8C56C3-C7C9-4043-9314-8B9B6A55C13C}"/>
          </ac:spMkLst>
        </pc:spChg>
      </pc:sldChg>
      <pc:sldChg chg="del">
        <pc:chgData name="Zheng Lu" userId="abc8ba554a56d51a" providerId="LiveId" clId="{4D467A00-48D5-4AC5-A608-4534472803E5}" dt="2018-02-19T21:36:32.893" v="17" actId="2696"/>
        <pc:sldMkLst>
          <pc:docMk/>
          <pc:sldMk cId="2307655938" sldId="276"/>
        </pc:sldMkLst>
      </pc:sldChg>
      <pc:sldChg chg="addSp modSp addCm">
        <pc:chgData name="Zheng Lu" userId="abc8ba554a56d51a" providerId="LiveId" clId="{4D467A00-48D5-4AC5-A608-4534472803E5}" dt="2018-02-19T21:37:37.682" v="63" actId="1076"/>
        <pc:sldMkLst>
          <pc:docMk/>
          <pc:sldMk cId="4109660076" sldId="277"/>
        </pc:sldMkLst>
        <pc:spChg chg="add mod">
          <ac:chgData name="Zheng Lu" userId="abc8ba554a56d51a" providerId="LiveId" clId="{4D467A00-48D5-4AC5-A608-4534472803E5}" dt="2018-02-19T21:37:37.682" v="63" actId="1076"/>
          <ac:spMkLst>
            <pc:docMk/>
            <pc:sldMk cId="4109660076" sldId="277"/>
            <ac:spMk id="3" creationId="{9D184B1B-5756-4AFF-BE4B-D363F498BB1C}"/>
          </ac:spMkLst>
        </pc:spChg>
        <pc:spChg chg="add mod">
          <ac:chgData name="Zheng Lu" userId="abc8ba554a56d51a" providerId="LiveId" clId="{4D467A00-48D5-4AC5-A608-4534472803E5}" dt="2018-02-19T21:37:33.030" v="62" actId="1076"/>
          <ac:spMkLst>
            <pc:docMk/>
            <pc:sldMk cId="4109660076" sldId="277"/>
            <ac:spMk id="5" creationId="{8F6AA980-C55B-46DB-A5D1-299A7AD17376}"/>
          </ac:spMkLst>
        </pc:spChg>
      </pc:sldChg>
      <pc:sldChg chg="addSp modSp">
        <pc:chgData name="Zheng Lu" userId="abc8ba554a56d51a" providerId="LiveId" clId="{4D467A00-48D5-4AC5-A608-4534472803E5}" dt="2018-02-19T21:36:48.841" v="31" actId="1076"/>
        <pc:sldMkLst>
          <pc:docMk/>
          <pc:sldMk cId="1728571426" sldId="278"/>
        </pc:sldMkLst>
        <pc:spChg chg="add mod">
          <ac:chgData name="Zheng Lu" userId="abc8ba554a56d51a" providerId="LiveId" clId="{4D467A00-48D5-4AC5-A608-4534472803E5}" dt="2018-02-19T21:36:48.841" v="31" actId="1076"/>
          <ac:spMkLst>
            <pc:docMk/>
            <pc:sldMk cId="1728571426" sldId="278"/>
            <ac:spMk id="3" creationId="{E10E5FD8-4CD2-4C5F-BA86-B5B62667D0CC}"/>
          </ac:spMkLst>
        </pc:spChg>
        <pc:picChg chg="mod">
          <ac:chgData name="Zheng Lu" userId="abc8ba554a56d51a" providerId="LiveId" clId="{4D467A00-48D5-4AC5-A608-4534472803E5}" dt="2018-02-19T16:25:36.543" v="14" actId="14100"/>
          <ac:picMkLst>
            <pc:docMk/>
            <pc:sldMk cId="1728571426" sldId="278"/>
            <ac:picMk id="2051" creationId="{00000000-0000-0000-0000-000000000000}"/>
          </ac:picMkLst>
        </pc:picChg>
      </pc:sldChg>
      <pc:sldChg chg="addSp modSp">
        <pc:chgData name="Zheng Lu" userId="abc8ba554a56d51a" providerId="LiveId" clId="{4D467A00-48D5-4AC5-A608-4534472803E5}" dt="2018-02-19T21:36:54.324" v="32"/>
        <pc:sldMkLst>
          <pc:docMk/>
          <pc:sldMk cId="814956954" sldId="279"/>
        </pc:sldMkLst>
        <pc:spChg chg="add">
          <ac:chgData name="Zheng Lu" userId="abc8ba554a56d51a" providerId="LiveId" clId="{4D467A00-48D5-4AC5-A608-4534472803E5}" dt="2018-02-19T21:36:54.324" v="32"/>
          <ac:spMkLst>
            <pc:docMk/>
            <pc:sldMk cId="814956954" sldId="279"/>
            <ac:spMk id="6" creationId="{60F176CA-3D43-4852-A38E-B2E6BE3B90D6}"/>
          </ac:spMkLst>
        </pc:spChg>
        <pc:picChg chg="mod">
          <ac:chgData name="Zheng Lu" userId="abc8ba554a56d51a" providerId="LiveId" clId="{4D467A00-48D5-4AC5-A608-4534472803E5}" dt="2018-02-19T16:25:44.335" v="16" actId="14100"/>
          <ac:picMkLst>
            <pc:docMk/>
            <pc:sldMk cId="814956954" sldId="279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ground class bug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0124" y="5579389"/>
            <a:ext cx="1042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network does not seem to learn, as the accuracy merely changes. However, </a:t>
            </a:r>
            <a:r>
              <a:rPr lang="en-US" dirty="0" smtClean="0"/>
              <a:t>the </a:t>
            </a:r>
            <a:r>
              <a:rPr lang="en-US" dirty="0" smtClean="0"/>
              <a:t>loss </a:t>
            </a:r>
            <a:r>
              <a:rPr lang="en-US" dirty="0" smtClean="0"/>
              <a:t>keeps decreasing</a:t>
            </a:r>
            <a:r>
              <a:rPr lang="en-US" dirty="0" smtClean="0"/>
              <a:t>. This means that the network “thinks” it </a:t>
            </a:r>
            <a:r>
              <a:rPr lang="en-US" dirty="0" smtClean="0"/>
              <a:t>keeps learning and it learns very well.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23" y="1780275"/>
            <a:ext cx="5104040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65" y="1780275"/>
            <a:ext cx="5068513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852" y="2182586"/>
            <a:ext cx="160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change the ratio of non-rosettes to rosettes, the final accuracy of the network also changes. If I use 1:1, the final accuracy is 50%. If I use 2:1, the final accuracy is 66.7%</a:t>
            </a:r>
          </a:p>
          <a:p>
            <a:r>
              <a:rPr lang="en-US" dirty="0" smtClean="0"/>
              <a:t>Then by output the prediction results, I found that the network always output one hot label of [0, 1], that indicate the class of non-rosette.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 – back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back ground of the program: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use a special data format (</a:t>
            </a:r>
            <a:r>
              <a:rPr lang="en-US" dirty="0" err="1" smtClean="0"/>
              <a:t>tfrecord</a:t>
            </a:r>
            <a:r>
              <a:rPr lang="en-US" dirty="0" smtClean="0"/>
              <a:t>) as input to improve the performance of reading the data when training on large dataset.</a:t>
            </a:r>
          </a:p>
          <a:p>
            <a:pPr lvl="1"/>
            <a:r>
              <a:rPr lang="en-US" dirty="0" smtClean="0"/>
              <a:t>Labels (non-rosette, rosette) are first map to integers (0, 1) and then map to one hot labels ([1, 0], [0, 1])</a:t>
            </a:r>
          </a:p>
        </p:txBody>
      </p:sp>
    </p:spTree>
    <p:extLst>
      <p:ext uri="{BB962C8B-B14F-4D97-AF65-F5344CB8AC3E}">
        <p14:creationId xmlns:p14="http://schemas.microsoft.com/office/powerpoint/2010/main" val="1549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REASON: </a:t>
            </a:r>
            <a:r>
              <a:rPr lang="en-US" dirty="0" smtClean="0">
                <a:solidFill>
                  <a:srgbClr val="FF0000"/>
                </a:solidFill>
              </a:rPr>
              <a:t>Inconsistent </a:t>
            </a:r>
            <a:r>
              <a:rPr lang="en-US" dirty="0">
                <a:solidFill>
                  <a:srgbClr val="FF0000"/>
                </a:solidFill>
              </a:rPr>
              <a:t>interface of different part of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 popular script from Google that convert image files (jpg) to </a:t>
            </a:r>
            <a:r>
              <a:rPr lang="en-US" dirty="0" err="1"/>
              <a:t>tensorflow</a:t>
            </a:r>
            <a:r>
              <a:rPr lang="en-US" dirty="0"/>
              <a:t> data format (</a:t>
            </a:r>
            <a:r>
              <a:rPr lang="en-US" dirty="0" err="1"/>
              <a:t>tfrecord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will silently </a:t>
            </a:r>
            <a:r>
              <a:rPr lang="en-US" dirty="0">
                <a:solidFill>
                  <a:srgbClr val="FF0000"/>
                </a:solidFill>
              </a:rPr>
              <a:t>add a back ground class</a:t>
            </a:r>
            <a:r>
              <a:rPr lang="en-US" dirty="0"/>
              <a:t> that is represented by integer 0.  So our </a:t>
            </a:r>
            <a:r>
              <a:rPr lang="en-US" dirty="0" smtClean="0"/>
              <a:t>in case, non-rosette is represented by 1, and rosette is represented by 2.</a:t>
            </a:r>
          </a:p>
          <a:p>
            <a:r>
              <a:rPr lang="en-US" dirty="0" smtClean="0"/>
              <a:t>However, when performing one-hot encoding, I set the number of class to 2. So non-rosette class will have wrong label [0, 1] (should be [1, 0]), and </a:t>
            </a:r>
            <a:r>
              <a:rPr lang="en-US" dirty="0" smtClean="0">
                <a:solidFill>
                  <a:srgbClr val="FF0000"/>
                </a:solidFill>
              </a:rPr>
              <a:t>rosette class will have wrong label of [0, 0] </a:t>
            </a:r>
            <a:r>
              <a:rPr lang="en-US" dirty="0" smtClean="0"/>
              <a:t>(</a:t>
            </a:r>
            <a:r>
              <a:rPr lang="en-US" dirty="0" err="1" smtClean="0"/>
              <a:t>shuold</a:t>
            </a:r>
            <a:r>
              <a:rPr lang="en-US" dirty="0" smtClean="0"/>
              <a:t> be [0, 1]).</a:t>
            </a:r>
          </a:p>
          <a:p>
            <a:r>
              <a:rPr lang="en-US" dirty="0" smtClean="0"/>
              <a:t>The network input is also two value that forms a </a:t>
            </a:r>
            <a:r>
              <a:rPr lang="en-US" dirty="0" smtClean="0">
                <a:solidFill>
                  <a:srgbClr val="FF0000"/>
                </a:solidFill>
              </a:rPr>
              <a:t>probability density</a:t>
            </a:r>
            <a:r>
              <a:rPr lang="en-US" dirty="0" smtClean="0"/>
              <a:t>, meaning that they are two float number adds up to 1. Based on the higher value, the network predict the class of the input image. </a:t>
            </a:r>
            <a:br>
              <a:rPr lang="en-US" dirty="0" smtClean="0"/>
            </a:br>
            <a:r>
              <a:rPr lang="en-US" dirty="0" smtClean="0"/>
              <a:t>For example, if network output is [0.57, 0.43], then the predicted label is [1, 0]</a:t>
            </a:r>
          </a:p>
          <a:p>
            <a:r>
              <a:rPr lang="en-US" dirty="0" smtClean="0"/>
              <a:t>The problem is, the network will never output the label of [0, 0].  So, this cause the network always output the label [1, 0], which representing non-rosette class, as that is the only valid label it has ever seen.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correcting the bug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3" y="1867684"/>
            <a:ext cx="5448031" cy="38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89" y="1867684"/>
            <a:ext cx="5416218" cy="38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454" y="2332728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6345" y="6083470"/>
            <a:ext cx="100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fix the bug in the label, the network can really learn from the dataset and have pretty high accuracy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ground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7186" cy="27482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 what is the purpose of this “back ground class” that the script has silently added.</a:t>
            </a:r>
          </a:p>
          <a:p>
            <a:r>
              <a:rPr lang="en-US" dirty="0" smtClean="0"/>
              <a:t>Neural networks are robust to natural noises such as blurry or rotation, but are very vulnerable to artificial noises.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98" y="1793115"/>
            <a:ext cx="6407961" cy="24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963886"/>
            <a:ext cx="1014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 ground class is introduce to add fooling </a:t>
            </a:r>
            <a:r>
              <a:rPr lang="en-US" sz="2800" dirty="0"/>
              <a:t>images</a:t>
            </a:r>
            <a:r>
              <a:rPr lang="en-US" sz="2800" dirty="0"/>
              <a:t> with well designed artificial noises to make the network more robust to this kind of </a:t>
            </a:r>
            <a:r>
              <a:rPr lang="en-US" sz="2800" dirty="0" smtClean="0"/>
              <a:t>noises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449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Back ground class bug</vt:lpstr>
      <vt:lpstr>Training &amp; Testing</vt:lpstr>
      <vt:lpstr>Problems I found</vt:lpstr>
      <vt:lpstr>The bug – back ground</vt:lpstr>
      <vt:lpstr>The bug</vt:lpstr>
      <vt:lpstr>After correcting the bug</vt:lpstr>
      <vt:lpstr>Back ground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78</cp:revision>
  <dcterms:created xsi:type="dcterms:W3CDTF">2018-01-25T19:11:49Z</dcterms:created>
  <dcterms:modified xsi:type="dcterms:W3CDTF">2018-03-01T17:22:30Z</dcterms:modified>
</cp:coreProperties>
</file>