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6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Lu" userId="abc8ba554a56d51a" providerId="LiveId" clId="{4D467A00-48D5-4AC5-A608-4534472803E5}"/>
    <pc:docChg chg="delSld modSld">
      <pc:chgData name="Zheng Lu" userId="abc8ba554a56d51a" providerId="LiveId" clId="{4D467A00-48D5-4AC5-A608-4534472803E5}" dt="2018-02-19T21:37:37.682" v="63" actId="1076"/>
      <pc:docMkLst>
        <pc:docMk/>
      </pc:docMkLst>
      <pc:sldChg chg="modSp">
        <pc:chgData name="Zheng Lu" userId="abc8ba554a56d51a" providerId="LiveId" clId="{4D467A00-48D5-4AC5-A608-4534472803E5}" dt="2018-02-19T15:49:37.760" v="12" actId="20577"/>
        <pc:sldMkLst>
          <pc:docMk/>
          <pc:sldMk cId="4142630864" sldId="256"/>
        </pc:sldMkLst>
        <pc:spChg chg="mod">
          <ac:chgData name="Zheng Lu" userId="abc8ba554a56d51a" providerId="LiveId" clId="{4D467A00-48D5-4AC5-A608-4534472803E5}" dt="2018-02-19T15:49:37.760" v="12" actId="20577"/>
          <ac:spMkLst>
            <pc:docMk/>
            <pc:sldMk cId="4142630864" sldId="256"/>
            <ac:spMk id="2" creationId="{FC8C56C3-C7C9-4043-9314-8B9B6A55C13C}"/>
          </ac:spMkLst>
        </pc:spChg>
      </pc:sldChg>
      <pc:sldChg chg="del">
        <pc:chgData name="Zheng Lu" userId="abc8ba554a56d51a" providerId="LiveId" clId="{4D467A00-48D5-4AC5-A608-4534472803E5}" dt="2018-02-19T21:36:32.893" v="17" actId="2696"/>
        <pc:sldMkLst>
          <pc:docMk/>
          <pc:sldMk cId="2307655938" sldId="276"/>
        </pc:sldMkLst>
      </pc:sldChg>
      <pc:sldChg chg="addSp modSp addCm">
        <pc:chgData name="Zheng Lu" userId="abc8ba554a56d51a" providerId="LiveId" clId="{4D467A00-48D5-4AC5-A608-4534472803E5}" dt="2018-02-19T21:37:37.682" v="63" actId="1076"/>
        <pc:sldMkLst>
          <pc:docMk/>
          <pc:sldMk cId="4109660076" sldId="277"/>
        </pc:sldMkLst>
        <pc:spChg chg="add mod">
          <ac:chgData name="Zheng Lu" userId="abc8ba554a56d51a" providerId="LiveId" clId="{4D467A00-48D5-4AC5-A608-4534472803E5}" dt="2018-02-19T21:37:37.682" v="63" actId="1076"/>
          <ac:spMkLst>
            <pc:docMk/>
            <pc:sldMk cId="4109660076" sldId="277"/>
            <ac:spMk id="3" creationId="{9D184B1B-5756-4AFF-BE4B-D363F498BB1C}"/>
          </ac:spMkLst>
        </pc:spChg>
        <pc:spChg chg="add mod">
          <ac:chgData name="Zheng Lu" userId="abc8ba554a56d51a" providerId="LiveId" clId="{4D467A00-48D5-4AC5-A608-4534472803E5}" dt="2018-02-19T21:37:33.030" v="62" actId="1076"/>
          <ac:spMkLst>
            <pc:docMk/>
            <pc:sldMk cId="4109660076" sldId="277"/>
            <ac:spMk id="5" creationId="{8F6AA980-C55B-46DB-A5D1-299A7AD17376}"/>
          </ac:spMkLst>
        </pc:spChg>
      </pc:sldChg>
      <pc:sldChg chg="addSp modSp">
        <pc:chgData name="Zheng Lu" userId="abc8ba554a56d51a" providerId="LiveId" clId="{4D467A00-48D5-4AC5-A608-4534472803E5}" dt="2018-02-19T21:36:48.841" v="31" actId="1076"/>
        <pc:sldMkLst>
          <pc:docMk/>
          <pc:sldMk cId="1728571426" sldId="278"/>
        </pc:sldMkLst>
        <pc:spChg chg="add mod">
          <ac:chgData name="Zheng Lu" userId="abc8ba554a56d51a" providerId="LiveId" clId="{4D467A00-48D5-4AC5-A608-4534472803E5}" dt="2018-02-19T21:36:48.841" v="31" actId="1076"/>
          <ac:spMkLst>
            <pc:docMk/>
            <pc:sldMk cId="1728571426" sldId="278"/>
            <ac:spMk id="3" creationId="{E10E5FD8-4CD2-4C5F-BA86-B5B62667D0CC}"/>
          </ac:spMkLst>
        </pc:spChg>
        <pc:picChg chg="mod">
          <ac:chgData name="Zheng Lu" userId="abc8ba554a56d51a" providerId="LiveId" clId="{4D467A00-48D5-4AC5-A608-4534472803E5}" dt="2018-02-19T16:25:36.543" v="14" actId="14100"/>
          <ac:picMkLst>
            <pc:docMk/>
            <pc:sldMk cId="1728571426" sldId="278"/>
            <ac:picMk id="2051" creationId="{00000000-0000-0000-0000-000000000000}"/>
          </ac:picMkLst>
        </pc:picChg>
      </pc:sldChg>
      <pc:sldChg chg="addSp modSp">
        <pc:chgData name="Zheng Lu" userId="abc8ba554a56d51a" providerId="LiveId" clId="{4D467A00-48D5-4AC5-A608-4534472803E5}" dt="2018-02-19T21:36:54.324" v="32"/>
        <pc:sldMkLst>
          <pc:docMk/>
          <pc:sldMk cId="814956954" sldId="279"/>
        </pc:sldMkLst>
        <pc:spChg chg="add">
          <ac:chgData name="Zheng Lu" userId="abc8ba554a56d51a" providerId="LiveId" clId="{4D467A00-48D5-4AC5-A608-4534472803E5}" dt="2018-02-19T21:36:54.324" v="32"/>
          <ac:spMkLst>
            <pc:docMk/>
            <pc:sldMk cId="814956954" sldId="279"/>
            <ac:spMk id="6" creationId="{60F176CA-3D43-4852-A38E-B2E6BE3B90D6}"/>
          </ac:spMkLst>
        </pc:spChg>
        <pc:picChg chg="mod">
          <ac:chgData name="Zheng Lu" userId="abc8ba554a56d51a" providerId="LiveId" clId="{4D467A00-48D5-4AC5-A608-4534472803E5}" dt="2018-02-19T16:25:44.335" v="16" actId="14100"/>
          <ac:picMkLst>
            <pc:docMk/>
            <pc:sldMk cId="814956954" sldId="279"/>
            <ac:picMk id="205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Rosette classifier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prepare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37556" cy="159175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Only cut a small portion </a:t>
            </a:r>
            <a:r>
              <a:rPr lang="en-US" dirty="0"/>
              <a:t>(128 x </a:t>
            </a:r>
            <a:r>
              <a:rPr lang="en-US" dirty="0" smtClean="0"/>
              <a:t>128) of each image data (2014 x 512)</a:t>
            </a:r>
          </a:p>
          <a:p>
            <a:r>
              <a:rPr lang="en-US" dirty="0" smtClean="0"/>
              <a:t>Manually processed 12 embryos </a:t>
            </a:r>
          </a:p>
          <a:p>
            <a:r>
              <a:rPr lang="en-US" dirty="0" smtClean="0"/>
              <a:t>In total we have 67 images with rosettes and 134 images without rosettes </a:t>
            </a:r>
          </a:p>
          <a:p>
            <a:r>
              <a:rPr lang="en-US" dirty="0" smtClean="0"/>
              <a:t>I split the dataset into 150 images as training set, 51 images as testing set. Both sets have 1:2 rosettes to non-rosettes images ratio.</a:t>
            </a:r>
          </a:p>
        </p:txBody>
      </p:sp>
      <p:pic>
        <p:nvPicPr>
          <p:cNvPr id="1026" name="Picture 2" descr="F:\train\rosettes\YX_BV24_WT_Journal14_20170711_2_s1_t0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62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train\rosettes\YX_BV24_WT_Journal14_20170711_2_s1_t0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57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train\rosettes\YX_BV24_WT_Journal14_20170711_2_s2_t0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52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train\rosettes\YX_BV24_WT_Journal14_20170711_2_s4_t08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47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train\rosettes\YX_BV24_WT_Journal14_20170715_3_s1_t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42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train\rosettes\YX_BV24_WT_Journal14_20170715_3_s2_t07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38" y="35087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train\non_rosettes\YX_BV24_WT_Journal14_20170711_2_s1_t065_slice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62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train\non_rosettes\YX_BV24_WT_Journal14_20170711_2_s1_t073_slice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57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train\non_rosettes\YX_BV24_WT_Journal14_20170711_2_s1_t084_slice1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52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train\non_rosettes\YX_BV24_WT_Journal14_20170711_2_s2_t056_slice1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47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train\non_rosettes\YX_BV24_WT_Journal14_20170711_2_s2_t083_slice1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42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train\non_rosettes\YX_BV24_WT_Journal14_20170711_2_s2_t094_slice1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38" y="5148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6393" y="4118376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rosettes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5595" y="5503213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on-rosettes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5570" y="3862990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440" y="3568186"/>
            <a:ext cx="1052693" cy="1089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4488" y="3508776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0142" y="3661176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61708" y="3777413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156556" y="3661175"/>
            <a:ext cx="1002224" cy="910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simple convolutional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5636"/>
          </a:xfrm>
        </p:spPr>
        <p:txBody>
          <a:bodyPr>
            <a:normAutofit/>
          </a:bodyPr>
          <a:lstStyle/>
          <a:p>
            <a:r>
              <a:rPr lang="en-US" dirty="0" smtClean="0"/>
              <a:t>Since we have such a small dataset, large networks can easily over-fit.</a:t>
            </a:r>
          </a:p>
          <a:p>
            <a:r>
              <a:rPr lang="en-US" dirty="0" smtClean="0"/>
              <a:t>The number of parameters in our networks are: 1M / 76K</a:t>
            </a:r>
          </a:p>
          <a:p>
            <a:r>
              <a:rPr lang="en-US" dirty="0" smtClean="0"/>
              <a:t>Compared to other famous networks structures:</a:t>
            </a:r>
          </a:p>
          <a:p>
            <a:pPr lvl="1"/>
            <a:r>
              <a:rPr lang="en-US" dirty="0" smtClean="0"/>
              <a:t>VGG (classification): 140M parameters trained on 1.2M images</a:t>
            </a:r>
          </a:p>
          <a:p>
            <a:pPr lvl="1"/>
            <a:r>
              <a:rPr lang="en-US" dirty="0" smtClean="0"/>
              <a:t>GNMT (translation): 380M parameters trained on 6M sentence pairs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8490" y="1153092"/>
            <a:ext cx="1400175" cy="816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6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Testing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0123" y="5579389"/>
            <a:ext cx="98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network does not seem to learn, as the accuracy merely changes. However, loss keeps decreasing.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23" y="1780275"/>
            <a:ext cx="5104040" cy="358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65" y="1780275"/>
            <a:ext cx="5068513" cy="358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852" y="2182586"/>
            <a:ext cx="160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0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network structure (smaller) training &amp; testing on MNIST hand-</a:t>
            </a:r>
            <a:r>
              <a:rPr lang="en-US" dirty="0" err="1" smtClean="0"/>
              <a:t>writting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8" y="2081212"/>
            <a:ext cx="5458338" cy="384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042" y="1975416"/>
            <a:ext cx="58483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667" y="2419007"/>
            <a:ext cx="2295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2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6690</TotalTime>
  <Words>168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Rosette classifier</vt:lpstr>
      <vt:lpstr>Manually prepare the data</vt:lpstr>
      <vt:lpstr>Create a simple convolutional network </vt:lpstr>
      <vt:lpstr>Training &amp; Testing</vt:lpstr>
      <vt:lpstr>Same network structure (smaller) training &amp; testing on MNIST hand-writting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74</cp:revision>
  <dcterms:created xsi:type="dcterms:W3CDTF">2018-01-25T19:11:49Z</dcterms:created>
  <dcterms:modified xsi:type="dcterms:W3CDTF">2018-02-27T20:19:33Z</dcterms:modified>
</cp:coreProperties>
</file>