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F50551E8-D8C9-49D0-B728-171C7F0D77D3}"/>
    <pc:docChg chg="custSel addSld modSld">
      <pc:chgData name="Zheng Lu" userId="abc8ba554a56d51a" providerId="LiveId" clId="{F50551E8-D8C9-49D0-B728-171C7F0D77D3}" dt="2018-03-05T15:26:14.767" v="629" actId="20577"/>
      <pc:docMkLst>
        <pc:docMk/>
      </pc:docMkLst>
      <pc:sldChg chg="modSp add">
        <pc:chgData name="Zheng Lu" userId="abc8ba554a56d51a" providerId="LiveId" clId="{F50551E8-D8C9-49D0-B728-171C7F0D77D3}" dt="2018-03-05T15:26:14.767" v="629" actId="20577"/>
        <pc:sldMkLst>
          <pc:docMk/>
          <pc:sldMk cId="4094689512" sldId="264"/>
        </pc:sldMkLst>
        <pc:spChg chg="mod">
          <ac:chgData name="Zheng Lu" userId="abc8ba554a56d51a" providerId="LiveId" clId="{F50551E8-D8C9-49D0-B728-171C7F0D77D3}" dt="2018-03-05T15:21:46.443" v="29" actId="20577"/>
          <ac:spMkLst>
            <pc:docMk/>
            <pc:sldMk cId="4094689512" sldId="264"/>
            <ac:spMk id="2" creationId="{2F6988FE-8E68-44B3-B6BB-76D1F4D83FA9}"/>
          </ac:spMkLst>
        </pc:spChg>
        <pc:spChg chg="mod">
          <ac:chgData name="Zheng Lu" userId="abc8ba554a56d51a" providerId="LiveId" clId="{F50551E8-D8C9-49D0-B728-171C7F0D77D3}" dt="2018-03-05T15:26:14.767" v="629" actId="20577"/>
          <ac:spMkLst>
            <pc:docMk/>
            <pc:sldMk cId="4094689512" sldId="264"/>
            <ac:spMk id="3" creationId="{1508797C-7D54-4215-B8A4-C1EE788869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Rosette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prepare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37556" cy="15917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Only cut a small portion (128 x 128) of each image data (2014 x 512)</a:t>
            </a:r>
          </a:p>
          <a:p>
            <a:r>
              <a:rPr lang="en-US" dirty="0"/>
              <a:t>Manually processed 12 embryos </a:t>
            </a:r>
          </a:p>
          <a:p>
            <a:r>
              <a:rPr lang="en-US" dirty="0"/>
              <a:t>In total we have 67 images with rosettes and 134 images without rosettes </a:t>
            </a:r>
          </a:p>
          <a:p>
            <a:r>
              <a:rPr lang="en-US" dirty="0"/>
              <a:t>I split the dataset into 150 images as training set, 51 images as testing set. Both sets have 1:2 rosettes to non-rosettes images ratio.</a:t>
            </a:r>
          </a:p>
        </p:txBody>
      </p:sp>
      <p:pic>
        <p:nvPicPr>
          <p:cNvPr id="1026" name="Picture 2" descr="F:\train\rosettes\YX_BV24_WT_Journal14_20170711_2_s1_t0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62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train\rosettes\YX_BV24_WT_Journal14_20170711_2_s1_t0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57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train\rosettes\YX_BV24_WT_Journal14_20170711_2_s2_t0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52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train\rosettes\YX_BV24_WT_Journal14_20170711_2_s4_t08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47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train\rosettes\YX_BV24_WT_Journal14_20170715_3_s1_t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42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rain\rosettes\YX_BV24_WT_Journal14_20170715_3_s2_t07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38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rain\non_rosettes\YX_BV24_WT_Journal14_20170711_2_s1_t065_slice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62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rain\non_rosettes\YX_BV24_WT_Journal14_20170711_2_s1_t073_slice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57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rain\non_rosettes\YX_BV24_WT_Journal14_20170711_2_s1_t084_slice1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52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rain\non_rosettes\YX_BV24_WT_Journal14_20170711_2_s2_t056_slice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47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train\non_rosettes\YX_BV24_WT_Journal14_20170711_2_s2_t083_slice1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42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train\non_rosettes\YX_BV24_WT_Journal14_20170711_2_s2_t094_slice1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38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6393" y="4118376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rosettes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595" y="5503213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non-rosettes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5570" y="3862990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440" y="3568186"/>
            <a:ext cx="1052693" cy="1089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4488" y="3508776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0142" y="3661176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61708" y="3777413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156556" y="3661175"/>
            <a:ext cx="1002224" cy="910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simple convolutional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5636"/>
          </a:xfrm>
        </p:spPr>
        <p:txBody>
          <a:bodyPr>
            <a:normAutofit/>
          </a:bodyPr>
          <a:lstStyle/>
          <a:p>
            <a:r>
              <a:rPr lang="en-US" dirty="0"/>
              <a:t>Since we have such a small dataset, large networks can easily over-fit.</a:t>
            </a:r>
          </a:p>
          <a:p>
            <a:r>
              <a:rPr lang="en-US" dirty="0"/>
              <a:t>The number of parameters in our networks are: 1M</a:t>
            </a:r>
          </a:p>
          <a:p>
            <a:r>
              <a:rPr lang="en-US" dirty="0"/>
              <a:t>Compared to other famous networks structures:</a:t>
            </a:r>
          </a:p>
          <a:p>
            <a:pPr lvl="1"/>
            <a:r>
              <a:rPr lang="en-US" dirty="0"/>
              <a:t>VGG (classification): 140M parameters trained on 1.2M images</a:t>
            </a:r>
          </a:p>
          <a:p>
            <a:pPr lvl="1"/>
            <a:r>
              <a:rPr lang="en-US" dirty="0"/>
              <a:t>GNMT (translation): 380M parameters trained on 6M sentence pairs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8490" y="1153092"/>
            <a:ext cx="1400175" cy="816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60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0123" y="5579389"/>
            <a:ext cx="98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network does not seem to learn, as the accuracy merely changes. However, loss keeps decreasing.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23" y="1780275"/>
            <a:ext cx="5104040" cy="358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65" y="1780275"/>
            <a:ext cx="5068513" cy="358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852" y="2182586"/>
            <a:ext cx="160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03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network structure (smaller) training &amp; testing on MNIST hand-</a:t>
            </a:r>
            <a:r>
              <a:rPr lang="en-US" dirty="0" err="1"/>
              <a:t>writting</a:t>
            </a:r>
            <a:r>
              <a:rPr lang="en-US" dirty="0"/>
              <a:t> dataset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8" y="2081212"/>
            <a:ext cx="5458338" cy="38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42" y="1975416"/>
            <a:ext cx="58483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667" y="2419007"/>
            <a:ext cx="2295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27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change the ratio of non-rosettes to rosettes, the final accuracy of the network also changes. If I use 1:1, the final accuracy is 50%. If I use 2:1, the final accuracy is 66.7%</a:t>
            </a:r>
          </a:p>
          <a:p>
            <a:r>
              <a:rPr lang="en-US" dirty="0"/>
              <a:t>Then by output the prediction results, I found that the network always output one hot label of [0, 1], that indicate the class of non-rosette.</a:t>
            </a:r>
          </a:p>
          <a:p>
            <a:r>
              <a:rPr lang="en-US" dirty="0"/>
              <a:t>The bug is caused by interface mismatch in 3</a:t>
            </a:r>
            <a:r>
              <a:rPr lang="en-US" baseline="30000" dirty="0"/>
              <a:t>rd</a:t>
            </a:r>
            <a:r>
              <a:rPr lang="en-US" dirty="0"/>
              <a:t> party scripts.</a:t>
            </a:r>
          </a:p>
        </p:txBody>
      </p:sp>
    </p:spTree>
    <p:extLst>
      <p:ext uri="{BB962C8B-B14F-4D97-AF65-F5344CB8AC3E}">
        <p14:creationId xmlns:p14="http://schemas.microsoft.com/office/powerpoint/2010/main" val="269229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 after fix the bug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1" y="1840176"/>
            <a:ext cx="4745880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78" y="1840176"/>
            <a:ext cx="4722654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635" y="2234845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3797" y="5701553"/>
            <a:ext cx="881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network seems to train correctly. However, the 90% accuracy suggest great similarity in both train and testing</a:t>
            </a:r>
          </a:p>
        </p:txBody>
      </p:sp>
    </p:spTree>
    <p:extLst>
      <p:ext uri="{BB962C8B-B14F-4D97-AF65-F5344CB8AC3E}">
        <p14:creationId xmlns:p14="http://schemas.microsoft.com/office/powerpoint/2010/main" val="139918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rosettes in new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91801" cy="19314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Input randomly selected 124 images from 4 </a:t>
            </a:r>
            <a:r>
              <a:rPr lang="en-US" dirty="0" err="1"/>
              <a:t>celegans</a:t>
            </a:r>
            <a:r>
              <a:rPr lang="en-US" dirty="0"/>
              <a:t> at time slides from 70 to 100.</a:t>
            </a:r>
          </a:p>
          <a:p>
            <a:r>
              <a:rPr lang="en-US" dirty="0"/>
              <a:t>36 images are classified as having rosettes, in which I found 10 of them having rosettes (10 images of 3 rosettes).</a:t>
            </a:r>
          </a:p>
          <a:p>
            <a:r>
              <a:rPr lang="en-US" dirty="0"/>
              <a:t>Normally in this time period, I can find 2 – 12 rosette images in a single </a:t>
            </a:r>
            <a:r>
              <a:rPr lang="en-US" dirty="0" err="1"/>
              <a:t>celegans</a:t>
            </a:r>
            <a:r>
              <a:rPr lang="en-US" dirty="0"/>
              <a:t>. However, I don’t exam a particular area, I exam the whole </a:t>
            </a:r>
            <a:r>
              <a:rPr lang="en-US" dirty="0" err="1"/>
              <a:t>celegans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5695" y="4141762"/>
            <a:ext cx="134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 I can find rosettes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5695" y="5584203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 I cannot find rosettes</a:t>
            </a:r>
          </a:p>
        </p:txBody>
      </p:sp>
      <p:pic>
        <p:nvPicPr>
          <p:cNvPr id="2050" name="Picture 2" descr="C:\Users\1zl\Downloads\predicted_rosettes\test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67" y="54362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1zl\Downloads\predicted_rosettes\test_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98" y="54362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1zl\Downloads\predicted_rosettes\test_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67" y="39938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67259" y="4418761"/>
            <a:ext cx="1150708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C:\Users\1zl\Downloads\predicted_rosettes\test_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16" y="39861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577716" y="3986198"/>
            <a:ext cx="717624" cy="779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:\Users\1zl\Downloads\predicted_rosettes\test_3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42" y="39938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227468" y="4234053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C:\Users\1zl\Downloads\predicted_rosettes\test_4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92" y="39938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238092" y="3986198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1zl\Downloads\predicted_rosettes\test_5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54362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1zl\Downloads\predicted_rosettes\test_2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42" y="54362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1zl\Downloads\predicted_rosettes\test_8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35" y="39861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292435" y="4414017"/>
            <a:ext cx="1219199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C:\Users\1zl\Downloads\predicted_rosettes\test_10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16" y="54362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933013" y="5854180"/>
            <a:ext cx="1150708" cy="7942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19579" y="5713267"/>
            <a:ext cx="694596" cy="7942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02320" y="5648735"/>
            <a:ext cx="694596" cy="7942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8FE-8E68-44B3-B6BB-76D1F4D8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797C-7D54-4215-B8A4-C1EE7888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dataset and increase the performance.</a:t>
            </a:r>
          </a:p>
          <a:p>
            <a:pPr lvl="1"/>
            <a:r>
              <a:rPr lang="en-US" dirty="0"/>
              <a:t>However, the network only works with images of parts of </a:t>
            </a:r>
            <a:r>
              <a:rPr lang="en-US" dirty="0" err="1"/>
              <a:t>celegans</a:t>
            </a:r>
            <a:r>
              <a:rPr lang="en-US" dirty="0"/>
              <a:t>.</a:t>
            </a:r>
          </a:p>
          <a:p>
            <a:r>
              <a:rPr lang="en-US" dirty="0"/>
              <a:t>Classification and detection. </a:t>
            </a:r>
          </a:p>
          <a:p>
            <a:pPr lvl="1"/>
            <a:r>
              <a:rPr lang="en-US" dirty="0"/>
              <a:t>Find the location of the cells.</a:t>
            </a:r>
          </a:p>
          <a:p>
            <a:r>
              <a:rPr lang="en-US" dirty="0"/>
              <a:t>Use the classifier to help the training of GAN. For example, let GAN generate images with rosettes.</a:t>
            </a:r>
          </a:p>
        </p:txBody>
      </p:sp>
    </p:spTree>
    <p:extLst>
      <p:ext uri="{BB962C8B-B14F-4D97-AF65-F5344CB8AC3E}">
        <p14:creationId xmlns:p14="http://schemas.microsoft.com/office/powerpoint/2010/main" val="409468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6738</TotalTime>
  <Words>422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Rosette classifier</vt:lpstr>
      <vt:lpstr>Manually prepare the data</vt:lpstr>
      <vt:lpstr>Create a simple convolutional network </vt:lpstr>
      <vt:lpstr>Training &amp; Testing</vt:lpstr>
      <vt:lpstr>Same network structure (smaller) training &amp; testing on MNIST hand-writting dataset</vt:lpstr>
      <vt:lpstr>Interface bug</vt:lpstr>
      <vt:lpstr>Training &amp; Testing after fix the bug</vt:lpstr>
      <vt:lpstr>Discover rosettes in new inputs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Zheng Lu</cp:lastModifiedBy>
  <cp:revision>77</cp:revision>
  <dcterms:created xsi:type="dcterms:W3CDTF">2018-01-25T19:11:49Z</dcterms:created>
  <dcterms:modified xsi:type="dcterms:W3CDTF">2018-03-05T15:26:23Z</dcterms:modified>
</cp:coreProperties>
</file>