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  <pc:sldChg chg="modSp add">
        <pc:chgData name="Zheng Lu" userId="abc8ba554a56d51a" providerId="LiveId" clId="{F50551E8-D8C9-49D0-B728-171C7F0D77D3}" dt="2018-03-05T15:26:14.767" v="629" actId="20577"/>
        <pc:sldMkLst>
          <pc:docMk/>
          <pc:sldMk cId="4094689512" sldId="264"/>
        </pc:sldMkLst>
        <pc:spChg chg="mod">
          <ac:chgData name="Zheng Lu" userId="abc8ba554a56d51a" providerId="LiveId" clId="{F50551E8-D8C9-49D0-B728-171C7F0D77D3}" dt="2018-03-05T15:21:46.443" v="29" actId="20577"/>
          <ac:spMkLst>
            <pc:docMk/>
            <pc:sldMk cId="4094689512" sldId="264"/>
            <ac:spMk id="2" creationId="{2F6988FE-8E68-44B3-B6BB-76D1F4D83FA9}"/>
          </ac:spMkLst>
        </pc:spChg>
        <pc:spChg chg="mod">
          <ac:chgData name="Zheng Lu" userId="abc8ba554a56d51a" providerId="LiveId" clId="{F50551E8-D8C9-49D0-B728-171C7F0D77D3}" dt="2018-03-05T15:26:14.767" v="629" actId="20577"/>
          <ac:spMkLst>
            <pc:docMk/>
            <pc:sldMk cId="4094689512" sldId="264"/>
            <ac:spMk id="3" creationId="{1508797C-7D54-4215-B8A4-C1EE788869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image" Target="../media/image16.jpe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19" Type="http://schemas.openxmlformats.org/officeDocument/2006/relationships/image" Target="../media/image33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12" Type="http://schemas.openxmlformats.org/officeDocument/2006/relationships/image" Target="../media/image44.jpeg"/><Relationship Id="rId17" Type="http://schemas.openxmlformats.org/officeDocument/2006/relationships/image" Target="../media/image49.jpeg"/><Relationship Id="rId2" Type="http://schemas.openxmlformats.org/officeDocument/2006/relationships/image" Target="../media/image34.jpeg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5" Type="http://schemas.openxmlformats.org/officeDocument/2006/relationships/image" Target="../media/image37.jpeg"/><Relationship Id="rId15" Type="http://schemas.openxmlformats.org/officeDocument/2006/relationships/image" Target="../media/image47.jpeg"/><Relationship Id="rId10" Type="http://schemas.openxmlformats.org/officeDocument/2006/relationships/image" Target="../media/image42.jpeg"/><Relationship Id="rId19" Type="http://schemas.openxmlformats.org/officeDocument/2006/relationships/image" Target="../media/image51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68.jpeg"/><Relationship Id="rId26" Type="http://schemas.openxmlformats.org/officeDocument/2006/relationships/image" Target="../media/image76.jpeg"/><Relationship Id="rId3" Type="http://schemas.openxmlformats.org/officeDocument/2006/relationships/image" Target="../media/image53.jpeg"/><Relationship Id="rId21" Type="http://schemas.openxmlformats.org/officeDocument/2006/relationships/image" Target="../media/image71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67.jpeg"/><Relationship Id="rId25" Type="http://schemas.openxmlformats.org/officeDocument/2006/relationships/image" Target="../media/image75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20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24" Type="http://schemas.openxmlformats.org/officeDocument/2006/relationships/image" Target="../media/image74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23" Type="http://schemas.openxmlformats.org/officeDocument/2006/relationships/image" Target="../media/image73.jpeg"/><Relationship Id="rId28" Type="http://schemas.openxmlformats.org/officeDocument/2006/relationships/image" Target="../media/image78.jpeg"/><Relationship Id="rId10" Type="http://schemas.openxmlformats.org/officeDocument/2006/relationships/image" Target="../media/image60.jpeg"/><Relationship Id="rId19" Type="http://schemas.openxmlformats.org/officeDocument/2006/relationships/image" Target="../media/image69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Relationship Id="rId22" Type="http://schemas.openxmlformats.org/officeDocument/2006/relationships/image" Target="../media/image72.jpeg"/><Relationship Id="rId27" Type="http://schemas.openxmlformats.org/officeDocument/2006/relationships/image" Target="../media/image7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image" Target="../media/image89.jpeg"/><Relationship Id="rId18" Type="http://schemas.openxmlformats.org/officeDocument/2006/relationships/image" Target="../media/image94.jpeg"/><Relationship Id="rId26" Type="http://schemas.openxmlformats.org/officeDocument/2006/relationships/image" Target="../media/image102.jpeg"/><Relationship Id="rId3" Type="http://schemas.openxmlformats.org/officeDocument/2006/relationships/image" Target="../media/image79.jpeg"/><Relationship Id="rId21" Type="http://schemas.openxmlformats.org/officeDocument/2006/relationships/image" Target="../media/image97.jpeg"/><Relationship Id="rId7" Type="http://schemas.openxmlformats.org/officeDocument/2006/relationships/image" Target="../media/image83.jpeg"/><Relationship Id="rId12" Type="http://schemas.openxmlformats.org/officeDocument/2006/relationships/image" Target="../media/image88.jpeg"/><Relationship Id="rId17" Type="http://schemas.openxmlformats.org/officeDocument/2006/relationships/image" Target="../media/image93.jpeg"/><Relationship Id="rId25" Type="http://schemas.openxmlformats.org/officeDocument/2006/relationships/image" Target="../media/image101.jpeg"/><Relationship Id="rId33" Type="http://schemas.openxmlformats.org/officeDocument/2006/relationships/image" Target="../media/image109.jpeg"/><Relationship Id="rId2" Type="http://schemas.openxmlformats.org/officeDocument/2006/relationships/image" Target="../media/image70.jpeg"/><Relationship Id="rId16" Type="http://schemas.openxmlformats.org/officeDocument/2006/relationships/image" Target="../media/image92.jpeg"/><Relationship Id="rId20" Type="http://schemas.openxmlformats.org/officeDocument/2006/relationships/image" Target="../media/image96.jpeg"/><Relationship Id="rId29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11" Type="http://schemas.openxmlformats.org/officeDocument/2006/relationships/image" Target="../media/image87.jpeg"/><Relationship Id="rId24" Type="http://schemas.openxmlformats.org/officeDocument/2006/relationships/image" Target="../media/image100.jpeg"/><Relationship Id="rId32" Type="http://schemas.openxmlformats.org/officeDocument/2006/relationships/image" Target="../media/image108.jpeg"/><Relationship Id="rId5" Type="http://schemas.openxmlformats.org/officeDocument/2006/relationships/image" Target="../media/image81.jpeg"/><Relationship Id="rId15" Type="http://schemas.openxmlformats.org/officeDocument/2006/relationships/image" Target="../media/image91.jpeg"/><Relationship Id="rId23" Type="http://schemas.openxmlformats.org/officeDocument/2006/relationships/image" Target="../media/image99.jpeg"/><Relationship Id="rId28" Type="http://schemas.openxmlformats.org/officeDocument/2006/relationships/image" Target="../media/image104.jpeg"/><Relationship Id="rId10" Type="http://schemas.openxmlformats.org/officeDocument/2006/relationships/image" Target="../media/image86.jpeg"/><Relationship Id="rId19" Type="http://schemas.openxmlformats.org/officeDocument/2006/relationships/image" Target="../media/image95.jpeg"/><Relationship Id="rId31" Type="http://schemas.openxmlformats.org/officeDocument/2006/relationships/image" Target="../media/image107.jpeg"/><Relationship Id="rId4" Type="http://schemas.openxmlformats.org/officeDocument/2006/relationships/image" Target="../media/image80.jpeg"/><Relationship Id="rId9" Type="http://schemas.openxmlformats.org/officeDocument/2006/relationships/image" Target="../media/image85.jpeg"/><Relationship Id="rId14" Type="http://schemas.openxmlformats.org/officeDocument/2006/relationships/image" Target="../media/image90.jpeg"/><Relationship Id="rId22" Type="http://schemas.openxmlformats.org/officeDocument/2006/relationships/image" Target="../media/image98.jpeg"/><Relationship Id="rId27" Type="http://schemas.openxmlformats.org/officeDocument/2006/relationships/image" Target="../media/image103.jpeg"/><Relationship Id="rId30" Type="http://schemas.openxmlformats.org/officeDocument/2006/relationships/image" Target="../media/image10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jpeg"/><Relationship Id="rId13" Type="http://schemas.openxmlformats.org/officeDocument/2006/relationships/image" Target="../media/image121.jpeg"/><Relationship Id="rId18" Type="http://schemas.openxmlformats.org/officeDocument/2006/relationships/image" Target="../media/image126.jpeg"/><Relationship Id="rId26" Type="http://schemas.openxmlformats.org/officeDocument/2006/relationships/image" Target="../media/image134.jpeg"/><Relationship Id="rId3" Type="http://schemas.openxmlformats.org/officeDocument/2006/relationships/image" Target="../media/image111.jpeg"/><Relationship Id="rId21" Type="http://schemas.openxmlformats.org/officeDocument/2006/relationships/image" Target="../media/image129.jpeg"/><Relationship Id="rId7" Type="http://schemas.openxmlformats.org/officeDocument/2006/relationships/image" Target="../media/image115.jpeg"/><Relationship Id="rId12" Type="http://schemas.openxmlformats.org/officeDocument/2006/relationships/image" Target="../media/image120.jpeg"/><Relationship Id="rId17" Type="http://schemas.openxmlformats.org/officeDocument/2006/relationships/image" Target="../media/image125.jpeg"/><Relationship Id="rId25" Type="http://schemas.openxmlformats.org/officeDocument/2006/relationships/image" Target="../media/image133.jpeg"/><Relationship Id="rId2" Type="http://schemas.openxmlformats.org/officeDocument/2006/relationships/image" Target="../media/image110.jpeg"/><Relationship Id="rId16" Type="http://schemas.openxmlformats.org/officeDocument/2006/relationships/image" Target="../media/image124.jpeg"/><Relationship Id="rId20" Type="http://schemas.openxmlformats.org/officeDocument/2006/relationships/image" Target="../media/image128.jpeg"/><Relationship Id="rId29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eg"/><Relationship Id="rId11" Type="http://schemas.openxmlformats.org/officeDocument/2006/relationships/image" Target="../media/image119.jpeg"/><Relationship Id="rId24" Type="http://schemas.openxmlformats.org/officeDocument/2006/relationships/image" Target="../media/image132.jpeg"/><Relationship Id="rId5" Type="http://schemas.openxmlformats.org/officeDocument/2006/relationships/image" Target="../media/image113.jpeg"/><Relationship Id="rId15" Type="http://schemas.openxmlformats.org/officeDocument/2006/relationships/image" Target="../media/image123.jpeg"/><Relationship Id="rId23" Type="http://schemas.openxmlformats.org/officeDocument/2006/relationships/image" Target="../media/image131.jpeg"/><Relationship Id="rId28" Type="http://schemas.openxmlformats.org/officeDocument/2006/relationships/image" Target="../media/image136.jpeg"/><Relationship Id="rId10" Type="http://schemas.openxmlformats.org/officeDocument/2006/relationships/image" Target="../media/image118.jpeg"/><Relationship Id="rId19" Type="http://schemas.openxmlformats.org/officeDocument/2006/relationships/image" Target="../media/image127.jpeg"/><Relationship Id="rId4" Type="http://schemas.openxmlformats.org/officeDocument/2006/relationships/image" Target="../media/image112.jpeg"/><Relationship Id="rId9" Type="http://schemas.openxmlformats.org/officeDocument/2006/relationships/image" Target="../media/image117.jpeg"/><Relationship Id="rId14" Type="http://schemas.openxmlformats.org/officeDocument/2006/relationships/image" Target="../media/image122.jpeg"/><Relationship Id="rId22" Type="http://schemas.openxmlformats.org/officeDocument/2006/relationships/image" Target="../media/image130.jpeg"/><Relationship Id="rId27" Type="http://schemas.openxmlformats.org/officeDocument/2006/relationships/image" Target="../media/image135.jpeg"/><Relationship Id="rId30" Type="http://schemas.openxmlformats.org/officeDocument/2006/relationships/image" Target="../media/image1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Rosette </a:t>
            </a:r>
            <a:r>
              <a:rPr lang="en-US" dirty="0" smtClean="0"/>
              <a:t>classifier prediction result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615543" cy="4509861"/>
          </a:xfrm>
        </p:spPr>
        <p:txBody>
          <a:bodyPr/>
          <a:lstStyle/>
          <a:p>
            <a:r>
              <a:rPr lang="en-US" dirty="0" smtClean="0"/>
              <a:t>4 kinds of data augmentation are added.</a:t>
            </a:r>
          </a:p>
          <a:p>
            <a:pPr lvl="1"/>
            <a:r>
              <a:rPr lang="en-US" dirty="0" smtClean="0"/>
              <a:t>Randomly flip upside down</a:t>
            </a:r>
          </a:p>
          <a:p>
            <a:pPr lvl="1"/>
            <a:r>
              <a:rPr lang="en-US" dirty="0" smtClean="0"/>
              <a:t>Randomly flip left to right</a:t>
            </a:r>
          </a:p>
          <a:p>
            <a:pPr lvl="1"/>
            <a:r>
              <a:rPr lang="en-US" dirty="0" smtClean="0"/>
              <a:t>Randomly adjust brightness in a small range (12.5%)</a:t>
            </a:r>
          </a:p>
          <a:p>
            <a:pPr lvl="1"/>
            <a:r>
              <a:rPr lang="en-US" dirty="0" smtClean="0"/>
              <a:t>Randomly adjust contrast in the range of [50%, 150%]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93" y="1768928"/>
            <a:ext cx="5810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0758" y="1584262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 is with data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dataset and Different network size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33008"/>
            <a:ext cx="4673500" cy="32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52" y="1805668"/>
            <a:ext cx="4838020" cy="341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5753882"/>
            <a:ext cx="528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network size is smaller than blue network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prepare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63" y="1796143"/>
            <a:ext cx="10537556" cy="15348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Only cut a small portion (128 x 128) of each image data (2014 x 512)</a:t>
            </a:r>
          </a:p>
          <a:p>
            <a:r>
              <a:rPr lang="en-US" dirty="0" smtClean="0"/>
              <a:t>In </a:t>
            </a:r>
            <a:r>
              <a:rPr lang="en-US" dirty="0"/>
              <a:t>total we have 67 images with rosettes and 134 images without rosettes </a:t>
            </a:r>
            <a:r>
              <a:rPr lang="en-US" dirty="0" smtClean="0"/>
              <a:t>from 12 embryos.</a:t>
            </a:r>
            <a:endParaRPr lang="en-US" dirty="0"/>
          </a:p>
          <a:p>
            <a:r>
              <a:rPr lang="en-US" dirty="0"/>
              <a:t>I split the dataset into 150 images as training set, 51 images as testing set. Both sets have 1:2 rosettes to non-rosettes images ratio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prediction, I randomly </a:t>
            </a:r>
            <a:r>
              <a:rPr lang="en-US" dirty="0"/>
              <a:t>selected 124 images from 4 </a:t>
            </a:r>
            <a:r>
              <a:rPr lang="en-US" dirty="0" smtClean="0"/>
              <a:t>new embryos at </a:t>
            </a:r>
            <a:r>
              <a:rPr lang="en-US" dirty="0"/>
              <a:t>time slides from 70 to 100.</a:t>
            </a:r>
          </a:p>
          <a:p>
            <a:endParaRPr lang="en-US" dirty="0"/>
          </a:p>
        </p:txBody>
      </p:sp>
      <p:pic>
        <p:nvPicPr>
          <p:cNvPr id="1026" name="Picture 2" descr="F:\train\rosettes\YX_BV24_WT_Journal14_20170711_2_s1_t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rain\rosettes\YX_BV24_WT_Journal14_20170711_2_s1_t0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rain\rosettes\YX_BV24_WT_Journal14_20170711_2_s2_t0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train\rosettes\YX_BV24_WT_Journal14_20170711_2_s4_t0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train\rosettes\YX_BV24_WT_Journal14_20170715_3_s1_t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rain\rosettes\YX_BV24_WT_Journal14_20170715_3_s2_t07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rain\non_rosettes\YX_BV24_WT_Journal14_20170711_2_s1_t065_slice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rain\non_rosettes\YX_BV24_WT_Journal14_20170711_2_s1_t073_slice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rain\non_rosettes\YX_BV24_WT_Journal14_20170711_2_s1_t084_slice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rain\non_rosettes\YX_BV24_WT_Journal14_20170711_2_s2_t056_slice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rain\non_rosettes\YX_BV24_WT_Journal14_20170711_2_s2_t083_slice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rain\non_rosettes\YX_BV24_WT_Journal14_20170711_2_s2_t094_slice1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6393" y="4118376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rosettes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95" y="550321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non-rosettes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5570" y="3862990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440" y="3568186"/>
            <a:ext cx="1052693" cy="1089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4488" y="35087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0142" y="36611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61708" y="3777413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56556" y="3661175"/>
            <a:ext cx="1002224" cy="9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53" y="1840177"/>
            <a:ext cx="4741346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99" y="413805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3797" y="5701553"/>
            <a:ext cx="881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seems to train correctly. However, the 90% accuracy suggest great similarity in both train and testing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1" y="1840177"/>
            <a:ext cx="4752347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1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1801" cy="4792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 randomly selected 124 images from 4 </a:t>
            </a:r>
            <a:r>
              <a:rPr lang="en-US" dirty="0" err="1"/>
              <a:t>celegans</a:t>
            </a:r>
            <a:r>
              <a:rPr lang="en-US" dirty="0"/>
              <a:t> at time slides from 70 to 100.</a:t>
            </a:r>
          </a:p>
          <a:p>
            <a:r>
              <a:rPr lang="en-US" dirty="0"/>
              <a:t>36 images are classified as having </a:t>
            </a:r>
            <a:r>
              <a:rPr lang="en-US" dirty="0" smtClean="0"/>
              <a:t>rosettes.</a:t>
            </a:r>
            <a:r>
              <a:rPr lang="en-US" dirty="0"/>
              <a:t> </a:t>
            </a:r>
            <a:r>
              <a:rPr lang="en-US" dirty="0" smtClean="0"/>
              <a:t>88 images are classified as not having rosettes.</a:t>
            </a:r>
          </a:p>
          <a:p>
            <a:r>
              <a:rPr lang="en-US" dirty="0" smtClean="0"/>
              <a:t>After manually verified, I found the following stats:</a:t>
            </a:r>
          </a:p>
          <a:p>
            <a:pPr lvl="1"/>
            <a:r>
              <a:rPr lang="en-US" dirty="0" smtClean="0"/>
              <a:t>Stats for </a:t>
            </a:r>
            <a:r>
              <a:rPr lang="en-US" dirty="0"/>
              <a:t>images classified as having rosettes:</a:t>
            </a:r>
          </a:p>
          <a:p>
            <a:pPr lvl="2"/>
            <a:r>
              <a:rPr lang="en-US" dirty="0"/>
              <a:t>Definitely having </a:t>
            </a:r>
            <a:r>
              <a:rPr lang="en-US" dirty="0" err="1"/>
              <a:t>ros</a:t>
            </a:r>
            <a:r>
              <a:rPr lang="en-US" dirty="0"/>
              <a:t>: 4</a:t>
            </a:r>
          </a:p>
          <a:p>
            <a:pPr lvl="2"/>
            <a:r>
              <a:rPr lang="en-US" dirty="0"/>
              <a:t>Probably having </a:t>
            </a:r>
            <a:r>
              <a:rPr lang="en-US" dirty="0" err="1"/>
              <a:t>ros</a:t>
            </a:r>
            <a:r>
              <a:rPr lang="en-US" dirty="0"/>
              <a:t>: 15</a:t>
            </a:r>
          </a:p>
          <a:p>
            <a:pPr lvl="2"/>
            <a:r>
              <a:rPr lang="en-US" dirty="0"/>
              <a:t>Not likely having </a:t>
            </a:r>
            <a:r>
              <a:rPr lang="en-US" dirty="0" err="1"/>
              <a:t>ros</a:t>
            </a:r>
            <a:r>
              <a:rPr lang="en-US" dirty="0"/>
              <a:t>: 17</a:t>
            </a:r>
          </a:p>
          <a:p>
            <a:pPr lvl="1"/>
            <a:r>
              <a:rPr lang="en-US" sz="2000" dirty="0"/>
              <a:t>Stats for images classified as not having rosettes:</a:t>
            </a:r>
          </a:p>
          <a:p>
            <a:pPr lvl="2"/>
            <a:r>
              <a:rPr lang="en-US" sz="1600" dirty="0"/>
              <a:t>Definitely having </a:t>
            </a:r>
            <a:r>
              <a:rPr lang="en-US" sz="1600" dirty="0" err="1"/>
              <a:t>ros</a:t>
            </a:r>
            <a:r>
              <a:rPr lang="en-US" sz="1600" dirty="0"/>
              <a:t>: 3</a:t>
            </a:r>
          </a:p>
          <a:p>
            <a:pPr lvl="2"/>
            <a:r>
              <a:rPr lang="en-US" sz="1600" dirty="0"/>
              <a:t>Probably having </a:t>
            </a:r>
            <a:r>
              <a:rPr lang="en-US" sz="1600" dirty="0" err="1"/>
              <a:t>ros</a:t>
            </a:r>
            <a:r>
              <a:rPr lang="en-US" sz="1600" dirty="0"/>
              <a:t>: 17</a:t>
            </a:r>
          </a:p>
          <a:p>
            <a:pPr lvl="2"/>
            <a:r>
              <a:rPr lang="en-US" sz="1600" dirty="0"/>
              <a:t>Not likely having </a:t>
            </a:r>
            <a:r>
              <a:rPr lang="en-US" sz="1600" dirty="0" err="1"/>
              <a:t>ros</a:t>
            </a:r>
            <a:r>
              <a:rPr lang="en-US" sz="1600" dirty="0"/>
              <a:t>: </a:t>
            </a:r>
            <a:r>
              <a:rPr lang="en-US" sz="1600" dirty="0" smtClean="0"/>
              <a:t>68</a:t>
            </a:r>
          </a:p>
          <a:p>
            <a:r>
              <a:rPr lang="en-US" dirty="0" smtClean="0"/>
              <a:t>If we count “probably having </a:t>
            </a:r>
            <a:r>
              <a:rPr lang="en-US" dirty="0" err="1" smtClean="0"/>
              <a:t>ros</a:t>
            </a:r>
            <a:r>
              <a:rPr lang="en-US" dirty="0" smtClean="0"/>
              <a:t>” as having rosette, then we have accuracy of 70%</a:t>
            </a:r>
            <a:endParaRPr lang="en-US" dirty="0"/>
          </a:p>
          <a:p>
            <a:r>
              <a:rPr lang="en-US" dirty="0"/>
              <a:t>If we count “probably having </a:t>
            </a:r>
            <a:r>
              <a:rPr lang="en-US" dirty="0" err="1"/>
              <a:t>ros</a:t>
            </a:r>
            <a:r>
              <a:rPr lang="en-US" dirty="0"/>
              <a:t>” as </a:t>
            </a:r>
            <a:r>
              <a:rPr lang="en-US" dirty="0" smtClean="0"/>
              <a:t>not having </a:t>
            </a:r>
            <a:r>
              <a:rPr lang="en-US" dirty="0"/>
              <a:t>rosette, then we have accuracy of </a:t>
            </a:r>
            <a:r>
              <a:rPr lang="en-US" dirty="0" smtClean="0"/>
              <a:t>72%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1zl\Downloads\predicted_rosettes_ver2\rosettes\test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47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having rosettes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2872" y="5808696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2050" name="Picture 2" descr="C:\Users\1zl\Downloads\predicted_rosettes_ver2\rosettes\tes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4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674124" y="2968023"/>
            <a:ext cx="898595" cy="932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1zl\Downloads\predicted_rosettes_ver2\rosettes\test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zl\Downloads\predicted_rosettes_ver2\rosettes\test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5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657600" y="3254457"/>
            <a:ext cx="767166" cy="8754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1zl\Downloads\predicted_rosettes_ver2\rosettes\test_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3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836293" y="3434404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1zl\Downloads\predicted_rosettes_ver2\rosettes\test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733348" y="2039288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6796" y="2054786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C:\Users\1zl\Downloads\predicted_rosettes_ver2\rosettes\test_2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297199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279020" y="3203934"/>
            <a:ext cx="609600" cy="627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1zl\Downloads\predicted_rosettes_ver2\rosettes\test_3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1zl\Downloads\predicted_rosettes_ver2\rosettes\test_3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00" y="1629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269422" y="1858360"/>
            <a:ext cx="717577" cy="777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C:\Users\1zl\Downloads\predicted_rosettes_ver2\rosettes\test_4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1zl\Downloads\predicted_rosettes_ver2\rosettes\test_5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4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1zl\Downloads\predicted_rosettes_ver2\rosettes\test_5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8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1zl\Downloads\predicted_rosettes_ver2\rosettes\test_6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6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74122" y="4357698"/>
            <a:ext cx="634579" cy="648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C:\Users\1zl\Downloads\predicted_rosettes_ver2\rosettes\test_7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3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1zl\Downloads\predicted_rosettes_ver2\rosettes\test_7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3348617" y="474104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20" descr="C:\Users\1zl\Downloads\predicted_rosettes_ver2\rosettes\test_7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4870539" y="4742385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9" name="Picture 21" descr="C:\Users\1zl\Downloads\predicted_rosettes_ver2\rosettes\test_74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2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1zl\Downloads\predicted_rosettes_ver2\rosettes\test_8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293710" y="4610746"/>
            <a:ext cx="696025" cy="876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51368" y="2039288"/>
            <a:ext cx="3502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Stats for images classified as having rosettes:</a:t>
            </a:r>
          </a:p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r>
              <a:rPr lang="en-US" dirty="0" smtClean="0"/>
              <a:t>: 15</a:t>
            </a:r>
          </a:p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r>
              <a:rPr lang="en-US" dirty="0" smtClean="0"/>
              <a:t>: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1zl\Downloads\predicted_rosettes_ver2\rosettes\test_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16375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having rosettes (continued…)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900" y="460757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00758" y="1852048"/>
            <a:ext cx="683297" cy="80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2" name="Picture 24" descr="C:\Users\1zl\Downloads\predicted_rosettes_ver2\rosettes\test_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1zl\Downloads\predicted_rosettes_ver2\rosettes\test_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1zl\Downloads\predicted_rosettes_ver2\rosettes\test_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1zl\Downloads\predicted_rosettes_ver2\rosettes\test_9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1zl\Downloads\predicted_rosettes_ver2\rosettes\test_1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1zl\Downloads\predicted_rosettes_ver2\rosettes\test_10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038027" y="3320846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C:\Users\1zl\Downloads\predicted_rosettes_ver2\rosettes\test_10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1zl\Downloads\predicted_rosettes_ver2\rosettes\test_1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1zl\Downloads\predicted_rosettes_ver2\rosettes\test_11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1zl\Downloads\predicted_rosettes_ver2\rosettes\test_11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1zl\Downloads\predicted_rosettes_ver2\rosettes\test_12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1zl\Downloads\predicted_rosettes_ver2\rosettes\test_12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2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3538780" y="3329460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C:\Users\1zl\Downloads\predicted_rosettes_ver2\rosettes\test_12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4685466" y="3577623"/>
            <a:ext cx="1193369" cy="673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1" descr="C:\Users\1zl\Downloads\predicted_rosettes_ver2\rosettes\test_4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936343" y="3288298"/>
            <a:ext cx="750478" cy="867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13" descr="C:\Users\1zl\Downloads\predicted_rosettes_ver2\rosettes\test_5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627181" y="3018463"/>
            <a:ext cx="668159" cy="5525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5" descr="C:\Users\1zl\Downloads\predicted_rosettes_ver2\rosettes\test_57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30308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11162053" y="3030867"/>
            <a:ext cx="668159" cy="62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3" descr="C:\Users\1zl\Downloads\predicted_rosettes_ver2\rosettes\test_8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6157906" y="350375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9173" y="1494228"/>
            <a:ext cx="2076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Stats for images classified as not having rosettes:</a:t>
            </a:r>
          </a:p>
          <a:p>
            <a:r>
              <a:rPr lang="en-US" sz="1400" dirty="0" smtClean="0"/>
              <a:t>Definitely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3</a:t>
            </a:r>
          </a:p>
          <a:p>
            <a:r>
              <a:rPr lang="en-US" sz="1400" dirty="0" smtClean="0"/>
              <a:t>Probably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17</a:t>
            </a:r>
          </a:p>
          <a:p>
            <a:r>
              <a:rPr lang="en-US" sz="1400" dirty="0" smtClean="0"/>
              <a:t>Not likely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68</a:t>
            </a:r>
            <a:endParaRPr lang="en-US" sz="1400" dirty="0"/>
          </a:p>
        </p:txBody>
      </p:sp>
      <p:pic>
        <p:nvPicPr>
          <p:cNvPr id="4098" name="Picture 2" descr="C:\Users\1zl\Downloads\predicted_rosettes_ver2\non-rosettes\tes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1zl\Downloads\predicted_rosettes_ver2\non-rosettes\tes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1zl\Downloads\predicted_rosettes_ver2\non-rosettes\test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028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177862" y="1851611"/>
            <a:ext cx="622515" cy="759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 descr="C:\Users\1zl\Downloads\predicted_rosettes_ver2\non-rosettes\test_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1zl\Downloads\predicted_rosettes_ver2\non-rosettes\test_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1zl\Downloads\predicted_rosettes_ver2\non-rosettes\test_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16028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001479" y="2367994"/>
            <a:ext cx="718114" cy="447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C:\Users\1zl\Downloads\predicted_rosettes_ver2\non-rosettes\test_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1zl\Downloads\predicted_rosettes_ver2\non-rosettes\test_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16082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17730" y="1665309"/>
            <a:ext cx="860182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C:\Users\1zl\Downloads\predicted_rosettes_ver2\non-rosettes\test_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1zl\Downloads\predicted_rosettes_ver2\non-rosettes\test_1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1zl\Downloads\predicted_rosettes_ver2\non-rosettes\test_1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1zl\Downloads\predicted_rosettes_ver2\non-rosettes\test_1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1zl\Downloads\predicted_rosettes_ver2\non-rosettes\test_19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1zl\Downloads\predicted_rosettes_ver2\non-rosettes\test_2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1zl\Downloads\predicted_rosettes_ver2\non-rosettes\test_2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6338807" y="1922659"/>
            <a:ext cx="689056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3" name="Picture 17" descr="C:\Users\1zl\Downloads\predicted_rosettes_ver2\non-rosettes\test_22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7210641" y="2081853"/>
            <a:ext cx="1148516" cy="734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4" name="Picture 18" descr="C:\Users\1zl\Downloads\predicted_rosettes_ver2\non-rosettes\test_23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1zl\Downloads\predicted_rosettes_ver2\non-rosettes\test_2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495843" y="1735810"/>
            <a:ext cx="609600" cy="56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Users\1zl\Downloads\predicted_rosettes_ver2\non-rosettes\test_65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C:\Users\1zl\Downloads\predicted_rosettes_ver2\non-rosettes\test_68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1zl\Downloads\predicted_rosettes_ver2\non-rosettes\test_102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C:\Users\1zl\Downloads\predicted_rosettes_ver2\non-rosettes\test_104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1zl\Downloads\predicted_rosettes_ver2\non-rosettes\test_10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3" descr="C:\Users\1zl\Downloads\predicted_rosettes_ver2\non-rosettes\test_109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C:\Users\1zl\Downloads\predicted_rosettes_ver2\non-rosettes\test_110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C:\Users\1zl\Downloads\predicted_rosettes_ver2\non-rosettes\test_113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 (continued…)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568263" y="2274909"/>
            <a:ext cx="671242" cy="61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1zl\Downloads\predicted_rosettes_ver2\non-rosettes\test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1zl\Downloads\predicted_rosettes_ver2\non-rosettes\test_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1zl\Downloads\predicted_rosettes_ver2\non-rosettes\test_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30535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1zl\Downloads\predicted_rosettes_ver2\non-rosettes\test_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1zl\Downloads\predicted_rosettes_ver2\non-rosettes\test_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1zl\Downloads\predicted_rosettes_ver2\non-rosettes\test_3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1zl\Downloads\predicted_rosettes_ver2\non-rosettes\test_3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041704" y="1667317"/>
            <a:ext cx="868657" cy="891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9" descr="C:\Users\1zl\Downloads\predicted_rosettes_ver2\non-rosettes\test_3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1zl\Downloads\predicted_rosettes_ver2\non-rosettes\test_3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1zl\Downloads\predicted_rosettes_ver2\non-rosettes\test_3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177440" y="2350935"/>
            <a:ext cx="712275" cy="5260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12" descr="C:\Users\1zl\Downloads\predicted_rosettes_ver2\non-rosettes\test_39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1zl\Downloads\predicted_rosettes_ver2\non-rosettes\test_4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1zl\Downloads\predicted_rosettes_ver2\non-rosettes\test_4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1zl\Downloads\predicted_rosettes_ver2\non-rosettes\test_4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1zl\Downloads\predicted_rosettes_ver2\non-rosettes\test_4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1zl\Downloads\predicted_rosettes_ver2\non-rosettes\test_4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:\Users\1zl\Downloads\predicted_rosettes_ver2\non-rosettes\test_4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1zl\Downloads\predicted_rosettes_ver2\non-rosettes\test_4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528376" y="1713235"/>
            <a:ext cx="609600" cy="6376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0" name="Picture 20" descr="C:\Users\1zl\Downloads\predicted_rosettes_ver2\non-rosettes\test_49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Users\1zl\Downloads\predicted_rosettes_ver2\non-rosettes\test_50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:\Users\1zl\Downloads\predicted_rosettes_ver2\non-rosettes\test_51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16673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7253854" y="1921149"/>
            <a:ext cx="720024" cy="891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3" name="Picture 23" descr="C:\Users\1zl\Downloads\predicted_rosettes_ver2\non-rosettes\test_52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8216712" y="1805553"/>
            <a:ext cx="710312" cy="643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4" name="Picture 24" descr="C:\Users\1zl\Downloads\predicted_rosettes_ver2\non-rosettes\test_5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C:\Users\1zl\Downloads\predicted_rosettes_ver2\non-rosettes\test_5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:\Users\1zl\Downloads\predicted_rosettes_ver2\non-rosettes\test_59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C:\Users\1zl\Downloads\predicted_rosettes_ver2\non-rosettes\test_61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:\Users\1zl\Downloads\predicted_rosettes_ver2\non-rosettes\test_62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9" descr="C:\Users\1zl\Downloads\predicted_rosettes_ver2\non-rosettes\test_63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8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1zl\Downloads\predicted_rosettes_ver2\non-rosettes\test_64.jp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2" descr="C:\Users\1zl\Downloads\predicted_rosettes_ver2\non-rosettes\test_66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740685" y="1660034"/>
            <a:ext cx="860155" cy="897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51" name="Picture 31" descr="C:\Users\1zl\Downloads\predicted_rosettes_ver2\non-rosettes\test_67.jp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16847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10874888" y="2032084"/>
            <a:ext cx="516366" cy="726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 (continued…)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45" name="Picture 24" descr="C:\Users\1zl\Downloads\predicted_rosettes_ver2\non-rosettes\test_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1436365" y="1914524"/>
            <a:ext cx="712275" cy="7356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1zl\Downloads\predicted_rosettes_ver2\non-rosettes\test_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3330038" y="2038027"/>
            <a:ext cx="712275" cy="680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C:\Users\1zl\Downloads\predicted_rosettes_ver2\non-rosettes\test_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1zl\Downloads\predicted_rosettes_ver2\non-rosettes\test_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1zl\Downloads\predicted_rosettes_ver2\non-rosettes\test_7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1zl\Downloads\predicted_rosettes_ver2\non-rosettes\test_7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1zl\Downloads\predicted_rosettes_ver2\non-rosettes\test_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4447718" y="173757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:\Users\1zl\Downloads\predicted_rosettes_ver2\non-rosettes\test_8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1zl\Downloads\predicted_rosettes_ver2\non-rosettes\test_8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1zl\Downloads\predicted_rosettes_ver2\non-rosettes\test_8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1zl\Downloads\predicted_rosettes_ver2\non-rosettes\test_8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1zl\Downloads\predicted_rosettes_ver2\non-rosettes\test_8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1zl\Downloads\predicted_rosettes_ver2\non-rosettes\test_9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1zl\Downloads\predicted_rosettes_ver2\non-rosettes\test_9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1zl\Downloads\predicted_rosettes_ver2\non-rosettes\test_9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:\Users\1zl\Downloads\predicted_rosettes_ver2\non-rosettes\test_9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C:\Users\1zl\Downloads\predicted_rosettes_ver2\non-rosettes\test_9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:\Users\1zl\Downloads\predicted_rosettes_ver2\non-rosettes\test_9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C:\Users\1zl\Downloads\predicted_rosettes_ver2\non-rosettes\test_9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:\Users\1zl\Downloads\predicted_rosettes_ver2\non-rosettes\test_98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C:\Users\1zl\Downloads\predicted_rosettes_ver2\non-rosettes\test_99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6" descr="C:\Users\1zl\Downloads\predicted_rosettes_ver2\non-rosettes\test_103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772621" y="172982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8" descr="C:\Users\1zl\Downloads\predicted_rosettes_ver2\non-rosettes\test_106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477932" y="1983783"/>
            <a:ext cx="671755" cy="7548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8" name="Picture 24" descr="C:\Users\1zl\Downloads\predicted_rosettes_ver2\non-rosettes\test_114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Picture 25" descr="C:\Users\1zl\Downloads\predicted_rosettes_ver2\non-rosettes\test_11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C:\Users\1zl\Downloads\predicted_rosettes_ver2\non-rosettes\test_117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Picture 27" descr="C:\Users\1zl\Downloads\predicted_rosettes_ver2\non-rosettes\test_118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17298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01980" y="2495227"/>
            <a:ext cx="671755" cy="445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2" name="Picture 28" descr="C:\Users\1zl\Downloads\predicted_rosettes_ver2\non-rosettes\test_119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Picture 29" descr="C:\Users\1zl\Downloads\predicted_rosettes_ver2\non-rosettes\test_120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639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471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Rosette classifier prediction result analysis</vt:lpstr>
      <vt:lpstr>Manually prepare the data</vt:lpstr>
      <vt:lpstr>Training &amp; Testing Performance</vt:lpstr>
      <vt:lpstr>Prediction result analysis</vt:lpstr>
      <vt:lpstr>Manually verification details - Images classified as having rosettes</vt:lpstr>
      <vt:lpstr>Manually verification details - Images classified as having rosettes (continued…)</vt:lpstr>
      <vt:lpstr>Manually verification details - Images classified as not having rosettes</vt:lpstr>
      <vt:lpstr>Manually verification details - Images classified as not having rosettes (continued…)</vt:lpstr>
      <vt:lpstr>Manually verification details - Images classified as not having rosettes (continued…)</vt:lpstr>
      <vt:lpstr>Adding data augmentation</vt:lpstr>
      <vt:lpstr>New dataset and Different network 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88</cp:revision>
  <dcterms:created xsi:type="dcterms:W3CDTF">2018-01-25T19:11:49Z</dcterms:created>
  <dcterms:modified xsi:type="dcterms:W3CDTF">2018-03-08T15:15:18Z</dcterms:modified>
</cp:coreProperties>
</file>