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17D34836-06D5-43FC-B3D7-193D6F3C92DA}"/>
    <pc:docChg chg="undo custSel addSld delSld modSld">
      <pc:chgData name="Zheng Lu" userId="abc8ba554a56d51a" providerId="LiveId" clId="{17D34836-06D5-43FC-B3D7-193D6F3C92DA}" dt="2018-03-12T19:29:04.981" v="2601"/>
      <pc:docMkLst>
        <pc:docMk/>
      </pc:docMkLst>
      <pc:sldChg chg="del">
        <pc:chgData name="Zheng Lu" userId="abc8ba554a56d51a" providerId="LiveId" clId="{17D34836-06D5-43FC-B3D7-193D6F3C92DA}" dt="2018-03-12T15:16:08.118" v="1455" actId="2696"/>
        <pc:sldMkLst>
          <pc:docMk/>
          <pc:sldMk cId="2621189187" sldId="257"/>
        </pc:sldMkLst>
      </pc:sldChg>
      <pc:sldChg chg="modSp add">
        <pc:chgData name="Zheng Lu" userId="abc8ba554a56d51a" providerId="LiveId" clId="{17D34836-06D5-43FC-B3D7-193D6F3C92DA}" dt="2018-03-12T15:55:19.022" v="2507" actId="20577"/>
        <pc:sldMkLst>
          <pc:docMk/>
          <pc:sldMk cId="1470632636" sldId="258"/>
        </pc:sldMkLst>
        <pc:spChg chg="mod">
          <ac:chgData name="Zheng Lu" userId="abc8ba554a56d51a" providerId="LiveId" clId="{17D34836-06D5-43FC-B3D7-193D6F3C92DA}" dt="2018-03-12T14:43:31.490" v="11" actId="20577"/>
          <ac:spMkLst>
            <pc:docMk/>
            <pc:sldMk cId="1470632636" sldId="258"/>
            <ac:spMk id="2" creationId="{EBBBD259-4F12-4C3F-AC7A-6EC19B28F663}"/>
          </ac:spMkLst>
        </pc:spChg>
        <pc:spChg chg="mod">
          <ac:chgData name="Zheng Lu" userId="abc8ba554a56d51a" providerId="LiveId" clId="{17D34836-06D5-43FC-B3D7-193D6F3C92DA}" dt="2018-03-12T15:55:19.022" v="2507" actId="20577"/>
          <ac:spMkLst>
            <pc:docMk/>
            <pc:sldMk cId="1470632636" sldId="258"/>
            <ac:spMk id="3" creationId="{1F7961EC-BB22-4920-84DF-0E8770B740CA}"/>
          </ac:spMkLst>
        </pc:spChg>
      </pc:sldChg>
      <pc:sldChg chg="addSp modSp add">
        <pc:chgData name="Zheng Lu" userId="abc8ba554a56d51a" providerId="LiveId" clId="{17D34836-06D5-43FC-B3D7-193D6F3C92DA}" dt="2018-03-12T15:43:23.129" v="1803" actId="20577"/>
        <pc:sldMkLst>
          <pc:docMk/>
          <pc:sldMk cId="2435879833" sldId="259"/>
        </pc:sldMkLst>
        <pc:spChg chg="mod">
          <ac:chgData name="Zheng Lu" userId="abc8ba554a56d51a" providerId="LiveId" clId="{17D34836-06D5-43FC-B3D7-193D6F3C92DA}" dt="2018-03-12T15:39:03.951" v="1505" actId="20577"/>
          <ac:spMkLst>
            <pc:docMk/>
            <pc:sldMk cId="2435879833" sldId="259"/>
            <ac:spMk id="2" creationId="{8A186C82-290B-4F79-8EDC-6F3DBC026143}"/>
          </ac:spMkLst>
        </pc:spChg>
        <pc:spChg chg="mod">
          <ac:chgData name="Zheng Lu" userId="abc8ba554a56d51a" providerId="LiveId" clId="{17D34836-06D5-43FC-B3D7-193D6F3C92DA}" dt="2018-03-12T15:42:31.406" v="1781" actId="20577"/>
          <ac:spMkLst>
            <pc:docMk/>
            <pc:sldMk cId="2435879833" sldId="259"/>
            <ac:spMk id="3" creationId="{93197A45-7D41-4090-ADDF-383156E42303}"/>
          </ac:spMkLst>
        </pc:spChg>
        <pc:spChg chg="add mod">
          <ac:chgData name="Zheng Lu" userId="abc8ba554a56d51a" providerId="LiveId" clId="{17D34836-06D5-43FC-B3D7-193D6F3C92DA}" dt="2018-03-12T15:43:08.175" v="1794" actId="1076"/>
          <ac:spMkLst>
            <pc:docMk/>
            <pc:sldMk cId="2435879833" sldId="259"/>
            <ac:spMk id="6" creationId="{0EB8DFFA-25F6-4361-958C-B320AE61D942}"/>
          </ac:spMkLst>
        </pc:spChg>
        <pc:spChg chg="add mod">
          <ac:chgData name="Zheng Lu" userId="abc8ba554a56d51a" providerId="LiveId" clId="{17D34836-06D5-43FC-B3D7-193D6F3C92DA}" dt="2018-03-12T15:43:23.129" v="1803" actId="20577"/>
          <ac:spMkLst>
            <pc:docMk/>
            <pc:sldMk cId="2435879833" sldId="259"/>
            <ac:spMk id="7" creationId="{5CAD7AD9-942E-428D-8DB1-FD66695F90A3}"/>
          </ac:spMkLst>
        </pc:spChg>
        <pc:picChg chg="add mod">
          <ac:chgData name="Zheng Lu" userId="abc8ba554a56d51a" providerId="LiveId" clId="{17D34836-06D5-43FC-B3D7-193D6F3C92DA}" dt="2018-03-12T15:42:36.326" v="1782" actId="1076"/>
          <ac:picMkLst>
            <pc:docMk/>
            <pc:sldMk cId="2435879833" sldId="259"/>
            <ac:picMk id="4" creationId="{75271FD0-C9D1-4257-A59D-A87DFC595DF1}"/>
          </ac:picMkLst>
        </pc:picChg>
        <pc:picChg chg="add mod">
          <ac:chgData name="Zheng Lu" userId="abc8ba554a56d51a" providerId="LiveId" clId="{17D34836-06D5-43FC-B3D7-193D6F3C92DA}" dt="2018-03-12T15:42:40.458" v="1784" actId="14100"/>
          <ac:picMkLst>
            <pc:docMk/>
            <pc:sldMk cId="2435879833" sldId="259"/>
            <ac:picMk id="5" creationId="{94250F3C-3ED7-4392-9C81-6E5EA59F8083}"/>
          </ac:picMkLst>
        </pc:picChg>
      </pc:sldChg>
      <pc:sldChg chg="addSp delSp modSp add">
        <pc:chgData name="Zheng Lu" userId="abc8ba554a56d51a" providerId="LiveId" clId="{17D34836-06D5-43FC-B3D7-193D6F3C92DA}" dt="2018-03-12T15:53:53.698" v="2376" actId="20577"/>
        <pc:sldMkLst>
          <pc:docMk/>
          <pc:sldMk cId="800757779" sldId="260"/>
        </pc:sldMkLst>
        <pc:spChg chg="mod">
          <ac:chgData name="Zheng Lu" userId="abc8ba554a56d51a" providerId="LiveId" clId="{17D34836-06D5-43FC-B3D7-193D6F3C92DA}" dt="2018-03-12T15:43:49.233" v="1844" actId="20577"/>
          <ac:spMkLst>
            <pc:docMk/>
            <pc:sldMk cId="800757779" sldId="260"/>
            <ac:spMk id="2" creationId="{D9F1B072-3F27-4BE2-A487-CBF36C16E1D1}"/>
          </ac:spMkLst>
        </pc:spChg>
        <pc:spChg chg="del">
          <ac:chgData name="Zheng Lu" userId="abc8ba554a56d51a" providerId="LiveId" clId="{17D34836-06D5-43FC-B3D7-193D6F3C92DA}" dt="2018-03-12T15:44:13.736" v="1845" actId="20577"/>
          <ac:spMkLst>
            <pc:docMk/>
            <pc:sldMk cId="800757779" sldId="260"/>
            <ac:spMk id="3" creationId="{60E563F4-F65A-40AB-83D2-29AA4E85CE79}"/>
          </ac:spMkLst>
        </pc:spChg>
        <pc:spChg chg="add mod">
          <ac:chgData name="Zheng Lu" userId="abc8ba554a56d51a" providerId="LiveId" clId="{17D34836-06D5-43FC-B3D7-193D6F3C92DA}" dt="2018-03-12T15:46:16.544" v="1888" actId="404"/>
          <ac:spMkLst>
            <pc:docMk/>
            <pc:sldMk cId="800757779" sldId="260"/>
            <ac:spMk id="14" creationId="{7AABADE4-3773-480A-A8D4-12E8891C03C0}"/>
          </ac:spMkLst>
        </pc:spChg>
        <pc:spChg chg="add mod">
          <ac:chgData name="Zheng Lu" userId="abc8ba554a56d51a" providerId="LiveId" clId="{17D34836-06D5-43FC-B3D7-193D6F3C92DA}" dt="2018-03-12T15:46:31.105" v="1890" actId="1076"/>
          <ac:spMkLst>
            <pc:docMk/>
            <pc:sldMk cId="800757779" sldId="260"/>
            <ac:spMk id="15" creationId="{F6883488-9964-459B-BD15-662D9E53C155}"/>
          </ac:spMkLst>
        </pc:spChg>
        <pc:spChg chg="add del mod">
          <ac:chgData name="Zheng Lu" userId="abc8ba554a56d51a" providerId="LiveId" clId="{17D34836-06D5-43FC-B3D7-193D6F3C92DA}" dt="2018-03-12T15:47:50.567" v="1905" actId="20577"/>
          <ac:spMkLst>
            <pc:docMk/>
            <pc:sldMk cId="800757779" sldId="260"/>
            <ac:spMk id="16" creationId="{A68001FD-B02B-4B83-ACA1-DAB71EAFB014}"/>
          </ac:spMkLst>
        </pc:spChg>
        <pc:spChg chg="add del mod">
          <ac:chgData name="Zheng Lu" userId="abc8ba554a56d51a" providerId="LiveId" clId="{17D34836-06D5-43FC-B3D7-193D6F3C92DA}" dt="2018-03-12T15:47:35.729" v="1896" actId="11529"/>
          <ac:spMkLst>
            <pc:docMk/>
            <pc:sldMk cId="800757779" sldId="260"/>
            <ac:spMk id="17" creationId="{12B5546A-943E-4476-BF5E-571AD1FB1583}"/>
          </ac:spMkLst>
        </pc:spChg>
        <pc:spChg chg="add mod">
          <ac:chgData name="Zheng Lu" userId="abc8ba554a56d51a" providerId="LiveId" clId="{17D34836-06D5-43FC-B3D7-193D6F3C92DA}" dt="2018-03-12T15:48:28.359" v="1925" actId="1035"/>
          <ac:spMkLst>
            <pc:docMk/>
            <pc:sldMk cId="800757779" sldId="260"/>
            <ac:spMk id="18" creationId="{A70542C6-5986-4BBC-99E9-6844A4533701}"/>
          </ac:spMkLst>
        </pc:spChg>
        <pc:spChg chg="add mod">
          <ac:chgData name="Zheng Lu" userId="abc8ba554a56d51a" providerId="LiveId" clId="{17D34836-06D5-43FC-B3D7-193D6F3C92DA}" dt="2018-03-12T15:53:53.698" v="2376" actId="20577"/>
          <ac:spMkLst>
            <pc:docMk/>
            <pc:sldMk cId="800757779" sldId="260"/>
            <ac:spMk id="19" creationId="{43D45BD5-2E69-4FC8-9F52-0BF9B4B57C3B}"/>
          </ac:spMkLst>
        </pc:spChg>
        <pc:spChg chg="add del">
          <ac:chgData name="Zheng Lu" userId="abc8ba554a56d51a" providerId="LiveId" clId="{17D34836-06D5-43FC-B3D7-193D6F3C92DA}" dt="2018-03-12T15:51:08.687" v="2144" actId="20577"/>
          <ac:spMkLst>
            <pc:docMk/>
            <pc:sldMk cId="800757779" sldId="260"/>
            <ac:spMk id="20" creationId="{79402818-DE8E-4AAD-A503-E32D0379D40F}"/>
          </ac:spMkLst>
        </pc:spChg>
        <pc:picChg chg="add mod">
          <ac:chgData name="Zheng Lu" userId="abc8ba554a56d51a" providerId="LiveId" clId="{17D34836-06D5-43FC-B3D7-193D6F3C92DA}" dt="2018-03-12T15:44:49.905" v="1857" actId="1076"/>
          <ac:picMkLst>
            <pc:docMk/>
            <pc:sldMk cId="800757779" sldId="260"/>
            <ac:picMk id="5" creationId="{2EC8A28D-28D3-4FE4-A500-85D48E1F4C26}"/>
          </ac:picMkLst>
        </pc:picChg>
        <pc:picChg chg="add mod">
          <ac:chgData name="Zheng Lu" userId="abc8ba554a56d51a" providerId="LiveId" clId="{17D34836-06D5-43FC-B3D7-193D6F3C92DA}" dt="2018-03-12T15:44:44.718" v="1856" actId="1076"/>
          <ac:picMkLst>
            <pc:docMk/>
            <pc:sldMk cId="800757779" sldId="260"/>
            <ac:picMk id="7" creationId="{80943C5D-D5DD-468C-8C3A-34D32F9167BB}"/>
          </ac:picMkLst>
        </pc:picChg>
        <pc:picChg chg="add mod">
          <ac:chgData name="Zheng Lu" userId="abc8ba554a56d51a" providerId="LiveId" clId="{17D34836-06D5-43FC-B3D7-193D6F3C92DA}" dt="2018-03-12T15:45:04.758" v="1862" actId="1076"/>
          <ac:picMkLst>
            <pc:docMk/>
            <pc:sldMk cId="800757779" sldId="260"/>
            <ac:picMk id="9" creationId="{8288DDED-90A6-40EB-8702-A9733D8715A8}"/>
          </ac:picMkLst>
        </pc:picChg>
        <pc:picChg chg="add mod">
          <ac:chgData name="Zheng Lu" userId="abc8ba554a56d51a" providerId="LiveId" clId="{17D34836-06D5-43FC-B3D7-193D6F3C92DA}" dt="2018-03-12T15:45:18.272" v="1867" actId="1076"/>
          <ac:picMkLst>
            <pc:docMk/>
            <pc:sldMk cId="800757779" sldId="260"/>
            <ac:picMk id="11" creationId="{CAB14234-7636-4341-A115-F74E1937BCC0}"/>
          </ac:picMkLst>
        </pc:picChg>
        <pc:picChg chg="add mod">
          <ac:chgData name="Zheng Lu" userId="abc8ba554a56d51a" providerId="LiveId" clId="{17D34836-06D5-43FC-B3D7-193D6F3C92DA}" dt="2018-03-12T15:45:39.013" v="1873" actId="14100"/>
          <ac:picMkLst>
            <pc:docMk/>
            <pc:sldMk cId="800757779" sldId="260"/>
            <ac:picMk id="13" creationId="{F61F6C28-F74E-4B5E-8DD9-A54A991C1F1D}"/>
          </ac:picMkLst>
        </pc:picChg>
      </pc:sldChg>
      <pc:sldChg chg="modSp add">
        <pc:chgData name="Zheng Lu" userId="abc8ba554a56d51a" providerId="LiveId" clId="{17D34836-06D5-43FC-B3D7-193D6F3C92DA}" dt="2018-03-12T19:29:04.981" v="2601"/>
        <pc:sldMkLst>
          <pc:docMk/>
          <pc:sldMk cId="2118027083" sldId="261"/>
        </pc:sldMkLst>
        <pc:spChg chg="mod">
          <ac:chgData name="Zheng Lu" userId="abc8ba554a56d51a" providerId="LiveId" clId="{17D34836-06D5-43FC-B3D7-193D6F3C92DA}" dt="2018-03-12T19:26:45.580" v="2533" actId="20577"/>
          <ac:spMkLst>
            <pc:docMk/>
            <pc:sldMk cId="2118027083" sldId="261"/>
            <ac:spMk id="2" creationId="{A5D04510-F4D7-4D6E-B32C-3665F3EDE68F}"/>
          </ac:spMkLst>
        </pc:spChg>
        <pc:spChg chg="mod">
          <ac:chgData name="Zheng Lu" userId="abc8ba554a56d51a" providerId="LiveId" clId="{17D34836-06D5-43FC-B3D7-193D6F3C92DA}" dt="2018-03-12T19:29:04.981" v="2601"/>
          <ac:spMkLst>
            <pc:docMk/>
            <pc:sldMk cId="2118027083" sldId="261"/>
            <ac:spMk id="3" creationId="{558D8B14-C925-4F37-BAE6-115E17995B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43086-9696-40F2-A421-6B646A0DDFB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41BC4-88EC-4BA1-9376-C57785EA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C588-54BA-4C0A-A3DB-F327539A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9890-7B2F-4CDD-805A-C52BE53D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DCEB-C331-4799-AA97-804D98E3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2C40-8587-4813-A170-7638BA0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E74E-EBE8-468E-95F2-1402853B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7348-E308-4ADE-8B22-6FF6881D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E4E0-56BD-49B8-ACC1-B89C9C4B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0571-2055-4CB2-851D-DCC4A445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411E-CED8-4AAE-8DBC-38BD657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D47D-363C-4983-AE55-2FE9D3FD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435BB-FBF9-4ADF-8490-594656DE1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DA3B-A6DA-433E-A35D-86263F90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092D-A4FE-4533-9FBA-A77C81C1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901D-DF30-4E8D-BA70-D670ABF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3948-6021-4883-83C6-E40713BB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E012-77E4-45D7-B702-25921541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E454-EFAB-4DB2-8972-340B4CAE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2D2E-AAD0-4BA7-B8C5-F6E8791F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9573-4C43-4D4A-B6C7-6F195B5F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824-FD18-43B2-84E7-45A2263B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0E47-C045-4406-A971-76F82B74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B3D5-B10B-4B1C-837A-A8A61FC2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23E-984B-4B2E-9378-331C28E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F942-8792-481D-B514-06123EA7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93C6-A0C0-4C44-903F-DE046EB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1C8-1B81-41E8-B540-D26C371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1695-AACC-4DE2-B177-31BC6622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1B5F1-7E1B-4B83-A813-C66E79A6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9D6F-EFEA-4E3B-A672-E602CAD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7D05-984F-4CAB-B21D-A640C7BB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1197-7FCF-4C96-9C83-C7C12FE4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B724-736A-451F-9B22-E4093F22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E878-53E3-4FF8-9553-ECFD51AB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3D732-A723-43C9-93EC-FD00407B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92E65-EF8E-48B3-B213-5D3B2C841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E2A1F-8763-4005-98AB-81978B3B6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1A7D6-A6EE-4812-8651-C542B05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BB9A-5CC3-414D-BCD5-99ACBD7F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EE67B-92DB-409E-867F-8121F39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FF4-CA79-4B1B-82A6-E649FE0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AA81E-0675-4023-920C-454C8905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D7318-9AB2-433E-BB6E-468260BE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5692-C38B-49BC-AB23-A769BD5E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E1B27-8DD9-4470-8F3F-436DEFDB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C80C4-3EE0-4BD7-9C53-5DE74D40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D098-6DF2-41F1-806B-F024556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217-D1B3-4DEC-9C17-BAC766C1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72CA-4BA7-4B26-9BBA-B0E279DA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F3DB-34FA-45C1-BCF8-BB0A3AC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DBFD-D0B0-4EF2-89C3-D4CF9535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B6E9-8F61-4DF9-83E4-C9EE4760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646C-C0C2-4447-8997-9C73E68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5986-C6B0-4114-B6AD-D178DE96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907A7-6610-439E-BB58-86274370A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4225-22A4-4E23-AF59-83B2BF59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D067A-6591-46A4-88F6-0C6350D5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56766-9620-49CA-B3E5-2B98966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4639-FE9E-4E10-910D-0C2E2742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97C7B-0BE0-46C8-9778-055180B9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4093-86F4-41D4-A98A-F345CB2E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9D01-5DD6-4A9B-92CD-91212B1A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BD33-3F8A-4F87-A867-E0266FC161B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C9CF-03B6-4E89-B23B-C438EC786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F79A-F829-4DD4-A7EC-2E5DE5843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DC20-5E9D-436D-96FA-5AEBA5C7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6C06-7A59-4B89-9650-9E6A0E41F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CSBDeep</a:t>
            </a:r>
            <a:r>
              <a:rPr lang="en-US" dirty="0"/>
              <a:t> for </a:t>
            </a:r>
            <a:r>
              <a:rPr lang="en-US" dirty="0" err="1"/>
              <a:t>celegans</a:t>
            </a:r>
            <a:r>
              <a:rPr lang="en-US" dirty="0"/>
              <a:t> microscopy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A0706-D160-4D14-B764-0AFA9205F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3096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6C82-290B-4F79-8EDC-6F3DBC02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CSBDeep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7A45-7D41-4090-ADDF-383156E4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CSBDeep</a:t>
            </a:r>
            <a:r>
              <a:rPr lang="en-US" dirty="0"/>
              <a:t> is a neural network for microscopy image denoising.</a:t>
            </a:r>
          </a:p>
          <a:p>
            <a:r>
              <a:rPr lang="en-US" dirty="0"/>
              <a:t>It has been trained on several datasets. Two datasets are similar to our </a:t>
            </a:r>
            <a:r>
              <a:rPr lang="en-US" dirty="0" err="1"/>
              <a:t>celegans</a:t>
            </a:r>
            <a:r>
              <a:rPr lang="en-US" dirty="0"/>
              <a:t> images: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71FD0-C9D1-4257-A59D-A87DFC59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3334544"/>
            <a:ext cx="3829980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50F3C-3ED7-4392-9C81-6E5EA59F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59" y="3334544"/>
            <a:ext cx="4205968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8DFFA-25F6-4361-958C-B320AE61D942}"/>
              </a:ext>
            </a:extLst>
          </p:cNvPr>
          <p:cNvSpPr txBox="1"/>
          <p:nvPr/>
        </p:nvSpPr>
        <p:spPr>
          <a:xfrm>
            <a:off x="2943734" y="61272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Planaria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D7AD9-942E-428D-8DB1-FD66695F90A3}"/>
              </a:ext>
            </a:extLst>
          </p:cNvPr>
          <p:cNvSpPr txBox="1"/>
          <p:nvPr/>
        </p:nvSpPr>
        <p:spPr>
          <a:xfrm>
            <a:off x="7830399" y="6123543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Flywing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B072-3F27-4BE2-A487-CBF36C16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CSBDeep</a:t>
            </a:r>
            <a:r>
              <a:rPr lang="en-US" dirty="0"/>
              <a:t> on </a:t>
            </a:r>
            <a:r>
              <a:rPr lang="en-US" dirty="0" err="1"/>
              <a:t>celegans</a:t>
            </a:r>
            <a:r>
              <a:rPr lang="en-US" dirty="0"/>
              <a:t> images</a:t>
            </a:r>
          </a:p>
        </p:txBody>
      </p:sp>
      <p:pic>
        <p:nvPicPr>
          <p:cNvPr id="5" name="Content Placeholder 4" descr="A picture containing ray, fish, animal&#10;&#10;Description generated with very high confidence">
            <a:extLst>
              <a:ext uri="{FF2B5EF4-FFF2-40B4-BE49-F238E27FC236}">
                <a16:creationId xmlns:a16="http://schemas.microsoft.com/office/drawing/2014/main" id="{2EC8A28D-28D3-4FE4-A500-85D48E1F4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32747"/>
            <a:ext cx="2695575" cy="2341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43C5D-D5DD-468C-8C3A-34D32F916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02" y="1532747"/>
            <a:ext cx="2695575" cy="2341741"/>
          </a:xfrm>
          <a:prstGeom prst="rect">
            <a:avLst/>
          </a:prstGeom>
        </p:spPr>
      </p:pic>
      <p:pic>
        <p:nvPicPr>
          <p:cNvPr id="9" name="Picture 8" descr="A close up of a turtle&#10;&#10;Description generated with very high confidence">
            <a:extLst>
              <a:ext uri="{FF2B5EF4-FFF2-40B4-BE49-F238E27FC236}">
                <a16:creationId xmlns:a16="http://schemas.microsoft.com/office/drawing/2014/main" id="{8288DDED-90A6-40EB-8702-A9733D871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16" y="4267978"/>
            <a:ext cx="2694141" cy="2114550"/>
          </a:xfrm>
          <a:prstGeom prst="rect">
            <a:avLst/>
          </a:prstGeom>
        </p:spPr>
      </p:pic>
      <p:pic>
        <p:nvPicPr>
          <p:cNvPr id="11" name="Picture 10" descr="A close up of a giraffe&#10;&#10;Description generated with high confidence">
            <a:extLst>
              <a:ext uri="{FF2B5EF4-FFF2-40B4-BE49-F238E27FC236}">
                <a16:creationId xmlns:a16="http://schemas.microsoft.com/office/drawing/2014/main" id="{CAB14234-7636-4341-A115-F74E1937B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0344"/>
            <a:ext cx="2694141" cy="2114550"/>
          </a:xfrm>
          <a:prstGeom prst="rect">
            <a:avLst/>
          </a:prstGeom>
        </p:spPr>
      </p:pic>
      <p:pic>
        <p:nvPicPr>
          <p:cNvPr id="13" name="Picture 12" descr="A picture containing honeycomb&#10;&#10;Description generated with very high confidence">
            <a:extLst>
              <a:ext uri="{FF2B5EF4-FFF2-40B4-BE49-F238E27FC236}">
                <a16:creationId xmlns:a16="http://schemas.microsoft.com/office/drawing/2014/main" id="{F61F6C28-F74E-4B5E-8DD9-A54A991C1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00" y="4267978"/>
            <a:ext cx="2694141" cy="21145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ABADE4-3773-480A-A8D4-12E8891C03C0}"/>
              </a:ext>
            </a:extLst>
          </p:cNvPr>
          <p:cNvSpPr/>
          <p:nvPr/>
        </p:nvSpPr>
        <p:spPr>
          <a:xfrm>
            <a:off x="7562850" y="2552700"/>
            <a:ext cx="57150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CSB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883488-9964-459B-BD15-662D9E53C155}"/>
              </a:ext>
            </a:extLst>
          </p:cNvPr>
          <p:cNvSpPr/>
          <p:nvPr/>
        </p:nvSpPr>
        <p:spPr>
          <a:xfrm>
            <a:off x="7562850" y="4933395"/>
            <a:ext cx="57150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CSB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8001FD-B02B-4B83-ACA1-DAB71EAFB014}"/>
              </a:ext>
            </a:extLst>
          </p:cNvPr>
          <p:cNvSpPr/>
          <p:nvPr/>
        </p:nvSpPr>
        <p:spPr>
          <a:xfrm rot="10800000">
            <a:off x="3815223" y="5053790"/>
            <a:ext cx="57150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542C6-5986-4BBC-99E9-6844A4533701}"/>
              </a:ext>
            </a:extLst>
          </p:cNvPr>
          <p:cNvSpPr txBox="1"/>
          <p:nvPr/>
        </p:nvSpPr>
        <p:spPr>
          <a:xfrm>
            <a:off x="3863018" y="5176692"/>
            <a:ext cx="613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45BD5-2E69-4FC8-9F52-0BF9B4B57C3B}"/>
              </a:ext>
            </a:extLst>
          </p:cNvPr>
          <p:cNvSpPr txBox="1"/>
          <p:nvPr/>
        </p:nvSpPr>
        <p:spPr>
          <a:xfrm>
            <a:off x="814569" y="1532747"/>
            <a:ext cx="3384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on </a:t>
            </a:r>
            <a:r>
              <a:rPr lang="en-US" dirty="0" err="1"/>
              <a:t>celegans</a:t>
            </a:r>
            <a:r>
              <a:rPr lang="en-US" dirty="0"/>
              <a:t>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Nucleus: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CSBDeep</a:t>
            </a:r>
            <a:r>
              <a:rPr lang="en-US" dirty="0"/>
              <a:t> trained on Planaria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Membrane: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CSBDeep</a:t>
            </a:r>
            <a:r>
              <a:rPr lang="en-US" dirty="0"/>
              <a:t> trained on </a:t>
            </a:r>
            <a:r>
              <a:rPr lang="en-US" dirty="0" err="1"/>
              <a:t>Flywing</a:t>
            </a:r>
            <a:r>
              <a:rPr lang="en-US" dirty="0"/>
              <a:t>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(comparison) Median 3D filter + adjust brightness</a:t>
            </a:r>
          </a:p>
        </p:txBody>
      </p:sp>
    </p:spTree>
    <p:extLst>
      <p:ext uri="{BB962C8B-B14F-4D97-AF65-F5344CB8AC3E}">
        <p14:creationId xmlns:p14="http://schemas.microsoft.com/office/powerpoint/2010/main" val="80075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D259-4F12-4C3F-AC7A-6EC19B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61EC-BB22-4920-84DF-0E8770B7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CSBDeep</a:t>
            </a:r>
            <a:r>
              <a:rPr lang="en-US" dirty="0"/>
              <a:t> image looks very clear with very few noises remaining.</a:t>
            </a:r>
          </a:p>
          <a:p>
            <a:r>
              <a:rPr lang="en-US" dirty="0"/>
              <a:t>However, It do takes much longer processing time, about 20x more running time than our normal denoising procedure. However, I used it with </a:t>
            </a:r>
            <a:r>
              <a:rPr lang="en-US" dirty="0" err="1"/>
              <a:t>tensorflow</a:t>
            </a:r>
            <a:r>
              <a:rPr lang="en-US" dirty="0"/>
              <a:t> CPU version on a commodity PC. They do have a GPU version which works only on Linux servers and need some setups.</a:t>
            </a:r>
          </a:p>
          <a:p>
            <a:r>
              <a:rPr lang="en-US" dirty="0" err="1"/>
              <a:t>CSBDeep</a:t>
            </a:r>
            <a:r>
              <a:rPr lang="en-US" dirty="0"/>
              <a:t> currently takes a stack of 30 slices and only output the denoised image of one slice. I see no option to choose which slice. Maybe it is caused by dataset difference. I assume in their dataset, all slices in a stack looks very similar?</a:t>
            </a:r>
          </a:p>
        </p:txBody>
      </p:sp>
    </p:spTree>
    <p:extLst>
      <p:ext uri="{BB962C8B-B14F-4D97-AF65-F5344CB8AC3E}">
        <p14:creationId xmlns:p14="http://schemas.microsoft.com/office/powerpoint/2010/main" val="1470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4510-F4D7-4D6E-B32C-3665F3E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8B14-C925-4F37-BAE6-115E1799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CSBDeep</a:t>
            </a:r>
            <a:r>
              <a:rPr lang="en-US" dirty="0"/>
              <a:t> paper:</a:t>
            </a:r>
            <a:br>
              <a:rPr lang="en-US" dirty="0"/>
            </a:br>
            <a:r>
              <a:rPr lang="en-US" dirty="0" err="1"/>
              <a:t>Weigert</a:t>
            </a:r>
            <a:r>
              <a:rPr lang="en-US" dirty="0"/>
              <a:t>, Martin, et al. "Content-Aware Image Restoration: Pushing the Limits of Fluorescence Microscopy." </a:t>
            </a:r>
            <a:r>
              <a:rPr lang="en-US" i="1" dirty="0" err="1"/>
              <a:t>bioRxiv</a:t>
            </a:r>
            <a:r>
              <a:rPr lang="en-US" dirty="0"/>
              <a:t>(2017): 236463.</a:t>
            </a:r>
          </a:p>
          <a:p>
            <a:r>
              <a:rPr lang="en-US" dirty="0" err="1"/>
              <a:t>CSBDeep</a:t>
            </a:r>
            <a:r>
              <a:rPr lang="en-US"/>
              <a:t> website:</a:t>
            </a:r>
            <a:br>
              <a:rPr lang="en-US"/>
            </a:br>
            <a:r>
              <a:rPr lang="en-US"/>
              <a:t>http://csbdeep.bioimagecomputing.com/</a:t>
            </a:r>
          </a:p>
        </p:txBody>
      </p:sp>
    </p:spTree>
    <p:extLst>
      <p:ext uri="{BB962C8B-B14F-4D97-AF65-F5344CB8AC3E}">
        <p14:creationId xmlns:p14="http://schemas.microsoft.com/office/powerpoint/2010/main" val="21180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Try CSBDeep for celegans microscopy images</vt:lpstr>
      <vt:lpstr>CSBDeep</vt:lpstr>
      <vt:lpstr>CSBDeep on celegans images</vt:lpstr>
      <vt:lpstr>Some note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CSBDeep for celegans microscopy images</dc:title>
  <dc:creator>Zheng Lu</dc:creator>
  <cp:lastModifiedBy>Zheng Lu</cp:lastModifiedBy>
  <cp:revision>1</cp:revision>
  <dcterms:created xsi:type="dcterms:W3CDTF">2018-03-12T14:38:35Z</dcterms:created>
  <dcterms:modified xsi:type="dcterms:W3CDTF">2018-03-12T19:29:07Z</dcterms:modified>
</cp:coreProperties>
</file>