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ng Lu" initials="Z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-102" y="-16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 Lu" userId="abc8ba554a56d51a" providerId="LiveId" clId="{F50551E8-D8C9-49D0-B728-171C7F0D77D3}"/>
    <pc:docChg chg="custSel addSld modSld">
      <pc:chgData name="Zheng Lu" userId="abc8ba554a56d51a" providerId="LiveId" clId="{F50551E8-D8C9-49D0-B728-171C7F0D77D3}" dt="2018-03-05T15:26:14.767" v="629" actId="20577"/>
      <pc:docMkLst>
        <pc:docMk/>
      </pc:docMkLst>
      <pc:sldChg chg="modSp add">
        <pc:chgData name="Zheng Lu" userId="abc8ba554a56d51a" providerId="LiveId" clId="{F50551E8-D8C9-49D0-B728-171C7F0D77D3}" dt="2018-03-05T15:26:14.767" v="629" actId="20577"/>
        <pc:sldMkLst>
          <pc:docMk/>
          <pc:sldMk cId="4094689512" sldId="264"/>
        </pc:sldMkLst>
        <pc:spChg chg="mod">
          <ac:chgData name="Zheng Lu" userId="abc8ba554a56d51a" providerId="LiveId" clId="{F50551E8-D8C9-49D0-B728-171C7F0D77D3}" dt="2018-03-05T15:21:46.443" v="29" actId="20577"/>
          <ac:spMkLst>
            <pc:docMk/>
            <pc:sldMk cId="4094689512" sldId="264"/>
            <ac:spMk id="2" creationId="{2F6988FE-8E68-44B3-B6BB-76D1F4D83FA9}"/>
          </ac:spMkLst>
        </pc:spChg>
        <pc:spChg chg="mod">
          <ac:chgData name="Zheng Lu" userId="abc8ba554a56d51a" providerId="LiveId" clId="{F50551E8-D8C9-49D0-B728-171C7F0D77D3}" dt="2018-03-05T15:26:14.767" v="629" actId="20577"/>
          <ac:spMkLst>
            <pc:docMk/>
            <pc:sldMk cId="4094689512" sldId="264"/>
            <ac:spMk id="3" creationId="{1508797C-7D54-4215-B8A4-C1EE788869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B72492-EB72-499B-8280-5C01A014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F97591-159E-4A0F-B39E-A0B47EE5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5554C7-A986-4429-BE69-0EC1B32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BE70E5-B73F-4836-A473-D376E79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FD273C-886A-4752-86DD-FD4CF4E3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3CD5E-4AAD-40A3-AAB0-635B3881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CB94FB2-CBDD-4017-8251-5F0FD383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5290C2-526E-44F1-92F6-6123BF5E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513015-D970-4222-A247-2C8F571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480B22-B325-4DDA-A672-3097C12A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A099C17-FF3C-4990-97AD-3EF8DE34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AE12AF6-8985-404A-8B3F-EC89F7EC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E58BCE-4E2A-455C-AA0E-5EF6548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4B7BE1-3EFD-42A0-8FA1-9E9E5F8E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539815-0475-46AC-B2B3-FFA1993F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1CCD1-7D34-41A8-A6B2-1DCB38CE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4E9158-B6BB-439D-9893-9793F876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7960E4-A159-40C0-BE05-A1290EC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3C4803-4EC4-4DB2-9AFB-2B31AD90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0FDB20-45E4-4F85-957F-FD0479FD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8EF55-C9F1-4B75-BE3C-8402FA36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C355D5-5523-4A2A-9874-6CD5716C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B11700-541A-480A-8986-7376A190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EEE9FE-EF66-434B-8552-948D67ED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4A4C55-CC86-4E4B-9B81-9884E193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1220D-671C-4ACE-A5F5-26BE46B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E3B101-5A3C-4D65-A4DA-1DC637B4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AEC955-6029-4103-B8AC-0245DC52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7FC866-E17C-4AB2-8904-A858299A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2DBF28-823A-4795-9813-73B3E30B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A2F9B0-949B-4C0F-AD6D-2690530F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83F13-D0E8-4B6A-9DD3-A5CB321D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411350-6BB7-4216-9C1C-950AE476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DE44CA-5482-44EB-A658-9058F209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306386-939B-4248-B62C-ADAF064A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7301B43-E0E8-4734-ADD1-DEEC1494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3D2F365-C014-4EE4-9F31-16349387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BAE6492-8C88-4859-80AD-5367C918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77E8406-7870-4DF0-B2ED-96A71DA1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D3FA43-7B75-40BE-8886-9C8316F9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FD7296E-D66C-4790-A1CC-571E980F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7A4C56F-E913-4CFE-9036-1ED29FB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801D2E-3B45-428B-B29C-5B86C7C3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25760F9-E4BB-4114-884F-6798A5B8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B0C95C-518B-470A-97B2-6B30F05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5ADC50-CB52-41E2-8655-DE720E4D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D1B4B4-F10E-439E-89DA-C58523F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8D0B8E-4095-47CD-82E5-B828327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D5BD7B-C4E2-4AA8-858A-CDFC8D0F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3295E1-E912-40AE-A00B-13A4403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249C89-2AF4-49C2-A669-E64BA8C8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B22739-7FF3-4D71-818F-39F5F1E4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A2CDA-4048-4C06-B343-FFB9DB59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863BBC0-3348-49AC-A6B6-C91412E5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89A739-32C1-48DB-9674-D7345AF76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988437-40AD-491C-A789-D160D2CE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339742-B2E7-4BC4-9117-53DD185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DC4B62-FC53-490C-AFBA-45993889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EB60D0E-F563-4CC2-860C-B2324C3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410D82-8BE4-425E-B448-FD5C0941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AFCCE7-F0C2-4DBF-9871-D8C7F9BCE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2405-715C-465F-A06D-AE71B4E6B3BE}" type="datetimeFigureOut">
              <a:rPr lang="en-US" smtClean="0"/>
              <a:t>3/12/2018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648892-329A-47DC-8B20-A94C6D292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6DF934-B3B6-45E2-837A-63C9A8F6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17" Type="http://schemas.openxmlformats.org/officeDocument/2006/relationships/image" Target="../media/image19.jpeg"/><Relationship Id="rId2" Type="http://schemas.openxmlformats.org/officeDocument/2006/relationships/image" Target="../media/image4.jpe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19" Type="http://schemas.openxmlformats.org/officeDocument/2006/relationships/image" Target="../media/image21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jpeg"/><Relationship Id="rId18" Type="http://schemas.openxmlformats.org/officeDocument/2006/relationships/image" Target="../media/image38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12" Type="http://schemas.openxmlformats.org/officeDocument/2006/relationships/image" Target="../media/image32.jpeg"/><Relationship Id="rId17" Type="http://schemas.openxmlformats.org/officeDocument/2006/relationships/image" Target="../media/image37.jpeg"/><Relationship Id="rId2" Type="http://schemas.openxmlformats.org/officeDocument/2006/relationships/image" Target="../media/image22.jpeg"/><Relationship Id="rId16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11" Type="http://schemas.openxmlformats.org/officeDocument/2006/relationships/image" Target="../media/image31.jpeg"/><Relationship Id="rId5" Type="http://schemas.openxmlformats.org/officeDocument/2006/relationships/image" Target="../media/image25.jpeg"/><Relationship Id="rId15" Type="http://schemas.openxmlformats.org/officeDocument/2006/relationships/image" Target="../media/image35.jpeg"/><Relationship Id="rId10" Type="http://schemas.openxmlformats.org/officeDocument/2006/relationships/image" Target="../media/image30.jpeg"/><Relationship Id="rId19" Type="http://schemas.openxmlformats.org/officeDocument/2006/relationships/image" Target="../media/image39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Relationship Id="rId14" Type="http://schemas.openxmlformats.org/officeDocument/2006/relationships/image" Target="../media/image3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13" Type="http://schemas.openxmlformats.org/officeDocument/2006/relationships/image" Target="../media/image51.jpeg"/><Relationship Id="rId18" Type="http://schemas.openxmlformats.org/officeDocument/2006/relationships/image" Target="../media/image56.jpeg"/><Relationship Id="rId26" Type="http://schemas.openxmlformats.org/officeDocument/2006/relationships/image" Target="../media/image64.jpeg"/><Relationship Id="rId3" Type="http://schemas.openxmlformats.org/officeDocument/2006/relationships/image" Target="../media/image41.jpeg"/><Relationship Id="rId21" Type="http://schemas.openxmlformats.org/officeDocument/2006/relationships/image" Target="../media/image59.jpeg"/><Relationship Id="rId7" Type="http://schemas.openxmlformats.org/officeDocument/2006/relationships/image" Target="../media/image45.jpeg"/><Relationship Id="rId12" Type="http://schemas.openxmlformats.org/officeDocument/2006/relationships/image" Target="../media/image50.jpeg"/><Relationship Id="rId17" Type="http://schemas.openxmlformats.org/officeDocument/2006/relationships/image" Target="../media/image55.jpeg"/><Relationship Id="rId25" Type="http://schemas.openxmlformats.org/officeDocument/2006/relationships/image" Target="../media/image63.jpeg"/><Relationship Id="rId2" Type="http://schemas.openxmlformats.org/officeDocument/2006/relationships/image" Target="../media/image40.jpeg"/><Relationship Id="rId16" Type="http://schemas.openxmlformats.org/officeDocument/2006/relationships/image" Target="../media/image54.jpeg"/><Relationship Id="rId20" Type="http://schemas.openxmlformats.org/officeDocument/2006/relationships/image" Target="../media/image5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11" Type="http://schemas.openxmlformats.org/officeDocument/2006/relationships/image" Target="../media/image49.jpeg"/><Relationship Id="rId24" Type="http://schemas.openxmlformats.org/officeDocument/2006/relationships/image" Target="../media/image62.jpeg"/><Relationship Id="rId5" Type="http://schemas.openxmlformats.org/officeDocument/2006/relationships/image" Target="../media/image43.jpeg"/><Relationship Id="rId15" Type="http://schemas.openxmlformats.org/officeDocument/2006/relationships/image" Target="../media/image53.jpeg"/><Relationship Id="rId23" Type="http://schemas.openxmlformats.org/officeDocument/2006/relationships/image" Target="../media/image61.jpeg"/><Relationship Id="rId28" Type="http://schemas.openxmlformats.org/officeDocument/2006/relationships/image" Target="../media/image66.jpeg"/><Relationship Id="rId10" Type="http://schemas.openxmlformats.org/officeDocument/2006/relationships/image" Target="../media/image48.jpeg"/><Relationship Id="rId19" Type="http://schemas.openxmlformats.org/officeDocument/2006/relationships/image" Target="../media/image57.jpeg"/><Relationship Id="rId4" Type="http://schemas.openxmlformats.org/officeDocument/2006/relationships/image" Target="../media/image42.jpeg"/><Relationship Id="rId9" Type="http://schemas.openxmlformats.org/officeDocument/2006/relationships/image" Target="../media/image47.jpeg"/><Relationship Id="rId14" Type="http://schemas.openxmlformats.org/officeDocument/2006/relationships/image" Target="../media/image52.jpeg"/><Relationship Id="rId22" Type="http://schemas.openxmlformats.org/officeDocument/2006/relationships/image" Target="../media/image60.jpeg"/><Relationship Id="rId27" Type="http://schemas.openxmlformats.org/officeDocument/2006/relationships/image" Target="../media/image6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eg"/><Relationship Id="rId13" Type="http://schemas.openxmlformats.org/officeDocument/2006/relationships/image" Target="../media/image77.jpeg"/><Relationship Id="rId18" Type="http://schemas.openxmlformats.org/officeDocument/2006/relationships/image" Target="../media/image82.jpeg"/><Relationship Id="rId26" Type="http://schemas.openxmlformats.org/officeDocument/2006/relationships/image" Target="../media/image90.jpeg"/><Relationship Id="rId3" Type="http://schemas.openxmlformats.org/officeDocument/2006/relationships/image" Target="../media/image67.jpeg"/><Relationship Id="rId21" Type="http://schemas.openxmlformats.org/officeDocument/2006/relationships/image" Target="../media/image85.jpeg"/><Relationship Id="rId7" Type="http://schemas.openxmlformats.org/officeDocument/2006/relationships/image" Target="../media/image71.jpeg"/><Relationship Id="rId12" Type="http://schemas.openxmlformats.org/officeDocument/2006/relationships/image" Target="../media/image76.jpeg"/><Relationship Id="rId17" Type="http://schemas.openxmlformats.org/officeDocument/2006/relationships/image" Target="../media/image81.jpeg"/><Relationship Id="rId25" Type="http://schemas.openxmlformats.org/officeDocument/2006/relationships/image" Target="../media/image89.jpeg"/><Relationship Id="rId33" Type="http://schemas.openxmlformats.org/officeDocument/2006/relationships/image" Target="../media/image97.jpeg"/><Relationship Id="rId2" Type="http://schemas.openxmlformats.org/officeDocument/2006/relationships/image" Target="../media/image58.jpeg"/><Relationship Id="rId16" Type="http://schemas.openxmlformats.org/officeDocument/2006/relationships/image" Target="../media/image80.jpeg"/><Relationship Id="rId20" Type="http://schemas.openxmlformats.org/officeDocument/2006/relationships/image" Target="../media/image84.jpeg"/><Relationship Id="rId29" Type="http://schemas.openxmlformats.org/officeDocument/2006/relationships/image" Target="../media/image9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jpeg"/><Relationship Id="rId11" Type="http://schemas.openxmlformats.org/officeDocument/2006/relationships/image" Target="../media/image75.jpeg"/><Relationship Id="rId24" Type="http://schemas.openxmlformats.org/officeDocument/2006/relationships/image" Target="../media/image88.jpeg"/><Relationship Id="rId32" Type="http://schemas.openxmlformats.org/officeDocument/2006/relationships/image" Target="../media/image96.jpeg"/><Relationship Id="rId5" Type="http://schemas.openxmlformats.org/officeDocument/2006/relationships/image" Target="../media/image69.jpeg"/><Relationship Id="rId15" Type="http://schemas.openxmlformats.org/officeDocument/2006/relationships/image" Target="../media/image79.jpeg"/><Relationship Id="rId23" Type="http://schemas.openxmlformats.org/officeDocument/2006/relationships/image" Target="../media/image87.jpeg"/><Relationship Id="rId28" Type="http://schemas.openxmlformats.org/officeDocument/2006/relationships/image" Target="../media/image92.jpeg"/><Relationship Id="rId10" Type="http://schemas.openxmlformats.org/officeDocument/2006/relationships/image" Target="../media/image74.jpeg"/><Relationship Id="rId19" Type="http://schemas.openxmlformats.org/officeDocument/2006/relationships/image" Target="../media/image83.jpeg"/><Relationship Id="rId31" Type="http://schemas.openxmlformats.org/officeDocument/2006/relationships/image" Target="../media/image95.jpeg"/><Relationship Id="rId4" Type="http://schemas.openxmlformats.org/officeDocument/2006/relationships/image" Target="../media/image68.jpeg"/><Relationship Id="rId9" Type="http://schemas.openxmlformats.org/officeDocument/2006/relationships/image" Target="../media/image73.jpeg"/><Relationship Id="rId14" Type="http://schemas.openxmlformats.org/officeDocument/2006/relationships/image" Target="../media/image78.jpeg"/><Relationship Id="rId22" Type="http://schemas.openxmlformats.org/officeDocument/2006/relationships/image" Target="../media/image86.jpeg"/><Relationship Id="rId27" Type="http://schemas.openxmlformats.org/officeDocument/2006/relationships/image" Target="../media/image91.jpeg"/><Relationship Id="rId30" Type="http://schemas.openxmlformats.org/officeDocument/2006/relationships/image" Target="../media/image9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jpeg"/><Relationship Id="rId13" Type="http://schemas.openxmlformats.org/officeDocument/2006/relationships/image" Target="../media/image109.jpeg"/><Relationship Id="rId18" Type="http://schemas.openxmlformats.org/officeDocument/2006/relationships/image" Target="../media/image114.jpeg"/><Relationship Id="rId26" Type="http://schemas.openxmlformats.org/officeDocument/2006/relationships/image" Target="../media/image122.jpeg"/><Relationship Id="rId3" Type="http://schemas.openxmlformats.org/officeDocument/2006/relationships/image" Target="../media/image99.jpeg"/><Relationship Id="rId21" Type="http://schemas.openxmlformats.org/officeDocument/2006/relationships/image" Target="../media/image117.jpeg"/><Relationship Id="rId7" Type="http://schemas.openxmlformats.org/officeDocument/2006/relationships/image" Target="../media/image103.jpeg"/><Relationship Id="rId12" Type="http://schemas.openxmlformats.org/officeDocument/2006/relationships/image" Target="../media/image108.jpeg"/><Relationship Id="rId17" Type="http://schemas.openxmlformats.org/officeDocument/2006/relationships/image" Target="../media/image113.jpeg"/><Relationship Id="rId25" Type="http://schemas.openxmlformats.org/officeDocument/2006/relationships/image" Target="../media/image121.jpeg"/><Relationship Id="rId2" Type="http://schemas.openxmlformats.org/officeDocument/2006/relationships/image" Target="../media/image98.jpeg"/><Relationship Id="rId16" Type="http://schemas.openxmlformats.org/officeDocument/2006/relationships/image" Target="../media/image112.jpeg"/><Relationship Id="rId20" Type="http://schemas.openxmlformats.org/officeDocument/2006/relationships/image" Target="../media/image116.jpeg"/><Relationship Id="rId29" Type="http://schemas.openxmlformats.org/officeDocument/2006/relationships/image" Target="../media/image1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jpeg"/><Relationship Id="rId11" Type="http://schemas.openxmlformats.org/officeDocument/2006/relationships/image" Target="../media/image107.jpeg"/><Relationship Id="rId24" Type="http://schemas.openxmlformats.org/officeDocument/2006/relationships/image" Target="../media/image120.jpeg"/><Relationship Id="rId5" Type="http://schemas.openxmlformats.org/officeDocument/2006/relationships/image" Target="../media/image101.jpeg"/><Relationship Id="rId15" Type="http://schemas.openxmlformats.org/officeDocument/2006/relationships/image" Target="../media/image111.jpeg"/><Relationship Id="rId23" Type="http://schemas.openxmlformats.org/officeDocument/2006/relationships/image" Target="../media/image119.jpeg"/><Relationship Id="rId28" Type="http://schemas.openxmlformats.org/officeDocument/2006/relationships/image" Target="../media/image124.jpeg"/><Relationship Id="rId10" Type="http://schemas.openxmlformats.org/officeDocument/2006/relationships/image" Target="../media/image106.jpeg"/><Relationship Id="rId19" Type="http://schemas.openxmlformats.org/officeDocument/2006/relationships/image" Target="../media/image115.jpeg"/><Relationship Id="rId4" Type="http://schemas.openxmlformats.org/officeDocument/2006/relationships/image" Target="../media/image100.jpeg"/><Relationship Id="rId9" Type="http://schemas.openxmlformats.org/officeDocument/2006/relationships/image" Target="../media/image105.jpeg"/><Relationship Id="rId14" Type="http://schemas.openxmlformats.org/officeDocument/2006/relationships/image" Target="../media/image110.jpeg"/><Relationship Id="rId22" Type="http://schemas.openxmlformats.org/officeDocument/2006/relationships/image" Target="../media/image118.jpeg"/><Relationship Id="rId27" Type="http://schemas.openxmlformats.org/officeDocument/2006/relationships/image" Target="../media/image123.jpeg"/><Relationship Id="rId30" Type="http://schemas.openxmlformats.org/officeDocument/2006/relationships/image" Target="../media/image12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8C56C3-C7C9-4043-9314-8B9B6A55C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Rosette </a:t>
            </a:r>
            <a:r>
              <a:rPr lang="en-US" dirty="0" smtClean="0"/>
              <a:t>classifier prediction result </a:t>
            </a:r>
            <a:r>
              <a:rPr lang="en-US" dirty="0" smtClean="0"/>
              <a:t>analysis and future 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9498E3-FDB5-427C-AD1E-6FA09DB5D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Zheng Lu</a:t>
            </a:r>
          </a:p>
        </p:txBody>
      </p:sp>
    </p:spTree>
    <p:extLst>
      <p:ext uri="{BB962C8B-B14F-4D97-AF65-F5344CB8AC3E}">
        <p14:creationId xmlns:p14="http://schemas.microsoft.com/office/powerpoint/2010/main" val="41426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dataset and Different network size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5770993"/>
            <a:ext cx="10338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use all 200 labeled data as training set, and then I manually labeled the 124-image prediction dataset as testing data. They are from different images sets so the similarity should be small.</a:t>
            </a:r>
          </a:p>
          <a:p>
            <a:r>
              <a:rPr lang="en-US" dirty="0" smtClean="0"/>
              <a:t>Green </a:t>
            </a:r>
            <a:r>
              <a:rPr lang="en-US" dirty="0" smtClean="0"/>
              <a:t>network size is smaller than blue network size.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05" y="1866092"/>
            <a:ext cx="4789190" cy="3355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193" y="1704615"/>
            <a:ext cx="4970033" cy="352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949" y="3062998"/>
            <a:ext cx="183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850" y="3520198"/>
            <a:ext cx="2057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8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053" y="1840177"/>
            <a:ext cx="4741346" cy="335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Training </a:t>
            </a:r>
            <a:r>
              <a:rPr lang="en-US" dirty="0"/>
              <a:t>&amp; Testing </a:t>
            </a:r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99" y="4138050"/>
            <a:ext cx="19812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3797" y="5701553"/>
            <a:ext cx="8810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network seems to train correctly. However, the 90% accuracy suggest great similarity in both train and testing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41" y="1840177"/>
            <a:ext cx="4752347" cy="335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18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result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91801" cy="47921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Input randomly selected 124 images from 4 </a:t>
            </a:r>
            <a:r>
              <a:rPr lang="en-US" dirty="0" err="1"/>
              <a:t>celegans</a:t>
            </a:r>
            <a:r>
              <a:rPr lang="en-US" dirty="0"/>
              <a:t> at time slides from 70 to 100.</a:t>
            </a:r>
          </a:p>
          <a:p>
            <a:r>
              <a:rPr lang="en-US" dirty="0"/>
              <a:t>36 images are classified as having </a:t>
            </a:r>
            <a:r>
              <a:rPr lang="en-US" dirty="0" smtClean="0"/>
              <a:t>rosettes.</a:t>
            </a:r>
            <a:r>
              <a:rPr lang="en-US" dirty="0"/>
              <a:t> </a:t>
            </a:r>
            <a:r>
              <a:rPr lang="en-US" dirty="0" smtClean="0"/>
              <a:t>88 images are classified as not having rosettes.</a:t>
            </a:r>
          </a:p>
          <a:p>
            <a:r>
              <a:rPr lang="en-US" dirty="0" smtClean="0"/>
              <a:t>After manually verified, I found the following stats:</a:t>
            </a:r>
          </a:p>
          <a:p>
            <a:pPr lvl="1"/>
            <a:r>
              <a:rPr lang="en-US" dirty="0" smtClean="0"/>
              <a:t>Stats for </a:t>
            </a:r>
            <a:r>
              <a:rPr lang="en-US" dirty="0"/>
              <a:t>images classified as having rosettes:</a:t>
            </a:r>
          </a:p>
          <a:p>
            <a:pPr lvl="2"/>
            <a:r>
              <a:rPr lang="en-US" dirty="0"/>
              <a:t>Definitely having </a:t>
            </a:r>
            <a:r>
              <a:rPr lang="en-US" dirty="0" err="1"/>
              <a:t>ros</a:t>
            </a:r>
            <a:r>
              <a:rPr lang="en-US" dirty="0"/>
              <a:t>: 4</a:t>
            </a:r>
          </a:p>
          <a:p>
            <a:pPr lvl="2"/>
            <a:r>
              <a:rPr lang="en-US" dirty="0"/>
              <a:t>Probably having </a:t>
            </a:r>
            <a:r>
              <a:rPr lang="en-US" dirty="0" err="1"/>
              <a:t>ros</a:t>
            </a:r>
            <a:r>
              <a:rPr lang="en-US" dirty="0"/>
              <a:t>: 15</a:t>
            </a:r>
          </a:p>
          <a:p>
            <a:pPr lvl="2"/>
            <a:r>
              <a:rPr lang="en-US" dirty="0"/>
              <a:t>Not likely having </a:t>
            </a:r>
            <a:r>
              <a:rPr lang="en-US" dirty="0" err="1"/>
              <a:t>ros</a:t>
            </a:r>
            <a:r>
              <a:rPr lang="en-US" dirty="0"/>
              <a:t>: 17</a:t>
            </a:r>
          </a:p>
          <a:p>
            <a:pPr lvl="1"/>
            <a:r>
              <a:rPr lang="en-US" sz="2000" dirty="0"/>
              <a:t>Stats for images classified as not having rosettes:</a:t>
            </a:r>
          </a:p>
          <a:p>
            <a:pPr lvl="2"/>
            <a:r>
              <a:rPr lang="en-US" sz="1600" dirty="0"/>
              <a:t>Definitely having </a:t>
            </a:r>
            <a:r>
              <a:rPr lang="en-US" sz="1600" dirty="0" err="1"/>
              <a:t>ros</a:t>
            </a:r>
            <a:r>
              <a:rPr lang="en-US" sz="1600" dirty="0"/>
              <a:t>: 3</a:t>
            </a:r>
          </a:p>
          <a:p>
            <a:pPr lvl="2"/>
            <a:r>
              <a:rPr lang="en-US" sz="1600" dirty="0"/>
              <a:t>Probably having </a:t>
            </a:r>
            <a:r>
              <a:rPr lang="en-US" sz="1600" dirty="0" err="1"/>
              <a:t>ros</a:t>
            </a:r>
            <a:r>
              <a:rPr lang="en-US" sz="1600" dirty="0"/>
              <a:t>: 17</a:t>
            </a:r>
          </a:p>
          <a:p>
            <a:pPr lvl="2"/>
            <a:r>
              <a:rPr lang="en-US" sz="1600" dirty="0"/>
              <a:t>Not likely having </a:t>
            </a:r>
            <a:r>
              <a:rPr lang="en-US" sz="1600" dirty="0" err="1"/>
              <a:t>ros</a:t>
            </a:r>
            <a:r>
              <a:rPr lang="en-US" sz="1600" dirty="0"/>
              <a:t>: </a:t>
            </a:r>
            <a:r>
              <a:rPr lang="en-US" sz="1600" dirty="0" smtClean="0"/>
              <a:t>68</a:t>
            </a:r>
          </a:p>
          <a:p>
            <a:r>
              <a:rPr lang="en-US" dirty="0" smtClean="0"/>
              <a:t>If we count “probably having </a:t>
            </a:r>
            <a:r>
              <a:rPr lang="en-US" dirty="0" err="1" smtClean="0"/>
              <a:t>ros</a:t>
            </a:r>
            <a:r>
              <a:rPr lang="en-US" dirty="0" smtClean="0"/>
              <a:t>” as having rosette, then we have accuracy of 70</a:t>
            </a:r>
            <a:r>
              <a:rPr lang="en-US" dirty="0"/>
              <a:t>%. Both precision and recall of rosettes are around 50</a:t>
            </a:r>
            <a:r>
              <a:rPr lang="en-US" dirty="0" smtClean="0"/>
              <a:t>%.</a:t>
            </a:r>
            <a:endParaRPr lang="en-US" dirty="0"/>
          </a:p>
          <a:p>
            <a:r>
              <a:rPr lang="en-US" dirty="0"/>
              <a:t>If we count “probably having </a:t>
            </a:r>
            <a:r>
              <a:rPr lang="en-US" dirty="0" err="1"/>
              <a:t>ros</a:t>
            </a:r>
            <a:r>
              <a:rPr lang="en-US" dirty="0"/>
              <a:t>” as </a:t>
            </a:r>
            <a:r>
              <a:rPr lang="en-US" dirty="0" smtClean="0"/>
              <a:t>not having </a:t>
            </a:r>
            <a:r>
              <a:rPr lang="en-US" dirty="0"/>
              <a:t>rosette, then we have accuracy of </a:t>
            </a:r>
            <a:r>
              <a:rPr lang="en-US" dirty="0" smtClean="0"/>
              <a:t>72</a:t>
            </a:r>
            <a:r>
              <a:rPr lang="en-US" dirty="0"/>
              <a:t>%. </a:t>
            </a:r>
            <a:r>
              <a:rPr lang="en-US" dirty="0" smtClean="0"/>
              <a:t>Precision in this case is very low at around 10%. Recall is </a:t>
            </a:r>
            <a:r>
              <a:rPr lang="en-US" dirty="0"/>
              <a:t>around </a:t>
            </a:r>
            <a:r>
              <a:rPr lang="en-US" dirty="0" smtClean="0"/>
              <a:t>60%.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0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C:\Users\1zl\Downloads\predicted_rosettes_ver2\rosettes\test_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047" y="296802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verification details - Images classified as having rosettes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051" y="1915765"/>
            <a:ext cx="134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Definitely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052" y="3254458"/>
            <a:ext cx="15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2872" y="5808696"/>
            <a:ext cx="15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likely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pic>
        <p:nvPicPr>
          <p:cNvPr id="2050" name="Picture 2" descr="C:\Users\1zl\Downloads\predicted_rosettes_ver2\rosettes\test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24" y="296802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1674124" y="2968023"/>
            <a:ext cx="898595" cy="9327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Users\1zl\Downloads\predicted_rosettes_ver2\rosettes\test_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44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1zl\Downloads\predicted_rosettes_ver2\rosettes\test_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05" y="296802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3657600" y="3254457"/>
            <a:ext cx="767166" cy="8754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 descr="C:\Users\1zl\Downloads\predicted_rosettes_ver2\rosettes\test_9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123" y="16293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4836293" y="3434404"/>
            <a:ext cx="1150708" cy="7463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C:\Users\1zl\Downloads\predicted_rosettes_ver2\rosettes\test_1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04" y="16293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1733348" y="2039288"/>
            <a:ext cx="1150708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356796" y="2054786"/>
            <a:ext cx="1150708" cy="7942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C:\Users\1zl\Downloads\predicted_rosettes_ver2\rosettes\test_2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20" y="297199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6279020" y="3203934"/>
            <a:ext cx="609600" cy="6270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9" descr="C:\Users\1zl\Downloads\predicted_rosettes_ver2\rosettes\test_3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125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1zl\Downloads\predicted_rosettes_ver2\rosettes\test_38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800" y="1629852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5269422" y="1858360"/>
            <a:ext cx="717577" cy="777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C:\Users\1zl\Downloads\predicted_rosettes_ver2\rosettes\test_48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67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:\Users\1zl\Downloads\predicted_rosettes_ver2\rosettes\test_54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84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C:\Users\1zl\Downloads\predicted_rosettes_ver2\rosettes\test_58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888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C:\Users\1zl\Downloads\predicted_rosettes_ver2\rosettes\test_60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56" y="42681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1674122" y="4357698"/>
            <a:ext cx="634579" cy="6482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6" name="Picture 18" descr="C:\Users\1zl\Downloads\predicted_rosettes_ver2\rosettes\test_70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63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7" name="Picture 19" descr="C:\Users\1zl\Downloads\predicted_rosettes_ver2\rosettes\test_7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304" y="42681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 52"/>
          <p:cNvSpPr/>
          <p:nvPr/>
        </p:nvSpPr>
        <p:spPr>
          <a:xfrm>
            <a:off x="3348617" y="4741048"/>
            <a:ext cx="1150708" cy="7463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8" name="Picture 20" descr="C:\Users\1zl\Downloads\predicted_rosettes_ver2\rosettes\test_73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67" y="42681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4870539" y="4742385"/>
            <a:ext cx="1150708" cy="7463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9" name="Picture 21" descr="C:\Users\1zl\Downloads\predicted_rosettes_ver2\rosettes\test_74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2221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C:\Users\1zl\Downloads\predicted_rosettes_ver2\rosettes\test_80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20" y="42681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6293710" y="4610746"/>
            <a:ext cx="696025" cy="8766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051368" y="2039288"/>
            <a:ext cx="35026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Stats for images classified as having rosettes:</a:t>
            </a:r>
          </a:p>
          <a:p>
            <a:r>
              <a:rPr lang="en-US" dirty="0" smtClean="0"/>
              <a:t>Definitely having </a:t>
            </a:r>
            <a:r>
              <a:rPr lang="en-US" dirty="0" err="1" smtClean="0"/>
              <a:t>ros</a:t>
            </a:r>
            <a:r>
              <a:rPr lang="en-US" dirty="0" smtClean="0"/>
              <a:t>: 4</a:t>
            </a:r>
          </a:p>
          <a:p>
            <a:r>
              <a:rPr lang="en-US" dirty="0" smtClean="0"/>
              <a:t>Probably having </a:t>
            </a:r>
            <a:r>
              <a:rPr lang="en-US" dirty="0" err="1" smtClean="0"/>
              <a:t>ros</a:t>
            </a:r>
            <a:r>
              <a:rPr lang="en-US" dirty="0" smtClean="0"/>
              <a:t>: 15</a:t>
            </a:r>
          </a:p>
          <a:p>
            <a:r>
              <a:rPr lang="en-US" dirty="0" smtClean="0"/>
              <a:t>Not likely having </a:t>
            </a:r>
            <a:r>
              <a:rPr lang="en-US" dirty="0" err="1" smtClean="0"/>
              <a:t>ros</a:t>
            </a:r>
            <a:r>
              <a:rPr lang="en-US" dirty="0" smtClean="0"/>
              <a:t>: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7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 descr="C:\Users\1zl\Downloads\predicted_rosettes_ver2\rosettes\test_1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44" y="163754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verification details - Images classified as having rosettes (continued…)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1051" y="1915765"/>
            <a:ext cx="1342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Definitely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052" y="3254458"/>
            <a:ext cx="15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Probably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900" y="4607578"/>
            <a:ext cx="15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likely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200758" y="1852048"/>
            <a:ext cx="683297" cy="805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2" name="Picture 24" descr="C:\Users\1zl\Downloads\predicted_rosettes_ver2\rosettes\test_8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55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1zl\Downloads\predicted_rosettes_ver2\rosettes\test_8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33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1zl\Downloads\predicted_rosettes_ver2\rosettes\test_8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636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1zl\Downloads\predicted_rosettes_ver2\rosettes\test_9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66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1zl\Downloads\predicted_rosettes_ver2\rosettes\test_10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31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1zl\Downloads\predicted_rosettes_ver2\rosettes\test_10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44" y="303196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/>
          <p:cNvSpPr/>
          <p:nvPr/>
        </p:nvSpPr>
        <p:spPr>
          <a:xfrm>
            <a:off x="2038027" y="3320846"/>
            <a:ext cx="767166" cy="8754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C:\Users\1zl\Downloads\predicted_rosettes_ver2\rosettes\test_108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141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C:\Users\1zl\Downloads\predicted_rosettes_ver2\rosettes\test_111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012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1zl\Downloads\predicted_rosettes_ver2\rosettes\test_11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855" y="43211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C:\Users\1zl\Downloads\predicted_rosettes_ver2\rosettes\test_115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333" y="43211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1zl\Downloads\predicted_rosettes_ver2\rosettes\test_121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636" y="43211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1zl\Downloads\predicted_rosettes_ver2\rosettes\test_122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082" y="303196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3538780" y="3329460"/>
            <a:ext cx="767166" cy="87543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6" name="Picture 14" descr="C:\Users\1zl\Downloads\predicted_rosettes_ver2\rosettes\test_123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636" y="302153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4685466" y="3577623"/>
            <a:ext cx="1193369" cy="6735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11" descr="C:\Users\1zl\Downloads\predicted_rosettes_ver2\rosettes\test_44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31" y="302153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7936343" y="3288298"/>
            <a:ext cx="750478" cy="8679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13" descr="C:\Users\1zl\Downloads\predicted_rosettes_ver2\rosettes\test_53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141" y="302153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9627181" y="3018463"/>
            <a:ext cx="668159" cy="5525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15" descr="C:\Users\1zl\Downloads\predicted_rosettes_ver2\rosettes\test_57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012" y="30308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11162053" y="3030867"/>
            <a:ext cx="668159" cy="6200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23" descr="C:\Users\1zl\Downloads\predicted_rosettes_ver2\rosettes\test_81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660" y="303196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6157906" y="3503758"/>
            <a:ext cx="1150708" cy="7463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verification details - Images classified as not having rosettes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91" y="1889270"/>
            <a:ext cx="15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Definitely / Probably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191" y="3210691"/>
            <a:ext cx="15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likely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849173" y="1494228"/>
            <a:ext cx="20767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Stats for images classified as not having rosettes:</a:t>
            </a:r>
          </a:p>
          <a:p>
            <a:r>
              <a:rPr lang="en-US" sz="1400" dirty="0" smtClean="0"/>
              <a:t>Definitely having </a:t>
            </a:r>
            <a:r>
              <a:rPr lang="en-US" sz="1400" dirty="0" err="1" smtClean="0"/>
              <a:t>ros</a:t>
            </a:r>
            <a:r>
              <a:rPr lang="en-US" sz="1400" dirty="0" smtClean="0"/>
              <a:t>: 3</a:t>
            </a:r>
          </a:p>
          <a:p>
            <a:r>
              <a:rPr lang="en-US" sz="1400" dirty="0" smtClean="0"/>
              <a:t>Probably having </a:t>
            </a:r>
            <a:r>
              <a:rPr lang="en-US" sz="1400" dirty="0" err="1" smtClean="0"/>
              <a:t>ros</a:t>
            </a:r>
            <a:r>
              <a:rPr lang="en-US" sz="1400" dirty="0" smtClean="0"/>
              <a:t>: 17</a:t>
            </a:r>
          </a:p>
          <a:p>
            <a:r>
              <a:rPr lang="en-US" sz="1400" dirty="0" smtClean="0"/>
              <a:t>Not likely having </a:t>
            </a:r>
            <a:r>
              <a:rPr lang="en-US" sz="1400" dirty="0" err="1" smtClean="0"/>
              <a:t>ros</a:t>
            </a:r>
            <a:r>
              <a:rPr lang="en-US" sz="1400" dirty="0" smtClean="0"/>
              <a:t>: 68</a:t>
            </a:r>
            <a:endParaRPr lang="en-US" sz="1400" dirty="0"/>
          </a:p>
        </p:txBody>
      </p:sp>
      <p:pic>
        <p:nvPicPr>
          <p:cNvPr id="4098" name="Picture 2" descr="C:\Users\1zl\Downloads\predicted_rosettes_ver2\non-rosettes\test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29242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1zl\Downloads\predicted_rosettes_ver2\non-rosettes\test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42648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1zl\Downloads\predicted_rosettes_ver2\non-rosettes\test_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16028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 38"/>
          <p:cNvSpPr/>
          <p:nvPr/>
        </p:nvSpPr>
        <p:spPr>
          <a:xfrm>
            <a:off x="2177862" y="1851611"/>
            <a:ext cx="622515" cy="7598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1" name="Picture 5" descr="C:\Users\1zl\Downloads\predicted_rosettes_ver2\non-rosettes\test_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479" y="29242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1zl\Downloads\predicted_rosettes_ver2\non-rosettes\test_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55815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1zl\Downloads\predicted_rosettes_ver2\non-rosettes\test_1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479" y="160283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3001479" y="2367994"/>
            <a:ext cx="718114" cy="4479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4" name="Picture 8" descr="C:\Users\1zl\Downloads\predicted_rosettes_ver2\non-rosettes\test_1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479" y="42648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1zl\Downloads\predicted_rosettes_ver2\non-rosettes\test_1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22" y="160823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517730" y="1665309"/>
            <a:ext cx="860182" cy="6361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6" name="Picture 10" descr="C:\Users\1zl\Downloads\predicted_rosettes_ver2\non-rosettes\test_13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479" y="55815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C:\Users\1zl\Downloads\predicted_rosettes_ver2\non-rosettes\test_15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22" y="294817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C:\Users\1zl\Downloads\predicted_rosettes_ver2\non-rosettes\test_16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22" y="42648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3" descr="C:\Users\1zl\Downloads\predicted_rosettes_ver2\non-rosettes\test_18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922" y="55815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C:\Users\1zl\Downloads\predicted_rosettes_ver2\non-rosettes\test_19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294817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15" descr="C:\Users\1zl\Downloads\predicted_rosettes_ver2\non-rosettes\test_20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42648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C:\Users\1zl\Downloads\predicted_rosettes_ver2\non-rosettes\test_2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159671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6338807" y="1922659"/>
            <a:ext cx="689056" cy="6361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3" name="Picture 17" descr="C:\Users\1zl\Downloads\predicted_rosettes_ver2\non-rosettes\test_22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57" y="159671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/>
          <p:cNvSpPr/>
          <p:nvPr/>
        </p:nvSpPr>
        <p:spPr>
          <a:xfrm>
            <a:off x="7210641" y="2081853"/>
            <a:ext cx="1148516" cy="73406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4" name="Picture 18" descr="C:\Users\1zl\Downloads\predicted_rosettes_ver2\non-rosettes\test_23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55815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5" name="Picture 19" descr="C:\Users\1zl\Downloads\predicted_rosettes_ver2\non-rosettes\test_24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43" y="159671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8495843" y="1735810"/>
            <a:ext cx="609600" cy="56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16" name="Picture 20" descr="C:\Users\1zl\Downloads\predicted_rosettes_ver2\non-rosettes\test_25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57" y="292425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7" name="Picture 21" descr="C:\Users\1zl\Downloads\predicted_rosettes_ver2\non-rosettes\test_65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43" y="29242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23" descr="C:\Users\1zl\Downloads\predicted_rosettes_ver2\non-rosettes\test_68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57" y="42648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1" name="Picture 25" descr="C:\Users\1zl\Downloads\predicted_rosettes_ver2\non-rosettes\test_102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957" y="55815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2" descr="C:\Users\1zl\Downloads\predicted_rosettes_ver2\non-rosettes\test_104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43" y="42648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3" name="Picture 27" descr="C:\Users\1zl\Downloads\predicted_rosettes_ver2\non-rosettes\test_105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43" y="55815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3" descr="C:\Users\1zl\Downloads\predicted_rosettes_ver2\non-rosettes\test_109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50" y="29242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5" name="Picture 29" descr="C:\Users\1zl\Downloads\predicted_rosettes_ver2\non-rosettes\test_110.jp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50" y="42648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6" name="Picture 30" descr="C:\Users\1zl\Downloads\predicted_rosettes_ver2\non-rosettes\test_113.jp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450" y="55815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3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verification details - Images classified as not having rosettes (continued…)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91" y="1889270"/>
            <a:ext cx="15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Definitely / Probably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191" y="3210691"/>
            <a:ext cx="15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likely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pic>
        <p:nvPicPr>
          <p:cNvPr id="4116" name="Picture 20" descr="C:\Users\1zl\Downloads\predicted_rosettes_ver2\non-rosettes\test_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166530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/>
          <p:cNvSpPr/>
          <p:nvPr/>
        </p:nvSpPr>
        <p:spPr>
          <a:xfrm>
            <a:off x="1568263" y="2274909"/>
            <a:ext cx="671242" cy="617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:\Users\1zl\Downloads\predicted_rosettes_ver2\non-rosettes\test_2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30401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1zl\Downloads\predicted_rosettes_ver2\non-rosettes\test_2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76" y="30401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1zl\Downloads\predicted_rosettes_ver2\non-rosettes\test_2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826" y="305358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1zl\Downloads\predicted_rosettes_ver2\non-rosettes\test_3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75" y="304014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:\Users\1zl\Downloads\predicted_rosettes_ver2\non-rosettes\test_3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25" y="303960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1zl\Downloads\predicted_rosettes_ver2\non-rosettes\test_33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12" y="303960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:\Users\1zl\Downloads\predicted_rosettes_ver2\non-rosettes\test_34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76" y="166530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3041704" y="1667317"/>
            <a:ext cx="868657" cy="891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9" name="Picture 9" descr="C:\Users\1zl\Downloads\predicted_rosettes_ver2\non-rosettes\test_35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122" y="303960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C:\Users\1zl\Downloads\predicted_rosettes_ver2\non-rosettes\test_36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87" y="303960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C:\Users\1zl\Downloads\predicted_rosettes_ver2\non-rosettes\test_37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440" y="1665309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177440" y="2350935"/>
            <a:ext cx="712275" cy="52600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2" name="Picture 12" descr="C:\Users\1zl\Downloads\predicted_rosettes_ver2\non-rosettes\test_39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C:\Users\1zl\Downloads\predicted_rosettes_ver2\non-rosettes\test_40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76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:\Users\1zl\Downloads\predicted_rosettes_ver2\non-rosettes\test_4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440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C:\Users\1zl\Downloads\predicted_rosettes_ver2\non-rosettes\test_42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75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C:\Users\1zl\Downloads\predicted_rosettes_ver2\non-rosettes\test_43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25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Picture 17" descr="C:\Users\1zl\Downloads\predicted_rosettes_ver2\non-rosettes\test_45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12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C:\Users\1zl\Downloads\predicted_rosettes_ver2\non-rosettes\test_46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122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9" name="Picture 19" descr="C:\Users\1zl\Downloads\predicted_rosettes_ver2\non-rosettes\test_47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75" y="167305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/>
          <p:cNvSpPr/>
          <p:nvPr/>
        </p:nvSpPr>
        <p:spPr>
          <a:xfrm>
            <a:off x="5528376" y="1713235"/>
            <a:ext cx="609600" cy="6376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40" name="Picture 20" descr="C:\Users\1zl\Downloads\predicted_rosettes_ver2\non-rosettes\test_49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87" y="433376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1" name="Picture 21" descr="C:\Users\1zl\Downloads\predicted_rosettes_ver2\non-rosettes\test_50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263" y="56419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C:\Users\1zl\Downloads\predicted_rosettes_ver2\non-rosettes\test_51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25" y="16673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/>
          <p:cNvSpPr/>
          <p:nvPr/>
        </p:nvSpPr>
        <p:spPr>
          <a:xfrm>
            <a:off x="7253854" y="1921149"/>
            <a:ext cx="720024" cy="8914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43" name="Picture 23" descr="C:\Users\1zl\Downloads\predicted_rosettes_ver2\non-rosettes\test_52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12" y="167305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/>
          <p:cNvSpPr/>
          <p:nvPr/>
        </p:nvSpPr>
        <p:spPr>
          <a:xfrm>
            <a:off x="8216712" y="1805553"/>
            <a:ext cx="710312" cy="64317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44" name="Picture 24" descr="C:\Users\1zl\Downloads\predicted_rosettes_ver2\non-rosettes\test_55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76" y="56419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Picture 25" descr="C:\Users\1zl\Downloads\predicted_rosettes_ver2\non-rosettes\test_56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826" y="56425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C:\Users\1zl\Downloads\predicted_rosettes_ver2\non-rosettes\test_59.jp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375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7" name="Picture 27" descr="C:\Users\1zl\Downloads\predicted_rosettes_ver2\non-rosettes\test_61.jp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625" y="56425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 descr="C:\Users\1zl\Downloads\predicted_rosettes_ver2\non-rosettes\test_62.jp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12" y="56425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9" name="Picture 29" descr="C:\Users\1zl\Downloads\predicted_rosettes_ver2\non-rosettes\test_63.jp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948" y="564258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30" descr="C:\Users\1zl\Downloads\predicted_rosettes_ver2\non-rosettes\test_64.jpg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87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22" descr="C:\Users\1zl\Downloads\predicted_rosettes_ver2\non-rosettes\test_66.jpg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122" y="167305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9740685" y="1660034"/>
            <a:ext cx="860155" cy="8971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51" name="Picture 31" descr="C:\Users\1zl\Downloads\predicted_rosettes_ver2\non-rosettes\test_67.jpg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887" y="168471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/>
          <p:cNvSpPr/>
          <p:nvPr/>
        </p:nvSpPr>
        <p:spPr>
          <a:xfrm>
            <a:off x="10874888" y="2032084"/>
            <a:ext cx="516366" cy="7266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Manually verification details - Images classified as not having rosettes (continued…)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91" y="1889270"/>
            <a:ext cx="15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Definitely / Probably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191" y="3210691"/>
            <a:ext cx="1503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likely having </a:t>
            </a:r>
            <a:r>
              <a:rPr lang="en-US" dirty="0" err="1" smtClean="0"/>
              <a:t>ros</a:t>
            </a:r>
            <a:endParaRPr lang="en-US" dirty="0"/>
          </a:p>
        </p:txBody>
      </p:sp>
      <p:pic>
        <p:nvPicPr>
          <p:cNvPr id="45" name="Picture 24" descr="C:\Users\1zl\Downloads\predicted_rosettes_ver2\non-rosettes\test_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65" y="174133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1436365" y="1914524"/>
            <a:ext cx="712275" cy="7356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:\Users\1zl\Downloads\predicted_rosettes_ver2\non-rosettes\test_7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113" y="174133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/>
          <p:cNvSpPr/>
          <p:nvPr/>
        </p:nvSpPr>
        <p:spPr>
          <a:xfrm>
            <a:off x="3330038" y="2038027"/>
            <a:ext cx="712275" cy="6807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 descr="C:\Users\1zl\Downloads\predicted_rosettes_ver2\non-rosettes\test_7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65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:\Users\1zl\Downloads\predicted_rosettes_ver2\non-rosettes\test_7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113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C:\Users\1zl\Downloads\predicted_rosettes_ver2\non-rosettes\test_77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256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:\Users\1zl\Downloads\predicted_rosettes_ver2\non-rosettes\test_78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25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C:\Users\1zl\Downloads\predicted_rosettes_ver2\non-rosettes\test_79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256" y="174133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4447718" y="1737575"/>
            <a:ext cx="806207" cy="9126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2" name="Picture 8" descr="C:\Users\1zl\Downloads\predicted_rosettes_ver2\non-rosettes\test_8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87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C:\Users\1zl\Downloads\predicted_rosettes_ver2\non-rosettes\test_84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80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:\Users\1zl\Downloads\predicted_rosettes_ver2\non-rosettes\test_85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504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 descr="C:\Users\1zl\Downloads\predicted_rosettes_ver2\non-rosettes\test_87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302488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C:\Users\1zl\Downloads\predicted_rosettes_ver2\non-rosettes\test_88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65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C:\Users\1zl\Downloads\predicted_rosettes_ver2\non-rosettes\test_90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113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C:\Users\1zl\Downloads\predicted_rosettes_ver2\non-rosettes\test_9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256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9" name="Picture 15" descr="C:\Users\1zl\Downloads\predicted_rosettes_ver2\non-rosettes\test_92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25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C:\Users\1zl\Downloads\predicted_rosettes_ver2\non-rosettes\test_93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87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1" name="Picture 17" descr="C:\Users\1zl\Downloads\predicted_rosettes_ver2\non-rosettes\test_95.jp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80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C:\Users\1zl\Downloads\predicted_rosettes_ver2\non-rosettes\test_96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504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3" name="Picture 19" descr="C:\Users\1zl\Downloads\predicted_rosettes_ver2\non-rosettes\test_97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0" y="435798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 descr="C:\Users\1zl\Downloads\predicted_rosettes_ver2\non-rosettes\test_98.jp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365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5" name="Picture 21" descr="C:\Users\1zl\Downloads\predicted_rosettes_ver2\non-rosettes\test_99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113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6" descr="C:\Users\1zl\Downloads\predicted_rosettes_ver2\non-rosettes\test_103.jp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25" y="174133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/>
          <p:cNvSpPr/>
          <p:nvPr/>
        </p:nvSpPr>
        <p:spPr>
          <a:xfrm>
            <a:off x="5772621" y="1729825"/>
            <a:ext cx="806207" cy="9126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28" descr="C:\Users\1zl\Downloads\predicted_rosettes_ver2\non-rosettes\test_106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87" y="174133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7477932" y="1983783"/>
            <a:ext cx="671755" cy="7548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68" name="Picture 24" descr="C:\Users\1zl\Downloads\predicted_rosettes_ver2\non-rosettes\test_114.jp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256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9" name="Picture 25" descr="C:\Users\1zl\Downloads\predicted_rosettes_ver2\non-rosettes\test_116.jp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125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0" name="Picture 26" descr="C:\Users\1zl\Downloads\predicted_rosettes_ver2\non-rosettes\test_117.jp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25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1" name="Picture 27" descr="C:\Users\1zl\Downloads\predicted_rosettes_ver2\non-rosettes\test_118.jp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80" y="172982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8301980" y="2495227"/>
            <a:ext cx="671755" cy="4458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72" name="Picture 28" descr="C:\Users\1zl\Downloads\predicted_rosettes_ver2\non-rosettes\test_119.jp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80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73" name="Picture 29" descr="C:\Users\1zl\Downloads\predicted_rosettes_ver2\non-rosettes\test_120.jp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639" y="56388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1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data augmentation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4615543" cy="4509861"/>
          </a:xfrm>
        </p:spPr>
        <p:txBody>
          <a:bodyPr/>
          <a:lstStyle/>
          <a:p>
            <a:r>
              <a:rPr lang="en-US" dirty="0" smtClean="0"/>
              <a:t>4 kinds of data augmentation are added.</a:t>
            </a:r>
          </a:p>
          <a:p>
            <a:pPr lvl="1"/>
            <a:r>
              <a:rPr lang="en-US" dirty="0" smtClean="0"/>
              <a:t>Randomly flip upside down</a:t>
            </a:r>
          </a:p>
          <a:p>
            <a:pPr lvl="1"/>
            <a:r>
              <a:rPr lang="en-US" dirty="0" smtClean="0"/>
              <a:t>Randomly flip left to right</a:t>
            </a:r>
          </a:p>
          <a:p>
            <a:pPr lvl="1"/>
            <a:r>
              <a:rPr lang="en-US" dirty="0" smtClean="0"/>
              <a:t>Randomly adjust brightness in a small range (12.5%)</a:t>
            </a:r>
          </a:p>
          <a:p>
            <a:pPr lvl="1"/>
            <a:r>
              <a:rPr lang="en-US" dirty="0" smtClean="0"/>
              <a:t>Randomly adjust contrast in the range of [50%, 150</a:t>
            </a:r>
            <a:r>
              <a:rPr lang="en-US" dirty="0" smtClean="0"/>
              <a:t>%]</a:t>
            </a:r>
          </a:p>
          <a:p>
            <a:r>
              <a:rPr lang="en-US" dirty="0" smtClean="0"/>
              <a:t>Possible reason:</a:t>
            </a:r>
          </a:p>
          <a:p>
            <a:pPr lvl="1"/>
            <a:r>
              <a:rPr lang="en-US" dirty="0" smtClean="0"/>
              <a:t>Dataset is too small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93" y="1768928"/>
            <a:ext cx="58102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90758" y="1584262"/>
            <a:ext cx="3370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Orange is with data augmentation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1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8235</TotalTime>
  <Words>455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Rosette classifier prediction result analysis and future work</vt:lpstr>
      <vt:lpstr>Previous Training &amp; Testing Performance</vt:lpstr>
      <vt:lpstr>Prediction result analysis</vt:lpstr>
      <vt:lpstr>Manually verification details - Images classified as having rosettes</vt:lpstr>
      <vt:lpstr>Manually verification details - Images classified as having rosettes (continued…)</vt:lpstr>
      <vt:lpstr>Manually verification details - Images classified as not having rosettes</vt:lpstr>
      <vt:lpstr>Manually verification details - Images classified as not having rosettes (continued…)</vt:lpstr>
      <vt:lpstr>Manually verification details - Images classified as not having rosettes (continued…)</vt:lpstr>
      <vt:lpstr>Adding data augmentation</vt:lpstr>
      <vt:lpstr>New dataset and Different network size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ACGAN &amp; SSCGAN</dc:title>
  <dc:creator>Zheng Lu</dc:creator>
  <cp:lastModifiedBy>Lu, Zheng</cp:lastModifiedBy>
  <cp:revision>90</cp:revision>
  <dcterms:created xsi:type="dcterms:W3CDTF">2018-01-25T19:11:49Z</dcterms:created>
  <dcterms:modified xsi:type="dcterms:W3CDTF">2018-03-12T18:58:21Z</dcterms:modified>
</cp:coreProperties>
</file>