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3BA4BBB0-B513-4A5B-B911-71423D1774DE}"/>
    <pc:docChg chg="undo custSel addSld modSld">
      <pc:chgData name="Zheng Lu" userId="abc8ba554a56d51a" providerId="LiveId" clId="{3BA4BBB0-B513-4A5B-B911-71423D1774DE}" dt="2018-03-12T19:25:04.708" v="556" actId="20577"/>
      <pc:docMkLst>
        <pc:docMk/>
      </pc:docMkLst>
      <pc:sldChg chg="addSp delSp modSp add">
        <pc:chgData name="Zheng Lu" userId="abc8ba554a56d51a" providerId="LiveId" clId="{3BA4BBB0-B513-4A5B-B911-71423D1774DE}" dt="2018-03-12T19:12:01.193" v="222" actId="478"/>
        <pc:sldMkLst>
          <pc:docMk/>
          <pc:sldMk cId="3833769786" sldId="272"/>
        </pc:sldMkLst>
        <pc:spChg chg="mod">
          <ac:chgData name="Zheng Lu" userId="abc8ba554a56d51a" providerId="LiveId" clId="{3BA4BBB0-B513-4A5B-B911-71423D1774DE}" dt="2018-03-12T19:01:11.439" v="22" actId="20577"/>
          <ac:spMkLst>
            <pc:docMk/>
            <pc:sldMk cId="3833769786" sldId="272"/>
            <ac:spMk id="2" creationId="{AEE4177A-AA45-4637-89C5-598F3D21C224}"/>
          </ac:spMkLst>
        </pc:spChg>
        <pc:spChg chg="del">
          <ac:chgData name="Zheng Lu" userId="abc8ba554a56d51a" providerId="LiveId" clId="{3BA4BBB0-B513-4A5B-B911-71423D1774DE}" dt="2018-03-12T19:01:42.549" v="23"/>
          <ac:spMkLst>
            <pc:docMk/>
            <pc:sldMk cId="3833769786" sldId="272"/>
            <ac:spMk id="3" creationId="{8978C00D-CE3B-4DFB-B8B4-ED2E89313957}"/>
          </ac:spMkLst>
        </pc:spChg>
        <pc:spChg chg="add del mod">
          <ac:chgData name="Zheng Lu" userId="abc8ba554a56d51a" providerId="LiveId" clId="{3BA4BBB0-B513-4A5B-B911-71423D1774DE}" dt="2018-03-12T19:02:33.880" v="29" actId="478"/>
          <ac:spMkLst>
            <pc:docMk/>
            <pc:sldMk cId="3833769786" sldId="272"/>
            <ac:spMk id="6" creationId="{B421017C-6ABB-460D-8B7B-5856037CE0B9}"/>
          </ac:spMkLst>
        </pc:spChg>
        <pc:spChg chg="add mod ord">
          <ac:chgData name="Zheng Lu" userId="abc8ba554a56d51a" providerId="LiveId" clId="{3BA4BBB0-B513-4A5B-B911-71423D1774DE}" dt="2018-03-12T19:11:39.952" v="207" actId="1076"/>
          <ac:spMkLst>
            <pc:docMk/>
            <pc:sldMk cId="3833769786" sldId="272"/>
            <ac:spMk id="7" creationId="{F3E7E463-E528-4EDC-BEC6-DA33EB9A1A5A}"/>
          </ac:spMkLst>
        </pc:spChg>
        <pc:spChg chg="add del mod">
          <ac:chgData name="Zheng Lu" userId="abc8ba554a56d51a" providerId="LiveId" clId="{3BA4BBB0-B513-4A5B-B911-71423D1774DE}" dt="2018-03-12T19:10:17.946" v="167" actId="478"/>
          <ac:spMkLst>
            <pc:docMk/>
            <pc:sldMk cId="3833769786" sldId="272"/>
            <ac:spMk id="11" creationId="{6A24163F-590A-4E01-ABD7-37683B2B4947}"/>
          </ac:spMkLst>
        </pc:spChg>
        <pc:spChg chg="add del mod">
          <ac:chgData name="Zheng Lu" userId="abc8ba554a56d51a" providerId="LiveId" clId="{3BA4BBB0-B513-4A5B-B911-71423D1774DE}" dt="2018-03-12T19:10:17.946" v="167" actId="478"/>
          <ac:spMkLst>
            <pc:docMk/>
            <pc:sldMk cId="3833769786" sldId="272"/>
            <ac:spMk id="12" creationId="{AE0D29AC-BB91-4C85-8491-6BBDABAA68D9}"/>
          </ac:spMkLst>
        </pc:spChg>
        <pc:spChg chg="add del mod">
          <ac:chgData name="Zheng Lu" userId="abc8ba554a56d51a" providerId="LiveId" clId="{3BA4BBB0-B513-4A5B-B911-71423D1774DE}" dt="2018-03-12T19:07:58.547" v="91" actId="478"/>
          <ac:spMkLst>
            <pc:docMk/>
            <pc:sldMk cId="3833769786" sldId="272"/>
            <ac:spMk id="14" creationId="{09E35B83-1CB8-4154-9991-48AF0405D77E}"/>
          </ac:spMkLst>
        </pc:spChg>
        <pc:spChg chg="add del mod">
          <ac:chgData name="Zheng Lu" userId="abc8ba554a56d51a" providerId="LiveId" clId="{3BA4BBB0-B513-4A5B-B911-71423D1774DE}" dt="2018-03-12T19:10:17.946" v="167" actId="478"/>
          <ac:spMkLst>
            <pc:docMk/>
            <pc:sldMk cId="3833769786" sldId="272"/>
            <ac:spMk id="15" creationId="{416A7917-40B2-4E9E-A298-9C1797C7D0F2}"/>
          </ac:spMkLst>
        </pc:spChg>
        <pc:spChg chg="add mod">
          <ac:chgData name="Zheng Lu" userId="abc8ba554a56d51a" providerId="LiveId" clId="{3BA4BBB0-B513-4A5B-B911-71423D1774DE}" dt="2018-03-12T19:11:39.952" v="207" actId="1076"/>
          <ac:spMkLst>
            <pc:docMk/>
            <pc:sldMk cId="3833769786" sldId="272"/>
            <ac:spMk id="16" creationId="{981BC29F-42CE-4BEB-B8BF-71080C96BE0F}"/>
          </ac:spMkLst>
        </pc:spChg>
        <pc:spChg chg="add del mod">
          <ac:chgData name="Zheng Lu" userId="abc8ba554a56d51a" providerId="LiveId" clId="{3BA4BBB0-B513-4A5B-B911-71423D1774DE}" dt="2018-03-12T19:12:01.193" v="222" actId="478"/>
          <ac:spMkLst>
            <pc:docMk/>
            <pc:sldMk cId="3833769786" sldId="272"/>
            <ac:spMk id="17" creationId="{F24E08D5-A254-4F4A-8B39-33809AC2BA7A}"/>
          </ac:spMkLst>
        </pc:spChg>
        <pc:spChg chg="add mod">
          <ac:chgData name="Zheng Lu" userId="abc8ba554a56d51a" providerId="LiveId" clId="{3BA4BBB0-B513-4A5B-B911-71423D1774DE}" dt="2018-03-12T19:11:39.952" v="207" actId="1076"/>
          <ac:spMkLst>
            <pc:docMk/>
            <pc:sldMk cId="3833769786" sldId="272"/>
            <ac:spMk id="18" creationId="{32031DB6-4ED6-4244-AD9F-681D0B73F87D}"/>
          </ac:spMkLst>
        </pc:spChg>
        <pc:picChg chg="add del mod">
          <ac:chgData name="Zheng Lu" userId="abc8ba554a56d51a" providerId="LiveId" clId="{3BA4BBB0-B513-4A5B-B911-71423D1774DE}" dt="2018-03-12T19:02:26.143" v="25" actId="478"/>
          <ac:picMkLst>
            <pc:docMk/>
            <pc:sldMk cId="3833769786" sldId="272"/>
            <ac:picMk id="4" creationId="{E067C428-0CD7-4856-AA42-2DE1E99996E9}"/>
          </ac:picMkLst>
        </pc:picChg>
        <pc:picChg chg="add del mod">
          <ac:chgData name="Zheng Lu" userId="abc8ba554a56d51a" providerId="LiveId" clId="{3BA4BBB0-B513-4A5B-B911-71423D1774DE}" dt="2018-03-12T19:10:17.946" v="167" actId="478"/>
          <ac:picMkLst>
            <pc:docMk/>
            <pc:sldMk cId="3833769786" sldId="272"/>
            <ac:picMk id="8" creationId="{CCCBDC95-88FE-4FEB-8060-4646B5D1A5CD}"/>
          </ac:picMkLst>
        </pc:picChg>
        <pc:picChg chg="add del mod">
          <ac:chgData name="Zheng Lu" userId="abc8ba554a56d51a" providerId="LiveId" clId="{3BA4BBB0-B513-4A5B-B911-71423D1774DE}" dt="2018-03-12T19:10:17.946" v="167" actId="478"/>
          <ac:picMkLst>
            <pc:docMk/>
            <pc:sldMk cId="3833769786" sldId="272"/>
            <ac:picMk id="9" creationId="{789C5316-550E-4A29-874F-EBCF682CE859}"/>
          </ac:picMkLst>
        </pc:picChg>
        <pc:picChg chg="add del mod">
          <ac:chgData name="Zheng Lu" userId="abc8ba554a56d51a" providerId="LiveId" clId="{3BA4BBB0-B513-4A5B-B911-71423D1774DE}" dt="2018-03-12T19:06:39.665" v="73" actId="478"/>
          <ac:picMkLst>
            <pc:docMk/>
            <pc:sldMk cId="3833769786" sldId="272"/>
            <ac:picMk id="10" creationId="{0D9B0B24-0AE6-401A-AE5E-713A85A27EA2}"/>
          </ac:picMkLst>
        </pc:picChg>
        <pc:picChg chg="add mod">
          <ac:chgData name="Zheng Lu" userId="abc8ba554a56d51a" providerId="LiveId" clId="{3BA4BBB0-B513-4A5B-B911-71423D1774DE}" dt="2018-03-12T19:11:39.952" v="207" actId="1076"/>
          <ac:picMkLst>
            <pc:docMk/>
            <pc:sldMk cId="3833769786" sldId="272"/>
            <ac:picMk id="13" creationId="{A7FB372B-BBDF-477F-A428-B2F6E57F07BD}"/>
          </ac:picMkLst>
        </pc:picChg>
        <pc:picChg chg="add mod">
          <ac:chgData name="Zheng Lu" userId="abc8ba554a56d51a" providerId="LiveId" clId="{3BA4BBB0-B513-4A5B-B911-71423D1774DE}" dt="2018-03-12T19:02:35.492" v="30" actId="1076"/>
          <ac:picMkLst>
            <pc:docMk/>
            <pc:sldMk cId="3833769786" sldId="272"/>
            <ac:picMk id="1026" creationId="{6AA59B11-CE69-4D6F-8ED8-602652984B51}"/>
          </ac:picMkLst>
        </pc:picChg>
        <pc:picChg chg="add del mod">
          <ac:chgData name="Zheng Lu" userId="abc8ba554a56d51a" providerId="LiveId" clId="{3BA4BBB0-B513-4A5B-B911-71423D1774DE}" dt="2018-03-12T19:10:17.946" v="167" actId="478"/>
          <ac:picMkLst>
            <pc:docMk/>
            <pc:sldMk cId="3833769786" sldId="272"/>
            <ac:picMk id="1028" creationId="{226C60E2-BA21-4C5C-A442-661AE95750C9}"/>
          </ac:picMkLst>
        </pc:picChg>
      </pc:sldChg>
      <pc:sldChg chg="addSp modSp add">
        <pc:chgData name="Zheng Lu" userId="abc8ba554a56d51a" providerId="LiveId" clId="{3BA4BBB0-B513-4A5B-B911-71423D1774DE}" dt="2018-03-12T19:25:04.708" v="556" actId="20577"/>
        <pc:sldMkLst>
          <pc:docMk/>
          <pc:sldMk cId="847559264" sldId="273"/>
        </pc:sldMkLst>
        <pc:spChg chg="mod">
          <ac:chgData name="Zheng Lu" userId="abc8ba554a56d51a" providerId="LiveId" clId="{3BA4BBB0-B513-4A5B-B911-71423D1774DE}" dt="2018-03-12T19:19:42.181" v="239" actId="20577"/>
          <ac:spMkLst>
            <pc:docMk/>
            <pc:sldMk cId="847559264" sldId="273"/>
            <ac:spMk id="2" creationId="{22149D6D-B214-4076-90FC-F03D6F47DE9C}"/>
          </ac:spMkLst>
        </pc:spChg>
        <pc:spChg chg="mod">
          <ac:chgData name="Zheng Lu" userId="abc8ba554a56d51a" providerId="LiveId" clId="{3BA4BBB0-B513-4A5B-B911-71423D1774DE}" dt="2018-03-12T19:25:04.708" v="556" actId="20577"/>
          <ac:spMkLst>
            <pc:docMk/>
            <pc:sldMk cId="847559264" sldId="273"/>
            <ac:spMk id="3" creationId="{26FEF126-6F80-48A5-A8A8-772FD74DB64B}"/>
          </ac:spMkLst>
        </pc:spChg>
        <pc:spChg chg="add">
          <ac:chgData name="Zheng Lu" userId="abc8ba554a56d51a" providerId="LiveId" clId="{3BA4BBB0-B513-4A5B-B911-71423D1774DE}" dt="2018-03-12T19:21:23.874" v="492"/>
          <ac:spMkLst>
            <pc:docMk/>
            <pc:sldMk cId="847559264" sldId="273"/>
            <ac:spMk id="4" creationId="{C10AA3A4-0A3F-48CF-AB73-A42455833BFD}"/>
          </ac:spMkLst>
        </pc:spChg>
        <pc:spChg chg="add">
          <ac:chgData name="Zheng Lu" userId="abc8ba554a56d51a" providerId="LiveId" clId="{3BA4BBB0-B513-4A5B-B911-71423D1774DE}" dt="2018-03-12T19:21:27.044" v="493"/>
          <ac:spMkLst>
            <pc:docMk/>
            <pc:sldMk cId="847559264" sldId="273"/>
            <ac:spMk id="5" creationId="{05060B51-2987-45C7-BC55-DF8D1A9743A0}"/>
          </ac:spMkLst>
        </pc:spChg>
        <pc:spChg chg="add">
          <ac:chgData name="Zheng Lu" userId="abc8ba554a56d51a" providerId="LiveId" clId="{3BA4BBB0-B513-4A5B-B911-71423D1774DE}" dt="2018-03-12T19:21:33.394" v="494"/>
          <ac:spMkLst>
            <pc:docMk/>
            <pc:sldMk cId="847559264" sldId="273"/>
            <ac:spMk id="6" creationId="{5A1560F6-2B9B-4E76-96B1-90C680EBE7D8}"/>
          </ac:spMkLst>
        </pc:spChg>
        <pc:picChg chg="add mod">
          <ac:chgData name="Zheng Lu" userId="abc8ba554a56d51a" providerId="LiveId" clId="{3BA4BBB0-B513-4A5B-B911-71423D1774DE}" dt="2018-03-12T19:22:16.399" v="499" actId="1076"/>
          <ac:picMkLst>
            <pc:docMk/>
            <pc:sldMk cId="847559264" sldId="273"/>
            <ac:picMk id="8" creationId="{3D5AB846-022E-453E-8FD1-E5DDC720112E}"/>
          </ac:picMkLst>
        </pc:picChg>
      </pc:sldChg>
    </pc:docChg>
  </pc:docChgLst>
  <pc:docChgLst>
    <pc:chgData name="Zheng Lu" userId="abc8ba554a56d51a" providerId="LiveId" clId="{F50551E8-D8C9-49D0-B728-171C7F0D77D3}"/>
    <pc:docChg chg="custSel addSld modSld">
      <pc:chgData name="Zheng Lu" userId="abc8ba554a56d51a" providerId="LiveId" clId="{F50551E8-D8C9-49D0-B728-171C7F0D77D3}" dt="2018-03-05T15:26:14.767" v="629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image" Target="../media/image22.jpeg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19" Type="http://schemas.openxmlformats.org/officeDocument/2006/relationships/image" Target="../media/image39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51.jpeg"/><Relationship Id="rId18" Type="http://schemas.openxmlformats.org/officeDocument/2006/relationships/image" Target="../media/image56.jpeg"/><Relationship Id="rId26" Type="http://schemas.openxmlformats.org/officeDocument/2006/relationships/image" Target="../media/image64.jpeg"/><Relationship Id="rId3" Type="http://schemas.openxmlformats.org/officeDocument/2006/relationships/image" Target="../media/image41.jpeg"/><Relationship Id="rId21" Type="http://schemas.openxmlformats.org/officeDocument/2006/relationships/image" Target="../media/image59.jpeg"/><Relationship Id="rId7" Type="http://schemas.openxmlformats.org/officeDocument/2006/relationships/image" Target="../media/image45.jpeg"/><Relationship Id="rId12" Type="http://schemas.openxmlformats.org/officeDocument/2006/relationships/image" Target="../media/image50.jpeg"/><Relationship Id="rId17" Type="http://schemas.openxmlformats.org/officeDocument/2006/relationships/image" Target="../media/image55.jpeg"/><Relationship Id="rId25" Type="http://schemas.openxmlformats.org/officeDocument/2006/relationships/image" Target="../media/image63.jpeg"/><Relationship Id="rId2" Type="http://schemas.openxmlformats.org/officeDocument/2006/relationships/image" Target="../media/image40.jpeg"/><Relationship Id="rId16" Type="http://schemas.openxmlformats.org/officeDocument/2006/relationships/image" Target="../media/image54.jpeg"/><Relationship Id="rId20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11" Type="http://schemas.openxmlformats.org/officeDocument/2006/relationships/image" Target="../media/image49.jpeg"/><Relationship Id="rId24" Type="http://schemas.openxmlformats.org/officeDocument/2006/relationships/image" Target="../media/image62.jpeg"/><Relationship Id="rId5" Type="http://schemas.openxmlformats.org/officeDocument/2006/relationships/image" Target="../media/image43.jpeg"/><Relationship Id="rId15" Type="http://schemas.openxmlformats.org/officeDocument/2006/relationships/image" Target="../media/image53.jpeg"/><Relationship Id="rId23" Type="http://schemas.openxmlformats.org/officeDocument/2006/relationships/image" Target="../media/image61.jpeg"/><Relationship Id="rId28" Type="http://schemas.openxmlformats.org/officeDocument/2006/relationships/image" Target="../media/image66.jpeg"/><Relationship Id="rId10" Type="http://schemas.openxmlformats.org/officeDocument/2006/relationships/image" Target="../media/image48.jpeg"/><Relationship Id="rId19" Type="http://schemas.openxmlformats.org/officeDocument/2006/relationships/image" Target="../media/image57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Relationship Id="rId14" Type="http://schemas.openxmlformats.org/officeDocument/2006/relationships/image" Target="../media/image52.jpeg"/><Relationship Id="rId22" Type="http://schemas.openxmlformats.org/officeDocument/2006/relationships/image" Target="../media/image60.jpeg"/><Relationship Id="rId27" Type="http://schemas.openxmlformats.org/officeDocument/2006/relationships/image" Target="../media/image65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jpeg"/><Relationship Id="rId18" Type="http://schemas.openxmlformats.org/officeDocument/2006/relationships/image" Target="../media/image82.jpeg"/><Relationship Id="rId26" Type="http://schemas.openxmlformats.org/officeDocument/2006/relationships/image" Target="../media/image90.jpeg"/><Relationship Id="rId3" Type="http://schemas.openxmlformats.org/officeDocument/2006/relationships/image" Target="../media/image67.jpeg"/><Relationship Id="rId21" Type="http://schemas.openxmlformats.org/officeDocument/2006/relationships/image" Target="../media/image85.jpeg"/><Relationship Id="rId7" Type="http://schemas.openxmlformats.org/officeDocument/2006/relationships/image" Target="../media/image71.jpeg"/><Relationship Id="rId12" Type="http://schemas.openxmlformats.org/officeDocument/2006/relationships/image" Target="../media/image76.jpeg"/><Relationship Id="rId17" Type="http://schemas.openxmlformats.org/officeDocument/2006/relationships/image" Target="../media/image81.jpeg"/><Relationship Id="rId25" Type="http://schemas.openxmlformats.org/officeDocument/2006/relationships/image" Target="../media/image89.jpeg"/><Relationship Id="rId33" Type="http://schemas.openxmlformats.org/officeDocument/2006/relationships/image" Target="../media/image97.jpeg"/><Relationship Id="rId2" Type="http://schemas.openxmlformats.org/officeDocument/2006/relationships/image" Target="../media/image58.jpeg"/><Relationship Id="rId16" Type="http://schemas.openxmlformats.org/officeDocument/2006/relationships/image" Target="../media/image80.jpeg"/><Relationship Id="rId20" Type="http://schemas.openxmlformats.org/officeDocument/2006/relationships/image" Target="../media/image84.jpeg"/><Relationship Id="rId29" Type="http://schemas.openxmlformats.org/officeDocument/2006/relationships/image" Target="../media/image9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eg"/><Relationship Id="rId11" Type="http://schemas.openxmlformats.org/officeDocument/2006/relationships/image" Target="../media/image75.jpeg"/><Relationship Id="rId24" Type="http://schemas.openxmlformats.org/officeDocument/2006/relationships/image" Target="../media/image88.jpeg"/><Relationship Id="rId32" Type="http://schemas.openxmlformats.org/officeDocument/2006/relationships/image" Target="../media/image96.jpeg"/><Relationship Id="rId5" Type="http://schemas.openxmlformats.org/officeDocument/2006/relationships/image" Target="../media/image69.jpeg"/><Relationship Id="rId15" Type="http://schemas.openxmlformats.org/officeDocument/2006/relationships/image" Target="../media/image79.jpeg"/><Relationship Id="rId23" Type="http://schemas.openxmlformats.org/officeDocument/2006/relationships/image" Target="../media/image87.jpeg"/><Relationship Id="rId28" Type="http://schemas.openxmlformats.org/officeDocument/2006/relationships/image" Target="../media/image92.jpeg"/><Relationship Id="rId10" Type="http://schemas.openxmlformats.org/officeDocument/2006/relationships/image" Target="../media/image74.jpeg"/><Relationship Id="rId19" Type="http://schemas.openxmlformats.org/officeDocument/2006/relationships/image" Target="../media/image83.jpeg"/><Relationship Id="rId31" Type="http://schemas.openxmlformats.org/officeDocument/2006/relationships/image" Target="../media/image95.jpeg"/><Relationship Id="rId4" Type="http://schemas.openxmlformats.org/officeDocument/2006/relationships/image" Target="../media/image68.jpeg"/><Relationship Id="rId9" Type="http://schemas.openxmlformats.org/officeDocument/2006/relationships/image" Target="../media/image73.jpeg"/><Relationship Id="rId14" Type="http://schemas.openxmlformats.org/officeDocument/2006/relationships/image" Target="../media/image78.jpeg"/><Relationship Id="rId22" Type="http://schemas.openxmlformats.org/officeDocument/2006/relationships/image" Target="../media/image86.jpeg"/><Relationship Id="rId27" Type="http://schemas.openxmlformats.org/officeDocument/2006/relationships/image" Target="../media/image91.jpeg"/><Relationship Id="rId30" Type="http://schemas.openxmlformats.org/officeDocument/2006/relationships/image" Target="../media/image94.jpeg"/><Relationship Id="rId8" Type="http://schemas.openxmlformats.org/officeDocument/2006/relationships/image" Target="../media/image7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jpeg"/><Relationship Id="rId13" Type="http://schemas.openxmlformats.org/officeDocument/2006/relationships/image" Target="../media/image109.jpeg"/><Relationship Id="rId18" Type="http://schemas.openxmlformats.org/officeDocument/2006/relationships/image" Target="../media/image114.jpeg"/><Relationship Id="rId26" Type="http://schemas.openxmlformats.org/officeDocument/2006/relationships/image" Target="../media/image122.jpeg"/><Relationship Id="rId3" Type="http://schemas.openxmlformats.org/officeDocument/2006/relationships/image" Target="../media/image99.jpeg"/><Relationship Id="rId21" Type="http://schemas.openxmlformats.org/officeDocument/2006/relationships/image" Target="../media/image117.jpeg"/><Relationship Id="rId7" Type="http://schemas.openxmlformats.org/officeDocument/2006/relationships/image" Target="../media/image103.jpeg"/><Relationship Id="rId12" Type="http://schemas.openxmlformats.org/officeDocument/2006/relationships/image" Target="../media/image108.jpeg"/><Relationship Id="rId17" Type="http://schemas.openxmlformats.org/officeDocument/2006/relationships/image" Target="../media/image113.jpeg"/><Relationship Id="rId25" Type="http://schemas.openxmlformats.org/officeDocument/2006/relationships/image" Target="../media/image121.jpeg"/><Relationship Id="rId2" Type="http://schemas.openxmlformats.org/officeDocument/2006/relationships/image" Target="../media/image98.jpeg"/><Relationship Id="rId16" Type="http://schemas.openxmlformats.org/officeDocument/2006/relationships/image" Target="../media/image112.jpeg"/><Relationship Id="rId20" Type="http://schemas.openxmlformats.org/officeDocument/2006/relationships/image" Target="../media/image116.jpeg"/><Relationship Id="rId29" Type="http://schemas.openxmlformats.org/officeDocument/2006/relationships/image" Target="../media/image1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eg"/><Relationship Id="rId11" Type="http://schemas.openxmlformats.org/officeDocument/2006/relationships/image" Target="../media/image107.jpeg"/><Relationship Id="rId24" Type="http://schemas.openxmlformats.org/officeDocument/2006/relationships/image" Target="../media/image120.jpeg"/><Relationship Id="rId5" Type="http://schemas.openxmlformats.org/officeDocument/2006/relationships/image" Target="../media/image101.jpeg"/><Relationship Id="rId15" Type="http://schemas.openxmlformats.org/officeDocument/2006/relationships/image" Target="../media/image111.jpeg"/><Relationship Id="rId23" Type="http://schemas.openxmlformats.org/officeDocument/2006/relationships/image" Target="../media/image119.jpeg"/><Relationship Id="rId28" Type="http://schemas.openxmlformats.org/officeDocument/2006/relationships/image" Target="../media/image124.jpeg"/><Relationship Id="rId10" Type="http://schemas.openxmlformats.org/officeDocument/2006/relationships/image" Target="../media/image106.jpeg"/><Relationship Id="rId19" Type="http://schemas.openxmlformats.org/officeDocument/2006/relationships/image" Target="../media/image115.jpeg"/><Relationship Id="rId4" Type="http://schemas.openxmlformats.org/officeDocument/2006/relationships/image" Target="../media/image100.jpeg"/><Relationship Id="rId9" Type="http://schemas.openxmlformats.org/officeDocument/2006/relationships/image" Target="../media/image105.jpeg"/><Relationship Id="rId14" Type="http://schemas.openxmlformats.org/officeDocument/2006/relationships/image" Target="../media/image110.jpeg"/><Relationship Id="rId22" Type="http://schemas.openxmlformats.org/officeDocument/2006/relationships/image" Target="../media/image118.jpeg"/><Relationship Id="rId27" Type="http://schemas.openxmlformats.org/officeDocument/2006/relationships/image" Target="../media/image123.jpeg"/><Relationship Id="rId30" Type="http://schemas.openxmlformats.org/officeDocument/2006/relationships/image" Target="../media/image1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Rosette classifier prediction result analysis and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dataset and Different network size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743" y="5770993"/>
            <a:ext cx="1033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all 200 labeled data as training set, and then I manually labeled the 124-image prediction dataset as testing data. They are from different images sets so the similarity should be small.</a:t>
            </a:r>
          </a:p>
          <a:p>
            <a:r>
              <a:rPr lang="en-US" dirty="0"/>
              <a:t>Green network size is smaller than blue network size.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05" y="1866092"/>
            <a:ext cx="4789190" cy="335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193" y="1704615"/>
            <a:ext cx="4970033" cy="352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949" y="3062998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50" y="3520198"/>
            <a:ext cx="2057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2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77A-AA45-4637-89C5-598F3D21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learning</a:t>
            </a:r>
            <a:endParaRPr lang="en-US" dirty="0"/>
          </a:p>
        </p:txBody>
      </p:sp>
      <p:pic>
        <p:nvPicPr>
          <p:cNvPr id="1026" name="Picture 2" descr="Image result for imagenet transfer learning">
            <a:extLst>
              <a:ext uri="{FF2B5EF4-FFF2-40B4-BE49-F238E27FC236}">
                <a16:creationId xmlns:a16="http://schemas.microsoft.com/office/drawing/2014/main" id="{6AA59B11-CE69-4D6F-8ED8-60265298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6455"/>
            <a:ext cx="4695825" cy="35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FB372B-BBDF-477F-A428-B2F6E57F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1970087"/>
            <a:ext cx="5483151" cy="4347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7E463-E528-4EDC-BEC6-DA33EB9A1A5A}"/>
              </a:ext>
            </a:extLst>
          </p:cNvPr>
          <p:cNvSpPr txBox="1"/>
          <p:nvPr/>
        </p:nvSpPr>
        <p:spPr>
          <a:xfrm>
            <a:off x="8413868" y="1957881"/>
            <a:ext cx="28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 - Unsupervised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31DB6-4ED6-4244-AD9F-681D0B73F87D}"/>
              </a:ext>
            </a:extLst>
          </p:cNvPr>
          <p:cNvSpPr txBox="1"/>
          <p:nvPr/>
        </p:nvSpPr>
        <p:spPr>
          <a:xfrm>
            <a:off x="8413868" y="5948052"/>
            <a:ext cx="30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- Supervised learning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1BC29F-42CE-4BEB-B8BF-71080C96BE0F}"/>
              </a:ext>
            </a:extLst>
          </p:cNvPr>
          <p:cNvSpPr/>
          <p:nvPr/>
        </p:nvSpPr>
        <p:spPr>
          <a:xfrm rot="1053441">
            <a:off x="8836732" y="3828265"/>
            <a:ext cx="434109" cy="90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9D6D-B214-4076-90FC-F03D6F47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F126-6F80-48A5-A8A8-772FD74D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/>
          <a:lstStyle/>
          <a:p>
            <a:r>
              <a:rPr lang="en-US" dirty="0"/>
              <a:t>Much harder problem</a:t>
            </a:r>
          </a:p>
          <a:p>
            <a:pPr lvl="1"/>
            <a:r>
              <a:rPr lang="en-US" dirty="0"/>
              <a:t>Use different window size at different location of the image to do classification. Network </a:t>
            </a:r>
            <a:r>
              <a:rPr lang="en-US"/>
              <a:t>is harder to train.</a:t>
            </a:r>
            <a:endParaRPr lang="en-US" dirty="0"/>
          </a:p>
          <a:p>
            <a:pPr lvl="1"/>
            <a:r>
              <a:rPr lang="en-US" dirty="0"/>
              <a:t>Data require more effort to label</a:t>
            </a:r>
          </a:p>
        </p:txBody>
      </p:sp>
      <p:sp>
        <p:nvSpPr>
          <p:cNvPr id="4" name="AutoShape 2" descr="data:image/png;base64,iVBORw0KGgoAAAANSUhEUgAAAoAAAAGrCAYAAABQTiZLAAAgAElEQVR4Xky895NkWXbf93nepc+syqos13a6x+3MzjpggeUuQCAoEkKAjIAYIf2i0B+JkESRQYEMLjhrZsf2TJvpLl+Vld68fP49xbnZC7EiZtpVZeZ7795zvu5cbfdop8rKAvnSdYMsyzA1nTIvqKoK3XAwTZ2sysiLCk3TKMsSXQfHtdHkZ9IEy7LQ0CnynO5OF93IKcsMrUxZLVLCdY6u2WCWoINumGRZAaWGYWjq/fMioaoKtEqnqkAvTXL1OvJ+8j2a+jddN9X3lWVOUFnyEuRo5FqFF7h89IP3eefBEXpZcrZcYsUxcZxyOR6zv9uh1WgzWy7Ii4iu32YRh9yO71hOZ4TLhCTVKPWKeyf73D/ZYziccXZ+o+5Hu9NgtZiTxDFy26pKw7JsqqxCxyDPc0oqdU2lXlJkBhgFmlmoeyavYWg2VVEx2B1gWRnLecFksUQ3EzSzJN5U2LaLYZYkWYpe2WgVmJZGmuWAiaZVVMQ4lq9+X1Y5lulQllCWFVCp+6YZcHB4TK9X4+76Csess7+7g10H3XboNnwa7ZzSTdGNggD51WYaFqw3IY5xQK/Vo8gSkniFYZfolkYcxwyHY9KsYDGE3C65/6CO7Xu8vrglHm/QNQ/L9AnDiKvLG1bzjGbDZ3ev4P69gNUi5MWblJoWcDI4obffwq2VGLqGZQdUts9sHpKEGe1On2cvXvK7T3+jlpBtm0RlSp7oFEWBK2tRrc0cXddxHQfDMPA0m8IqsNwaQaPN3eiK5XyFY1l0ugF//+9+yi8/fJe7xTmfP3vGcnrHOIKvXkzY9Uv+5E9bxHnBfFpnHTuUVU2t1Tgbc32aY1Yaf/7Xx9x/uEdWxXz2+RtmI5N6wyZcZozHa7ygy2wWc3d5zaPjFh++P8CydRbLlCLLeHl6Bzj8xb/4GZ2my93diM+/+451GfPg0QPqTXj99Yzr8zt+9i8f85NP3sfIdZ5/95IsXODXe9zc5bw8u8UxLZq+RcsDPa+4DEsmkwl7fpN7gw6FV7HY6CSLEsuIWGgum+WUbssn3iR8+933rMOIoGZzcrzP7m6fssrY6e7g2Tav37zgm28u0aw2jVadh3s2dsMkykLSNGdnsMfJo2Pqrsnk/Jbb6yUXwyl34xk1p06rFjAcDmm0O+x2dwnLhOuLS/XeVAa6buMHAZWVY9g6ZmXguzaZDqUOm9ma4c0IrayomQ6paaBVBaahqdplmxZpmlJvNnBdB8f11B69vLxmMp7JBsT3bY5PDlVNGU+mhOu1+t56zVXXEG1yta5lLdVkH3oalqMRNFyqoiSJMigq9fOynzfzhPkiQ3Ns+vtNjg86xDnczjM6vRYfnjwiLVOubi/pBz4JJcPVkpZTo9VpkmxWLGYTTLvGaBYznS3R9BytjMBaU1Ymm1nC03c/5K/+8i9o1T3Obi744rPPmK9C7oZTZtMlZSnr3ifwfVVrXNdlb6eh9uTBvWP2el2MIuPq4pzXV2eyiWiYdWbTOzbRiuliQ15auLZHr+VhlBvu1iumk5Aw1CgrHc+zacriqkp83+fRowfsH+wxHE9YryK63Q6+oxFHIbZhs5lO0TyX/d4+9VqTiIosjUlXC5bRijLTcDyXVbxhOLxhuZyr9VqrtdjrH9JwXcarKWenF6xkv6xKKs0gMXPcNMG0augW2LJG8kitI8dxCJMUzdCh0EEr0aQWVurxU1QlGLqqF/L8KEpVK03TVLUjKwo0KZyAUeqkeoLpWtiazSYqqPda/Omf/IB+12d8M+K3X39FGGc0m20Oej3KPGF/f4fje0cYZo2rmxtm41uurq8ZXc5ZrEIMz2LPaeG4Ps5hk9pehzwqiCZzNssZ8SZitYhIkg2u3eb4Xp/jezs0mwGtdsBisWK1qJhFC6KwUvcrz9bs7tSp1Ro4to/t2SSbiE20wDQqbNdhOl+TJiWeY5FnCbauEdTrLNYz8mqD62z7e7ouCdw2bd+kkN7u5eR5RhGv2KzGVJqOVbewLIMsWtNr+wReCVpM4NUwKp88tVgmJkkcUmu0KXDYrBOMqmQTRyzjhB13zcF+gzKLWa4L3No+XuCTrpdM74aU2YbMtdntCA6pYVg7VKXJMkkgusazTDaJie1a6hqjSKOwPLJio3p0RpvVSiNLbQwTsnyCrifYmonv1Kh1TDy5lhLCJOf52TWvL24wNB3f1DE8n6N9l72ewXyx5mZYECU+81lIVRQ0fYfD4zZ+YLFalHz3/JLZIsLzPIo0Jyw0bKei7uvkaUqUFURpQa3m0/Bs0iInXGeq5mhYqpdVeabWX54LPirVmpVGXlChm4KXDMq8wsIkLTaYpkWRbzGA6VgKx8nrlJXgNestvhJUUpKlOUWWY1omlm6gNQ46lWWZarFLAU0SAXM2pm6ohUBWoZmG2kR/BIC2Lc22IstTTMvdgrEiVxuq1+lyeDiAKmETzQkcg9k85vpmTpILqttegGXYrNcbiiLDMCwQ2FQV6IaAvO1GrUoN3ZA6ZavPl6S5KubyPlvACqX8WeBOJTerUsXk0buP2T86JCtytSBbjsXV5R3T1YanD++ponN6cUlvp0GnXmceRlxc3bCejQmXK5abDMN0ePjwPr29fSajKaPhFT/+0cfUgwa//8NnjEYjskRH0zMMXVfgS266/CeFR4AgekWh6ep6LE0WQKaAsipAeonlWrSCDpPlhLws1MOpOx67uw1G0wlpaVClBXJp8r9KQF9VqM8mjUgKlmmbVBTq/XTTVg+/ynOKMlPfa2o+jmuqpifFseYE7A92aPcCkjJlv1/D93MWyZj5Zkqv2abVOMCxG5SbJYuspBns4dgBSTYnTjckmc5kEnJ3d8t8dIVVBbhdi37fIck1bu5C7u8cESUpF+dXLJcrok2GZbg4Xsk77/q0OwXzyYpvv6vY8fp8+N77tHY8LN+iSjQceeZ6qUDNm9cX1Go1uZ1cXt5yeTXF0B3SKEZ3ZR1sQaAQlT+uFQHg8lyarsMqXrNYZySprK8K15ZnlbE3aPK///1POT6+x5v5Lb//6p/YreUkkcZvPxvS9j1+9osWhmUym9ZZrAoKeSaFSxzPWUzkPqe8+/4Bj9894s3pFf/916+JIpO93R3GoyvGt5H0F7K0oubb/PSHj/nRJ4+oNJiMExbLMa+uJry+GvHjjz/m6f0T1rMFv/vqc24XY45ODvEwODsdcvyoxp///DH12iGrcEmevKIlW9cP+PQPQ774YoRr1bh30mdvr4ehdTg7O+P89pa9dp0nBwcsFxtOL64p0ah3WoRpBVrKbr+r1v7V2bUC97VGjcHJAUeDfbq9Nru9HSbjIReXr3jx8pTReIHfsPjVJx/R7tqsozlvrsdg+3R3u6oAZlGOVTosxgtGd3PqzTYNP6CIU66mE0KtoFzl6tmlikTaXN+MVINvtltkWcJ6vcY3TRwplmlK06uz3sRM5gsCV4BOhWUbai+oxpXkqoE0m3WCmsd8NGE0nbEJYzabWNWf3d1dOp0GURSxXC4pigrX97Dcbc1LNhlFHtOouxwc1Kk0jcVK1rAATU/VLvlZISFuYGJhMbydgWHz6PEDeq2a2r+vr66w/Ro/fPQhlWWhmwb7zRqT9ZjPX36rAOxht6H26Xg8pSwMlmHJ7d2UKA6xbZ0PHh2wKTVO31zR2N3jRz/9Ce1GncvRNZffn+IZoaqj1zd3WKZHEDTJM43VMqTMS7yuz89/+FMeHB5TVCmLbMlwdI1j2Dw8vE9MyGh4y3w24epypPaI3J9mw0PXElbrnJvrKcPhSq1j17OxHY2D/T2CIKDpODQ7Qo4yrm6mUJm02jWaLSF+K447DQrTwmm2CTcpeVbRqtVxdZ3zq0vCfINje8L+qcqc8fhOAcBef8BOf4+aXuPN7QVffvo7Rdyk1hlCsGsaD+4d0m53WYUR55dDtMpkMVuRpQWWYxMXCVa17TeF9CdFjLcAR8NQwkGllegCBMsKTd/2FgUKte1akN+rmit9S34A6A56/PRPP6becDi/m3L24pQqKTg6OiIpYmpNl+OTfRwTrichtxczFotQgdv1MqTb8ngw2CXPYD6LGK1X6I6DpUnvy4iSDXFYKBC2KdYcHh3w8PEee4NdHKup+mWep7x+fc709hbNsFSNunf/QPUXIc9JlmG5Go5u0Wi4NBoBYRRxdTPibjim02oxlz24SdCFbJBR8008V4izpvbQ3t4eaVIxXoxJ0hWPH+zj6CWL+YSSgoxSgYzdnkvN0fBciziaEyUJgXtEtKoxSjIaFXiCISyX4TIiigtWi7WqM4OWRrNu0mo6FMhzq2PaUjs2TO4uiLUCw9UZNG3KWPptC90JeHE7hGKlyMZyEdMMbAJHHq+HVWuxiEIlFEFNAbPNMlP1I0rm+IGB5Xi4rodtNzDIEDVHyN90MWY8uyMJc9JIiL7J8XGLIKiYzde8OZuS5S5VXuGZJp1+wMGgRVAzmc4jXn8/ItxsxSsRuHQ3ZL8dIBDrbp6yDEWoMdHJ8RsBrmOyWsYsljFZiurjSlQyLMq0RNOFnMi6FeKioVma6ncCAEVw0vSCMjfRdKlhFaZVkSSa2mdq3Ze62jOC17Z9striEFPHcWy05qBTyT9oVFtwIiBGAEolG0UYEOTyZ23LkgzTptVqqRecL2aqYAjjEjDmC9McDOh1mzjCyiyNvW6dVZjz2y++5eJ2ohQs2XCOdO5CY5Os/pltqat8CwTVJq10moFPIIwgz1mvNmSlIF1hozmGaSrlT9cqBAZpsizLknq7gxnUiYuCg/2A3VqN69sRUZzyk48/xLFsbm7vFGqX61qFFZPJnMXojqrI2KQZrhfgex6pYZOGGXmy4M//7OcUqcb337/k/OYNumZtQXJZqQakioUUlaoiUShew7UE3Mo9rJRiKF9VkWI7OvuDXczKYzgbsYlSpZD89S9/Rq9j8fLsnC+eiWq2oiwypUYIgnd9C993iTcZVW6g29uCFmcZmi4MPVDqbZ6X6loopDjEWLZGmkCrUefkeJed3SY5CY22S5nNGU5l4YfcOz7k3r17NGsdiAoW4YZ6rbV9MnrB9e2Ms7MZt7d3lMWKj5+c0Gl1WKRD8iLk5nbNYPAeJ/0DTi9e8+vff8NisqTb6yCrTDdSursmQd3g5mrJYlgqUL6/v0euGyyjWC1qKUSiKAuLEzDx9NED8ijhq69fqtekMNGzjGUaqeLt1wK14OUeiR6MVvDkyWPVoF69ec351RjHqaOJKJClGGbFyb0Bv/rVOzjeLl9+8zWeP+ej92rc3iz4f//xBswaP/yRTalV+M4Dpewq5TXzlIohats6TXFtH9fTuDxbc3MzYzYfsVkJK0tJYlGEt/un1XT58P0TPvnkPaKo4PvTEbeThboui5JmK2Cn32c8WfHy1fcslnMsx8G1PNrtgl/91RF7gxOyqImhiSIvKsua8XTCm7MJy3WEaTsYmku3f0gSebz69o0iLQfdOuvVkslyg3Qe2zHYFIZqJllVYgcelTThJKdMMjZZQtBs8YMP73N8fKxYoygJVzevVeGez6c4Lvz8kxNaAUpZ+OrllPFKQIKHHdhovs+Rv6OK0enpJYaoeY4UXZsojFlMF4zmCW4grFXtXrK0ZLlcEyVStERp3qAXOb7v0Ou0eProIVmh8fuvvlQFsBGYOLaDX6uzXG+UeiP7z7Yt9YzjecLt7a1SFrN8q/zs7vVxXJfVesFsPKKUYk1JlCVbMKnpeHbFg3t9HrzTQDc8vv32jOldiGs1FVAVhb3ZqbHbb7OcL1nMV1i2z07vkDKX+zEmNxI2QrqMgNI06R8M2Gl4zDcLXl2c4ukWB71dVTtW6w1JFJO+VcLSIqW3u8MP3n3MOsl48/05s82GeqtNzfO5nU6wNIODXoPVMuLqekins6vurTybOAkpBAC5DvcOH/LgwSPcwGW5njOfz2k3d9jrHJKbG4a3l6RxKLeGcLUmSVIMuaeNOr4Bw9s53z1/jVRZIZJBzWUw2FPvlZah2q+i6AyvVvh2k26rqe6LfIZea5+4zJlFm20/SQs8x8XwLUaTiRIRyqygWW9JO1PrLFfkVcP3a2RxxZevnnPx8nuSMsFvGDw93GN/r8eTD55gFRZnVzd89/ycxXzDar5WDU7UKhEAbM9VjU+avyLlqq+VmJq4KAJ7to6BAn2CH96KC/Kr9EFRSaQRK2WQnG6vxa9+8SfsD7rkVcbV3ZRnXz1jvUrY3Ruon0nSkMeP7rPTbvDm6oLnX71R61n2l+ba/PLnP+JBp8XVcsaXXz1nMl0p1bVdd5mvFsRloYChXhikaUx/0OX9jx6pnrQJK0xD9kuuCLi1yai1mvT6HXR7ew1lIZ9dVOyIer2v+nGjUWOxWPD96/N/7luT8Yj5MCLXQmqtikbHpixiPMvmwdFD2vUW07RkODyl02jyzqM9yiLh1ctTdFPUKF+pcv1dk1pQUGY50/mGSnPxvWNWS4tXd+f0TYO9ZkBcwM0q4W4WkkbifuR0HAE7FUfHHSw3w3RsPLel9mAaLVluJhheiZEuqbltHKvFZLXm++sRRZphOKXCLEYVE5gVtaBN0Omhi8KZZqSJhlGJEgrreUiUJuRGSSligR+oWhpFU9I0wtJLGjXBQTHjuzW3NxnLWUxNCpyhsw5jwk2Jrbu4nijECYIxDw56dLstVbdev74h3OikGxHHdO4f6/T3a2o9v369YjaHtEqxrEKRYdPWCKOM9TonTkoFQql0DCEgIpgJAJOWJgBQOXr6Vr1WoFApYAo4er5JuyMcVGOzRoFAqampKINviYwpADCvFNES8ur5Llprv1cp6VDTFNOXhS8SdZxsmfkWGm6Ry/8IAIUlLFcLxTZlw8oGEdbd6bTxPYe9fpf+To9G3WK+Tvjtb7/g7OpWbUJNurAgVHnIebIFgNVWhdwCzVR9DimMNddVVoZs4DCUAr9lYQqkUmKx3bxCzqRBy+sL+zN02SQ6jZ7YDx3GkyXz5Zq//PlPabfb3E1nFGlIhsl8HbGYzamZurJCSk2sbZM0SVinMdPRnMFhlwcn91gtcs7O35CkS8W8NM3cLlZBV2IZiDwrD0oYj3xlW5Yp8q3in8LyqPAsnadPHivE/vr1NTfXY/71X/9L/uf/6ZcUZcKz52/43RffcHk5ZRMulIUt6kWj49FsuWRxRhqK5B0pEC73Q5q6sHIBmkVWqQ0mRVd3Vuoe5qlBvSGqRpfBXodWx2OxmRDGa6W2ZklKw4f+XhvTaSi2tR6L5Vyqe5bmOpfXE66ubkjiJcdHe3zy7iP1bG4nV3z5zZd0evf58Y/+Etd2+ebZ5/yn//Jr8iTFtnQFNgzDpNtrqDVzcTHHNz2ePhkQblaKHYWbDZgZdhBQ5B4HnYAf//gDHh8fspyH/P6Lr3h9ea4AsbD7+TxntlixiRNcR+y+irzIcF2Tjz7+ELMsOL++UaqV43jq+Zj61i4UVeno6YAy1MmmMz75sEFzkHI3yfjtpzOGi4Kn79YopUkYDXZ2W/T3Oph4tJqB2huXN7dslhWep54+SRZzcXHBm5cLJWPHsVhWAhdyZQUcHe0oZXkyj3j58gLPctnbDbh/1GI9n7New2IlzF+ed6mUKLcWcHig8f77bTo7jwicPlWWMpubSgls+Wvmt5cKmC2ziJAccVRXU5/FMqTV2VNEajq+wUwz/uKDj9R9+u2b16zyhIWAsWWEbbk0PBdbAEkYsrO7x/sfDOj3+8TJhsnkTinLWZJzd3PN4WGPJw+hXoObyZJvX6yYrh1My0OzdEy3xn7QIskLbi+GCijZTkCj2URLSjbDGVPZw7aB4zmqKMmezdOC6+trVR+qSiePN5ieweCwz/2DIxWLuLges9Ps4vlSfyo0Q5yGNbbrsVqtmI5HLJYzmk6LRMUmBLPpVPpW3RDFZL1ekkYb0Bw2UUScxUoJFMVeQ1TRBo+f7CO44fzshsndAtcO1H2S9fvg0X11v4SYCmBL84J4o7FYFCzDJbWOjW85JOsFZmDR7HawK4PpckmUpTiajut2KcWK0URhinGMVCkSsjZFMT083lf1cXh6pWIrlu2otfv91ZVazwf9XcpC5+LiGj9oomsmo6koeSHi7BhSC0yXveMjDg92cY2C4dWFajbt/hFarjEcDZVlubPTZD2fcHVxzXi6or034P5+TcQ5vvryObe3QxqtBsfHA1VPNpsNV+EdhrO1UYtNxTtHD+m32wS+x2q55vx2qZrUMt7g+B6BphMlMYWtKwKVhBu1dwVcZkWl1prEM/RcojAh82jJN18/x8nluTm898F9/uyTDylNKB2bplHn1dkZz1+dqv6wnq2YjWeq7omjUjmGUl7l96ouK7VPbkqlXBQBAluVb6uQ/FEBlN/Ll8SIVPZAMwirSKls//7f/S31ekAYR5yfXvDsu+eKtGm6o+Ii0qOFsO52msTRmpfPnpOXEZtwQ1xY/NVf/RXtwON2teC3v/1UAYeDvT71usNsumI4XChCb2i5UpIkLvXeRx/i+uKaLWk0A0yjwJDIS+iSZAWHJwNlzdtWyWR0p0C8xAF2Dg6U+iRNX6Idk8mMONn29auLS04vrvA9mweP9qnVhKquqdV9PLdBu9VXYHG9GHPYP1Cg73J4w8vvzwgCD8/02G+3ODqo0WhK1GTGcFRR6TuYTlP15NOra0VSD3dbzJaiKJdqf0ZZRCbAey0OoE5/p4lupgpD7O7uY2ATrhY0XHADiKKZcqECt8bFxTm3o6VSzko9U3tayJ5ZlkqcOjw5VhGbZLkkTgXbWJSZwWKRUGo+66RgtJyz3KxJU58sWSuHrV6z2Os7BH7O6G7J9VlIstEoRSW2ZH3mGJqpVDTP9bYKaLpht9tXzqeQoNPzazZhpmIAnZ7D0cBjcK+ngNvV6YaL61DFvep1m0BUaEuczYIwEhIlKmVJVQoAlHWpqVicNJCtyyk4Z+vIitMn9Uw2p1xrs+Eody3LchKJReXStQvl1inpXoHFLfmRL9OUCJ+JFvS7laF8ZY12e6v0LNZrYkHoRYUpSpuxLVC5YteaUvzk70SGlu9RjEoYt2Vts2iWpcBSt9vFq7lMp3Ouzi+YzaTBrTDfvp7aYML61Ad7W6AFKokVrLPNFerlWwm/oMhKxW5UEzdNMgGPaabyCKIEFpIR1Csavk+r7rPTbtHcr1HmOVe3M9aLhB++9xSvVudmNGElINCUTbuhKja4RqWuJ0rldSyyOGa9Dtnd26V/2FWW7pvTOyZ3Y1UYtMogKSNVDEUS/mOBkYel8iRKWNfJkkQVG2ksChNmCd29DicnB1RGzvhmQsN3+Lt/+zfs7hyyDgtevXnO6fkz7m4zppMJ08kMNIu9wy73HuygVTnXl7fMZgvClUjxJiJMCPBRO08xQWFZFpYb4Yi1WprqOe/sdnj66ISdfp1VNFNWZOC7eO6G2fSSsjCpNfq4tTbrKGcy2lDz+wq4h9GKyeya/Z0O7WaLQd9nsU749Dd/YDhe8s47P+Cdxx+q5/Htd1/x8stv2KxDNE2gtoVt1QkaPrafK0s/S00a7YZSRbsNj7YAldmc8TLhbrFRVtPf/PXP6XaaXN6M+fQ3v8N2ZbO6Kp96dzXm+uqO0WSp/iw5MllVYgcPBgMcp1KsdyVWYt1XmYqtBVwpZSqTbZxm7HsuT95pU7ZzLq5C7k4TtQ6cYCulW7aNV7d5+PAxOztdBvttsljj8y++wNQtBgcNpSinKXz95Tnnb24oWaEVLmm+XcOilASBq7I4UZyxiXN6fsL7PzhS+Z6bm5D//J+/w9CaHB71qbQljZ0mrbqJ4xt093xOdvfZ23vKbDVjPBxiO9B2Nmxuxlydj1mmBaN4w1qXrInHZhaSVB6e1qCplfzg4R4nOycKZH5x+T0X0xtVsIa3U2UJdHoBriexhZInj5/ywQ8eYBsWs/mYdbyg2eoSrQu+/+4FzcBj0LdJ9ClXs1s2oYGuddV9s42ATm0XR4BxUjAeys8nbMSGl+xKljGczTAqcQ58vEAAdakUljyJ0VQkIlVAOVlvqHfq9PptBWRv7+4w7ICD/qEC50JAVqHUrEyRV991FaFLkkjVKtmLEm2RzJMUYiFJ0nTmy4UqtJKhESKVZ7HKv6apphR8y67Y6XYUAZpMRipnGHi+AoRSHwYHR0qNE0cijJaSDGU6XnB3t1RxmXrDU+8deOA1bDZxymqWKjvc8xy67Rq647FYp8rmMaqCg36DQ7H6vDqlZrK30yOo+9y9uWCxWtJot1QjeDO8JhSQ3m4RRSHhZo3n+ypucTdcKmIue0EUQAGIYqn3Bz3VJG6uzlQWa3/nmCSaczmc4Nfb3Ds+xqTg9uZcrdXD4yPeefRYAZSvvvyGN2/eKFVyf39fxVfk76+uRspJEA7v2xYPjg5UbbDdGotVytX5G8ZXQ/ry2kHA7G7CZD5j0B/QMBx03+T6+oa70UQRkb39Ac1mU9mhySZkFc+5OL1R6q3d8fhf/u2/4ZMnj5ksFgocBTWH71694bMvviEMYxWfCOcb1SeEeOiWKCpCyqWfGFvVoypVHkt6XCaZ7Ldg74/qX1mU6ILipFZrOW7pqJqakPHuB4/5s5//lFqnxcVoxOXZpcrtVRtRcHJmEpEh470nD3l8csDodqbqd7qeqvWYxHD08B30ps/k4o6rN6cK7PX2uliWxny8ZDFeqc9aEEFhK3LfH+wrt8bxK+UcWbrDbLZiORfwXHBwdMD9+yc4NtwNbymKklq9rTLx4giF66XaA/PFSlmTYoHL57oanilS8+jhO3R7oqLfYbkVXs2j0WiwU2sThYlS4pO05PT6UmXFu/UWVlXy6GGXdseXZCeLRcnVbUoYO8o9yMqEbLohr0aYTsV6beAbLhYxd/NbYtnxhafWsZBAye+6tqbiA5JjtMwarZqHrqc4jkWRxBhVxmI55fp2SFrYKl8uoXCpr77t0u602HiCJo4AACAASURBVN3rqqjCajJVqqTUgKw0mMwzwshksaq4Ho64m4yVACVZOsc2qdUdBTbl+kS0iFcxWlZTeVy/puN7puplq3VGWohrYEOxphF0aQRNMhVhGCtbnSql27Fp7bZ4+vAI04LhfM3r0xHhdKOEK5VbzkFmMGR9i1onf1aYSgiKAD4VbXsrHGmKhyjyKs9PwJ70sp09j2bTYj3fMBlvlGDouBZZkbJebG1lcUukL0qMSgCzPC/T1NAa/V6lsnRIONpVQE8WinwIYZ6CFJXi9jbfVqkGu/1Swl1RblU3y1EBRWGnwsZbrY4CiypjgYZrCzAplG1c5gLathtS3kNsH5E+5fv/aAELa5RNKIhXvZe+9bwLyXfYFoHrEceRClGqvCCm+kBiB7uOwd5um6fvPman22I0mXJ6ccdmFdMJHGWVjlehUlGcusiwFvPpTFljsfjupk2eJ+z1AjyjrqT/e+88Uozl22fPuTy7wjddZSXqdqoC4/LZTcNW4FblMAydXq+HW9cIVzE313eksVizhWruH338VMm2UQ5WVfH+o0fs7PRZRKKCJUq+Xy+GvLkcMby5ZTQU+7yi02tydH+XetNmNrnj/Oqc5UxnvdDVoIbcU1EGZPEURYpjGvg1AbS5akZpJtlBm/ffe4d7R2JjxNwNF6p4S1N6fXvFfDbj/sGAXrtL4mi8+PqGJBKTPSevchzToVH36PV8avWQm/GSV9/dMJklvPP0XQZ7ByyiiOvrc5ZXM9arEe22TafZYjnPVW6n0DZMpiPi0MLyXZ4+fsSffvIRvUaghj3+8dPPuJtGtJpdPnzvAf29Ll8//57Xr1+z32sp0B2mOsQJl1c3LNahCgEIczctQ3Rh/MAlXEeswxTDNXEcU6lb8m9VWRKuxG6SXGBBL6gpWX5RJIQrMEWCl/VbJkpVkvyUMC9hxp1Ok/ffe8R0tObm9lsePRKlu0OFqCLw6tVr5rMRntVgGS5IYslyCEESBXar0MoeK6uU3T2fX/3iA5p1g2+eXfPpZ5dkmUWtZlLzSvaO9hgcNajJz1Up/fYBe7175CyYTC7Y7buUac7Ft2csb0eQ6lh+h7t8yvVqAgLuNhr2JuDvfvwnBIHGVVjx2Xc3jETRq0oFgpaLKbqZcXjSU42m22nx4dP3GAyOFQOdTG5IZNCjMNVA1/X5GfF6hZa7DMMbUiOlEbShEBW05P7xfU52D1Wm6c3lubLKx6M5sYTAsZQCPwlX6JkEoutqTQr7H+z3CHwH29zmaK8mE8bXtyoD+vDRCc3A5fJ2yKaoaNa7SsGTQl6WBYvFUtUhGTao+T6z2YQwSjA0cQZSlVOWZtDrCahD5XjjNFMRBsniCG3ebFKmi1jllcVGE4AqLFzyeK6rq/hIVRoqx9Rq7dHqisKYoukpdU8nixeqBopKGi4XJJWlBmok5izrQAa+VouNUvElO2QZDtPZijBKla0s6nt3p6NsZ3EiakGgAKCA4NvRHe1Gk3sHB8xDGQp6Q2VsB8LSXGzPnPlszd1wRrhK1SCAU7OopMYYNo1uk7gQUrsmsH1qVqAUn9uRZJB1DNOi027Qafo4tk6/v8Px/UcKHH/37FsFAKWu7O7tK5A2HI2IJrFqwLWGz2B/h34vwLFLBdxvxxGT8S373T6P7z+mtCxOz894fX7Gg+MTRWYm8Zrp3ZhwvuLmZsQ6Tml22qQSe8lTsiQm20guN6F3sMP/8b/+PXXf43I5o9/dww8cvvjiW/7h//5PioQHMgxWFqzDJW4g+WeX9TpWaqQCCYGjmn2eicK4UbEJqSXi4qgeJxbZWzVQgFUhHVMZYDK5qHHv8T3eeeeRUm1PLy8w8oh+VwY/ChUrWkSJGAG8/+5jBrs9bmczXnx3hp6mSolr+jWaO002ZsHw2wvGI1GpCgzPU2BtPZ+hp5Wy+CSjLf2/26vx5L37yoVyZCgj19U6urm8ZblYY7gl7zx9SK+7B5rN+aVkfCt29ve4t99mOhmxCVfKIRARRwCg7BNRs24ub8jLknuPHkgii9OLc3zXJPAtTo761OqeGkJ8c/pKAVyxPltNAz3JeXC0Q7cnQ5AWq9BitfK4HorTNqFWD9A1h9VySlUuWIQzwrDi6OCYhl8SbmaU2Nj2HpPZlMV8qRw3x0w5OGjT7fXJcxfP7+CaOrezMaYZQ74gFY8zzbmZhMS5jd80sLSKplunVrexamLR+ozuhjgC7mo1kqwizizWG5OryzmvXp4rkFwagsAkRqZh2gZZJVGrHMfQMcpMrQnPsem1a+pziOq9kUEK3VG/CngVpVUy64JUZK9Ijy2LAsc21JDX/l5XOaFxIb0oYTHeMLubKeCZ5RqGbW6HaYpS5ealz6sBWYkjvLV/lahkmxjirEjeuUAp3r4MWB16NOoO83HE+C5UTqDt6SRJxmJWqEEgpfpJD9IthcnEaTUdA22nv1sVYptJI7RkwnaLEuXCbcmvuaL0ZeRZpliVbARpjAqUSWEtUgXMtopXpSwiCYbato+m27jymqY05i2KFXtOwJ1sUvmSoK4wapHoFUKV73sLOPVSpzAllCuTwduwv/jikj0JPIcwXFPq2/C3MDxBxXJhcgGtVoP33ntXSevT+YyvvntFlWQM2j6VWTELN8gjc31H2WWLWUi0irAEWJYpzYbLL376Ef3+Pl9997WagpMBh9n8Vk1uzscLdro1PvzBe7x6fcbp2RUaMpRhYZqGKjIyDHN80lEAUbIet3cTWvUW//bv/oaPPnjM3fCSM1H/ghrHB5K7a7KJN6zWYmFIGL3gzfClykLOJlNevHihFseJ2Av9JmE05vbuisltyXKSqaLdaTeh2jYVURqDhlgJMqQimYSK5UpsSYMH9w95/+kJtSZMF7cYRUWRBrwejsiqIU/vH/DowSesIri9mnJ5dq5UEZnE0zRPhcSPj+u4fsTVeMzoPGS+yrl/74idRovxesVqOcOUDRToDA4dNuGc1TRnv/+ATqunrJ3r6wV24PDJxz/kk49+jMwk/Obrz/jNp7/jYPcA19CYzEM2ecn1teTIStW8pGgmMghTbSeeJDhteZKkEwk95t0njxSgGF2PObsck4l0rm/JyIOTgbJwr8+HXI4W2G5O0wto1xsErR7rTcZ3332DpkteTaIQW4tSVBGx4mUT1QJP5WXee9dl90AiCjIhukuSl+TlnCxOmN5onN+cU0oO07RVY5D1IftFsl5lHnLv3jHvfXyM33B48fVr7i4XKhvbPehQ22ngVCWtwxa+Z6hi3ek8YNBrEbghuW7S7cgE5pCvP3+OEcW8f3SAZxncLq65nq3JWXORFpSRxr//0V8QGB6ffn3KP/yX37DJSloNn4PDHpYj05Mxxyd9lbm0nID+3gHtZg9d2K5Y21fnCnQvFxHj0TV5HDG+DYlLqLV7au+ulktcy+XjH77HwWCHdBUz2cyJypzJ1Yiby7GyFEVRSRdr5pI3U4SxRaPh09/rKXtJ9rOo7/NwzPh6rPIvP/zkI6UI3IzGXA7H6NhsVjIlKzbSNjIi2VfJA0otWa5WTIZjVVxdRwiOq75HFEexyMaTiWqCEm8Q20tOLVgs1urUAnEVDAM1jCFgQQ1cWSp+o+qXfD4hnYHfINNznrzzgIOdHuPhBTd3Z9iWmtVnvq7YJJECFa5TU2qcWEmeK5OLBmTG2wloaQQadmBQyakLaaUaqNcI6O/vKeAwmc0J3IB3H9wnjOe8efGMZRpiW75aY+PRQsUk0mRbr+U9/ZoMhukKpEoEQ6ZL1T3yXQWG00Jns16qfKgAod7OjiIpjmUqkNfe7VAVOdPpWKkf5+eXRHGiFBoh39kmpdEKGBz0FYm7v79LWW746tkznr06J8Pi/afvs9PoqGd+Mx2yXC9x5QbpFVFWstvqUEQJp6/OePbiNWlZYTkC0lLMQiPVpSFm9Ad7/Opf/BzLMLldTHk4OKHh1fnim2/5j//pH7l/75B3H98nFLARram3mors39zccXs12WYbZajQ2SooSZIrW9aWMLyMluQy+b3tuKrXlCWWnDAhuV8RI8oSL/DYOxgo9WWzWDHYadLc7RBmCbPFkrurCZ16i8PjQxqdGlm+IVrlSjjwA5s/+dlPaLc85RZMru/4j//1U7VGS6kJotiKixYnWJLfqirqbsBPfvYun3zygYpGSZ2TZz28k7zxjRIKuj2fo+N9DN1nsy5ZhCtmq7ka8no4OKJZbzC8vWazWSulXBRwOWUiXG04vZzQbgbUa54aiJrK1LZuKFK+u7fHXr+pokECiiTcaho5tpli66WKEXkNUa8lT+uSpA2QGhndEq/GlInGaF5ilLkC8tKHZWK82RAF3sJwPJV/Fks6FHCarug0TA73uzQ7+2SFxyo1ycOQC5lUj8/o1Ar22zus7iZ88/KWzGjhN2RQsYaRa7RaLl7LVTGDaC2gF5UPF0UaQ0hhynfPzri+miiiKPVc7otubsFRVmaYeompnrcochuankOnUVMDqeJaic0v9Ury6Tdi/b919grBbDLEKnhH/k6iA4BXM+h1G4q8Or7LcDbl6s2QaqWBLSq2i+MaClxKHjDLNAUGpVtVklt+ux5lwleIpIhMQkpkoKjUNdotIYo2eYqKhkluUAl5qWAISKNI9T0VvVMoTR0kQlAP0Fq7vUr8bWEMUmTVv6kx4+1xMIW5nYRSXwLIRJpUQO1tdkKXSVNTbR6J4Msk0DaHBbrlUrc0wiQiylOVxZAN6VoOrmGyFo9ekwW0lT11zVDTVtvRfFFpNNTstsofbsO66obajpJ4xU6WY0BEEhUWU8mDs+T9t0pkr7fL4yd7rONIqVRmrtE0M0o1kBRgVoXKIyg5Vzb0eqaiiHFW0ay1+Fe//Ev273d5c/qCszcjpQ6c3GvSaXa4uVyqPNdgb5fPPv+a//rr36prNlxb2UvyUSXU/+jxE8UGzl6fcXN1y73jE/72b/+WbrfN2cUp352/VIV3f2/Aw5N71D2fJIqUvT2dzVhFI3JZpOsl5+enrDcFtcYubl2mCmPi1Ybr8zVZFPPe0z3uPxgwGa/55tmpsv6dhgA7nXZTY7kecjvMaNaOOTjss7/XoNm22eQzXCT8b3C3nOH4MuHocnD/zygig/Vqxmq1VEdNCLCMklxJzDJZJkdSvLk+ZX4byjgqJ4MdGrbH1XiqjhSQY00ePbxHWoxJkxl65fLo5H0Cr8mr56f8h9/+DkNzOB7cU1bwutD57589I18t+N/+5l/SrBX87tsh//D//DdsLWenKVOT2+Yum1OAinyJkiXStjRqISbvPXlKu9VgfPs9L14O0VxXKTrSPP7u3/wFvqvx/JsXfHN2w/vvbo+b6O20sRyf799c8uUfPmd2p1MFGq5T38YoNJmYEyXJUKD6ydMu776zg18XKmGT02C1KtRxFqIUraYxo+GdOjIgktF7extf8Bwfs8xUXsdtFWoaTBpxvEEdESRHd/zo43ep+R7Pr1+p7Jdd6zEaTdGyjEf392n1cgLXUZv8zdmcb7+55mDP4aN3DtitCenYqLD/s7MrQl3H0XUe9e/j6F1evr7iv/36N0SJQXdH5/7TPfxmQqel8fDkWB3/MF0WYAXUAgfPaKp6IMrb19+cs4pSfF+M3EodQSJFxrBkqjxWtoaWmQwOD+gddzGMnLbhomc5o+WK3z97ies3FHAPZwvSNOPBgweKtVZVhl93Re5nNFkp4B1Ymhoiuh6PObx3QrPmMby9YyzHnkRblU5+VmWAJBtjmErFl1zZerOh6cjQlDB0cztMlmYs1ys20njiFN/2Va7O9V1KXSIJMskvWF0U/e3g23IVqayvEA1h9QLG0WQwq6SmNWnsNbn34AFtr8v1zSWvr7/l4KhD4Ej+z2Qsx0uFMpWIyP2qjjlOwGqTsgjFiShxdMl6VRS6VGLIkkIdC3Jyb48f/eTHkFQqqyzZ5MC3SZ1YWbXLYby1ioTA5bm6RioZQKtoN2to1jYfLFP4Yt3PphuotjVaN3ViEbbygvV0rmquW6vjN2VPFXTaAa5fVxPzAgglO3t3N+H1mzNVryUBr0BRzVTX/4uf/px37z8gDud8+vmnfPPyJZauY9cbtOpdRRyWm4hAhkAkw21p6iihQW+HIkn5w2df8u2LN0qVRSxfmcoVVcTVFEHVi4pGr6OmN4fzOfeO7iml6vmLl6p5PnnnIe89eUCaRCrDWGLSaojlPebmStZpovqIYUsUxVOZTVGGVX95q/ypjLa2dRLkHokSlwrB0DWcctubUiEbjuTKcmqNHZV3lzUoJH02X6jX7ey0ef/Dpzzs7jCfznl19VplBp98+EN+/pMf0jNKXl6+4de//Yx8NSMNEwVowkKnUXPVBLpkuO4/fMqjx0f02j31OZN0re799e2E0eQax61xcjxQR/+kG+lhoZrIj4tMzUvXa5LF38E2DaLNWgFjUalUz81KLm8u1XqQ6fHpYqpcJTmixHNriFaze9BXCqRne2hahG2Uyg62gwLPr6nY1GIO9eYxfr1Dnq2ouzF2ueDq9XfMigIfT9XidTii1HIatT7rqCQ1dTxdBixqhJuIKLzl+EAU6B55WWMT61zHEdFoxmgyxreHfPB0h8PdE2bjFf/07DXhtMLwZCBOQ8stjo5EQfeVc6NlEXfhlrSLOip5xvFkzZvvr4nTrf3qEjCPZmiORZZUbJZzTC1WuKMiQMCCZxc0aiW7gzZhlrFaJbiaT7KMmce5Iol6aVGUpqpfrl8o1yCLZVLapuZWNGoerd4OlZaSZSHj6yWzkZwSkqlcfuCZKsqihjZwFBCU7LJM8staVDEkR/xfcad0JSLE64j07RF5otp6rkFVpgo75LnE8UyKZHsEkvQjwURxnChCIzhMTnrQGvs7lfxjkSZbb/h/mGRV9q6cP6eObTFVsRWlUI5pEIQr2QkFDaWYyBSxIZNbvrLKJF/xx6lJsXdlg0oRlovZZvtMokhyOSLN10ET6TXGFGs1fzuVVWgK1P3zhpTznGQiU51zpSv/P49lomV7cWpwxLGVpy6fT77PDWr0WgGVnBGVRYp1yvvvdiRPVKPtZKRxRlwYrHJNKVdi7cpkzcHhQzr9hhp9323UmIwXJIWmpPXVZqayUrrm8/VXz/mnX//uLUAt2O23VP5xOByRGjpu4REtFqzjFa3uDh/9+CPqgc/py0suhhfs7Ozw8cdPGOz16LbaeI7OeHJHWXkYtpznE3Nze8t0NMKVibvKZLTMVaA6TGLK5ZJup8Hg4RGDnQZ38zn/7Q9fcuL1VI5jXawJvJTZeML5xZL3hJHvyt+nFJWcd5RTq4vqITL+ijQZsYldens/JLAkQySNVbiD2FdLpuMNFze3GGK1tzpqiu30fMb+8QGHewF2nnNzc8vucYfdwxYWddWc/FpOnC62x8zoTV5895L//E9fs4pi9aw6vkzXrrmbT6nVdvmrX/5r7g98nr044//8D//IarHAlUJs26yiklyToypyNCNRNq5RWSqsW5LhN9rUmj3urof0A0vlO4bLOY8eHvPLn/6Q2XzJ71+cUSflX/zoZ5iBwTRfM1tu+OLLc/7wu+dYUYGKFZoVlekqAiMMuEocVdCe/qBFt9FRx408OLpPzbN59uqSf/z9VwrsNVwPF5278ZjpfK6asKHbKs8oIK/I13iujBtoylr3LIvFuiCo9fnFn/+Mfqfid9/+msurO9AbrMKUKFzR7/scDmq4rgCwBc8+v1Jg7v2f9Dg4qPHk6F0Gu2LR3fJ//eOXpMlGHZMgZ9159SaLeczNxYrRdUit6dHsp/i1iL1Oh4fHH2FaO6yjjfp8cqxCs9VTypIoeAIClxKVKDJ1RNF8OCWUY1OKgsHgkMFALNGI8aRSE5i7nS71RoMozXj+XAYJbnEtW00VpnGizoXs7fWwPF8pEmahb3Nt4Yp1tMSqlcRRwXSyot3ZVQDtzemFOjtL1mVZbm0tpdCZpgJuihDIOVhUKtdkm3I+BEpZDJONmj6Vqc0gaFCJXZtvj29SYWoZ7tE0dWyM1CKpFXKawHI1UUNHmjxRmfzrN7CkQAeeWnO2W8fUAxXDWIUj9g521VCGVq2YzWbMRgnRJiWova1fpammqtcrySWlimCEaaxqWL1ep8wkorDmoz/9gKPeIS2vQa7l6mxOiZFs4jXz9ZjFLKWIUU1ZiEiz11DFvh0E7HfbylINRcUsRJlBxRbkcyR5pGINrtVQ9rFMDkstkWuR+yiAT7JyjWZPneP2zv1j9jtNbqc3jOT0hxzCeUge5upss8HJIT//xU94+PAe8/mKz37/OVe3V+hpju2a7Oy2lZIquUHpB0cHAxrNGlie2hfr5Yavv/6au5sbdZpDmYkKZ26P0npL/h3LIYsyNckprpKoLTLhKZaWxGl2+wP8oMcmWVCUMUVuosskfpmrwL+ATCuvcEXKrTS1PtebJZVukCayBra9YWsB//9rSKbkZeDCyrdn0MpUs0zXiEqXVIWKI/W7fXUslThi8/mM+4/uq6xkvdkiSTNenZ5h2AZ/+rMf8xMZYok3LOZjbsYvyKffkq7n/O7rmPFS5+lTh+NjGWyQc10PwbhP0NwnXo8UkNuIWlYl26iWBr4VKAFDJsmX0VI5H3Lepjhei6RUE9lyZE2SbO3/aL1RrpL8/KWcITmZ0qrJuZku63ij1quccddtt+gNWuy0BwqASMY1lx5abdeIZGRvb8SabbHf31eAotNrUzOW2NUVt5NTTm9SduRouF4To1qRxfL8dRWNkNNFfL0pEImNUbFhSceVwak2803JeiNDmDlXF9+ySufs7AQ8PdyluzNgtCh49fINy/GULK2zkhhGUHIy2OVY1DbfVMMVF+OVOh0gaHaQYNB0csdiMWEZFWhWB1fzKHJN2cFy3YvZ7K2bKY6irj6jOGf9/QYH+x11IodEWaTmia1Mbqi6nMkcg+hrRkE9cFQUbbOWCWtLPTNHju4R0zuQXlogB5uupzIZLnUyUYNlYrUX1baeSY5aDevI0NLb4VKpDaLai4ItA55SP7MyVid9uE6l8IgMySb5diA1jjTM3Hl7VvF2mGW5lvqRstP12dvx0YJBt5KpKymAigltBcctEHwriQvQU+cCyoDG22NO1Dl0Yr/JOLjMtYrtaxn/DM4k5C1Wh3xIYYlqVFteR6xidS7TdmJX3TZNNuTWB1exfAXm5Lw1uWXb15ZQvzRgNflrCZA0FJPZjv9uBzBExpVconoQwjxFDfItxaZMQ46+EIm4QTtoYiYFjwcnvNNxmS+XZLbH5SYmLHPVKOUcoKvLMeP1ho8/fMLhwR5jYSKzWBUByyiVinQ1GvP5H75Ri8Kx5FgNePL0oWJRMi17djmhzHS0IlMHVUrWSSTpbeBUpygjOu0en/zoYwWibVMCnRLGXZHnJkeDOg4Gb/4/qt6ru5Esy9LcBhOACWhNEJROV+HhoTIrZVVlZfXUzEv/gvmD/TIvM/3S06tXV3WXyMjMkB4RrqhJkNDSzAAzwGCz9jF6Vg/XipUrI9xJArh277nn7P3tzjnuR5cwLd5U2OVQMXNniNYuSlYelVIJsFPI2jq69338+fV7fLT3HO16UYTx3LAGgz62wQbVRg0p8pPchfCSbCOFRs3CemMgWPH9H2MyiVAufQSdXaq0g3KpJvwidl173SE6910RnZ/sNjHzXJxddbBTbWFvpyqjXx4K7H6m/BXGizGsggrbSeHurovbW9r7NdwP5vCG1GGFcjN99vhYDuzhmEVFiEajhfZ+Gxfn1/jTl18D60hE6rJW5YamIowCpM0ER8BNnA+XZnCdKqLHK+QjfPasLSPem1sfLz76HI2qg+v7G/zrNz+gdlLA57tP0KjWMNuscHp1hz/84XvcXHZQoLmHgnDqw1JpkUhsI+ICbHkQ6ztp6EYG7f0Sfv1XHyNvNPD9qx/xX//lv0FNFfD4sI2UukV/OBZ+Ia351GU4to7dFkeemugUuf5TSoSsScOUj3XKwa9/83Mp2r87/SPev79HKlXAaEAt0wpZ20Sl7IjWajpa4eb6AvVmBU9eOtg/MPHpo1/gcOcId/fX+E//93/BxBuh3KTWNUSzZMuBMe7FuLvyoWZ5s3fhriawCzUctJ4ha+Sk+05Q78x3ZcQYeFsYMTc2DbejLm7uruHPZvBWyTh04RN98QxHh3VxoN52ZuDUu1Foy3PeHw5EQ0asBbsV1LLxMod0HqpuiD7JXXjYazbRqpdEAzkedbmjwqSTZJMSgPsqDPD9T69xfdeVojGcLuXfsfPF0TU3TME/hKHAYSu1ovx+RKxQaL7ZbmREGkUKHDMna4ljL+4lpmUIw457BwtASlPMjCXdW8+fi1kojgwYpopy0UKaxo2sgZRuYELjwVYRWLZN3R33qXQa1TJxKC5Gw4W4Wi2HYncDcahjFaykA8jCl9qzDzd9rmdutBxDs6NvlwooFWvIp03Ylgo3GElXeHg3hb+aiFRkRTGxLFPqVLPYbTSRyxgY+h7m/lTei6UbYjJ2MZ/4Ig+hftHRbOkUs0PJE4CwfuqPeGGvV8rSjVoGdL/uIJe14AULubCRpRrOllgsKVkJcHzyBH/1i8+QL2RxeXUjWKUw9AGPhbWCvYM9lCt5XF5eiumovXuMrFNCfzHEZDAQScRsRF3rGEs/EGc39XsxwwEAGUfzos8R9ipYImdbchAORhNZP3QxZ2wDs4UrTEWyBTkJIipE3tdUCkvPl3XBLjGoP09pqFg0HDhY+D6GA3rSk7CDhB1IButWgP48Y/SYEypdtHk8C2lUoWOTRSMnP/x7HD1yH89lHdTKFWkq0I1O2PpHz47xt3/9W2iGAc3M4uq+i413i5x+ByNyRUO8MXzoto+TdhvRLMJtLw1vU8N8TZAxDQEcrbEhI6kCot2cjulONzF3Z+hPBmIG4TTJny8wouZWi+VM4Wc6Hc3he4Fck/gau4MJVssZxUvZuAAAIABJREFU6rWCvL90CnM9UEe/s1NBlp1A2jbWG+i2Cm+5wqA/E7kSH99+71owagcHR6hWSqjkbRzWUjC1Ec67Vzi/GSFrZdEqF4RZmdZYJ7AhYMMPUkhtiKsBIjOSiRYvzYpegBu4SKsuNCwwHK9wer/Gcp1BNUdubQbeKgC2IVahC9flZDJALrdFOZ+TNawbJjQ9i97AFXNRNl/CculCiWcCT54s2AWrJHvXjJeiIDGChZQJEEeUNJ4K7BQjgOEYKFbyUn+E7krOIhbRoRLKJW65SnTdaT2FnVoR+awl4+176s8V7jcbmZwR0yUmV5ajkQpDTSGIqK0m21GXqZYYPVJm4uh96FDTvCb6dhbeaqJXZZFO+Z5pUAISikZ8E6vyrHPPXYcpbJd8HxkWwQlLcsnluVOr0nGvQsk2SvGHtjdFrqJ94Cw7UsQ9u5F5OG3HnIknsGcZ0a4Tu/tG9H00ICT6KhnT0rChJakY0SZ5AOXPbLZycPKLGw4LTQHGbjiWSEMlG1Bh+5I6MxXrzUpA08J3e7iVcZHGdHFxdxasJzVaccLM4YybIGQl0VLwZkaBfrFIiG8fU3eCcqkCK2MjExs4aO5h36ELb44lVCzojFotUSzmZVHc3vQQhEu0dmtotXdwez/C969ORZ+z16ggZ6l4d3WPt2/fyabLN5hjz6OjA3md/e5AHH8+W8Qc+xgqcpYpIvJKo4R8WZODaRNm8PTZM2SzqmgOWTgPx324Sw977QPsFKpY+TN8dfqVOP728yUYqRQ6szGmywh7jSNYRhrD1RBx7GPru/jhzQUOj17iycEOZpMZhjOKV5coWinoJk0wYyHOU6OTy1jIpIEwpA4ijbTmQ1Vs6Oka4lSA+TxELluFwTHfysNk2pP3t7V7gGY9h/eXdICuUCYY1ini6v4eRlbH0yfHWM5izCeX2KlRCB/h9m6Ib747FdZeuKRom+kaxJascPLsqYyeB/cD+EEgGzRv70vXw2Q0FacUR7Rcg6HvSQKNoVLkywF24ibnGjS0pAukaWlk8hE+fnwso0Bqu6rVY5EmnF79iNniHs3GrqRSVBt1NItF9C67+Oc/fIe3F5cUgIkeiws9RfaWRsAmkTZcw/z3G6hrA7/6DwW8eH6CsvUEp+9v8Mfvv0pAyq0KNisN19d36N1PsVrGUmDTbEFpwv5hFWkrFD5jaqPh5PAIcZzGYOGi0rBh2QHeXr3B61dDuGN2Z3lIbORwI4uO6KFw5WIbKihWM3j2eVlYXb/+7AtUiiX89MMl/tP/9V9lpFFqZaGll3h2WEG5UkFnEOP+nEk91IStBCyczpfRqLele8RuLw/Tq5uBjE60VAY7lbZ8LsTwiCGAmwwPRW6YvLzoFioE/643mE5DueRYuiPPKiG4/tKTxBb+w+eYayhjOAKmZYFsWHTUxvjZzz8RxMxs0oeuGIIF4Q2Z5qbxbIqz80t0efPfbLF2Q9l4eamii1luzNEWK3K90gay4jAHfPJ1ZGPbyvei9o/rYxWSaTiFokRSvKRNPWFrSRJILCN2oiTY2SOehgUg1xuLb57HmpWCaWWF80YtUTGffRgfUlOtolwgIiMvGJnpdC6X0SSxhHpEFb0F0zASs4kYTFiGxUxeohhaQ8muYquvsc0oyFoOdisVlHJkTM7RHfUEpk5nqWgGjZSMkNlpq9dKyFppjIYrhLxk1ovyHI0GUyymnshtyuWqpAtJktAWWPorcZZyL+d+e3x8LNKI+coVRBgd7CwyLjs30q2gg21tUHek4NnJR3j+7ESejx/fvBHOYaxFUAh/3qbE6MNnQmVaAxd8rMueuZh3USvnUC5kRU9I4PXd/UguHjxHLJ2RRcl5wg4VD75Wo4YvPnmBVLzBn3/6EePRTKYodk6H602w9LeYjgMZhbHjS8UfR/183ykNIIuWnz/3Cmq4KxVC24d49/6dYKiSAlCXaZfOqljnmbdFzrTluWOnlgZEjqRVuZLyqWTBziOI+zxlS1vhyHLOSNmBIMnKRXz+y58Ld/P67pYTd5hhjHB7gd//9hEO6wY28VBkV3aqDGtj483VHP2FhbWak4N9MBglGnw1hWalJjgiasj52c79mexR5HDSwOcvfPSGU3ndbKRMJzMsFksEYjjaolQqSVG4cIfY26vDcUwZO/KSVqTrnpDydUrYfkuaNFOx/Pk43KJerbGGRnc4RadzIybCvd1DZLMmnuzZQDTE/XSAH8/60CINzVIJlr7EToPjZK6DvOgVuR430QL5miopWJy8ReRmqgFKdoycvsJ0kcL3pwusthxNUx9LU4MK20jDjZbi7OX0pGTxNIswXa5FH02OZBSokuwVBCp0zYDp0FnroT+ew2NKSZiS55IAedY7fF8o7+H+zqlnTlEFBbeKY+jUgVMPulnD0XWYho5QCeR3XgVJOhbNHk9OaKDkpXmOsUvzINedh8UM8D0DK4+ayjVMU0c5a4gTfTyPMZqxabYWfiALeuH5xknzTKDlkuyREFvkf0WuEMmEgx1HFpmUobFYlKYZwxLCEMqWJlAgl0+j2SrCNnkhmiOb20LJ1spxksahisNECjeiGjhTj7ZYPxR4SRGWiGTFlMHngiYRSe5gC5VE6n+PH2OlSu0JC8BkhJvEptn8UKIo0cSQOG7qsLMJf2kyWSeQSo5kpO2fIGw+FKgUMX5gNSWTZ87H9b84kaXrRwwKNX6GIofg45MGdncaMrp88+4tFDUN1WBHMINSoSivcxN44uCN0xbxhNRlCjSTm3oxm0KWWVwpBacXN7jtdKWA5JgqFa1xfT+QG6eTzUmLvVItSReUN9V+f4iNiGzIOkxJV8U2efAZUvhmSyrqVfKyFCl8RDjfasDzZzi/OZXOxkHrKZ4cPYY7m+O//+kbnN3c4BdPGqgXLXx3cYfu1EO1vIecnsHAZ8dkicNcHqeXtwjVPI7au3AXY9x0+7B5Ky1lZKS88BbQlRWMDLl2KcznE7hLUtlz2Gvb4tidLtaYLlbo3A0wnUUIlinUOGJKRygU8yjkqyzhZRyccTbYbRSFYD+Zu1JsFgoVbGJa9Xt4/rgOS91i2BljMvAwnnkiCmZsELvEo9kERq6IXLaM/u1AOkq5agHZlCYxXgQTsyDkoc8Hjw8gjUQrxmQFnix6dtdYArIIYBeXFwmOOD/66DnajSK8xRhTN0Ss5qTgddI+EDgIdRWlagWVclGK/v/3n/4Ng/4EahCC9R91uLLWxT2VPExJBKKCcm6Lv/o7E81mHTr24M7IiwKW64l0m4Z3Li4uboSoz1g8fqUtBftHNezulQXmTNiooVl48ugJ1nT4+a78/a0yw6g/wPmbOfx5CrutIvJFxv9shXk3no4Q+NQ18rCKUT/I4ld/+wQvnz4G1jb+7cs3+Jd//BYnrQwqTQ3lehpfvDyCxeLw3QJ3rz1YygY+fLjREOUyP9Om3PipNZqNBhgPYnlW65UqcrmCxIX9+P5M3JPSwQ+TCKKYn/NyJZ0DrnOOH+TSiAg2zRc6HbQJm5MjO4qcKUYnCmQ8HGE4nEBNZ+BvNnj5+Sc4PtqFpmwFBktHH7tw/Ox7gwkuTq+xnHP0wdsz9bK8WZMxSbRCclnlxsfOEYs1buS82XNfkc6NymjF5Ba92bJDokhkGztU3Ns+aKR4ELAj4rsUinsIV4ngnd+TrnqOm9UUOwlpkbywQ8N4TO5hFInT/WtmDDlcmJwiSSQU08dbKYh4zDA1QeEtPq3L+mNxzC7rasWRnifmDE5iyvUs2gdF5Hn3INMOCjyioPocj9OookA3NRGxs5vebtZQqxawHCvoTXpwcqYY3thtnE3mUElaMww8e/GRsCtZBPPQoLCc8gi+fxznFZyC8M329nZlrMiEk7cXF5gvPElAUYIQy00KpdYOdvaaCJY+Lt5dYDGZwhBcVxJTRXejYFgY16BxipOgdxwrjZPjI+QpE1isBBjevR/IpVy8hnGyjljEsKDn+fPXv/0Vfv2Lz2WE+uXX3wn6JqWwoIbovxh15i7oCp8Ib5WHp4j3Q0ZuBfD5u7ORFqew9+KJFDPE/JydnYkTNWEFJgVdas06nKsmYaGm0+Q+uvB8jzNikdDwz/MiSmwRwwkoQaKjVDPTUKMN9BTHnbEYRQht5t4/veshE6cSbXBBw//+fzzC33zO0eUKq+0SUaRhu9IxGBdwdrVArfkoMQNOFxjO5lAYk6gZqOTLkuoQeNT2udCZ5mHa0kAhv5YpGUwFIaic64+fseCRMjp2duowUqp0wNvtFkq1IvzVTPY523HkewwnNEW5ckFxMmlwCMfCUUwknofBZIK134UVs8h1kHIKsDIbFJwtJvMx7kcj+ItQzGflQgH7e3WYGRubrYoZEU/LBXRMBaTvroEZuakpFj4buVDW8ml0+z0xYPKZIgA7jqh3a0gyDzueoxkvnxmQYrcJXAGXM/SBZhNSPljI09hXKjHRypBLTLc3EsRZvIofCCSQPUI8Xpxucu3y0s/74IbIMOmPS01DALhppaUTSUsfjZlhFMtzxJSRdruMUtEUrFSGdZQeYCqTsxVWXrL3MOZVzwD1nIGMlUd/RFnV9MH8QZ1fUgdRcvah8GMSWDIlSBocbMBRJcHpLH8f7kGJ0UkVxh/3J3YXeTmkCbFUzaNYKcj5v9m6qJTTUJxGLSkA6bZNxYKq4A/mmJrfgA8Cbzg0WvCBSBy3SRYwNxCKY/nmfAAVisZPo9U4+bOMyuIXRw58A22bDj0+O+vkFlIxUW9mUd/J4/pyiNc/9OR2qGvJrZT4Cz4wFHISuMrfSjqLEStoPvS6dNFkxEytopVU6ZR5MPUi3y7gcH8fi7EnD8R0nGxuRJ6wVR/ECkw1hmNmkLEJvywhmzEwGPSk7U3dEEdFNECwKOEmxpSB5XIl7fR+tyMbU9qyRYPBRUoG2GRE4TdbylEiZia5mwRvZvAZRHpM8OlnZdQaJjZhGvHWwMH+I+EnrqMpOv07XN9MkHMO8ejxCdy5i3/+8mtBKHzypIxmKY3L+wk63S6cfAM7hSLuZ+yi2Hje2EW/P8YPN0O0qmUEWx+jwRBZO4Ni3YDB20DaEe1cnDKgKWl4qzkGIx+ZjIUXH+3I6Kc3mmI6JLrHxdv3Hek0/OZXP4NlUV/gIQiBeKkJ8DJf1hMzDZ364RBxtMJ0ruJ+NpZRQXuXHdNYbvm6WsR6q2O5WWI58iVVg4kjRMdQmOuOZtAzBp5//jH0IMb1zS06tzdo1Ss43K0JBoZmGUaXfXXRw/uzW0xGfuLmJItv7coIuLHTxLPjFlTLEPQHIbHvzi+hmQ72mjXsFnK42fgY381Eb0PMz/ufztB9dyOjidiEOBKV6MH0pPJB0oTNxP/lOl1vxvj4szoazTQc6xCN6iEqZUs6Pq9/eoezy550xLj2y/kygojdKgPlWg6lWh4BXdZ3d/IsNNpMEgBm4wV8dyHC8sBdo9sZolEr4ze/+UJGktc3A7w5e43JvCMmKEZgEeyrWWl89jP+/Cy6Nwu8Pb0DedKP9xXka8DjFyf42599Kh3Er786Q+91B5lyXvQ1ZslDsaghnWqjN1ThMp92NoCyzGDpuhIfyCKrP2IayL0kbtBZSiPV0qPQPkTacmCkI9GUsTiWzFzpxicuXD43PPipYZvNXXmtcSqNbRjI6JTdC47gWq0WPnv5MfKWhdmKUONQOjdEuvB9vXx/g3jJnUDFNp1kXvKCxu//gTEqJjy6OI1kGiBYKcl53UgxkUDSt9JVYUoCDz+OyTjloE6KHT/BLWwizKdLLKYzKeyZlctLL/cXvo/RxpcRLPckOjt58JM7x5Gl4GwMU9hg3FdZXHLvYXeRWeDstlNTxL0xV3Dw+MkBWrs7whpczpeiIe5Nu4Jc+sXLR9jJA/NpH5cDF4pZxSbScNcb4/ysI8BxFiIsPqixPDzYFxPHbOzhtnsv74+Td+Tw34SrRAfdaOBk55F0S2/uOvI+cr+6vbvDjG7urA2Le3S9isMDJkM44jx9f3UhXT1mnRL+63PMZeiwMuwsMIZuJcgQGiWYNcxuR6SEEtvHRCfL5vucsNsaFR7cNfirGLM5YeMj2b+5Z5DFNqKOg9KPh5Esu1u/+/3vJImDY3kisgiRH/TojlXRbOXEnEbNaFrPoF0ugQPbt1eXgh7aLNfwPQ8bMkh5gdEzolHjfsYmAbXOTKz5CwrmAU1G0LcAxJmcE/AzZPJSLB0aXjDYLBGAOD8DUnh5GeFomJ+7GBqTrioDF3jWssjn92F3k8aClz8r4ve/y6NaDBAuI6zCCiJU4S80hBvyJB2ktjFmi6UU4aRnMOGHaRLsjFJ2w89WT6fEBc/iiePp+9sO3MVKpgcs6CSjHgQm57DTakCPI/jLNSr1mhT8fE8p3yKUeLnaYDpfYh1Qv5/CwW4TGTMtxA5/ySSwJeLNAHnLQ56Eifkai5CvdYlmhe74LVbeUN4fNloKhTK2lHsRs8axLyfa6z4cynkCTj5iTCIfUWqedOiNiuh/Y8VFs8YEHE04t1oqK+8Js3vv7noYDDzRpGrWVtBui54Pd7ZC2qHb2pW1ZmeLKBSaiLc6bu5ukk7qNkGbJYQRVTrxlG7wmZdGAhsORoxMSoNB/W9MaskaIQv8jCESD9ZJq2AtRICkW7eGmVaRJduUyClTEx0/ndk0oFBKxCAEpiitgrmYaxwrK9go5pIzEWTmhQJyplufhbJMOiWhJqnDCMzn5ZRrdbmJkr1IaN+K1Cz8jMlTNE3Wckk3nMgd+gFswYmxU8i8d4Kgq5VYpdEixZdOnh9v0JpU/BlRwCviXuJPocZONk8WbzIu5rHGG/+/x+nInJpW9ofYEvK1+AuTy8R8St5aeIOgQ9b3FwjWc7z87DF29/O4uujhmz/dCbw4RogcFzJvHRpv9BvJMV1K+xpwbOYbWlJdMyOSyASOVhmpxrKYMFj+3ECnPigrHT7GMgXeEhmF+sBtApVcx8jofDjXsItlvPz4c1TyDrriuPVFX6LyfYh48ynIQcibz09vEi5SLZsXPEpvNBKYKQPZ1ZSWGECoU2BGn0IYZwhF30JhSHfaxMmJgs9/zq6ghTjawXZjCqqFBWS7fSi6xDfv3mERObDMAmbjEd6//0G6ns1KEbkMO03U/kRwCkXkM8DV8A4bNS/aRqIWXl/co2jpyOSz8MZTeTDThRiP9ndQtcvoD6dYgaHfBRFOE5bNB/NwvyQFcqc3gBISHq2iP5jIZeCvf/trQVjwUGPrPGPEYqgJ1gruR75sPAe7eSzdES5uurjojrAYuijm0qjUDGzoeso2YaULEpVGriNHXvN50hVkrimLZ6Jz9k+OpZU+HNAJvcTnHz3Ffr0km9HCDzBZeOjcjTCZelKc1OvlvwjG2SHhyCmjKHCJLvE4ag3kls9x7m9/+Qu0a2V0h128/um9sM24ydOJOLmbSRt4m9dgUmUtGbPJSI9dct4CuRmI8zRWcHKSRb4UQzGKOH70BRzLxuX5Nf75f3wl9Pl8IRmLEgzMw40SpDy5UlYaCzdCv9uVtarZaSmeOLKi9oaiZHfKYmmIj18e4oufvYCqZSQd5uzyAjN3IJBliqjFEW1ayGYLMJRA/i7HiOwoHT3awior+PijX+Lv/+pv4M2W+M//5b+jd3OD7F4BeTp9i+wqhIhXTcxHGrq9HgI1ghU5Ml7JOZZkUU6mI8mxZBJOrIYIFcapRTj7gfgnCxlHl3E+n1c1ZgEVy+00a9tS/CTyD0Yq8fagCJ4npWwl5k2kF36yR3z+yafy/E/8GabjsXABqeG6urjB4H4i+hjp0jwU5bwdyxTjwWRmpKm14TbFQuPhxqzqUrRSFC4FXkqB7RSQtqjlVBLAKtUt5Htyy9Q5Zkkh9AjS9bFhSokQAxgZl5LMUkNjZ5zjI45p1jKGpquY+2AmTRE/1zeriuTizI2dIzZ2DpnWswxi6do5RRs7ZD62aigXi5LQMZ/MMfFdZNJ0fu/CVHUMe1N+5MjSnLFOYTLs4OyMkP0F/MBFzrFRrzVQKhbFySsdvdlMLjJcC0QhceTvLX18/PEneNbYhbdZ4se3bzAaz2VsxC4T36NirYJP9ncQcVSftaUQ47id7yHdpssFDTVT6UYT2yIAX8sUQ8d4NJdi+OTxsfA3pzOK9cnnC+W/ESTd3mvhoMn3yEBv6IkejXq5WrkkgO3pYIIleZzUc1IYBaBQLePg0aHsqxwFZi1NMocvzrtw3S2aO2RyGg9hBToypiOXy1c//SjvJ408SWclwCL0oYbkAlL3yE4suyn/a5ODB5yBFAkDdFqzeGK2MJEaWxrDuL6k6ks6lCz42PXmhY9NEnAbYdQiS+CtdESreU6TYiw2a7g0VLoq1G0Iy47w9JMc6i1iefhM1NHefwx1o0p0GuNJ8znKJVggsyu1QskpIW0nHVJ28YiqYjFIjb2uZ0Ruouux8G9Ho5lcbPg6eHllU6XZbAniZKtQy8AUKdIOUrLWL64JHp/KayAWyLFzEuPIS00UedisPOkoFphokYugbUOErg9/MYYehVBUDUalKBGXjsmmdyASnWWcwiri+2pSrINimh3INZbj5DV5+hwpm+dzTqYens89ZYNqNQtV2WK1CaDpeVhGAXfDATpkjM7YbAhktM4UHaYMsSmlshtqUfOZkTOnXNwRdFHn7lwuGtI11xLXA6eYCQIoSYhJpo3JNFE62ZLkxXWzkTVAjiL/Do0awlJ9mJDyTMtomkgnCGm2TVW8B+xoMjCB/Mhs0YSVUSXvuLvYSC72TtWSy1O3v8Rd35fPgc8LL8sfKCxicqWhJMMEsoSZzHrNySV4p22c1F2slxxLxe4uY3gD4R5GG12eiYxGugEjWRPTiJIt5WL+Bc7z5XAyEjgz58asTLm4SF3nL86NmXNuLvAPQdq8ESWMvwdqtWgEk4o1RcODqUgXLaDWZjLDJmQcVgt7bcZ/TdAf93Fw2EaxlCzuNz91EK7Y5kzBsmn2MOQmTu0bb5q8NfAmTS3NTquKOLWRsQaD0CluJfQ5xQ/AoTGAaI21bER0JvOB4Nych7FlMrUhEOFztWJJzA6P3scnL+QApmGD3QC61hwnIxBGRtzt7x1jOmWEz1fQ9DQOdw4kmP7N2/e4u+8Ju4wjJt7u6IrmxmtbeSla6EzjGisWNPz6NxVUqgssvCz0+BHKlTa84AqOZSCba8jo6d3lT2IyMFImLi47gmLhgbRaKWg096UQ443HydvYBne46HYwGKfRqu0hVgO4s6QTRlv9OvSxXM0FfPny48fI21n07gYYM6s0ncV0do/xnGDJvBRd/Lq4ZoyPKeBjxj0pcYiXLz5BrdIQonyv15O8z8DnhqVjvBiIELtePZDb4fXNOea0u7tLrOMAuayCgxZjc6pyk14GLpwCSe+8wYbo3faFMzae8mIQi0i83tJRyNpyq6pWihJUT+UNYbdZuwAHGzlfraopqSxbbjAe9fAMrdekQP7q1SVu7tmJYw4ub3cafvObX+PR4xY6N2P8yx//gF98/FxyZV9fXeLL735CGhk4HNPbfLi49qjd07BVE/cpURyFXIRnTzI42t8KNuGrH8dYxi2k9QYWhJuKDmkpFwYKdikPqNVKghDhQ8yDa7wIMKcOZkMAuY5sIQtLJ/9pg8XKR4ZjFSNCsayhvlOEnc1hvogEZcCEndCFPNSZDKBlLBEhj7tjrHwVurPB4xMbj18ScLpCKf8Unzz7FW47A/zjv/4bFv4I2WIGzWoburWVDXQbWOB1+q57IbFJmpaDrRqip/XDUMa2BKLO513MliNo+QDTXoD7cx2LKcQgwTpPDFrQhPdGxh6LAB6SHM+7CwKCZwkofk0Zgg4nn5WxKEf51LBVdxpSbN/fjWSsXCAqh4ai8QT3dwPprqfNjOBPCP7mqSgbuDBIOXq15HsJFNXQ5JIqY0DhftEFyc+MmqBE2O0HvmiJ5XAnTN5QpCiknMOIOIEIMPa5MSeoKmrZeM5L0DpJ/ivuMxn5nQulrBy22w1j6hbiDk7gLtRXqzKaPTiood/v4+ZqLPuMjAx1BeVqQfBVPIx5kdxEMwHlr7caZt4Sqc0Kn54colgsoTt1BTB/3x1Lwc7ON5NUigUyGVOSs7tZsXhdStHGNUu3LIsdaht/93f/gL2qg9thF3/67huMxhNwUMNRLJ2xT54+xSePT+BJIstMOrW2aSbMWInsW8tF9ez0Ssx4L58/Qa1SxHg6Q7Bdo1QroFEuyHvOiLPu/QiD/gg3Nx1BPr385AWOH+3JyPny6lbG+6QQ5OysoJJY8C+WCzRrNZQKjhzec8+VTibHxiwUmcBye9OVZAgm+/AcoAmPzk12eW6GM5HzTIcTgY4TS2Oy0Fe3orFeLhJTGdcO5S+8SEqEnqEK03Y0nCNahQlEX2RHCoyYLNwNIpV7YjIdEH4fu3xIUiQ4lpNRMrhnsFOYyCPyto20kkawBhZuiI06Fy3hdq3JGZsv2cKPZXeuXMtKR/aK+lhTkfNHiVRBh+SsDBrFOgyNnMlQoMRcYZQXkdvLsT01s9SVcm+hMZDrnl0jiXhVNFln7C7zt2YXi+e7phhY+j7ev3+P0WQovFl55g0bpu6gWKA+mC7rBSi13mxtmIUU0rzg+BznelD8dTLhsRKEipmmjDKRrdD1vdpq0LUSMkZViBtXd0Ns5pQkeVCcFSqNOhxrB5PxFv0B9YEOyvmC/H7dGU1DLvxpLLSInMXo2ql0AVlQ8kKGyBcpm1N0YIl2OCN7fq5Qke7sYHiPyXAufEYlnUjUBEMncu9EP8c9iBpgmXJS2xmz5omSIlPVYShpRKs1vIckNJlqMjRAT6HERCuHv4uCXN5CucCRPJmwY4yWa9nn86aJNHTcTKagx/DFs6pcCn96M8LVtSsSD14UpQNII+KDAUSmKEYSN8t96/iwgWqdnMcBbq678ruTIrDXrqK9a8EPIvzwwy2f+eHEAAAgAElEQVSm00QrmDV5mTdgZLbQMjE7gE5MJwq7GfJiVUaMRNIJIiHfUGL0Gami0KWblhB3CWGWcQ1NIMkGSwcKizYWWnLTj1XZgNld482TmzRbxyyoGrU6Dg9b2ETMgUyqWHbwWJUTE+G5W9hWFqrBAz0jHBs+cAJ6pm94GyFPQeNOCSk9xibgG2QIb20wHMtr4M/kRp0yKDQnVDSQooz6EMZw8WGjy85yYuzWcnKo0XWrp3Oid2ru1oVf2L2dQk2vAWMjBW05twNqUPuDLjbhUkTzfPO/++GVaFFYUfLncOzLYhOmKiHsvB2zqFa3AZ4/s3B4aIrGYObqMNQGag06RtnOpf5hhZv7e9x0ZnCKeZibLe67c9HApcIlVn6IbKmW2MntNJysCqxucHZ1i8sLHbZRQ6FgwKD2RvJAFXEcz90JNoGKSrOMSsMSLRFvGhmid6KxZCVzHOMYwHg8R6c7wGyZuBpNmyDbCJ++/BzN+iOMxlNMZ0OsSTZf+IjXCqw0sIxmCFI2bu5nuLu5QpEZiiGxFXRBBfj000/w5Alp8AYmgx5CojvSNrq3Y9ydXwnlfxb4uLjoIFxu8eioieOjGozMGqpNTUZa+HrZOINffvyFBJnf9qeYRmsQKcUDIrUxoEZpVApFdAddXHWu0Ol1BSBNJx87S7W9Ngwnh/vTW7y5PMOT4wMc7DXx5vwUV2e3YLxpvpSV6K35ZCwGDnZq1mD3yMCjw30cHqk4fuKhUVhj0l/hy28U+EpZMjS1IENTJi57dzg9PZP1/OTxI0Ey8HNbrhaYjoa4HU9QtXPSbaezk5o0Cqq5AZV3drBTKqC+a6E/OUcma6JU3MNiFuP7b9/j7rYnetF4ZQqkOqWbMNKJI4yFUrHp4B9+n8LuUQZv3vTR65RRqu9js54hoxMX4eF+sIEXWkibFaxXOtRIQ0rrYxvNsZ6a8DUDORZxjgMYZCU25H08O3+Ly84lDPKr/ADTjiKHBx3A29gQHAYPZI6AWfga5OfZGdnIKOV4//ZMDqbthh0IhpjT7ZsWtMbxwR4MR0N30sVyQuMYD8asHLLzmScHPpMhuFmz2xGSMfpgNCNzU8aLKQ2m7cDK6cg7WdlMGZvIroWMhDIc2aehPWhF2RGTIpwdnlSMtM5cmbVgPIp8bzZb3Ax72KYMlBxHRke8qKx8muFInEuc4izk6GVjIUntU0ydre4gm7cE1bJZp4Tb1mpVsZguJEeW0HDR9mgQLamZzUHRDVhcF4qKvjsTtE7sTdCwLTw6PoSeS+N2eIu7iyUGo5lkN1P/zPco2hJsbEihRrkH92MmQZSKDnZbJTkIfH+Lp8++QNFR8fryFH/+/mtBfgXuUrry7BAdnTxCpVgQ4Dq7fVitUS+X4IY+YiOVALVHE5xe3GEwXuDlZy9QqRREj1Ys0sSkI5OrSFf/6vxGeGncu9mdZiG902xLxy4IfVxfn4tmeumzs0u+YMKkoLyH4+zDozZiJcLFzbWwVz/76CNUcjl5fl59fyr4DKZW3HYmqFYaKJYtOUvO3l7KhZ8aw4iRaCtPLs52Woc3m2I+38hlhaYYGkkI6uVzpmdSAuXv3Y7hjiby30MR3avQmTPMwAN+5DIdYnePU7OHLq8CmSZQqamRYbhRkFEzMtUwspkkFz4IQRHSOqKjdQktLWUYDvda+OzzpwKx9pcpjOdJgodlaahTohClsFE3qNXKKGYryKeJBgowmMwRUgaladINZOfIskxEkZlEwE1GMhonbo16R15GmMstmcKaA1Xj5ZGqTnazA5lgTScLlJtlHB20sPaXMpbl8062JCckiwXXVYQwngkqrUmOaiqEviUxwcE0dmGqa2DtY83uIKUC1M3ZNubzCKZWx4yGx8E9vF4HQTBFtZXF0+MDpFMFDH1d9Odm1sGj9mMp3BmM0Lm5xu3FPcy8jbrZwCjs4eZugHiVgmnEojGOtzSgZZBr8HVSM+hIwhLRQKRhMKmJUzkagSQdg6B2M/OQhqbKtJLrlqBlJgmxA02JHJuXrIM4+VnNme1MniB1i9IFk8lANqtL15NolsNWE8d7jcSw9Oo9LgYetoqKLItz6r03Hsp5E59+2oS3cvH9DyN0e8nUgkXndJ7IRhLKSgKz53Tug7Tl6HEbuQLJH0P88Oq9wKO5jz55vIdyKZZmyNlFH6uAyWpbkdZJ4htrPj0Fxaw4saqx48abdHKbESgmb7oqtzVNXFvcTDj2pe1YxrsPcGiZ7z+IvRlpwuJLZukEk8qCTCj62XxOOgAi/HUc1KrlpK2uJLFPFDAOxoyE8ZJ2arSWkGryg9jYHU4XibtFmrRsbatitd+kFCm42KHQNRXz6SzpPojrJAXFYARYWnQNZNHxYeWNVCp8MpTSGVRKDjQjBTfw5JBrkWdWbcoYfDjoibhWori2HJ9sUS5W5WGh86rvuhh2e7i6uJTNgTEwEgvH5NuUKuOVXKGAfMlkkB0O2ls8e07OFo0I9UQsDxOZbBkZx8ZW22A86WPan+P+doLRKkCRqAmOJ8h7WobQNonmUbcL2D2ioWSOdejBn5vodiAFdD7roJQt4mZwjVDRBWbqccw6FPEUqiVbcDj1miWbzsp1JXKJDw8xB5edHq475B35IjalAPz58yPZeDYbHi7UckTYhjN4PoXwCY2cFPXT95f46f0FFmGIsiBaDAHvkrfGDt7v//5vkTE13F5f4V3nCqmoiPF9V4jmB622HARn5xeYuyGO9mt4+qQFu6Qjy6vkRkF3tBAcz7P9Z2JY+H/+8Z8QpXy8eFrDeubjvruFH+nynhfSHCH3ZCxFdEdtJzEiIHJEHEvItWiytJRAZimGZwtrv90SjQcPiSmzjDVTDtlt5CLvOMKFarQ0NOpL4WcOeyEW/TyKuWPpBE28BaauL3q1q8tTNHbr+OVnn4gY3117APM1GX/lz6DrHK0QhjoVh3CK+deahb32CWqVKjSb2ciXSBs57JSfYzxY4Y9//CNub69FOzIaBwL5reRSgtJZrn2cvu3j6bM8fvW3KpRygK/+LcDtuYp8MYtCbolPPral+/XqbQ+nN2uk1DxIoo48X7rxsRbKZa1gNVCrWPJ8uUugsrsLxVDww3ev8fWX70WXAz2NTaBg4wfy7PqbUC6TxESRmi8jzXgrN1OOCnnRcwny9pfw6Z4LA9GQUeu302pif2dXHJR3tzcCaWVG7UdPngk4/v3FBS47Xfk8mSu60TgKDKEQmMoDmnvTgxZOAM92YrjinsbRFkfsCdMsltEvRfDcT7gfsCvGDg4ztflUhoGCHDXATAkBY58Ip45QLrMLnRLzV7haSldB0hWkI/kQWxlvBVdSLpaFCVos0pEX4PJ8KJMD5pVSz9XrdOXzZgxhPmuiXC5hA8KjV4gUHVbagmWs0Ko7wisbL+awcxpMJ5TYubuJgfkglE4xdZYsZNmZpHGJMHB2V3nAUfdWtImHqaGQy0jBLSNvvYDJ5B697pUYsVY+iQopFAtlSRyqaA46gxss/DHKpazsl0TOECTCS6itG7i+vsbN/Q0KpWrCc/RDyYVvtdto5B34c/IOp4lkJ46xnPuYU45Dc1UmLaNZ7tmTcbJ38/NjIVuv15ExEtF7rpCHppu4veuhXGlgZ3dPtNeXp+8x7PdQLJF/qErRN5m5qNRb6A1HcEcDcXeTr8rOmHBORQNuyhoMvaVcDnbau/K5ckrE86HV5pRjJPs6ebXhkq/4IbqUHdCHdKttTLMA/z1B3ITEJ+uP+lR+bVQ2J5Iz8kNiRKLp4pSN+9BSumDlWhHlZhEHj/ZQLJexDWKMh3OMFhNhhhYLWXErc41yhE0dZTqbQ9HQMJiNBOclJXO4hiKGhFBMCaEfYsVnYhujnMsKWq03G2PseaI/G0wX2K+3RF5gORZigy7tJfzJDPyAmDCSyfISoGA+n6FWzCGTSpAnfF2TwBeeJTOIi/kiik5Jzt3V1kPaVLEaDZA2DUwWzKmdShFlpHUwnWwbZ+Ev5rjvs6PvQVUitHbqODpsI2PacmEbDzac8aDWqEt603w0kEQokVsx1cdMJwkmo6l49HjmCgtUiURmUK7wEmojitLC1qM5xHXnCGmYYXqsGH6SxhJjEKv1gpzz3fupJOtQ28uxOv/h5JE1DF3eieknkMmQuKxFIqBCJYkgxamMinQKePm8jcfHe5gvV/jzj2e4uh3ASeui02VG/GKp4PGxhs+fUx8e45vXA4S+jlSsYULn8CjhPSbEk5Ss+VzelOZXvpiR1+C5CgZ9Fzc3F1IDUYJk5RxU6iU5l+eM/AwYWacKy1mj2c5j8R5AMUt2LNmp4mxMbMbcxHgDIzjRYPHAvN0H2wk3SGEEPlDS2UlLHL5k3CUF4If/LgXeQ7oItXzJ3JrmEQrC6Y5jdi2r7+SNZRt6vU7m6Sz1CvmcOB9Jx+7c9cVc8RedhRShFOmTu0QtT9LuphU6EXozrYIvlGYFwoKTuTmrfgrCk6inxPHMWxN/l7KTF12dnrPw8ctnckucuGMct3agRzwglpj4S8nfLJUqMhr406tzdK5uRWsjeJI1C1cd1WoeZlqDQ8Zecx/+ZgbXG2F338DBQQ6KUsYmMGGaBPpmxM7vhR5cj86/AIuJh5W3RG/hI2ezqgcck86spEgfz5aS1PD8OItCCdKlUtUaZhNDWsHlYglZM4/utCftbY4Jzq9v0KhUUTCz6E/ngryp5Up4/vQQ+ayBwJ/Jw0xA7E9vztDpzOQWbiimPJSffPYCLsWqQ5oSini0e4CRP0C3PxWXm+OwQPVxfdGVmLXxcIKtmZLxZ9awJIuQm8be0SHqzRr6wx5O353B8yMJFD98XJdorc51D6++fY2sXUOjnUa5VkWRGqTUEmYug/nAw0+vbjENFZiKgt1qAY+PWhJXxpDvy+4IGTsv4nB3TMZagJzjoNnIY3c/J7enQc+VG3k5V0XGYhqEiiI7RhT2ZtjBoiNyAX/qwi5nMV7NMRx2kVFTqOabUtBaZR2bdF+eja2SATY5OJm8IGrYafLIXbvvw0mbUB0bL549R7NRw+n5O6zJfwvJo/LhM56LCT7UCNWKcgiS+0bXsFNQUKiPsYpuEW+KsPRDQei8+ekNPDfAxovgEnmimqjnbey323LpuLzso1wL8PxJBcN4hO6di+PGU8mHNUwDth0ginV8/f0d3r7tyRp00olmyLbTgmAiluno4Fi0qXwvJjOCTMuCvLg+7+Dy3Z2YWsMHPBQnCZK5q3FExg0wLfoZI51CpZQXKYm7TJAYHEWWSzYiip7nHrr9MUjHIoi40ahLhjC1xnRS/tXLz8SVvgiW+Pq773FzmiRREEkj9HsR6lMzw6iqZP/hBi1oB+pdJIKDQNd/zzFnUDrfb7oHhQssBo1EC8y8UxH7h4xS3soFNdHvEZyc6MvEiMaLbqBKMcXvneR0UupBkLwrWeQH7X2sI1U6gPw7r384E6kIcS3BRhUNZJrP9JbIk4wYDXwmE6hTtFsOai1HnjVieM7OPHz3qifYmcPDpnQ7JuOhGB7IDUtpaXTuRzJ9yeYsZBlgrzjSRaIEo1DSUSsXUcqXE8zEdoOsWoDKjr8/wMXdOe7u7qFsDTSruzjaf0wOODr3t7Imj/b3ULTsh2gwRS5N7GiOphO5KNLZfd8bJrGYqoZKrSooGYvYpPVaYPWMKbw9JwtwKbm5gwVH4DSV0WFNh2py2LH4Ozl5lJgzFgs5uIj1YGdm5roPZqIN+qOF6DWZQ1wqZEWbyLOEzzb1pDSKMbaRY1VJgPFXMv5k0SDaqohGoTQOD4+lszIZD6RzSUj1YjFDECZAXybeEKDMaQanXB/OOLphhWcpJ3RydglDcJMUYRJ6IPIEivoTDSz/O/dCFkrh1hVt+cE+GaqNZMxeyGGlqDjr3KDp2Hj0mHiVPAI/yRSf0FinA5bpYDULsFp7iLhumXqjJ+Df0WwuwGp2D5nmQ6kQi5JlsBaQN0kGvNyuvRjVVhMHx0fYrkNEPk1NS7irNXzmdNsWiuUSOp2OUALau4RCK1h4ftLNX3pIxZQOqbBzZSF5cAKQy6Thz4aAGkryD/Eync4VAl4yN9SgkUaRGE57g6EU7jzz9/YJk2/ItMswLURugJvePaxcVvT3HCUz2oxdzulsLgZKJu1wfbIYYnoP9XWSiBGFcDK87FD/T5h7JG5d+dzpMmZDSyFEnR02oNGoolYvSaf+/m4iE0UZ+RvUTKZFN8dnmE0vnQaRYCM1C79ovuKaj2j25IkQ8fvHAoR/erIna+nNuwtZl8VSHlEUCnuymC2j3VSRK22hqBbueluJnV1vKbOZw52skksRqxyOquOtXHZ221WJFmSePS+ihHlLWINiSH1Dj0WVKCgHommUrvA2gpPPybqjPIx4OMUuWTELN7Z5BO8iwEAWbnGS9kF8yYPL7i9JIWTy8T3krPwBnMkFTt2DgJ4F9ZDEt0lk0IOLhffrD8R+vhi5RQjKJRE08oHhzZqdRynqLFM2Tn7xQ+abz9usxggiglPpFANzKR0pXvmwscPADYDuq2w+D3W9lticuUtXHwWUBKUaD2PJQPQ79MiYegb7hYawgKZbD09ePkY576BUqArU2fWmgnkh1Z1xaNyM+M+bd2d4/cNrIdfztRIme3TcxP5+FYW8CVO1kdZssbb3Rh3olofWQQHROoPVQhH+3HZjyAcydXsJpHLsipuWrVxq6+b+SISkcrNRU6JF6Y9chH6M470DaAZTBlxUKgeI1hqubq+gxIytsuVGxPd57lKv46Kc11AtkpYP9OcMYfdQKmclmo4jGrK+qH0himHQX0hSS97K4/joAI1mW8jm1EJUCzaeHD3HQMjqM2xoJ1FWGFIP+dMNrk/vZJNjh8YkZoP6rg2ZaqF0hXjjFhde4MsIwy7aaLarWC23+PH1KYbdsQiZSX+PUxk4GR2NnbSwjCZ3C5yfj3F2e4/f/OZz/J//8T/Kof26e4kvv/0aR9UmXh4+lU7Tf/6nb+G6Q1RLWbSaFTRbBen2DCbJaCVtFeX2ttfaxYuTJ/JwEznD320+myFabZB2DMx8RvFdiEaThyf1MVvVl82BJ6hBow05aqOxpKfsN46grHXM/BnC+QpbI4MnT56jxGSW6UBivCbRXNzdU4rTdUKMdXH28fdKkBf82UuU6x4se43At7GY5XF352E6mEJFRsbFTiVhljHKL+GmEfOwRcbsSWF6Ouih1bLx+dN9mHoLkwXhxRp6/Rn+6X9+i+vXHVRpwqhy1J8SuQJ1L9XKjjjpF7MFfvzpjRRTmZwjtPm7qzHWXpJ5KSkWnifPP597lyNNsgMJZFU3ePL0ELm8Lbd2alkVVUV7vyYFCkXyvGnf340xHS+TS4Iai/6XG10+V0KhXJGNazpi5N1Pov/jmuaaZdQgOz4Ll8xQCtRJ12c8JdmkEdYPAFS+l7wdi86HJwW7M1x/hLobD3njigLLTotZh9+Ht2TuG9R0ianDoNzCEmH8ivl34Jgn0Un7dLCT72ckqBJ2CdjpNi0CheloVEWGwo4SNXA0MXnsgqgKylkH28DH0l1KLvZu28ZnH1fw4nlZPgMav7qDOf75X8/w1Td3aLQeYa/ZShzEqwlubruYeYE8e/P5CpVyGfVyHs9OdhNURn8q3fq9PWqRmT2ckjg/p2BB16gZriIMl3h7+Rp39zeo5crI5yowzJyY05g2wPHy45N9STSIwliMKL3+CPN5X7rmXLN0jd53BwLF56ErRoN6BQtvCcOxUaD8QQnhDwcwoGE2W8B1QywWTCcgMYINCFX2c35OLAJZLI3HIzESyZlBbuoDr41i9sUyBSebkcs200XEOOW6sh6lKFAA27FEQsCDnr8zEWA8h3goS56znZPPkJFcurFBPk+RPhNhmA3LVJgl3r89xXg4Q0okAokZ8kNqCH/HD80TdrJJweDzKFiqh2g5gVLzRsECkOI5wRCR1bbGo6dHKFTyKNHEtonR7w6hRJFgVw7aR3AqtnQcs1ZJZEbkcJJNGXprxFtXXj+DClr1GsLlBv3BDKPZQjrlhZoDi4k4WQcTdwE32AqtIvCn2Kx9mIUadspVFLI5ucB0Bj1EMekDAfStLg5qdzZCe7eO3XYD+VJRisvpYi4a3IqZRUonGiVMQMokHT2YEfgZ8HO1swXBKK3DhWQCpzj8VnlJYcGd5EsTAM5JHtcMC07NtFCtt1BQ15gzrKCYR6mSF/4ta4aV70vAAc1cfL1sEPH8Ypc67xiyDrbhViYL3NP4LC/mHM0bUhiSbSLjX5IWHi4f7L7zd+L6mU5YqJJdnEgzaJjQqc2W1DN2b4FgFcm0jBdCskaJ4qL5hH+G+DtOwwzLRKmcNAXYJOJ5YReTc4yMUItyEyOFZRQJUHsb6qLLH7jswpK5mBSd0kFmgymkYYh1EVFUkBSglEKu5lq69zGIpzEl7KBec2BmmcIWYDCcwluthVZCQ+zS88Q4omQrTiwFmxRhCWBQWskPnTuxHPGL1TJN0nQ3PZg8ZIaaSipqFmQUxCY6wgTnwK4W/6xgGj58TxFQJ7ckGSWH3OwZuaQJYJN/Vi5ma9qzU4nQe7uRBfaXDiKRHeu1VLofgLIy1YvJFjMTFIOqoLlTR7tcRK83w7c/vBMAaGu3IePuBF+whhFrcLcrwVA08yWZnSzWK1T3mtjZ2YGtKiImzRGX4U0luHvQGyKXL0sCxdnZBS7eXyEMyUGk0D+PX/7qC7x4cSyb6mDqo91sQI0jjKYjaLYvWbt0DqbCrGBbtqGJyWgkUWlMZJgvSA/nCLANIwLe39zIrZcbCk0l7Bx5UxfGVoWSLgibaTjso17bRalUxNxlUTZGMVcSxAFH+BfnHbkdlyo29g934OgalpOhjIZvu0Oso7SMdZmjKuMsDfIQFcS9S0E6ia+mOOYKxTKsbAWKkZEw922wgK2vYJpb9CcjfP/dBUZ9Am63AuXO2rSgpwWzQbgwH1x2dMhhrNTsBw1nCs3GHnr9Kf7pf/xBRPkMPjdTppg+arslvHzRQFFT8eb9Hf784zvpLvzm979Eu/lc1kqn9xrv37/C8c4TfPryV7i4vcR/+5//ghQC7LdrqMgYpSaSgvenl7ijBpEbCuP9qjU8f/lJApv1fbl8cKPoj4bi0mLW8u3dDTI5E6toBjtD8f8M2biCVMbGWtXRm4zkMKyXd7FbP8TKXePV7blogK46XZzsH+Jvfv0LyYJ0Z33cDjvinOMXxes0ONkZchaZaBNiMu1juJzB1DaCQWC2482dl+hBtyys6QArwSlz7MbOax+WoeHkRMOTYx1ZZ4U/vp6g0wnw7CMH7RYP9ENMFjRlaQLd/earN4jcJZ48aiNfMaCmQ5Rytmw6BjETmonpeIU3798hZW2QLSf6sbvrhayHQi4vmzz1QuyufDj0uIbogudIaW+vBYdIlymxSdQiOajX86g3CjKe4oWne9OXNcOoLzpVeajVGxUpIplmkTLSCBfEO8xFR8YDcb+9h2zeEBAwTVPsxtAsxt2ZRRr3iLW4MYme+fdQdaEXpGhqTcD23JS5mfKWz5sz/5dFyXzmImIcIPObHZqVuJ5jmHZGkA/8/na6IJvyRIqZJCaLl2cmnRwcHKDUyCJnOpKRrmnMie7Ke6upNjqXfaS0CM16DZuI2kSm9BRRrWVwsJfF40c1WOmSdEzev+/gm+8uBRZLkxhlC9TuDscd3BMFc3Ejmee84FLf+PHTp3h6+AhrdYnliqk4PhB5SZTYMsb9aIwgDtHab+LZzj42wQbfvPlRgN3P2vuiNbqdDXHRWSTM0mxWRvO6kpLEGh56veEA972OxMixg8OOCCkM/N2kKGJTQWN6CnNomZtLQbyJk70d0T3SXMIkGV6AaNgIVkTzUFHAVI0PTNlEw83pghTa3kJkJMwyJ9yba6dUzqHZbMjnuZjTwEB9KTlwjnSZdnbrcpng5ILTETrUWbxRp8ffQ+DDLLiyOkp1G/l8DlGgYT5eQ3NiiQrt3fUQeATPJykLLHhZRH4o+v+SHMLJGDPvmUhDCZSiPTRUEvQZC8UPhzknbU7BRqWSxdNnlG6woznF0g1QztnYa9QRq2kYmRTK1RJSGqPrfNzcXGM0GGE8cgVE/fz5E2HICnMXW9mDLq450p/K2PTRTkti6nrzhXBrOze3EkW6u78Djh5yTl6aGdxD2EaajKcIVispaghBrhQcZC0DxWpFnPCDyVS6loxxFMOknoaVMbF0J9AUxosq6AzJsu1BY246J3q6gio5o3ZeCqEwWooZzncVKbh4yeTlmYUyYdqRouHw5ATP9yrQMryErOV95MWKP4v6PP5jZrbo9ma4ur7HQmQGhhj3yLpkFq9VyshFk9zS2VRDsDKw2njC8WRLRegcIFaFqUwJccRfulLcEcRObbtkyBP/lk4+1yT5jAgbpkQx1zstuBVSSmhClOmoSAIjmDRsiCGLLeBkEmEVFBwelHHUKoqLutvlBMRH4CZsUSZS9QnsXrCgpDknydz+UJNJYlqcFJqtckawXzSh3XV9rGMTX/zyJZ6f1DEf3cPd0ATFRg7xXOSOJkEGlPfwuVZyjXycuJf+vfj7X0e4bGvyi27SDyNdsSMrD7dohEk3kHbaLW3KFJEnsXEb3oTJCeSNTSzMSaC61JMyluEtnaH2JtI2EyFi2TRYsPAFyfek1dlIoVTKIVyvBEDKjZ5aDYl7MtJSPLJrRVEyWXAsQA1TF5r5UbOC2/sxXv14Km9ArZY45Ng2ZSZmyU7LxpmAI3NSJFEnlHEcOKUCGtUsfvbyJUpZS/QKg8kQ94OB3CK5Wd116UrsCb6FI6JC3sJ/+N/+BpVaGXd3d7ifeChYHIHlRPy/iggI9sCUJHWTQ7G6I8w33+8iX4qkCL699mA7NeGhadEKV50hLq66WMyXWHiudF0zKrBfrSNFMKmbvCc8KNjcKOTT4lxlwDdvCsPZBKazRWsAACAASURBVMPRPWaTMXTDEQadnY5QTBsI1kx82MBfE/9A9+dAzDy2pUjU3cnxAQoVWziFoUdnuCOf2/X9iIZ7eGwFrJc42auA4PvJbIqLy54ASCVInTb5kDFhbezutQXd8v7iWgDQxVwWe4d7cuAz5aBR38PtzT2+/PJPuLm5SbrCAbM/Y9TbZfzD3/8MWVXFn/78Gv/y9Sv83e/+GrvFLNZmDUHEaD8Lvc41bsYxGrtPMRn08erbP8nPPjlu4PhoDxkjL6/x7dkZ5osFZvy8fU8ehtpuUzqstpHBwW5bOkVzby64lGapIJek8WIqbstSPo084ZuhKl0qirDPr26xYq7kVhEGGTeTV+9O4c08cf0+P3yEn/38U2y1GKE3F2H2dO7Lf2Prnl1XOpvrjTIsm+62PvrjEYqOhb2duiAHXr2+xOV1TzYKrgGzlIUSW0mcmeuh1TLx8cstnr2gpk7Bv/15gcyqiNaBCl8JcN9n+oIGf7LBoDuTuMN2K49PPztEpZFGNksupiKifi9W0HaSuKT5kjrEOwTRGuMR0O2sMO4vJCGGXxxX8B92DkvFPOIoFAfcYMHUCWpm0rIRFfM5PHv+GJVyXgopmmsYwXV73RHtJ8c6KS0lmd6WY0KNCKKmi5yUgRhpTgco6eCtPMf4NxakqwQZpXPE5WETs5NmSPblxgsQrLaC1mBngnsQg9qpRRKjmECJibsiviolJhR+sVvEvWodRMLos3MmtgqjljbSoWARQc2aurJlX6TBiUWBsLvkxk6dfAovPnuBx/ttmLoB27LhbQIxVfBSwIuGxBaqTP6IxbVppzMw9C0qNQvVZhbpnCYszp++vsFiGogLnDpsPmfsUEXhErc3HVxeXj9kEiev8eMXn+Gg/Qh5R8WYa3g0EIQP8RQh9aeE7QNoVxuolksYewt8+e0rBOstHh8dIa1tcXr1DqentxK7yIK+3W6j6ORQq5Tk/3NURoNg4Hs4PT3Fitpr6r9WSaYxyS0pQ4HGmCsepJsIHz0/QqWQkwJ67CaHECUQ3EOHw6m850yMSriJnOokzxGnROz60tzw6NExTh4fYjweSmoJi2tKgPgzeT7wcG7V67AyaUznM2GfUfg+X0xFf8iOLl3OwSrAYO5h2J9IzCc7NcVaXvb/KFQxnwUINuxahTCNtEQSUheedCCTVIzVei2XRk5a2AHjvxOX7UPHhtKjxGVMSRULgweZlWDdUkjRJGjpQrSoFMrw50uM+1PUWlWUd0pyBsYhsUMmUnY+MV+6U3juHNfdLtSIHbMCPnr5kXzufAbXqyUWLkekYxzuH6BWrIth6fzqGvf3HbRqNWSzCSRZ324w5euI2NlMw1TTcOdMezlD2s5gr7Ejo+XkTHVwdtOR5+PJo33YGRUefJTsCmzNkjN4m1oLsub8tIfvvz0VsyZSG5G27DT3xLjFS4asneFAOKZcA5swgDdbIObzE9OhvcLzlx/jxdN9OE5OJCgcTUsRmCYDMJTUC10N0e1N8fbdOXyfxrY0MjpTbUKRRRRqW0nnGE+W6HcVLH1NpoYpdS1GNT4ELOmkduHzT94xAy9YSos7e5tMqpQP082kdiF8m2uSnWl2hJn2wqKKJh3hQLLQJ/yezD1+Lyb7sKMYU0aTwslJDSf7dYl1O+/04A3nOKw2ZO0NmXzlhhhOfMwXS5G2fTBF8eLCIlgmHXGMSm4rzxODBu56KyhmDr/7h98ia2tyxlx3z0V3y4YOUWrsOhsZC73RBMVKlVFwhfhDcLp0Aj/o+yRUN2nJ8yD+/3cGU0lcCjUMMbUAyciWs2ahp4spROiK0Ch0lYJPsF9/maHz70hVGyeCcY4ihC2Ypgt5LfodBiUDoTjLjo7bcoDc3DIsPMmr5KbL2z5HJHzAqZGT8YFKw0QsUVx5JyO8vrPzO+ku5fNF2SB46zw8foRnRzn88c/fotufIFYSNxB/PruIpmPjcG8fJ4+4kdIKT5MJ49YINN2K4/j8/EreGzrItoI6yeDxkyNhzRHhQqcn0QlEDATrMbzVTNI1WLw2G23sto+wYEyWPxIoNMXU7067ksvLbhUDty/edkTLVnCy0oW9GwyR4Xi0UpJ2NAXBOck6JOR1KYxDLhS+jiyRLpsQ4XaImTfFbEJtQhpB7EE1TZTsAhYuTQC28L+Y8xiHEdI6UCnbePHiAE62LI5lNe1gzCzRxUQ0H1psYDgZiz6GXZRsgZ2lDbpdhpYnoO3J3MN2ucCvf/4Fdpq7wrT6w1ffSbvcTBs4OtpBrpDF3NugUtnFwp3i7Q/fIfR9bMMlAmzQ781QK9f+P6be80myLDvy8xdaa52RWpRW3T16wAF2l1hwwTXyw5JmNON/SX6hGY3cBRcD7GBET3d1VWVlVsrQWosXLyJo7jezBwkbm0FXV2bGE/eee477z/FXf/NTBCJBnP/5C/7w+/fI7u/hcHcHlUoFf/tvfoV3z49xdXWN/+P//v8wtjcYTIdYdtY4PdvF//Affo39gxL8vohMKpdXF0quILS2329rVJlLJxCOR2AFuQlzcaSjfQ0f+WmerVAEHAk7zgCJlA+dXhfuSBABrx/3Vy3c3XQRCMT0z+lsZCePjnnqkPZPDvDu6Qs4LK7mY4QIOt0AnWH3R5MMi9/VZisnaDoTUW4sUxLLu1FEwhaqjZ64h/y96e7k6fC6MoA9thHyU/wbxcF+FrtHFjzJJoazAFoV4FnuCYKxBf58d4lq3cGkO8NyDOF7VuslTs/yePHyBHv7RZkVum0agNoIxKLIhYMIBfnszrSY0B047Ltw82WAfm8ByxWGR1OAlfRAAZ8Pu/miXHNcyF3eNeqNvliN3ChZ3O4dlAWepc6y156iVa9jSjNVp6P1QTraUFjPuof2C7rs5P43MU3MpKahggYHtb83GxRyWTHKZss+tt4VghxvhnxwenN02xP0Ogs5AOnyJK6BK38kFoWHphtyOtfcBripT4Rd4VcwZP65x08I/ppIOKMH8lIvu5Q2zOdK/KhjptqFvz+BvEStHBzu4Ve/eqex/2JIzI4b/flE+bl0DhfScVjcLLwbTBYjuW/jNIf5/PAFXfCELQw2c4w6WyyHW7lMQ0GPNioOojiKX1ETN25KoM91ZThdYeP2IZXOoFQ+QIyH5c0C/VET1nqJVDQsByORMtz02WFEiLngfVx8INvUQiKdk6u8W6tgMaS2zxZTs7BblCteXXKHCQorbdzkKTbrdYGUue6wCOI7Ta5jKsrpxgiz+UJaRGq8zk6PxE59f3GO/dyOdM3tdht3txVpL6mT4vooSY/brMnsCsoo4HYjmUkLTcWCgykMZ0e7yGcTpnNueVWclvNM5mGWbgcNGhH8fswmAz1PlB0s7bXGu+3RBKPeEO16V6YRjq4JEKbhh52W1ZJFgIOgn4J7I/6nlIi/m6QvRAaxMCSea0rg8lh6cu6ZQuVoaqZ6wHRF9a5sBEG3HqJXE6kYYumoUGOzicGsvXj6BBmOW5dzbMdTgdAHK0faxBe7JQy7HVxxgjHto1TexWLFlCIWIz5Naajn6w86SgWJJ3Ja229ur7FfyuLZ8QFCAY80ku3xSDxYdl+drVeg7hnXJx+wU8rJOMS3LxiKafTbarXVzT/cK2hfoTg9m8mrs8QCnd2/8WCC8+8vFbpAqoXbt1UHPZMuGk6dl4X6GPfVlvZ4JvBQekWd4uM4djKb4he//CVevD2RUWcxYWoMDx0mNICadmpenRW/T1PYGhqGOKpmF5SsSYKwUwm3JB4s5jtdaky9KkhdLj67tiaMPFSw3uAXHcNsgGjiyWKUhwV1JSltM91c6eK9NCoxl5edbso8WDJyzzWAfNuhs9ukcWhSykhcTv5hadzLEIC9/QLWyy0GkzYOcmGUU9wH12h3bazIfxwPUK/3TewovwdnVy7oOZfERUw8Rx1yFp6ThQ0rGMbh6Yne0WFvpDhR5hIH/eICCDLvD8dQaXbRG09hhXMJdQAfhaxqXyq6zRRoLOz0xaH3Q0wKI3T0S2kZNacd/octbqMXNONddgK3ZDOJ0/WXIlIuPHO9QRc9ixkKiBnVQx2C2ghrQ6Vfu9Zq8ZfZAVks0Kr3NJdnla1gb8uAD3n6CYaoHXErp5EYgOOTXZSoscMWzUYXn8+vNdvf8rTv8+FXf/VLZOJu8YlI8+c4t93tCHPAwpd8JgZ6x3JpaZ+SsTDyyagwEPeNmlrh82EfzprU7TDy+Szs5RT2aoliuYxcoYyIdyzsxWC4QC7HGLwVvvvhAo61QLFcwt7eHpzFVpqTcDSAm8oXfPfxB41MyA+kQzETyCAdTAkFwRHr+ecbvfDskpQyZZ1WvIGwXIfs/FHUzntIFlQ6Ri6YDzPmBFvs3hA/MtNY1cdimcJll0/XiJvWsD+BZxOQC/Prd8+R5ljQHdHzx0Ko3R6KE5XPJdW5NbmwdwhH41qEucj2WkOslqZl3Znydwji6dGB+GSfru7x8fOl3NqFbAovnxelo+iRvRzMwOV20KjcyLHM7E3y/win5Xh99/gQRKi///YD2rWu9Cm+YAq7mRD+l//tPyKYTimX+Yf/9s9wbzhyH6LSmGvD/I//029w+mRP2qab6zsJ2xlF1Gr3RH/nOIMvtbNdS7fo9/ixmS0RDWSxsiwstitkU1lkolFEonMEEzN8vv2s+KNkJInZwMJ2yfFhFM3WvfSHW4fjCmpFFkiVSshlCO9dCW6cjsax3q6RC8Ykvbi6ucZgSBPOFNFEWLgY3vtQ1INsMSZn3mjIQj0pHhfh53Rf3t62kYr6pWtlN25vPw+fb4H65CNu61MUCod4e/IUg1Ebn+/vVMC6HeZfOphPl1i7ptg/zOH48ATF3D5cni0+X1+i2WxhJ5eHK7BGOJRUl23GrkK/i2F/iavLBry+qBa9GbuizpLHcSQTWYRdQQXAU99GdmSt0UG11tTzwANaqVxEKB6V4ard6KLT4rUyRjB2CPjscsNVB456HWZCL5fwyUe/lcmEiQoRX0AuS1LwuTFSp0a9bCjq1SYuR3uHLDeGvZvxIiUi1MPxWafTkNHk5I6yGUAptOkyGVMI45SSgSjsLfEhc9hEDfEk66y0BnAj5Dd4FP0TZs6ChJ+TXYM3b1/JYEUwfq3aN+kY3hUGwz7s5QpxZuAGE/D6HYQiG0UzssgL+EPS2PVGE1zdD5STnkkWFI3HrhZjoliN8oAZ8PBzuMXk/Pj5Frf1htAV+XwO8XgC/fZYPEm3y8HJQR5HxSK8bj8+3t7JDTocEy/hlj6X8haOH7X28WPyQrg3cBTbxyzfhMGELefKBN/wWvm95l7ZK6WlcPzNz54v5FAo5ZUHPGa6x8psuL/+5V/h+PAINbIH3/8Rju3VeJkjZL4z/KK5yecxWkrxz5hOxWtqO9qwaSJkd5mToWy+gHevn6jrE43Epe0ljL6YN4aKL/U6+oOZDEjsFJbyCXUs660h+gPy/eaIBlzY2gs0Gx3UmiPxYLmzCbPleLUD8rkgIqiYy8upzeeQXfduvwe/13SBOE5m8fuI7VCxx717vTV5rIqRJPmCe6zLjDpdQCaRkOwikY5j4zJ0CtIQIoEwbJcbdn+I+2oF3fkMr9+8QCbsl+u1OZwglzISBDqVWchQh8zGhbibS9Px4b7KThI1X0+ePMFuOYd4xI/pqKvYNB5I+jJ5TXQIYcdpd68kkwEnagSET+dz09ndrtS958TLq0IkAnfQj0avo/u3WdjCi3FUTxg7R7GjyURGy2wuIwYwa4RqvYXLL/eSiRSKGRn42Kmivp9dXT5D/+5v/y0ODnfQ7/U0KeTYmQV2tV6T+YLPaX84Q7V6h9l8hFQijEiIwRMmqYtpQ5ZtmloMXZnM+SyzEGdkpKVCkc+5MejwpWcULg0qsnHAYeCFmlC8V54HM4/J5jXFmFmrqGdkYATZlRwFs/4g/5UdQE4dOSZ3033rZVfQh/ncTDrdAaaobRHybfHTNyewXCu0e8TPeDXaH81H6PVHMggyuYYJVFzrWOiaeoueDVOfMaGFEhJ+McWFTSFKUHZ2MzqcU/tLNjLruVA4jv54jvfnl7BC2SSn2T+CnPlNOd51e4yTiQWZRsQPc23TlTM2dv6fCsSHjFSeyDieUGEosCI5XY+ah62I4jyJyWWkVBCP2t8cpy4WK4yYryjOzgOqgygDnmi8W8RiAYk/p+MFFnQS0g9BbM3a0qiHmzwxAVuGmi/n0q29fvMU+VxRrV4+nFcX96hXunDWLqUwPHv9DLlkEDu7ZTOu7A9x/uUCH6v3cuJ6iLZwm6o5EY9jr1zEq5dngBe4rdxr5BL122i1R4AV0M+KRsKKS+Job//4DMn4EnN7aADL6QQ69TZubxpwXA7GSwulQkbwSEbzcBRFh2ClXlM3hNf86d4u3p58BXvi4L5dw5fqLa6+3GM4muP4ySl+8/VbVNpdfPvdDxiMJz/ie+hSJWKBRWQgxIVspUif8bwnBtd+7hDr3hC1ad84i3mfPCSPc6G1UMhncXq2p87blkBrZ41UPIZWrYJuY4b0zh4c9xL9ekcvOGOeyqWIxgLspl5cN9BnFNhig6wK+JwcV9VmR+PdmM+NZ0d7OH2aVz7q9W0HPn8a8+VIJ7p2k5tAFKflPNwuG5ZvSwwZBgMbd9021uslYtYa7nAYz1+d4PWrFyimd3F1e4NG+07XjoeFzx+u9Rz+3d//GvFURM5WPpufP19gPFzp9FnMMH95iftOW6R5v2uFnUwc6VQE0x7zMAfojbvwBSK6X3vHJJvW0eo2MZknsZPdw3oeRCqxp1Nhq3eFRqUOzzYuJtxyMsNgtUQ0FhNOh0YS18aG4wd2ImV1bpudJqqNe3JSUSynJTrudjtIJ8j3S6AzYLctoAQVtxMS2f/29gsWs6XE+UAUW08Ab79OIOS18e2f/gHvz+vIHjzXGL/RGmLUn+A4k4DX5UOjy0NJD/aW7Lkw8tm82IntaQ+3zRomgykK4RjGflswZ24KYGrFbI1GvafxG59Zaodmo7E2iOFyId7Wk/0jgZsH0z6G/Y0yi5vtLlYLG+lkTgtlMOoXjog8tHq9IbQIu8LsNHMN4EZJwxA7JT7xMxX9q42XBTOnDez0hPwu/TOO+XwhjoAnWDhzTQTUTey7TCoFIbceIBRl4cS4rrViD8MRZhHPMe6bg4I6FG4yRJknvkGYh3e4seDUYG5GUJwEPDs5FFiZG66KImeDu7sa7BWh3CF1Abh5losHmDkL1Ns9pKIBHBQD6vr5fClp4FYrGpDyOD3OwkIHneE1ZqsZ5rZbOKfz7+ZyoibTOaWMcMWl3nr/oIxozIdyPqPim2J6rQGjjuI1c9kktja0Fn26qiFbLOHp6S4OSztyft5U7vH5/hyVzgAB8tHWbvQ5wiMwekWw+xbrgAsB22i/48kYQvGwkhAGXeJvGKe3EQeWiB+vxY17LXMdrwc7dhzxU5qSSUdUSC6cFX76zc+RjiTRatfw2z/8E5ZT01jgSNBgthyxWl0qwrh5M07QmAf5Z4zYo6OXB22qk371i69RyqWUDMWCuT9dY0hmp71WGtR6XMNwxjaFXwDcMLuq/R6++/4KN9UBDo8L+OlXh0iEt7i5vMXlVR+tjo3FkgcP0/ljgUBpENdnRnXmigWNWm9ubmVQIXyZBSA7d5QGUH9onlMeq3k854HFSKa4V3KPlJyKx3Ch1TY4OTnAN1+/ZXqrGia9wQj50q6K1cV4jnqji/Zggp29krBgRNfMVjy4+uElUoZpJSz2lit1yPwMQiATcjZTNjQ1ljQIuYMxvP35T5BNBrCdDLAcr9CbDjCYjaSpw8aNeCiGRCopeQW1vb3hSMUutdy7OxmhYbyhsMaIlMkE3RFcXd6g3+9JXuRjMU4c0HiG25sKavWe0q84ZdjdzWtceUE81n1VJge3jzrcB7PphpIxdt9DePPVG+TScXMwJNs3FMCKTZBWS91gUiYa3aEOaoV8Wq5bAr/5/FDKQBwSYeLG5MrMeI66V+riUjPOapAcRD5nNAbK4MGkDC+NH5SKrODZsrDiPTPFFaeYHMtzD2FhT4Qe7zSbMXw3XUzwmM9k+lSmseVhw1GNDFeQ++gGy8laUi06pCmjyvpi6qKOrSVqjQb8nqhiJjerhSI5KaFhahDH8OlUXElMLMZZFGcKMeSyJX0/shjnowlcpACkotg7KsLnT2E4m2jykc8X0Gl2YLkpjZjj/OIaVigfIy3PdPc4kqW79qGjp4fUxReUDCN5ZsxF4IV6SA5hMSV3DMNuiIuhk5ikdLl/OQOnzmaNSNInRy9zGJgtOxot1YkLBNjiN4Jt6R0eCkjeNKMj4e9jAt75EPC0Y7L6ePj2we04pHhhLZgjK3uTL5xMRpFM5bD1RlUsMIqqftvG9ZcbvZiMNqJ7cbeQEcE+nY9hthrivnKFfrOrLhlz+Wi4YIYetS8vnz7D0ZNjtMdDFWjpUBzrwAJtClAXDor7J4i5OfJoout04Q5ssJPN4iifFT5iHcjg6qaDeb+LbMykqji+tUTxzDCm3f3LXQXrtYVurYWwN4gnp291QrLWflyc3+PL1WcMRvdYrGz84mf/Dm9eHsus8f67H1CrNfTgFAoFAXkZhs4INBXaXAzZcWm2jVYywfzLOQadBrYctXjdSMW8yGSjmFGkzoxJMsi8HG/45WQOR2JaTNhtoAKAY49sPIkxAdP2FLlMWj+HDrSrSkUaFY4lmVRxclLWyKB2X8FwOEKuwNijGJ4dEIBpwNHxVEIv3/mnK1x/aSkhJBtwweVLwoYPwzGzEqk5WioSjbqpfMaNwyenODw+RYpaES5W477h8A0GmHTnQo4cHhXgD3kxYBzShskSSYnXedIqFErKkmy3e3AGfbx8doKDo0M5PC+ur/DHb9+j1WtIfM7TbyxqIxC00e2M0ZoGsbezh61DkDFTPrh5rVCvVeDa+pBWvizQG/SlH2MhXFIncMnmAvyBKFkjaNW7aIwaiBeBTJbATg+W8wBCHsjgMJlamE+JeHBjaQ9g2wOlsKyWfiTjZY3eaWT52U+PsbUa+PjD73B3PoJ/50D8tU6TiQYb7BToNIR0lbVORfFK4XRKmajVyyHqlQtkC0GEgwmijLXQTZZzcd3YFbWn1L6NMWVHLhxEIhjDas3ilEqXtU67xUweXk8Y4/FMLtTRZKrTOLuU6XhcJ1VOWdd8n+cLFRPTMU1OXBMsQxB4MG0wt1Ssrod14REzxbVKjluu7ZYHfndEC6LXP0I6b2j9TBKYjFbq/rHDH4j6EY574GY6UcBvphjOEuOhg+GAmiEWiRR7e1QEOkR5ONSyLmT+2HoJqmacVxh7pSwmPFDZK4G/HXuD6t09ZtMRYlG/imamh6wWAVhejrky0jJxtJrNRBFW0oWjxfnt62dyOo/HfXQ671HtXGLp8mM63qJ7s8J4OMXJwZk4g+OpiVgjL/HZkzM9P4SfsyC5v72EP2Ah4CU/MAg2MLhxT2YDeIJuJFJp7JdP1WH7fPEB9ToPuhxZ29g6LsVsSs/ksAtoqcPDdf6x8KLMhetvp9U2kFw+2A/dE94fidWl4yYQ161DwU6+IHQIvwdHrJFUBqFIGNX7ewx6Lbg3HvEKJcBnt2thS3/JDZsGMhW8bEAQYRGJ4OnZqbBCPByVd0v45c9+jkwqLT7hcDLGl9s7XNzeYE6iBFFf9gprwswjAc2sgpE0Ws07NO6/SPddyOakSyT6hVn0V1dtDMYddZTWiwAc30PAgSRPHsSjSaQTadEj7m9u0J1NQOx2mFMv5mMzbYYaUBlBOMiiXstMxthkUC41uzT2DKVyCf7tALFkCS9ePZcxyhsM6vAcD0cQ867RmDsY9se4vbpFbzDA7kEJO6UsEsywDgSw0ro4h4+HSrcxgCyma1OUet3StPJ+Xt9XVMztlXdwerJn0Gtroo22gj93Ol2MFyxIPUg+IHC8zKidL1BvNlQM7pYLOCiXEIuGhdTheDvEacRoJLwMizI+IzJ58iDcbuPL9T2uL680lv76669RKhXRHwzlqqZmbkampD3R9EUTQRcjXV1ig/IAlSymle6xX84iGoko9m00JhplhnqzArezwe5+WcQPdtWuv1zh8vwKIX9EB0pKDbjfeX0+oWtW5BMTA0dZAd91a2W61swwfsh9piabn5cF/doiEmwt/8HjSFeJRgydI1uY432XkQSwQiKHUTGAVKZoPdyI50kmPotKiyYZGTuM7psKQXYG2ZX3eizYsxWcjUmqWfOZY1gDp6HrjZpQyWRCGk8T62fh6ZsDnBwfKN7RsQmaX4lWwnuQyaTg9SaUNZ1OZbVXM23nrtWQM//2yyVHwLGtWVwfKnBT7hnmDMWrLm5oJh/4cSF+HBNzbEwdj2ztDxdV4/N/pSUUJd3nFj6BvxQfFIE1CW8VhJG33fxszcsfvkyByaxP0+58LAAJc+aFp3CUG4Y2BLbUiaBQTqOD46OCWDuMfmFW5WK1RL6wo/Hnl8tLeN1EZLjVvTjeTSMYC0lwvlqv1MJv1TsI+iNIhGO4ad6p0Hnz/DUK+bw0R2x3T4ZjwUVXWz8qdzdodOtwtiFkYgXk8lP4E3VtiqngV4iFU4iEEmL8Xdxc6OEgS85ah7HYtLWYc/F///EDzi/v1aHkZkaB+unhc+EJ2N3ttaiTItV7hHZ3jNOjr3F0vKeH4eLiM2aTkXQbpWIKcfLyhh3cVMd60UiyN0JWxtQtsHI4MljBa28wZ+fWAo72dpHLxrH1bHUq7XUGSKYyKO+U0Ou1TA6ovUanO5b+iSYVFqeK0pqOlN/JMQS1SY12D1d3d/B7QgiHPDg6Kkjb1Ki05aIOhG0k0kC6eARs/OomHO4V1XlgEkezM9LYjYYKxvyMJ+SuLeEhc+uhI83uAE/w+eIOti4vvMGwDinjXhejThe7hRJ2ykUMBjP0Zws52iazIV6/PsOz42NMBgP88c+fZuLFUQAAIABJREFUqEHAZuXCuDdGJB7C89NDHO4dwvGF8Mc//QlX5z/gFbuhuSx60xkqvRssnZkwPIxw2inmEfaHMRrOJQVgLi+1YjQycUxNtAtHRTRFFXIZHQqoj6MpjFyrFccr87lCxtfeGcJRQlVjsLYBddmbDXKe6FbcYjJrw+ObCVYc8AZ1XeZzgn6X6va+/WYH4dgMrcY91vMkYCfgCXpRa3b03gRo/JkRo0LwIDDsDeAKplFtdNBpdsGp5u5+Eilyt7Jh/c6NTltcsMVkjdWMAe+EzNK8wJJviWg8ogiyRJxg1wkG3Qk8rqCMWhTP83jKzZbiZT+7Q25iSJYYL5eY9IfqCHJznownEn9rHWY2J0ccHNU8rBPsmRDTI+juw4SBjkuar5Q6st0ilfFg9yiqDmKzMUOvBwn/qbdMZqLYBh246aqMpTDpT9DtEO7Nn2GE7hz70UlLQxXdoYslUx7IJ1zBCqzhI6cwWUQsGEV70JLLn9nm3AAqtxVdVzqj+f+bODzo8HO4X9QGyfzseCwpxhk1n4mMFz/56gXc3gQurziC/Ixm9wK24wZmIYmnE6EosrGEDrEEPdPUtXdwiN3yIdbbiZIdiHVQApGPjvuINv/JfILtaoPJkgX7BP5gBLvFI7i2Xnz69Am1+p0KMHYsuemSxTgcjeHx+ZXyxPed+zJHT+zIsAAzeJypXIUahyteb6Gfy7GMZDl0TD5kuFO3HInFJG6nfpS6KnbS2PEjL9HteMRE9PiJl4JGydhwtGbcoxYlAB43FsulsokPDvbh2AucHO/j2ZOnKop1QE/E0Wy38Pnqixzr7VZHB5ZUOoFaq805LOLhGDrdocbsh+WC5BhTZ6tYvlw6grubCiZjoki8WC2X+PT+Rg0AuoL5+ciWZVBBLleA32Mi1yjJ4cWaj+emE4yNyfOmaYVaXQ/TpZhc5dV9GfcXaNZHODk5w9mzI/i5AXq8wpyQP9rodHSP93d2EPF4UWtTu3eHbp/xayvs7xaws5PG0dGe4NpspjDNidMJrj/rpS1cy2Tal541HY0iHA3j4suNpE7UjecycYH42RUk1ot7DQ91vPRKylkvpJ8v7hTVoa/U68hkMyiXiRWaqrilppOVQcBlmgKb7QqJZATRcERTCXbGGVV5f1/BXa2uMenZ6bEOgHT7Xt/fwvJ6hJsR+5EIFUYoP2DjeEBmOpnX8uLkdB8/++kbXd92q4+7Sl0YmvFkpKlULB5XhjbX3Pr9PRr3DR1+phOz5vP5ZvFOnrCYei6zt4aDXngCRL3wn680WaRziYdvY1LlVuMxkYob04V8rG34sPJQo/rlQcupWGjFtpkxMr/YlbSVWW7MJcqPZ30kcL0PS+qbrRWi0aT4wevlGsPBTNOMBQvQ9VpGI9ZHlHUk42zMePT+8JD15tkL7cNEGlWqdR0A5rbBUVGHWyyksbHMVCIeTQjRdH59hXa3r7hSK5yNbrcPYOQfiy8VcKYA5GL7F+vzA0Tx8QMzqHtLBg2b3PzE5qIpxoSh4ywsVsaQwIKNG9By9uAQ06me/85f3McUNqrDSGsOK0mDVHw4GbCNbube/A9ffOmCQl7hRagNmIwXyGaYs1lCKpNEIpnFqNVGbzKCK2A2y0GvjXwmrPxfavaK6SgW1lqZlmTvkf5PK34mlUIulsBt/xaryRIvnjxHcWdXlThb/9Pp5AGeG8V9406Lz3i4QSDixsmzJc5O/HAtA+iPy9JICP652cj5NKbzOZLCrD+F5XMhEoipC9KqVVGrNGTvD0UjsDdzBEJuudO8riDNtrrBLDCmcxtrx4dUjKdyB+PhRAgMZkkenOwgGDGb2f1lT0R1bpDUxnCx5EPY67d1b4mSma4XwstEw3EEfV6ks3yJp3KPvXrztVhTg1FTxUAwlMTNTQPf//kHta1ThQQSyaQYZ+zmsLhnEUTcS7XWwGyylOB4d8/kTt7ftNCo9yVcdXscOK4Nsrk0dndLePf6FTWt+PZPH9Dqt+FsFugOp5j251hO6cwzLwLHQBYc8Z3Ojs+QTaZ1oq6x8zcZgelDjME7OTrG4fMnyg3+h3/4HRrNrnhy775+jVcvX0izdH7xHZoDRh26sZ7R0bzGznEZoURKMVBXVzc4Oyjgb375Vk7THz7f4dvzD2h0GkjEWcylUSymEWLe9IMImCc/jhmpubm+a+uakt00nI6QpKOUtHi3BQ9jkTbsKsQ0zmTRUmncwvKvcXRwiFgwjla7Ikbe/U1Th5NclrnVRouWze9jNFzjhlFc3TaWCwulchSl/YQkEPMhBdleOa+pO6I5gQ5QZg3ztEhpQ6PRQrU+lQmAutlcISXzCfWZpWQItf4M7V5fAuPZ1FG8GVaWod8Tz+TiQu1BLp9FJBzV2KdZ66qo4vOWYgQiNXwr6nVp6oAKiflqpa4gi1GOx/h56MoczhjJ5pixjaQmHLVwreBh0QHlwx7pqlgkcPxLftxSWmM6O+OJABIZLvYrDPpzOMuQ7gPzOPcPCvAF1vD43Wh3hsJAjQZG9sD1nkV1KEyuXFgQb26o9sKS3MQXBIJxtzb+iD+FzWqL4YTfw9FmSuQTf+/JlJ+TBjCOmTZIZKN49fwU+UzcSFimS2zhkw60O2ji7asNnj95gvnKjy+3c3z4nvIOR2kOCT8QzZWwoRZ65ShNiQe10WyGUCwuGP1JPorReCgNHYX8lMEwKxduB9P5ANuZG91RF+1+Gx5/GDuFQ7Ze5drt91qIRjPS4LHLRiPGcMC1L6m1tj/oYzJ9QJdw/fIYEbw6Hw9OVyWpPOjG+flFBnOxe+iTZktmIGur8S85h5zo8u9Q2zmjkWdtEGQri3fSGCZ44DbmQ8CzcVRM0rXM/YTc1FQmhV/96hc4PDwUzJiieB4OaNz4cP5ByBbq8V49f6V78fHLuVzSXJdGy7m6uGcHRzLf0MDFw6nf59U1ZOKIzxdBrdrGh/fn6A3aeh7CwQC2K4OZ4fQgkUiJncfYL4LMP13cojcaSaZAqQ2TJljslHJplEoE94YUUvD5vItvv28gWyrj1ddP4YML8SRjIMeotmfCkx3u5XFYKsms12xUMVoscVOpotNsSery7MkTNWamS5pOpgiG2E2igcRGwO1FsZjUu0lebT6ZFIKl0x9LA89EkcMDdujd6LS7Su2hPrDfH6vrztxoHjBev3mGJ6f7CPuIUJlJCsfnhBIuSni6/ZHcuD6EMJoMhbOh5tPr9inZ5frqBuMZ3chMympLsnFwsIdQMowF9X4cQ6w36PYnmtoojYnLr9J4Hlwz1Hj7Anj27Alevngm4xfTj8gE5v5CHwAPYuTSHh7tSNc46rUxHzJEwcGoN8PdYKimh3wHD7o9dmQ5keP4locT1hEkaZCPKKPZg/FIAG9KzFi48e8/TCJ4PuVBRufUB6IJ61Z+Rq1xen5ZCDGp1Sd5CN8BFoB0D3M6wM+pWL/VVjntyVQWqWRCa0iv3YUvRHTTQod+FtvGQJfDwWEJe7uU0XjgstYMgDc4InuNSqWB66tbkUJyhayK4nwmrVqJBzPWYhyJz9kAYjRmqwcrlI6oxhIAmvNtvcyGd2Na/I9Cw79waNhqZUfQiHVWEsfyAeTXjxZ4mYjJxqMjgRBWFpSkJQOBQPBBTGxj9hAsbowofxn1PP5vM2HnveOFfdgUXHQvrhEIBfHX/93XOvH8+dvvUa+38fzlSxR3Cqh3WnqRU14L/fEI19W6Mms5ct4rM3A9ok2Xp3GuNRyjujdeWK6YQMRRMuNScVzXb+B1tnhyfIJCeRfhSATdVlt2erbdA143bjs1LMYUqbswtloo7Lnw7vQZJq01RjM/1oGRQM4xT1Jg1Xqnj9aogcmkJdPBeh2FPaFMZoWo2xKc2UWYKLbozoZicvk9ASymZqPi6YUFL1vhmWRZwGhu6Dwh9qkDpGnCHcSWiP9pG/PZQqfux/tKsDWLRelTyDPjw+mydHrhiUqIh/kUZ0fH2CkfIxrx4O7+SvFkxMjc3dfwww8f1bnhS89fij+72axjOZ+hWCwqXUORX8MxvB6ac6j3pIB2jCEDsN0ReNwG4RFJBHH2/ASnT55Iy/Tx/QfY9gTOeq5u0nbuiKHHVv41IbqLlbn2PkYE7eN0b0fantvmFYaTPjKZgr43dWWl/VP02h38l//3v6oQjCeySGSyePr0TGkJLmeExWSsKKVuZ4jtkmaTffRmc3x6/0Wn5JPTQ3zzs2/U0bv5fIcvX76oS2R5XOp+nZ2VUaALURw6kvBpJmHCRRfD9lzZvGRPEqvAzYppIlwMuClm4/vYPTyUgN2eTXB5/wHzzQSnx6coxosYzDqoV5uo3lXlOixQM+onaNZCKp3XKf/ivKLQeurJvMGZ2Hi7B/sY9rbKbCaCY7NmxrAPhXRBCTeWtZAOtzuZyPyUSK2xv5fC2k1ItA+vnr8AZmv87rtz8Ssdj6UYKp7uNws6Kc27KNj71tK7qLHIYq2TNxc3L9NFCF1/4O2xe8cuIJ8v6pNoUqK2it3kxyKCDuc5xeYPBz8eHtltYmWhPPCNgaLyZ7k5pt2wQKH0hPBVkyTCpUnFyNYl3ArzV/mM7RZSeLJXlCTkvt3BxV1NUGMujOa92spYoG4Pu39zvptk9nHKwQ2D/NG1AMz8O+wS0jxBsTyLnUyWSQjU1FpKU6EMI5JI4uTwTL42vqNiEwLoT5twMMbx4UZxjJOVFx8+LNCp8ewbQSGbQTYe1Ej2vtrA9V1dI3M2HNYcG7ksFUE/ffpCXao/fPsH3NYqcPM9FwTepVg8LC10Rz0MpxNhhJguMxnNdVgjwoLFKCc4KzoXFzOlKzGthgMtHjZbrZFJvnhQtf3rIlBSIJfhoGl8z0LZ51NRzv9mqomfkyRm4zorHXLZ+eBGKbkRXd4P+4zZN+gjsgTv5abFNckRwocmFpeKfMtrCc91cHaMsxfPsKBDdjpGLBxSdBuLEx4MKAs4PTrV5/l8e452zSCWLN9GEpI4Acb+DUr5JJ48PVKHiK5Yf9CDxcqDy8saLr98wpToLK9X2Co6ZOkWpSno4GgfZ0+f4knaj8nMxuXVLS5v7hGLJRQ1tllNUC5lsbOTF03B5Vmi0eniw8c2PnzqY7W18PbrJ3j94gSrJV3SNj5eUMITwptnx0glYpjNSZpoqoCg5IhdHuaJU0q1ZarHYq79JJEMm9g/y6ukDR6wWMQslxxzmqjFWrOHVqunZ/nkaEcRajxUVe6vtR9xP4kGffD5Qqi1hhrlvn52Cl9oowABfyCIOHEjto1Rty/XfiwSw9p2JAdJZnMyF3ACRNkBDWqMzlwMp+qKMx6T2shELCTkDdOIuD80GwYfRV2Kpo58r9TdN6liKw8lUgnsFHb0TJNOQdMSdX6ER5OM4PHx4JtGIU9KwwSLIRm0LnFFu4qsM4cXFpA07PD+c82y5HVgwkxQzyupImR/UoLwOPGk3IwnwH9NQTGSBA4DzSGFZh6RCjjFpJ4eNPJs4aFZKRhUkhqLLuoLWQCa4BgmF5kwi9V2LtJGhqxX4pkcB0E2LflCrSwMBxyVL/VOPHt5hlevn6qZMuh20Z6aBDLK7hgmwfWH7wNh/iyKy6myClGaWxnFp1jeWAgBt1v4IyucChPWYD6gGFjmfz8WYKSXm3YobeaPkTfGBSwRq+Y15lTOb6GLQ3fMg2Wa2hKaMLi48s/5fU0ByIvmKM5J2BgVm2YOL5SMZVzI/HvC0Uj6/XjBOcff6ET8n/7+b1HIpwyLi6kNwRDGsyEurr5gPJkjw5ZpyI9GqyOMDDUyqXRYuYccZ3r8MRTSdHH21Ibdbv24u62j0m3AHfRhNBjBvwXKO0W8++adInl6jQbanbr+nBiRzrSDdNiDVMyNm3Yd6cIeXp29Qqtax3yxQjJL7MsCHldBNPda9VYdpAl5ZM4E4ynTEObi4pUzSY2rWCjzND1cGmQExw0BH/MI2a7mSYUnhDViKVb/xGMEFKLOEQWZVty86HzyemnMoXjanPJ1EiBDiCd3iutdBDgT9OzgxcmO7k2/z9zTKfyeNXL7e9JDtFsjNJtjLeqDYVv6QjLS9kt7WrDbnY7E/jTBsMDkiYibOTFA8/laneJUbivW4WJmY7tMYjpkUsZInafD413kijkzChwNZSxo1xsCZJZzObx7+Qy2Y+PipoJPX2oaUxG0OXE2ePGSHZYoEgGgmE0jnckZHeJNRaBeFk7fvf8gJyoBo0cHe/jq3UvsFnMabc7HA+WV1rp9GWeOd8oYD6b47fkn1D9fqyBy+UI6AVN87tICYCMRDcPl9+Ltqyc42C/p2fZ4QxLZcnG7vbvQCdjFjrWQJTQ8+ZGJpzWuI/Px5OAQmVJOrLtxb4DJYojFmlqdXezm9jBdrNGoNoS6mc+H4kmwEzucLBCL5xDwGmQGHeBuBOHzm/Eoixxq2AZDRjUR3h3VCMplkbs2RjBg+HrD8RrOuot8hg5TRkg5iGbyePfNVxi0pnj/h/eotirwBLxYOkudiMmj5PhZr6yzlTZUQun1FvMpY+028Prp7OeInB02dvTMSI8bOacBNGlwvSFncTGdaeHnFzVU4uhpUTPYBLlBHwqFx6xfrgZMDVluKeQ26w7fA5O7ag6yLEwYqG4F3AiEAzgoFfH8cEdOOiIW/kC3/ZyAZBMXpzEmO4py+XE0ZGnD5FrBeLXlQ0Ho9m0QDPqwXVvqqLJ78tW7n8h1Z68YSeVoJE7I7HS+kpnJ5WYeakdFIcXy681c94qmqaUzRaO/gL0M4CBb1nNm+WgWCut6Xn65xYePl5gtbGnZ9vd2lABzdLCPNz/5hXSBv/2Xf8Rd9VojeZ7uWeh7XV5hXJhxzsMGD1uE1TLSjIepVDqpDhy1UtQRsvD2+kIIhyNah9kN2toPo00mzXA9fojTe+S5Mvnqca941LdRXy84Ls0j4QCS8ZS619TB0tgjWDgh/kS+UMXmNqkhhBbTqUstG0X1HIER4r+cLDTeZ6NBzwaL/KAPaRbJuSKmo6GwUQbw7dK6Q/4oNWQRnw/dMTuCK2TTObj8QKfZhnttIZ4N49nzExzu78HaeHRNFs5QTDmaFBbzMdpktE5trBdb+FwBw/dzERodxMuXT/GT19TYRjQpYMeYhQc7oPNlD/GkD8VSRgfD2/sKbu+auLnvYrP0IpOI42A/g93DXRSSGTlwichyCE62XHLQN0Z9HcoJ82dHkwUgiz+OYHmtSY7gekZHsBktbgSwJ9hYmjNy7fjcDQd4/8MF6vUm8tkUDg7yZuIAP6zVEt+fX+i5f3p6IDzacGbrWuzkKFXwSC82nc01eeHPnTIbfcO82wDmNt2+AQRCpujkiJWJPZw2cA0c9glmd8v8wDhORvYlkzFsXY44uVfXTfFLH7mJ3OtVHFFiwAmjRamYW1gx3qfjoxLyuQw67Q6uLm5wXm3B2dhCWPF6R/yWOrXdJjOft/DIvBrAessJAzvpS/2OLPY5Oi4eshEU1ORqMiZpgficqQ6TfNaI19KBcE2KgDm4cJ3jM8+DKdczjrcf1wzqWHlQFSMwHNLfXdjGQS1aicttEojU4WZB61HSjsvtF2uUBSF187GE1zCNXdA7e311rwPI7uEBXr17K9wWDzs3dxX9TrEwZQoBTMcjTUSK+ZTg4k92DmHbM3y4uEBnMFeHOxL2ClXUaY9ghZNRaQBZbJjOnmm/66XWSY3uF7M4k1ukpudDPByboDKHbFmAmAJPY1sFCxtNHjdKjpg9BCxybr4xbhYFrtMp45ixgk6G/G/Oy0VTN2LZrZutYYMD0J8/5AsTB8Cr8/bNV/jZT98iHo2oCudpwtkuMOgxyPtOAevs5tFizup4ZROzEZTYdswM2kwJyYAHPAvzpOv1BHB5eYPvzz9i7fcolJvjvXwuhTdv3uhBdPPmbx3c3l+rMOLI7+mTABLxFc4/DxCJnWJ/7wjtXhcLu4dnJ15t4BMng3yuhEWvowKtNZ/DZ88EnT6/usdwbOPs6AlcXGzXCwE4iQqhE42LMhd0Ohq5WJM7RNdxMuzHbbWG/pQOXyIIFnLkjTtTsQOnGwpOXXLkcewoZAB1HhuXugtuPx9o4Oy4hK9eljEez3F9M9DLm4y7EE6HkE2nMR0Dv//9uUSrJ2dEjZAjt0Yuxg6gF9c3dzrpEK6rkfSEm81cGyhNF+Q9pnNeFIpxLBYOJiOOA/3qTJTLOfz8p28FJ2XyBl+26XiNjx+u4Fhr7O+UVKzRXv/tdx9xfl4VxoYHMDoP3ZGAnNx/99d/jYNSSfb7SqOKH75/r+eBguhWo63YOmfjoFQu4+c/+YXc59PFAveNe51AM7GUGUNZG1Qrddze1GBPGRjPDciDSDyATcCMqvZLu8po5eLBkQxjyVik04I/m68llB9PurDXG3i2G23q5Deu1i7sFXd1SuPvcnSQQLIQ0O827m8RDjHA2xbdnWDY6cxGo94VdHg0aaPTb0nHNJmsEY6mcbTP8ZVxW8ZjaczmDURDcXXg2Dmc2hMVVUFKCpw15osNEpEIgnz/HBvd0QjhmINYyEI2nkK7s4Dt8SJTTmE5c1C9qqDZruuacE2goWI+2ygDlu8qCaDcTHgg48mVHULDO/PoPnIsaSYDFPgYsxc7FOxiSicJGzbTIwh2dcgFNYsICz5uhNRd8bDINUNdPa4P7AZyYiDMhskNl3qEp3pFvK00guc9IbqIiy+/Fwt/GpWoD250m7i9q+C+UdU7H/QF9Z7wsMrNiws3O1B8/7mW8eeHgiQZkAlJ/XBICKXpFLi7baKYP8LpKZ8DLrBkxrlMhu10oE2aFmQekKbzKQZch5YO/B4PIv4wKnw2xzM8f3qKZ3slAas/3dxjRODv3DDyeqQCrB3pcQuFnNbqYqmMwk5B16XdqMBZT9EfNLQB5XK7GE9t3F/WMFsQT2N0QfMpu7ManGszzyWzuq/s8rBAe7Bgaw/gphYSBNhsWgLcPpoFNSpjsWLE8LrnDxMcgrzlBPb58NOvvxI+6ebqGt9/+E6aLGXGb90MUNX0gYIpvrOUgaQzMXhJW95YOqDQ/cp1mzotapk0ilsbt3A4HEI8k0DI51eyBb8vu5ZD6sOmc41p06EYHMaJDYZIp9PYeIFGrS69+cHpAX7zi69RLpYQCkR0IKk2b/Dd+z/j7q6Jer2F1XyJ6YSRax4lQxBJ4/W7lCZxcnYsEx4P19PJWJMbap6Ju5kuh4jEAtIXrucrXH26Ezg9GI0hkY3BE+C4tYdk/gTZVE7FCQsTOmQZP3hbr8K2VjL0ERkVcBHyzOeBhhnuZ26EfSG0+i2ZGtjxCUfNHkneJfPVKYOiKeuuWsE//fZ3kmSQYkHnayRKM1uWWRi4ub/X51KO9Xqljv9OKYVUMoKgP6zJyGg8E8dxy07a0hFJQEa6UR+haFD4lShh3GsHa2bkzlng1fGl0hGpg+kdBFbH0jFksinMx8y5HSp6rt3uC9ZuMdlKXSKDJJOUTC4LNoOgEfKrt8+QySbkBP58fon7Sluuao+fyV8p7O3k5JzutMaYT1bwb9zKISZvzujyKNMYa1yfyuZwerqj+9fi79EiYNtGv8+JhHnWfJzc+KlZXaiTagDMJtRCaxAfXwZfPGQMsyDUgdVj1kV+MSaSrnC2zPT5NkZjz/eRgQFkBjrSvRp9IAt7RsXli4S0R+Cx3ALld7p9BONxxJIZo7OvNjEedR9qInbfDY6I73Yql8S7d2+wW6RBZCbuLdmCTF1Lhmm2MkbcHwtAjQDdf+n+Ga09BYpm1q0CkC/4w/9WMWbulfkzLh2P01q168yp2rJWGvdwBMlTmRxeDzpB2r9dm4fqmXT8hyB3Lijs9mlR8ZrFnt/6cbzMF/Uxh/Hs1Qt889UrebN5er25uVGgs8PUENKuY9RerCRap7B3S7B0Ng4XRxVro02MR6KKguNNpiNOUNJKDeFoRC/cduvg2dMTFDJ5sSgi0aTczNQj/PDlE1xbG/vHAYTiFjrVOVzbOImSaLXmKORsPNkP4L7SxEVji3QuhyR5QUsXhvYE4W0QuVJSWYa//ccfEIqmsLOTRSzklauaJPp0MouAP6aXZDgYq6PlDQDHJweIB4md6eL6vi5NDQHEiRi5XDbajRb6I7M4yyhDnt2ckFLTsmaXlRpE3nvqTs6OshLvfv/9tbh40dBKPKm9gxzmsxWurhrS0DFUnswlot9mM1qGPKi32rr/vC/UpRC63etTi+EX5iYSs5BJM2uT9CWvChs6j5nduL9bxPHRESwriGZ3INMBuY21uzaSGQ/2D0/1kNvzGe5va+K6MTGCc7UANUQU2Hq9+PVf/QZnT04wW05we3eJVqOqcQ11SNM+FxmjfyBO5uTJW0QiGSaiYzDtKunmZO8YEbcP9XEP788/YnrfxzrgkRCdIeuRVAiBuBdDaU2LiEVceP36OUrFA8UpMZSdHT92kJkjvN3QTUmXcEHvSaXdwqeLS0Vq7ZaLWGOBaNJGPLWVNrTXcSMczAnRkM1EBHYdz7rSUbLA63abuLmhi5qdIBbhAUxGawTCLl3XeCwLy7VAwJuQWWI+JVdwrMW0PxphOFyoO3J6fIJSJoVBt4Z4YYW1mxtcCEflI3EePzDa0GVLd9JodzEZj7ChTXpDoOpCKB12+VSorT1azLQxUy6yJRWATlI651Yq4Hhu5EGSRQU1tKbTxmI3IHA6x0h0ldIgxlVa/D857UzfnxFdlD2wE8N0ExZIXMjpnjNxXCbD3BQqdJHOhJw6PDxAPBHUs0OXMRdybopci/h37u+q6I4G0uyIq8WNgq2Nh7gumljWS/LDZgiH3Tje55gmrDisYCCMdDwGpr9dXlxrXPfs6RukU+RuEWdj2KS+7VRmDOaZzuYrOSCpHybnLpPKysDT6VbBoTejEPdyaaU83NbM2J+uWKZZsLvCaQy1hUmaTiIhRXOV0glB6tmY4xi0w4MEk1M2W6U/VK4aprAVWRSDAAAgAElEQVSwbXUUCdw1wnJbtV4oHBHihyNc8j011lUCB6+5BZfHp31BiJbVWvfaYMHMPWcnT0WH0i7IZGWhZLTafH6ePnmCTDqHarWKq+tLsUwJYqYuy54/TH94p70WvvnJO3VyeIglk280mgkuTeA+v9/ctk1iC/cVxn6GQnCHTOeWzDm3j5u9jUGvjxhNK/xzT0TomuVshGgojOVqi8VkigTBxIUi3n79HKdHh+qs8r4MJj189+FP0svV7mdYzEewV/ysfhNi4OEa59F+Q/NPrpSC1x80XTlKQoJ+6axIZCCc//gwgy15fJMVrHUI2Z0iVr4lWsO6Ojpeb0auYX4vSjRWsxXubhvGCb9hfzSMdDKOWMivdA82VFhYBAIRES3Yqdo72EUswcRfSk3c4ntSu0ljD7X4pDbc39WQTmaQzTBNZI1Of4J4oogY3cPWFuPpGJPpTPsHTXvMh8/lMwj4I9KX395V0Wz1JDEi9JnmNHaqaOAhhiWXiWC3lEUmmUI4EEa3N8HNbRUfP9ygM+iLTSmEVjGvZgqvF02RrWZVGuZ+j8/eowTMyDwkO2DzgFIBopl8bnz9zTvEk1Hpga+vvyhCkhxeSsJYGB4fFKX57TR7Mhf6LGj0zt8zEiHdgPvTWEgdbzCGZydn0lC2203xSPmOruRboOHDktubzzdB3EYfaJiUOvw8rHmUa/EALNMaY2xlXnvogjuUq5kkNGJ6VPsQHcNxMZnHPNBaDjZrtzFFWR4dSP0BIBKL4/CojEIqg/lohGrtFmumvRA4zgztAYkWS61rj4QUckjZHKKHoFDII7N3gPVyjFr1Hl5/DGfHRzgqJ0Q/aLbGDwXgg6mDK/XjKFbGD86nGWTyAIY2QkqzmJvikOszuYE+fRDCLlVjc+ziYU4vNwfO2Jms4FHkDwsJnqbUZWQ4jsVTPzUtbo0aeQWpC1J17XZp4+VAhheVdmx+WC4sXLAIP/zNr99JWM8/rzYYeGzr5L/drJBK0s0YNIsCoZBuErNnMg+wUg6FEwi63ZjRmUaVNxNcXEClVoVrs0U+kcVN6w7uoAdPz+jY8sC1CQpJwv4VR7y1bg0+a4pwKoBgLAXvcgt7NsDI4Q1roXzox7O9HC4vuvjudkamK1LhCAqJAuY20xH82NvJoN8d47/8P3+WTvFnP3+pBSriS6DW72kUs7+3pwf39u5Oo5xkOqbQ+mA6h16rByxXWE3HWMwnAmFSr0XWD5NHDJvLh/lsaVrrD0gdLfaWX9oEiudpZmjzJVgskU0EEXAxMspGcScMf5AnGWqh/Egkg8jnOJbY4K6+MKN1v9+4PL1GDzoe2SK9kzLv8zLPkzoan5xYoVBMoz92gYs7CemnOJocj9k1mWE5HyDCUX04Boe6ytkG7d5AhQz1YoRVUz+2Jnpk7UPQ5cV0MUU4E0csG0M44EPQCzGUor6k9Ixyum9d6PSHavezHUVHXCqdFcKGomBfOI54OoOkP4Buo4X/9t33OhFu8BABFg9rxL1Z0XU7w9mLIr56+RJ75SfweoPo9lvoDmi6GcgRHQl61OHcLxb1899/ucI//+5PONjdw9/85tcYjtqYWFVEQksMpzx8pBHwMMWA2ZoedPq2ujeErjK4nUy3VmMGvyuLKI0jEQ+++/4WS3uMveM9+HxBrLdj+FwxxEnw36xkztluZui1uZFZWLu3iibiOJdF+c+eA0sViynEIim0Gk38429/0GEinoiIYccOXQBeLEcLbKh7YyfG69I4c7b0C7UgcLLXq82dY2G3x6tim4UQ1wsNBWQaY6QXJSFQBFk2GhGGodvpK2lAf2CZ8YtJZbOQzgaVKNDjfZ9wLBuE10/dIbuBCywXRv/3WGCy2GHHdXe3jL2dEOYsCm0WQXRl+nVgGY2Xkgm4NSpm4gRHaW0VSzRSENPAd4guV3/EjWfPjvD22VP9zO60qwNIPJCSoaDZaamQSmUKeu5pRiP1gN3hoN+F3qCOVqeDVnMkwT27NeXdnA6W7QaTKBboTR3Ek2Hs7yY06pxO1jq0tKkX7gwwk37PrzU5GvYjmoipo0KhNzthNFX4vEEs5hvUmk2N13j/e62uKc6cNQJunxhoSivhs7E1/FfFd7Kw8hB67FYnn/dX+CiuyYLimuxj0wF5MAOac76eBxXshDZLG2phtTEdrWgghkAkrOkER+LMRGe3nYcXRXm5zOdiwfnv/+5vxDesM8Lx/DMm8zW8W0uaa0pxuMdoH2CILvWBmw1Clk/jUg+xPl5LebanB3s4KpbgzGe4aTERh8/wyGgMA0kdLPyMVLN8iOZzePPyDPs7SUxHbSzmQ/T7t7i8uMXn7+mQZ7FKkwl3bub7LnQ9OI1hweIjoNIdgNvvx+5eAbEwMBuPUbnrYTFz48Vrwufd6oCttxEB+6eznn63VCSnon28WUgzFotGMemP0OkN1GEm4qw+nMHerJDOG6MZrbKkKZDlWqk2kYzGsX9UVjQau4d8Hi2sMBr21YW3LVvFNyUWzOFNZ6LSSfeGM/SHazzbP0ImGcJ8McZNoyWTYCzgk8Y3XdhVh37cG6kIJA6GOjklTi0NtD1fSuqeU/ZTKhRlTKIrme/WDx/PcX1R0fjfzQfXcvD8xSkOD3eVoMF4t2a9gftKA4PB+MF3YPZ4PyNOxwtpb7m+8Hv4PV6hf14+f4ZAwIVOs4Gru6pJdbFNzF4hmxQAnOPcUn4PHvcIt/z+4wXSyZQIBHyGmt0uHBfTq6KSXnEiMRlPlYTFApBrAiMjyfXj56UUheswpxdsFPFQxi8/u92KouVj7fyob2VdI+kcmZpeMgU3kjEINk0jm88DZ8MUHRrGSBygAcoxB2hPCFsmlay3OHjxBPv5ApaTAdqtW9hbB/3JTAgyrnme7UMyDYcMzCwPhKUF5MGb71S6FMB+OY96s4PrCgkYb5X7znf4/KoGK5iLbo2IUIA/jWt1NHzQA7LC5L17LBr4srHa1ZiWuYYUWrsfcoLJ59Po13Sb3Mzt1InJjHO5MJvTOn/ew99ZE7poxscqALnhT6aas/PCsnAwLhdGsnAEkpXmgqDM6XSGb775qVq4jEDjJjTnuIOjIljIZPMo5PIYjvrw+7n5rPUgeXmqtSykUmkEXSE0B00s7JmEsavtBuPFAhHmcloeDIdzLFw2cvk8ZgugTlPC0oVU0A9/wGSHysbucqS1cbYenYiW8ybG/S52izFEswGsejbeX9bQdsYSq0aiGXUB44EwcvEi2u0x/uXbP0qIe3i4L9RAPpnF+49XaHR7KBVyCLoJ4W1IaM94JzvIz+nHdjFGJuxDJhZTUdtQEHddqQST5RDbuUeAz+VmgpUzRiQUV9QZhaW078eiSbmXuUhmE2k5xWZzYgfIXZzB5Z3haC+BWDIobcle/hBRfwx9e4HzH+5wV+/oWrK975qz40jUyAzdcUuAbC4WsxlzFw1fjYDWYjGrF4wdYfKZCC8l144b4+sXL+HzBJGM5pQl+/vv/oib83MMutQ3UKRNGbyF4MYFx8tuABlbdJXRDGAhlHTh7OWBmF+bMUcafRzkGKzuUQZ0u9rG0LGRjKTgimwRtDzibtEstHdyjOPjU9ze3uI//9d/xLo9hO12wedxIxmPcgfBcmoj5rfw/O0Rvnn7Dqf7B7gf1PH7TxU07no42cnhG7qnt3Pcd6piKC4XNr774Xt8+PgZh0dP8PbNS3S7VVS7l0K+sIuzRzTFfKGRI1NMuKEHA9SDOWj16uqK9Fs0c2RQLO5Ip1lrVxUDxvGmBOijMRKJpA4W/HMWPlwM+f6UijkZqZi+8fH8W2SyYfzs1wcYTh30RkwViqBZ7+LLpyux7ILBOZI7ZYQ8DurdJgathYC6xDcEtx6ZS7jhUmdlc3TKLhG7divD2eM4le5BZan6CbHmpm8LW+T2E1cSE25J3ac50TTULTo/SlF0CISDdN4Df3CDTovAZlJlDNeLiyj1LvOprfhChbszSQEbRKJR5PN5BDmFcW/U+WTXKM6EkHUQ9/dtTFdD+OimTqYR9PgxGjCScSYjBZ/H+WqJdNCLn//1C/zbX/732G7CmNsttDs1fL5tIuAKYX+nTNWdHOEcf41HbVxV75CMFxDzxzBZ0a040AFhu1ih179WsoflTWM4H+O2MYDLthV3RVpA+XBf7uxpf4h+p6usXep62c3huhqOBFAsZeXy40GLE/YV170VWZxrRNwxbDcDsexIP+H7qPUJW1A2w/E1NyPDU6WQgiY9W51+Snw4peFEYGenJEoCEVIcwUo6sjQEB578OUGQZIjsDpdH95m4ZY4X6SIOeLzCfRBYz81eRaRlIt3UMVzY6oJyq/EFWND78OLta5RKJfSHffzhD3/QSDIaCUmYz0OvjgNkuy2XCAYC+jnks/WESDGFKIvXFy9e4MnpsWDlHz590cF5JWPRBulUQgdidpX4mRiHVSzu4pAgbtcYIRcPTgN8/10D/f5SfMBQyCUwO/8efw92HDmydbn5PC/goeGG6TWBCGLxMFb2DFN2Z7ZuZPaS+Onbt/CEQmhXeqhe1xGIB5FLxVHYKSnWdLYcCDrORgg7Xu6NC17LJefxbauJZsvAvX0BjrKZiRtEb7BEKpsSk1CGo+Ua3d5MY0rq5tgRpmZvMTPki0DAo4xuxR+63Kje1zQu96ci8CICvyugMe5OPq3r5fa51MjhJElMxg2k7et1TIMgEIpLYpBObJEr5hEIhzRV8/rDaDQ6mI4mkj3Vb6pYrhZCA/GgR3TRmxfP4fFssF5O0eqNVKC22uag4nLT/EHZgclQpkkL6wWiqTCWmCObS+HV6VNJNlq9Hmq1AaYzw8Fkik08mtJBI5eK4fCwoOv5w/lndMdjNY6oqWO8G59fsk1Z0AqvkogJksypFeM/DSeabmVK1PjveoTBoQmUJhdOCXnQIYuYchX5FB6YmOyus1nFg4pf6DVTE5kDl7G1GokEx+YBM5lbrsD4O/7gALXLMsQ4iKViStnioXk8ZtY6NdW2kXLQiGJR2mX0n+XdoorUbr+ParUGfyCEs+esLzhh7OPDRQvBcE4pOdwbGMpgBVPRB0+KGemYM7dbi4C6JjzhbDgWYPSGETw+jhP5QpHTxj9X5/BxTPxjAciTEzU8f3EVP/571APp+1PN9TD6ZcHIwx07dmoEPLZRqS9aOeIMlUp5ENTIC0VbP8dlHI2S10NXJk0eLCyCHtLwyyK6M1+W3TJpjlZrjEcmU5LVvAMPxuOB5uTkP+lkqSvA2IENVhNL+hSOESp393rQyD+jIPVotyzSt0ZP6xk+X12jVhsJGOmxZpSRo7wTxc5xCN7NCsO+hfHKQiKSRIHBz7YtIWfQlVI0UbVZ0xgtlSsgkUwjFgwIsk00A0Xs8VgE6UBENu/KoIbesM1lHWG/g2zMIwFwMJhEp7/AxZca+kOy9DZYTRnjxbGQEbcnIjGdxoiKWI5I+WfL2UI45MWb10yzWOHiUwMrO6xNrDms4PhFGoUdwkU9CHsKCCEmQe0Pn76gNZphp7wLV8SLaWeIRpugYgdbzwalVFxsvcurS42UEtEU/PDh51//AtlkBjetOn73+3/Bzf2dDhlvXr/DyeGJiki/LyyzzW3lCt1hH3ffVVCptTH1rBVa7lpRoMtniwcWUURVSDx7WsY3P3kK14apHCM9m+lsXp0/dlCZ1csXngskTzchj3GAdQdjuDxBZGM5tO6qypdcbQkOXuPv//2vsVOI44eLC8UJnuwfwR32IZE+1KZVr1bxf/5f/1kb9v/+n/5HfPXqGRrjOi6vakphYXFwf3snsXg6wzgp5isDvWlTySAHh1kc7JPntFL2MbvHdF0fHh7rutQqd1hMJ3DoQiRZPpzCgLqcXkOcuvJOAcloxHCuOK6i4YeF8mqAQX8qsxKdi8x0bXVbuL65EXT7pLwPy+XD1XVF7+900tWhLhjxobCX0Ch6NprhptbBfMSO4kZ53RbH/6stEnGvTDocn9U6bY3Y0rGMoou4oM0nXGxZ1Hkkt5D7meH2fMHVVDEaYMlLHrLC+c8fNb/L5RS5YgjRhB+91hT9zhIe+HSvtUhaFHZv4CIRwePB3F5I75rNGzYfNYIbh9zRhe55IhbFeEDm2QIuy0ajY2sEGqcLmxsbpwsrW3onFhbkXP7P/+t/wGHhWN2967tPaHXvcVtv4Scv3uLrs6foLeaotIdy7teqV/oeNGnQREW2FPWX2UwJfv8SG1zJRX997cZVhdFbW3ila9xg4iylEWMXlRsoc7ad2VSdXa5ZvCZEQpX3ikbPttmg2qpJn0oX+rzXRyoUx8lpCqPlFP/8T9e4b3U10uXmw9+LwnR20jkmI1aJ+t9H5E6AMXk8Uvr9ODt7qoxbcunYeebfeTTWsAPCg5a6tHr13Ca2c73S4ZddScp+yP2bdMemM8iNz2XJGcm/x/WcxZwVJB8vppEgWYP5Ul4FCKU8XB/ZVZa5iodKdo4fRnDctAlmp9SC3c5HHAc7kXkiMAp53ePLL9eGj+j3SKbB8SkLSkoOCOr2WzbGSyBL2D6LEnWSR2hWxxr7JlPUlmXktqeujQcogyLbyInKA9Ga4XFuM9YOsGPIdAlRK3xiQO7snSppqNOooDFq4WD/BAlvFKFUHI7NzqmBBnMESB00CwAW5sPhFK1OEwOZF91IZIwer1bp6/uVj8rIx5K6Xy7XBr0hXdvG7RmNJGUMmG9tBDxAPhVFOhlT1vFm40Wj2cHV7Z005UzvSIgZt6f4OY0VA5Y6XXQge/wBHTaIybm9vtZzMedBAW4cH+xIUsVChtpX4lTkRu0NNRn6dE4ta1+fb2O5FBXJNJViISPNIFOkPn/+LE0fWY8szHgd+UXdJ+kSOwVGXO78mO7DLiOniLVmC71hB/bCGE74LsUiSe3bbBTxvtkrG+8/nQumz3qCWmA2erg28HDDTt3+blnvRrPZRb3WkXt6vXH0Z26CvDecEHoEc2dnlg0FHmKVoKWmmTGOUQ+rQo/P90OTjF1SapjNSN+4h/WlqSt1xbx3D9G2S0MzMCEYxi3Mwyw70DSAkX/JHGWJqam/9nCPDKix5fVa6o7y+ebIv1FvCZ9U3o2LzdhudPDlug1YPtUUJBm43F5iYBJb8qkev7Twsvj7EQljPiA7gwqvVvgxm+hmns02PscLj4XdY6eQV1uaEJfR72mMTBbCg4jYGEy48JufzQ9NMDNt5NRRKWniYZzwOHqORiOIRAP698mDOjo8AZyxgJPUE3CswAByzuIpPObCsrDXuL6+RGmnIDJ2u9FUEUiBME8ejf4YAepnIuxYLASeJjSRCxI7iaywGenM02+v1cKk18HYnqJ8eIST8jG7//j/6XqvH0nSLMvvuDTXWkZ46MjIjNQlu7q6Z7q53CG4uwAJggT4f/JlXzggB9yZ2Z7pqpqqFJUidIRrrYWZuS3OMffefmEAhazKyoxwNzf7vvvde87v5DNFCXQ/XlyiVqPQf4XVaiQt3KsvTrF7FJBTOeototOzkUuVNRa8uPuAy/sbrKch3Nfb6PabGpeOpxay+Ty++eIpYlGe4saYmXOUijsoxFPSqUytCa5vPuva87WzmBCKAYZGtb3+QFU+DQOLiTsemC6o/zHllGI6hsfvnuTpuuMYaWcnipev9mAtgDc/1KW3yqaD0qgcnGWwu+/DpD+GL8Dkiyg8i7EWkN6MoO0KTDKjOj3c1WqYTYYIJoJ4/mgPsaiBdrMmbEDAF8dktMYXr7/D4cEZehPq2q7x448/Ck1zdHKszs10PEckHBNLKsb1wOPD21+ucHV5h3DSQL/Zlo6DCxSN97zJ+UCQYv/d754hFqMEgdBrA85qjZnXi3arJ3c4RyrnR4dIMHvTBLJR6kRtjRM+X9wqdmc4HgLMbrT8KBYT+D//t/+ISDKBf373XlzFZ/snMNYeNKY9mBEDzZsmhhe3avc//vpLvP7imXIxP326RCToRTYdF6X+882VHv5ILIZQJCoDA7ugO5Wk3Okc045GY9Sp3+yukCsW4Ac3FZ87ruRhZM0ECUsmpmG/A8dc4HC3iP29XeSyOdSbLbmlqamLhm1dF6Y/0JBhhMkgJMNujGiEnDYDMyaNMMd2wQJ4KdezLxRDpphCKcWs7LFi8mI0S/m8wg/ZZhBLx6ds1VKOurUxPl9dwRcIKx2ABpLeYAiLujIehdj1V7HOhY9kAp8MPI5JILVXHaDtpMBdJDa8OSw0GqXrcjyYYzpyo5zsNQtJHmJ4UHNxClwnltZKxV++lBUdXznMySDy+YjWtF5/oXQSRlX5bB+u6z3MpguZAjQKDbp6Nwq3aViLxCN49uIcO6Ud3LXqaFcfYNKt6fPj69//Hq8OH2O06OPPP/+Car0t0X0pl0a2GEU8a2CH6TB+5pxbiMQtLM0bXN8QMWJjZSfht71YzSjVmAvgqvdkMk90pYOo33GTCraHazYb8sUckumUu0kOpnj19WsUSkk0qjWsV8DxUVaZyD/88Al/fkv+XVgbEq8P0S+855SFunad4IytpKTg/PyJcsRZUBmhGOKxlNiZxJqwyGCLgxB5fgkkzn3MT20TETdEfDGS04NEOqX1sz+gG5QiDjq2XXckO7fsFXCj43qVSsY00WF3kjB+PrM8ZBO/xG4sC0v+faI8ZAAUvsORm5G6OXbMlUzEIpESlGBQhQLfH183c1T591LpBMrloj5j/vlhr++6Or3skAZkPpWJce2HvepjMTORSaZw8MinmMHRkBmtLIY2jnfGwy1XMKe2JmHUIDL1lQlUsZg7BaIZ66iShXcVRHMxw121ifVyrTSUYr4Av5eIIa+uA9M6KIXh6yOJgFGkvMbz6QgdPuOOLYQKu1cc83IvZCJKb8TxJ7R3kopwdXmpMSbXs3QqgnDCr8QYgrKlc117cHvXwPXtne6xfDKJaDIEf9hA0IhrOhOg2Ws6QTZbwEOjBi/3YcerIo04Ghb8+vw9XhQrO8gkYloHYpT4zFe6Lsy9pl79zc9v5VIPGj6te4Qtszg9fXymKMnxcIirq6u/6FRZ9HMdYPHHiST39cdPHuHlsycIKxEMWPD350tcXt9ixBzy1UKpHTxMhoJRvU9mRfO+mkyHQmERQ7SV/YhSYVq6x7h37uxV9IzQbFd96EgHLSMHp53sFJKBqUmkT8QLdc9p5GDRty34+O9C47kIKtcG4TbN3GfXvQ/dZ9k1fLD5tY29lcZWByoWjC4Xlb01ftbco7f0Dv49FpTsnstpTy8V19C1a8DUIXiT28y9KBpyD93sGK4mJLTwPfBnW+oyqwDkC1SE2xYF44pv5K7Zgj5de7bbldu6vRjPs3b4pt2RsC6alwUU7fJugDuda+r0ebeVLU+7LsxZYkrpTmxlcmbY0rcs2ZOlm9ywBl3DB9vDXHD8+pXRJuTNLdZAq3nPW1IIEFeD4IqXKfimHoAk72TSvTF4s4WCYRWAPNneVqs4PzqWHbvWaQlfUc5z3DsVrLWYzyG8sbdzUWso3cKAEY0hmylin0yjQFwfAgvNWrOGcJSOP1LvvTg4LSKe8iFbKiG4SmAwXKK8W0E2EsWH2gV+/PFnRDkipC2718RiMtMY5jff/w7fvnoByzbQGFRl744baQQiEXgcAkDbgnjSTUVRO3ETHAXSxMEbif/QkcliVIaAmY3+aCYeWTbJAHef0hgIgOYYOJ4wkC9GcXRI+nsQF5/vsLan+Pb5OSLhNO67D4gkXBizJ7SjwHTPaoRBjwYDjmQyWK69GLa7mC/HwsvkyymUSzFt2P3uSEgWjzeGh/oAmeIuvvjmWyQMFui3uPx8oQJ8p1LSQ75arREyopjMOH7xIeYz8Pn2HuFYGBGvg7ef3m+ihBwMej2EAhGNjff2ynj+ah+7e2k5w5YjL2wy3Zho0Wjjzdv3wpPs75SRzGUkII6H/Soc6t0OLj7eYtzqSb8XoVuKtPtoEF9/9R0Cnjh+fXclYfXOYUH6uFm/r84cERFn+xl4qTfzxfD41XPEAlGM+lPpxthxvbt9UCLIcNTSg8+oOUdJAzuKwesN7mGu5zLZMPPy7qaL4dCjTjWRR+xgMZ6PYyjmw7JI5Imf997f/u57vHrxVM/V58tL3D7U9D6txRKLVV/cuNGQo9altJjkEgoT57hMO2avMsWDGBMiE7j+7uxT1O1F0IjA8lgwGT83X2E6CmA0tiWsZhpOMhqR1pAGARo1ht2JIMtLiyMQqOvAg+NytRC3j88aJR7s4HttF0HCYyLHK1yIOVlgh4qQaHb4VLR6qF2j684Lg2NMh/mxC20qogQwOUQUYS/Ku0VEE9QK+7FejPD86R4OT9K4ua/j4naMbm+OaCAB7yqERoud9NFf1jZCnTnIdk/h5I0RtMuunA+eOKPFLIRWQCKfFDA8Hd9Dq9VVAgUlFTu5Ek4qKaSKUTihKJLBJEbjrly81Pz6DRv93gTmKgLD4Eh5jlF/oISQTq+nXFdruhJUfEEq+sbZzDWXXVYeajn+5drIhT4cjuCrL1+Ja7pemuJB2pijNariw9UdxrWlkEkmD+naULzS6rKzSb7oQNpaG4l4BrkCHcGO1kUecrj5kd3HjYadGD/1gzaNEO54jv+ujoewPy7KhYUMO6nuqJgBoR4ZTyTp5yatEFSouOZ6XMxlkC8WdPijXpx/j2tht93bZLSSiEAzAPVtARfDwZbCBjbtLLnGMWGBmwNlRC5iiPfEbD6RLIT3BJ8h5tsGAyFda05EmFKzAu+ztQqrcMivn2GuTUwW5BqucfYigUQiri76sDfXgZxJDHIqA6jWifigbCAoRBId2qmMIahvqUhKQ0IxqW8/fsbddQuLFSdMDlLRKFKFHPygI9dAJOrm01Liwu9DDE6n14bhDcr8QQ2sbc+wWyzisFKWppDX4t0l4b9VJJNpuddJ2mYR12w9IBIJ4ve//RqRWErPcHe0wM1dDQ/3NaxmU00cwq+vwcMAACAASURBVH6GKlBrvekswSu4OfcgtxBjcWphNJurcObBzVpRUkCTQxiJbEzO0liYpIqo1pRqvaVoSY6Ah62GTIBsMkgCxsg1MJawoG5au9F2R9HbA4Zpar/i9+GvpmPC8Tr42+9/i6PdHUm87pp1PbPTEVm4JhZEpfH1qyjbaJRVtPF3LT0zTBTi9SE/z4XLEzPjF1BZXFLDwHDA99gXBJxNL7dgdoMstkaobYNLjEImdGxMInRiS/OnRJMNxkoFoJsAsnkc3DG3DK4bB62f00LXgMb/x3VH14JwdJrqNoXmtkDkr9SA8jUrbcia63XIpU83/sYpL4qB40LuiV4iM5qhAyQoEIvFg5qPZhUWgPwhW9QLu38s1jY0BheIyNMRC3IJfjf/j+4vOV82le6ms7ctADXXZmCxmDmbfGFKQdgJ2HYBWWCy3c0g45CLVqDOYjJZSPMi3aScZW7FzJm69IMcF3kZIB3EzKTGaCG37/Mnp0gkqY/oYmlDAeoUtPJkxJMvL1Kt2kAuR96cB58/XyrQ/WT/WDf4ZGUiGokjQk5Y4x7BeFD6oEwqrtMvA7Opx9lPFaRxWQW9KGT2xQ+kVk45vYMRFhTHL/rI5Aool1LwBtawvQZSwTSanSaMqIF8PIP/8m//gm59iv1yFovlRCeacqagE0kknsLLs1d8CvDp5q0e2Hg4C48Rlour3bgV4HU8oDPSloYgEPYg4KOjyBIJvd+eKAD7/MkhJvMxBsMFrOUau9mUwKGDGXEyDvYOsoof41qZzVSk2ZlNO8rY/N+/+08yXfx4+RY/XP4k4wYTQCi4XkyGuK5O0elPsV6Q6Wdh1hsiljZkXy+WsyhkEwJZ3t43EImmAV9EtHKeqA4O9rBXLlFwgE63KXdzJJpAOBKTxoeuxepNDX2y3mwvctEQTh8dYrRc4of3P2MvEZce7+L6Cg91AkGTEiP/7ndf4fXzJyjks2iPRu6IaMUCe6DWPcc4zEc0VwR02sr9ZPdgMJlh0BrBbzuIsjuKJdYixq/VFTNnPnisAIyIHwsaZMwVkqGUAtdpJvnym1MEHAc//tsV9k6OkEsV0Z92EY4ZrhGJJoZRH/k0IwNjmI7msvtnsnsqgKr1T5jOm4jEuaGtMRossZzkpK/hwsDIn3AwpNEKo6GYtPLwUBf+5W/+9o8KqedGendzpbEXv3qNEabzjmjzijejK9dna5PkGIyndS4mdA5yNCbnHR2WUQdPzgmGZsetAGcZwNJeyaW9XJJDxtPmSuJ+2iqY5lLa2UGn1cLFr9dCZ8AXQMBPIwSLOmAxpZaNmZrssgGRWBxr2y9NDZ1y8UTChQozJkzjPhYP7LAEMScMmiR/jgAVGu5RwcmZCjd7rmE8XbODn85m1IFhBjJjH1+9OEIisUZ/usI//+kCC+ad2zwc2JhN+hqp+/k5B9kZd/VeW8oAgcksdo8KFVT282gOW1g5E5yeJfHlfhZ9O4SrTzYubmtojRs42XuMx/tFJfG0Bmt4QyGMu0OM2hzjheAJbwoY7tVzC3MvuzxjjbC4psVDMdizlQ43I66fFg1rrKXcQzYLGdIJOB3hqNQKWnhydo6dQlGxbdZ8iVavinq7iWZnDM90LUcwi3C+J8W7Bb149OhEAvgFO+3RkK4reWPsipD5RiMZ4yJnk7GbpcoIQQF92Y7fIG74fdl8cCxpLtmV5J/ptjub6Y8LkNamxwbBZlKkonG9RjqbxU5lVwJ85nLz2RRI2rbVmaQof/vFeK71ynUZy3CiQwQ7MG4gADdLPkN8j7yH+DP455hcI0enn5QLD9IZavx4mKGzPqiDFLvfvHZRw6dGhM8TwXg+QiIZwtFZSLoqIjMatZH2JsKdK3tFjEcjfPzUEmSXY3jTcpSIUypnUMhndID1+NJYzcZ4qN+BxSrlMJSzdB76WAeSqBwk5EA+PKjonu602LEaKlOZjtx5n6zXEAJRS9xIGhyp9c1mShhPlzDHQ9Tbd9L97e7ksFsuqGivVruw1yF8/fwporEUOv2ZUpU+frzWdaswtcPjXk9eP+o31+yqz2083DMPeQRv0EE5lVXBTaTZw0NNaSGUTPDa7R3sYbeYUJeOuewkO9CwRECzurdsRNhLHdh4D6seMPUpKcudtYMiMFeMMKSZwUWr8Hnm/cjuFbvnM2uJ77//HoVMVnv/h6sL5clzwtIje9EiuomGCmrW3UIqpFhSS7ImFoCUu1jkmDordzzv90tHyC+u40oigU+ReGyccMSvgo72DzJI1TVnI2pjmmJxyCYW1yLhj9w7la/dNVduJXRug0wkBPFZXVKC4nM5G2FxyVGvGmJuhjO75O7ImN09Si/cKSlNJvwebLC5sG/mbRO07R64tuYsdqSpuebv8XNg147rI3OTefAyaUIhyor6+UQmLQ4g6fH64kFKwg73G5obgaPbxnSLQx21OL7dWJ71hjeMG3fE4wqWdSInJ5A3gN7wVvf3l+caoYhryNCF4Xloc5FkkQb5gBQpu0WgtBcUUsKnFj83+0Gno9fMxYejkWKJ1nWfeH98GyGDgnheVFezwg0pm83LEUtNQ5oZxQE/6u0OhtM54pE4HGq2vGtEYoZYS6F4WK64T7e34tudZioiyY+xxNH+Y6SzSUwXDHLv4eefPuuiU2BvRINivjFeKsvu5myOq5uPatf710F8uLlQVNHRThrz1Qy/frzHqxdfoVgpiBlXyR8oE9AmkLTbQMCglmhXrqhq4x61688a6zaaPYwmc5RYcOUJ2Ta1qI36EwynUxlh+PDxQSPEuJBKKSWhO55K3/b8xSOsMUarOUAiWkEsGoa9mqKQ2cV3p18gFYviv/zwJ7y7+4j+tC3C/Wq9Rm80Rau6VFeYneLucAJrMUWynFCKirI9bQJzIe3KdMgIGo6P3E2BI5rvvv0tnj49xGTcxsXnKwwmC/ENw2EvIgYQCYTRn60RSiSwn4zgoLKHHy6ucXN5pXivFSG67aZC7budJUaTqTh/f/d3/7M0ftfX1+j2u6ikUurAFItZhANB/Ppwg/pdDZxo9Zptt43u8+pUGY8EkSulMbdmykfNhgwteq3+THohfygsRmOMgu2wD7M1gaERVHaLciRSQ0LAM3Ec81kPS3uNVo+FBnl7UZwd7iLNNBZqUEKGCg7XrLBU9BtF99soxnjsGCE/s3J9eHR0qC4FY99+fvcO7f4I094UqXQBR48eyzHX7jQwmw41lmURWG119fzw9MtufCodQdjgJusoNJ6HAuIm2HHlxs/xMDVA3//2BAeHHlzXp7h4N0bASmNmTQDD1HWNJOPwr1cySzCOixDkwk5R93j1+l550cPJHEvLp6JmNZnDu7YUncXnirNGjjznU7q1p1iuXOwM9U8a6Ww2aHY6TMujjowUMY4tQw1P5FzEuLBxkeT65fGxaHFkKuCGwoOlLxLE0UEGx8cZFcefL+oa83hMP2CSih/CZLYURD6WCAs5Q5euDCzmWsihgBHB//Ef/lfpu958+gmtUQ2nJ0k8349i5U2ifkvQ/D2Gixq6TWpxd5hFiDm1zAELztwDZ+WRJmdmz1WAUbtFk9ltq4t4OKTPfLSYabMiX42pDVcPd/DSdcVD9yY9g6Gbim7zMHN2icfHFZkeZMLRRuCTtIVJDMJujUwdIpnkwGduuZhr1Pr4/AzRVAzLCbNv6boMCDFUqzYRi1EfG9MhMexABw+unbyf2VFgZBa7NoT4U9dFWUk4ZCAWiWl0N5qQcelOeIygT58r13jiUVhQ899ZsGVyWWFzuF/0+l2tTwcHB9oc6rWGDgbq+Elf5Y7SvJQfsduy0Y5SR8buOFE9JAPIOLRBCdHkwtcmCZGXpkSv5CXcm7hGswiw4LrcqSMn1zGdDstIk0168eRRCZXdoHAcjdYY//rTFVqdMQ5Oj5HfKapA/fzpk4xQTOHh2Pb4+AhPzo9deH67j8taG1Z/hlQxhefnpwhYNi7u6vjw4bOK1f0T6hV3FWvHcTZHrDwI85B3d/cgFyoP9ukc0S+cjFgIGymEwjQSJlHMUg42gS9kKyWomM+re/zmTRXLZQwHlV3YK3cESKkDtX/sLtIkxqKIewqvh3TsK1Pd6v6oJUe+1x/BAQvZSFhFbq3RQq/dU7GUy+Vw/uwZonTrzqZybs859u0NheHhSHK5mNKaKh0n1yLew7FY3JWk0BRIY+jCLQBlmNiYH/hnBbqORCQhmK+WOH/5DGdnZ+j3u7iv3WPOxCtzpe/De1OHQHWP3W7Y9h7gesZGQpjO5iBRKy6xgCYTNgKo7acWVPeK5ehQvJ1kbsHwMi1tTKmsxbaeBd2XWzA6C8htFbiplba4GDWtWDLJy8COttxMrv9BDvONz2JD56D+jwcAjjpFUFDp5AKoWQBuDSTbom9bAG6rKknvyNokR5Vmq1AERsAnNB4ngoT4BoMcNdvwRHNJdQBVBG5O2FseoApAjeLdDuF2RMzNye0KUtzoVrzuiJhA6I2796+i3aStIQh6w4tyf5arBwpGfSoQVqTDCw1Dpo6pgkv6QDuoE+YWMsiLRz0U9QPEeHitGYxIEIXdvDJ8yQjbqxCmukA4tMbairtASY8jhxhb5Zl03r0J6ZIcj1HvNFFr3qsrmIjGpI8qlguqsnkx57aN1mAgThBt+nu7+zo9JFJZfPPiqTYnBq5f3Vyj/tBFp91DUZmqcaV3PD4/wW9evkC/18D/9+d/UKQRP4dOp4WD0wNU8kk9XK3uFL//7o/wR71o9quCl8bjRQQZQWTORFP3IAJPMILZYoLWw6Ws8hQJd/sDuaGPj3eQzUQxnnIh6WI4IgJkDr83inQmht1CHLlESq3zt5/uYCT9eP3lKWxnivtqE44dlO6A/5RzO3h6/kq6oE69iZvbS/Qn7Gj5MZlZuK12EQn4cHC4g1I6i+6QD38PvhgNOgZGs6U4adKMDJeo37VgL5k8wAMGoZRRfPnqJc7IM0yEcXN/iYvbC0X+lPN5pKNRhGMJmAsv1n6fAtt5n334fINWvUPME0yiYOhIWHlxfdGUkNjHLmkwjigX7pu6hNVnx0eYLyYq0uLxCOrtqpxcxO8MOZJbO+iP+gh6bPzuy+fYLxXQaDfww9UNikmy1uKKGmzXRnACUXjjYTG5wn4Wv3w7FtYcxZs2/v133yGfysCficIztvHTL+/x8/v3cqJTi3q4f6BF9NcPHzS+P32SwunjPXj97GZ+xP09o5l8Ktr39440aqH543B3D+lUCs16DTd391p0FUFoRNTdo3ZoOhuq+OZpWCH1XlOibC0KPhvJeFROOXvuCMnUIPpkNtFzx0V4yUgpw4O//cNrFAsOPnzs40//9RNivhiKe0mUKnGN9tZ04jL7eG1h0O1rU8kX8xrbBG0fqg9tVFsdjceMQEQYCY7NdnfyKFcKwjBdslDsuSdYdgK44LLbQreuO9ZxNH6j25DaFYLjuZFRy8i1gwUZ1tRQzRBksRcMYCFws4sjoQHNUAZwBo9OcggGGEe2wrt/u0e9OpYYn9KH25s6mq2+RkZHxzvSK81mbjTgYGjiy6+f4ZuXX/EWw8dPv8AcTpApx8VwNEJL6SiLGSAUtHBzvcaffmrCY/iQL8cRtWPS397ddYQ1oSmNDMhsJiGkx4BpPgyrXzt4f/kJ3qCBcCCK1cpEq9PDcjbWdeF6S24eRzhLm90rH7765kv8/ttvFdX4cH8lPhtN5DfVJi7vbjCZDeBfGG63TDpuG8VsBsVyDql8Su7l2dgSZopFGO8TWgBZhLLrwHU4mU0hnc5qrWRBRvkBN752q6ON1sc9QGksLvyZiSlbLRPdioFICMlkQh0NshiZ+qAsVcp/gkHE6Mz0ufc6XwPTD9iRpt6Mz6fhDcjAQsH81kCyHYuzuUDUTjwRx2JFHNUQ5mb8xo1aOirH1R5yM2SRm0jG9XpppJPL2DC06Y8na7EIjbCNVKyMF89yKOY82NvZkwmQ7tAffvggvt3+wZ5+br/Tx0NroD2QDQUirM7OHuHlqydycnO9YBoQixROCPLpAvzhGOoPDRi2iex+SuM8vmdu7oQ+c0/g+2ZHmNr2cIwbt6PC3Qg4WK9oxGLMooEnz46RS4aVppTKJwXSLhVyaDSH+OHHS4wXPhxW9hSXR70XT+RMBRH6x6DJwMLaZ8DxhNDpUE+9QCjM6dtYxazHk8bZ0a4O+ISEU25SvWug3mhr2lDZ34O9djvF/J7sZDNJhM2HeNRNsqFbjFr45dwFxCtWL5aQfEEFvrUxTTiu+YgNHh7GKdPS6NUJieJBCUlmJ6+mz2IykgFR3TFqaFecFmzMRRtp2baoZSFFI4bh9YoNGk1EsDRNdflWsxU8bAI6nJyRqTp1ETcbLV48lkAkRhyMrcKSn5Fqnc14VPe/3M1uYae6ZgtDZxOM/TLqV1V/bKkn7vjZxSm57mK3c+fmDXPiqv9mfag13MXp8eNTx1EsQfeZk6eC4dOswZQ1/N9/vhpwFpFvLjCcLv+l47rEaaji2ul4F/BEyhmJgXhS4ouV4JGL50a0+NcOX3X2Nq1Jcf9k/d/8ULpmNlX4dm7tVr6blulG++G+Cffh5M+xBSh2dPpw4YrUl1An4Bae7NzxxLxFzXA0wJumUGCbPatcQYqB+fcInqV2JbB5qNja5YiDN7a4PuRfrQjwzGlRo1PJzzaV4aDbf0AxTlCqjat6jYGDymfFbI7+0kKj38d6MsYOSfXMHGNhVz5FKZlBs7vA+4sLAai56UwnA7SaHRhGRiaHv/l3f8Q3Jy/QGjbxqf4Ws9EIrc5QgvrnL5/CWZpoNJqYjEy8evFawt2r6hssZi2EgkeIhAz4rJUwGvc92tSDCpnuDKqwhl6JeAfjFmxrgcenj3B4tIda6xZXtx/Qak3RepgiHGJXLo5SNoGd7A56owne31zDHzTx+ku6pRZo1jl2Z3fV0ij6yckzRFIZOOEght0eLt/9gsV6hN1KHt16F61GH6mjAM4eHSEfzmEwsnHz+RZ9BhvDK+ByiOkjpqV0DGbx+rxBJEnDTyb02YYCIXz58nuk4zm95k93PyltoZgso5isYGl5UB/1MBuOBfqkJoVB9qPlCn6vgeloofE1H9zhgMWLTxih66uGTvlcfM8fnWP35BCDdhf+EEeESfiIN1I+NTEJE2VWU18SDnhwfnqoMdvHm2t8vmjg0cE+Ikl23uqY9KdwvDEMFgtYixlSsQAKuQQKlSSmY49G+idnJ6hUzlBIZjBcdvBP//xnmVy+ePVUGa/k2NVafaWVFFIBvHi9I73kcNpGf1RFrTFHo+am5lSKZYxmA+Wr6nBTOoPH8mA5HetAwYzPXneoXGaONzLpBPL5LOAJSLge8CyQTGVgROmmXGMwnCnVheN+6v14sKAOj6MZcROzUR2+6AqMJdcY9XhAGuFwp4Kz831Ewn6YYwfvbhoI+hMqqoimYB4oO+Uc00TJdBwtXMyAh/FxhL7S4bcQK+3J+RkYEfnjv/6Ezzf3m9GJg3AkJDMPF3Zu2jzQELHBSEcCyFkYdlodzCdudykU9sBaBcRxTKTCgnhSfM5Nn2sPF3yaODLZMDJpasOIapih01qiNzCRyScUZ8U0gbubphbYciUvo9lkPFMXznLo5Czh/OAJIsk83n/6GavFFLlSCrmsheKOg2jURqWQQCYck9Pu43UDlZ0DlJIpLEcWbupTvPnYxqfLGmKhOCLhIDL5pLqnY9vCo519pT388uEDLm5uEA5GYc457vEywEAoFK6Pk+FUayfv08rBLv7wx99h//BAxVG338Hnq8+YzicY9OdoVNtYEX1iMcaKI64lKuUC/qd/9wfs7pZQ69VxVb1F7aEHc8V4v5k+B8pdeO3VEXe8iCWT2phZAI4HrjienTzpn7gZmg7WPkcGH+4NCnxZmaCPlSd7J+BDhOxMVX00LNDNSBmCbzPCp3id+rH4xiXuCv9ZHGhiNDcRjoZlxCCWR4aJpSURPPcJVifsZOmAvyK2JaTGBLtpHFYx+WM73BLNwuuT7EjTEOI5eHCjo5WTJto4QivEjBJOT6PIZCwEogEUd0rigV5e1gVBT/G+9PtQf6ihWmUhQi0qowMdNSWOT3blUGYueJA6JnY0RxM0u+TpDZDMhPHy8SMZFQl0ZmwjLxe7qgT8ct2qN+4lA+H/Y97vcMhDGvW6LlIlV45h5ziOgqeAdm+Iwl4R588OpbX8/LmOf/jHf8Pab+Ds4BjzyVzNFRYX7uc612E6HvFhulzjl7e36A7m8Ab4zAXUkQ44IRTzZZTKuxhPhugNe6g/1HF/28RwwqZLFPFkUkaU5XyEo4NdxAirHk3R7o7UURdeLEgDouuYZgOGXVqaXVj48DOu3Xfc6x4MqCagcY33FVMt3JEq2ZHU94ouJXd5EATf+5UiE6Y8gociaug2UW080PIgqjQbHkzWfIaioogwFpbufqKjGLO4DqwQDUW0l7AopO5YnWFnjUK+iHiaJrkFJtQkM8vaoWnPLWalEZQO1jXCstDkMyMwPieYdP9a1PW5GCTFGdIQtykA3RgRd3a87R6KmEKc1SYWlw8OMT/8syyiN7eTO1bmVHTpjqrXpHpsAja2KT46BPlshISKATwRDwLUF5q8V1dKAfOEczGHzjVp/Ag1DAYU3s3TIsd6oroL9Lq1SfE55px+mwLi5gRzRi59IP+cZdO36J5aFYzMD5iQwpAuGI0E7osmssXV9bGr6M7ct2DRJXLZLEq5hLtRMUPS9mA4dMXmuXwcj58copBOiJUWisZkhSejiIUGH3Lmo06XC3cEYdowfCsFR3fIFLUD8K4nODnKIh3Pw9YCNoFnPsftbRP9qaXuGpMWWGFTSwe/iXQx6brW/AbiIQrnDLR7M8GCHz/aRS6aFS/pl1/fYEbosgPkDgp48vgAiXAKk/kDzOlEOBBveAenuyU4QQt3N/eYDE0U945VlDVqHxEvRJAO5jAderFTLCFTSKJea+oURyQMhcl02vG0xAd7bs7w+uUTHFd2UGu18ee3b9C4aiu71aL2wWMjFk3ji2e/QSziw2R2j/66iXTC/X2vNyOAccCmHiaDeCqHdSimz5Ei6fvaG/THXeRSBaydgR6WSDaCg8IBkokSmq0R3r9/J5SI6fFi4QnpAMANejUgMT6K8mEGhVgWfiuGvjVBvzFAOr2P/YMzzBcNTKZX2MntIRXb1ettdeb4dHeJcCwCw8tg7DEu729l0uG4kNeap8JSLCZTQpsZuJMlMv44Lut15GN5fPs3rzCbjdCqt7D2WghGyDsDzHlEwGNzOUY86peWRCJlT1Du4ruHe2ntcoWsMqA96yUqpbC6FpcXDzqhnR5VkK4UsFvIYDTq483VHXLRfcAOYZUMYVSz8PbNP8BejfHt11+puyGDxJwZ21OkMxEcHOSQyfDkeYc+4ajNOG5qFmb2FNFgHJlIDJya9rpjED/lZaxSPiHXJ2UH1O1EwgsUixHlbfq8BLtG0em1EIsHUd5NI5mJgBrxRn2IZq2jazcfL1SM0704WY6EwilXQhJO99t+FEt+lAostMKAJ4rd3XOxx7q9Bn764T0mQz+YoGXN2N0ZobhLjWcQvd5KBH3fegJPKgrP0hbShwka0XhIzsP5aIXLzzV8uPwopyc/F97HYV8UvcUQiXQIXx0/w8yhiWspBEOzRVPMFIvFBIEgkRkezBe2uljcBGyL7kRFsSNfTLiaHZsOxqXg5dRicmzKbs187oJhY7EgOm1CVgfapBi5yA2AWl6elB8/LiGeTCMWTiGbSCll5sf3v0rT9dvvH+HZExulPKOuooAvimaXRrIYyqkjDJpdfHgYoNGY4ua6j4f7Lvwe6mOzKKSz6kbWhl2UymUXQ1FvKfJJqQPcXDxeUD1JdIsKH9vSWJrj6f3dXZw+Osb+8QEKyQR8zlrpNR+ub7SJki24HIwwmbpr88Rj46tvvsb/8of/UR32WreB6v29YuwY50U9oYxJWqOJJIHLTSN8mHrJ+QKzxQyUYlIuQKyRtRjBdoJat6kpleZrY/CjoUOark3IAOkGBPlSe0eTiMT0vNOk8PHIhVzI5RVJxlQGdgC5znOfIeqCBxx+DUc919VsE9nidrK22A2XJMHcZrerxK6iwWxouYgZK+gaWpj8wOhSjiabkwWWTH9g9yvA5BAK3ZfIFXKIp2ycPCoIr0RjxO1NC+FYEnv7O7qG3Mda1TbefW6i25uikI4K42VEE3j98il2y3Gk4lm021NFP/7y8Wc0Bws8PzvHs5ND2MGArsF4aGFuDzGzBmJtznorrL1ztKcNLGwTWBrqzjL5hvsgpVKHlSx2SyEE1ikMV2OUDorY2WEKjY23737Fw11Dz1KqnIBvndMIlN0fFpelfAypaEAGtPoU+PTxUslNlOdwIkHzCFOmXr18rj290+qj/nCP/qAtBApjOpMpJjgVVfiYWKNU3tFYeT6eKSCg3R8oEtYNJqAsiUx1E+FgXI5sy5xgMZvhrtbHqN9Vti1DAhhxZrJbzejCgAeWJyDZADWpTP/Y1gocONJEFiCL18doM5clyuaQBqYb0yp9pPzMU4mkZCPUys+YBkUsjMcDg2lkkqx5YM9MdUrZGd4/2VMO8tziodNlbPLai9W3zbwV/NltXHHiJQajUss2sjefXw5p/nwWncwfJuBaBqoN0ojaWL2nTdQmX8u2gGNtFDIDSusCmxVssimph6AAymEc0IvENYGHHpZrvM5MnrRl2HAzpbFmJCsB8kmEIiH4/NRmznSvqwA0CF/c/GHq9djVczZWZg2GN24vIWA2MT+80OwcuC+YVHWXbcMuoGbjLCo3rX4ZNkLu4qJ4M7qDNVZ2sTJuRbx1Cbszbp/XIxAp8RnD6UranoDfg518HI5nIWZUtlxCxGCF7n6/LDMG50v0unQzWgILp4yUuGXUAhSS1FGEcFVt4q7+Gc9fZRDxRRAM80QScwWqY9of6wAAIABJREFUpiVxfqvTRYexTaOlBL7Ml+TpxbdxDTFkmyOZaDwt8W1lp4z5lNpBQkJX+PjpvZISwl4DnoiDykFKZHIfCebVHuq3V4in8khn85hYQ7XpO+0hgtGUBLPj/gCZQhHlYlrjAOYyEkTJtCqvlxR2B9efarhtdjRa40nWCAdkIDk7OsGEJPZ3v6J231I6APEIk2kXs9EYv//t93jx7BCW3cBkNcBsOoLHiWJ/77muYbNbV2wYx/9rOwXDoKh2DnvdwOX1A1LRMnK5CILM0jUdZOJl5JIlbSIfbj6gOai7oNUFHWQLYBFAxOtHMMxT6wuNd9erIT7c3OLu8h6OE8bjs5fwBZigYOL05CmWM0Mcw8vbG226PJWG6cK+ryvDtU9DwYa7FIyG8bhyiLBh4GPtTp2YpwcnqHaaCGfyeHZ6TE4F6t0HeL2OIgGrjS7aowVWUxO9Tkv3v7SPto1ut49ef6x2u/SpjsumKpdj+B/+cK5F/s2bW4TDWbx89RRLw0Y85sWwVVUxtrai6PWW4kKu7Ik2Bkb2pVM5hJNpiXwjRhClLN21I5mWQrExAsYI4wHQ64XR6ZqCnWezOTw9PsLxbgmTUQ9v3n9Gs2tjvvSh22vLYZlJGzg+8aNUimO+cFCvLdGqedDvDUAbbrmSVVeLBwayzHgQ42Y47I9UODHdZWXPVABkcoxsXKPdnOPZqwS+fBLFGgkszBj8oQz8USYJTPGP//Sjsp4f75fhYydmNVOXneklny6a2qzyxSDicQPRcAbZdFqB8bM5uwAzJKJBBLHGx5sGfn3/CaSIEC01nQ7lIDw52sOzkwIWAb80hMRycBMcjMbqinmMMVJZr3RA3eYUo8Ea5opZvlwnwkinc+Az2p8OsbZMVColHUZ6g4EOUDwBhwIBRR4S2Eu4NBMMCIzm88aOw4uXr/Hq8R5G0yV6/Rny6bw6pu8/XODi5gNev9rBl1+nEUv74KxHMPxMDyoik93FeO7B+4sH/P3/9YBWe0BkLNqdDvL5BF48f4RiPqPn/N37Bm7v76TH4wiTejQ6Aunm5wbKGEMWRS4jzd4UPxy5Qo7T4ydP8PTsRODfh9q1YPJEpXjtAOaDmTqxdLyuAwEcnp/h/NGpNNHUu5nDEUbzsTZmurv5KzV+nIxISE+aA5sXNq8rYe5cV9l99cgV7fcQRcToLFPrizZeblA6yLMQd/Rc8b/55+nU1dqv9xHS92fYCjWDfJbp0uVhjh0cxnhS9M57hXgNlosyGIYD0qAytowbJcHYHPsSHcPODItDbvbUVQkAzVGYaQnYq+mW4VIkDvcq+v6TVgP3d3ROB+H4yEbj2IyGBC9evNjHyVlG7ntCuTnS9QeY05qR2SMWDeCu0cBPf/6MVn2ibiSDBGg0+ZvfnOPlWRH9Bc2KOUw6Y7T7TSwcHwyN5AKw2MWcjaTz5HVJ5tIYjrpYzUaK5RsMVqj26lgtPdLxwWNqf13N19KuHp3msBeLYGwtlbFMHil1tSw2CAJOhuIy2RzuncoMxY78YGxhwUKMhzrvFL7VXDr0RmOEap3w8L4QO19//Rq7+xV9pq06ozlr6PbbkgBE4ykc7e/p8GR6xuId8j3R0DVb0WBDffcEvS4lU9TiU08f1edFckcsEpbEA85Kz/37dx90zXnvuR02ciZdwwTB0PySKYld2435QoUQ5SabziHHqpQcEAWz9RToHo6FdA/y93gocO9f/hyXCbgdS/Nn8nvQkVsiR3K/BNNZoVobYD6Z6SDC+5xa6o0cVZ8Fax5pl3VwMiUn0AhXrzmIcqmk/9ft9cT1VNmzMYqQ9/mXLN2/JrFw5r4xynqWjsD7nFZR/7x9L0tKAXjIdltmkpXxi3UOazHVfyxEWRgGFEUu9FsqTSSZFyFqc4MReKKFjMP5OBcjPrA2x86q3Dgucb8ZFyS+KQFDGRdn2bogalYq42nDaNqMjbczbQlyN2gZvgEK6VX9bsPDNx+m2x/dwF8lYHR5P3zQmQ1JEep99QH5TBrlXA5BvxfztYV0PqsKnuMLXvhwJCgtoWVSAE5tghs8zlEjczfzyTQWS1sMJNPu4zffFLGy17jv9rBaeGDPKQrPIBGJYdDpoj0eYDFdY9BjrqtXTD1mttIJRw0gF5BMNofffv8ciWga795cI5GKwwgbyr3sD1rquoQSfpR2o3IF80Rx96mJcjKFL148U1pGo3snPRnHDI43jFKugk6jowi8yl4avX5D4wCy9kLhjBaz5XyK26t73N035Q6LJH0w7QUSmTwy2QKwsOFZMD6rCcdyF8/5YqSF5tGjMxyflhCKrDBc1AXA9NlJPD59IfJ9s9cSrFbaTA+1J/yMR8qV7TbZTk/i8CiHbOoQoxFPNUkUcxUBj998/Ih315fw+BnjtMTcGiPpz+OwnMbcXGPlOcDxyRGC6OH65h63Nw11+thBIKWfOph0uozhxMKHy8+wFCcVl+4zmTBgrfoq2NqdCSYLD+b8bGIR7Jf24Hd8+Hh/owX46aMTbf6rsYnDo8cIRgOwnSFWixHqtR5mIyaTWOgMyNzrSjDPB5aHBhYMpgLPA0JmsLnDxaCyU8D5kxMsJiZ+/OU9yru7ePXVYywdCzNrhGTEh7g/isXSh1qjj2G3j2DChy/OXmgsyrimKRcSZ4ndcg4xnx+tcR8/vXuDqdUFzBHCwRx8/qRckCEfxyIWnp08wfNHz7Bez/D241tc3vbR708xt7oyjxyUczg5yUgX2+4v8f5tE9cXfSynE0zXSz0XPPmyQOIJn5IJc2mi3epjZY80hpL7NWRoQZ2MTcxnFs5fB/H8WRyrRRa9bgAeP7E8FhqNAS4/X8mN/s3rMzimF9MBBf4zNLt93FU72K0UcHa+A3s9x3QekKOPxdZkvsZ4vsJOIYtsKIWb+wauHt5rXRj3J/AG6fq1cHJ4jBzdl5ZHUHf+/er9lfRY1GohaCKR9iDEdJxqD80qK0g/okkvErE4At44zIWF7tBS/FMyEdVokyNSjnc5tiZg1dokDRFnwzWQJqB2k9w1H7549QVyxTwm9gDdQQOZWAmziY253Ybl9DTlOMhnNWacWT2cHGfwxfNjhAMJ3NUt/Oe//wGff2qIRcfXxrivXCaB46N96UCZPHJ1UVXnjgdL6XOoddQUhZxUyH27JR9sk1J4rXg4Pjk5gmkEkMumZfwajdt4qF4LmGzO/BgN+JlPEbAIfmXkhoFUJoNcOScMTDJsyPDGxACmg3T6A3XYCXBe0LCh7F0Xv8L8UupDxfsnb83gps+O3EIbNnVKojiY9l/03CwC2XF1R1M+fXZbUwe7IhLZm3SPMmHGTX5yjZccybq4jLW9Ya6ps7NGvpSXkWM4GqkLyHuWr5NFO7u6/J75bE7XjAUgR3dsgnBkyAKBI0ChNoJ+JSLMemPxWz0eQyM7dvuyaT8OD3w4PWVU5J5Sk1g8DEYD1DpdDEYWYqms3jOzce+ubsCNk02MYWegLPbvfvcS+d04jEgW9RYzpQMw5wvMlzMlcmSTURl/eouFcBwBH2HnaayWI8CeIxzwYzgZ4dPFZ7S7NGlx8jYHcXo8oHEtefz8DK/3C5pidLpMuyJLMY6r6r3SQ1hgPHv9NU72Twlvkemx3e3qANdsTeDxm/jD1yeKA6XT/eamgftaXaPU00dHojTwQHR/9yBn8WgyRH80xO7uniQibqJVQJpipnCwi0gcCu2cfI5qD1WtIzbjGk1LXNdXr8/dBAti2rJRTSF++Okdao02wkYADhOaknHEEilB9ZmLTb7vtlHEe4n7rowfrEkCm+djwyV2zQ+AuUm78XgZrebeVyoeHY6jN2g6/n1P0E0qUc3BbvJaEhomuhA/U230xZFl0UZnL00ZlHm5yR+sl5hFzX3CPQBti1cVqNS0ZrK633gv8p/tl6a/nIJqcvrf0XqcNnIEzC9p+ihnYQCHOxz9SwHIw5pbyNJAQjkx1ws3dIOHn22BHPJYsAkvB/FPHpwexHC0H0eYaD3TgCeWy3Hy67pMPFQaMVOHaF2PqmlGK1F/8teOFrZLXdL5RmzteGRQ2L5pvgnCDlwujavP0GmQL25T/Rp0IW0s/dv5N1+FxQy7DXSR47IXr58gGmI30RQfab4KMPYWY8af5ZMo55I6bfJh4nvgxql8Wx81HWvUJxPkY3E8OTpR63awGuPzxSUquTS+++II09UMVw1iK+boNifI5io43T8U8JhwZhLXWQVzYSEfi6d4fiAqjlYr5LJlVA5KOsGO+kPs7eaEoiF8sjPso9eqIxw1UCynpPOgHicSiOLpyTOUmFRir9Bo32DtzFUMjUamsB7BoAXbmahzRLbaZDlHKptBLFmAtQ5gPhlisRhhXJujP+sCPo4vlzoVecNhlLJlxJn/a820yFPYT8ccyf/BYAyRhIFghJmgdYxm1NNFcVo50min0WLR6EXAdmCGHXUT57M+ut05ZrMgCjsB7O6HEQ5U4DNzGDNrOBiHvbDw8ddPMij4QwGN9QLRufRj1NWxY3R1PUUqmUUyFsD93S0mZJslo9LV5DNZ5LIpzE0Tbz/co96c4vfPXiOVDGO6GmO+nuseirNzMJ3i6v4anbs+Wgt2r0IIOn6Ml3NpkgqFvDq/8/4cFCScP3kMwzdDq10Fo4DH4zk8a1Mw1OFoKoE+ESmMG0xEDSSjYS2g1Cb5QzNhIVYzGzvFQ2EiltYc5cMkdvZy4jjSODS16eJMIeAYetg5rsqmyjjeeYxcKi2d1mhhYmFOYVtzlFIFtFtV3LSvdUJcjObwrR0YsaiC64OeFawgFIm3UziUTrNav0ez0xaw2YhM4Y2YKKePsVfYR5hGld4M//hPH3B3+UB8udyWHBGw88bR8PY0zYKXo+h4irFfzPB0EUzCjwyXWoR2DjyIZYj7SaDdokjZL+H7sDtW521vJ438XkYyiUatj/FiJrE4N9qvvjrH6XERpnehSKl0NoRxf4bry4U6bYVcCKlwCK3GBK3hFEaAXVQfknk3uzkfS2KxWuOmOhXSiMkX7V4dgRAdrTS9MPGD2DMTg+4M3e4CAYO8TQOZXBQ+J6hNa9j3ufFZczcNQg5BiuA9fo1tIynGTHJk6MgwxRHZYu5mZjO1gHSBVHaNnf01/A7TLXwIpjkVGaB6MUQ6kkIo6nY94qkIXn7zSKlE79628fbfPkvvxutP0DE7b1Fmpu6UEIvEUXuo4eq6Ku0yr5HWQY52qBti1qxlIxiLyr2aSia1nlbvH/S9vvjiC2mpaIhptGtIJAP6DCfjHuiZ63SnyjuO+tbSbHWHC8wtIJqIo1ws4GAnj4wSOPyKxBqNp3K8s3PDfzii4kiNhRIPDfzZK5M6NJ+mEMRVhEM03VgaD/N9sSjlRtRqtrUOu7SITXYwZUDaiF3X8LbDQfG6AgEoQaLTmakG7NJxEuV4pNF2PzNXLkQTR75QcPVks7l0hfx/NM3ITWq5nDR2szWSni/1c1c0CoUD6jDy7zKPmxIArvFM/FnMgHQiiP1KHHsV4OXLMHLZGCwnBR8yiEfzSpnhFIHRl60O9Yg+GTWCXhu5fNqlTNhrxA0f4pkYDp+dwz8PYrjyYroAGg/3wqvsH1ek1SUxodW7h2lx/UojFsoLSr+bi2FuDjBcNdFqdNBqrfHrZ1IgmLlLqPtcnV26kx/v7mFpuvy/nUJecoFfLj7iodHUta4cPcJ+5Ujjdz4Hrda9W3g2pyhX4jh5vI94LKN0IzYg2GlkdzKjcbaJ5mAoVh+1fVxfSBpgx/Zgf0dpHqEQR6vQ+kdNH9mKXFPr9aakDEuO2MmqY6Z2JIpHj47lBCaHl8aEVrWFH396g+FkgmQsxkmnNMIsQrkPDXsd3Z/UEHNaISUaBw4m92XXRbs9IPHe4Xsm9odf7j3r0k0oQeCYlqULJSBsQunvEzVFGD/3Tr+BoI88R56VmI8+gxOgQSQomYLALTyc8Odscsq5vvK+VXNMHTiXdrIloRAtwzqE9+a2iaYG2RYz43UNIiKebMbBW3g0/5uaef26NXlsTLnqjkpbyE6pu2bwzxnC3lHbbqrzmKPXzAkqNIAHkNODJJ6dlVxJwMwDTzSbdVwEDAu/teDP7omNeXy0z7s8JfcFux1AtzLlWNor3SAfdHYJFXSsjiCLQVtsL2pTWL7KEUNEzOYNiIAtYwjb3+7FoTNQJpENlZ8nyqOTPUEmU4mYdHgcw9Y7LHj8EtruFbPiLbFIXZnkRnk1Sl1xLu4B2qMhYn4fXjx5DifoQWPcxtv3HwSv/fbLM4SDHDt10R12cXXdRD5ewuvXX2pzvPz1Ft3xEIcHe+pKUovE8crV9Y0cwbwe/CcUjiFToLjbxrMn5ypkbu4e0O4MsFyNVZxFEzEEfBxhp4WFsZwQsvlHiPsSsNdTDCcDVBtNXF89uDF1aZ/E5fFARKe/ZnsEf8CAwexABgUFqV9Yw+oF8O7qUmMQkziN+QzRTALxdFpdysU6DH9ghWTYQZYiWH9UbWF45wiEVwjZcwyXK5T292XIoN6BD14uGUE5lUEwntDD3+39itmK+qsQglELfoOZtDtwnF0MhoytmmrE2KjewssRA/MLHUPdTxbqpUIZ1sKDz28/od+bYW9/H5NpX4ack2MuQhG1pYMBoD/s4Jd3V7DXGfzmqyfYyRfxUKvjrtUSfoCd3F6riXqzpuzbywZHu16Us3mdLnn65aaSiKewJAC51Zc4OxDxoVBMIRVJ4PrqHg/1OtYmjRFDRZURnMyDTi4VxxcvH6NUymA0tYTgaTRa6gQz5WF/fx+5fBkhAlxjIaQZML92cNd5QGcxliMsYTDGby2uZD63r0WEYyUusnzfXIyCgRjMZRe1zg167Q7mfaINOGKhuSKEYMAHX4hxZ2xhOGJVrlZeJOIhFPI+BL1L9BY9ZEIVlLJ7ygx+d1nD3//fnzHuTWH4XHenFgTLKzetOHIJw813XToyxHzx5VPhWcgCrD7U1U1nzi8ZhYyGajUnaHUmmyzvlbhl5mqOTDKhTYEyEUb50Y3OfFQe3I6PCnj2tIJQwietUjpr4NcPbTTraxQzBD73MV+0UauPYXni8Ng+HB5V4DEMjBm11O3CZ0Tw6baOUdcEmb5cMwJGAMEIwcQEVs/gmQeE8uEC7nhsfSbMteZoMBpJaPN5uOmi/TDVwZD6L3YkdssZ7O6UBI/nenHxieabvtY3ckNXNhMvKJ3w4I9/+wS//y4Hw2/ip3d9vL+a6nNcDKbq8nz3VR7ehYM3b7qY2EEgHJOEYDTswmdG1PUhhzTAbPNQUKM6dvNqNdfEQy2aKAp/idSkXo0kfHb1V0ilkkjE6V51MByM9DlwtJfP57CYMMKwicdPj7QhE8vBvFZqlRwaYeJx1KodfHjzSSYpMTbDBkrlPA5PDqUDand6uLm9x3jmIjC41hEbwX9PxKKIRBLquA1Hba13vG/cEa+r3+Pr4obCDjQ3BqJMZhOO+Lw6LG/j20SO2Oin+Hc4muVhTRsouyGbjoZ0h0S5cILEBge5cH66ed2uijiIdHwv5iqS3S+3UGThzusoiLFGiK4LhFgvMvRYrPD+pNs8k+LItY+7y1vdB4fHUZiLvoD4xQqbPku0hwGEAimc7L/UgWE65Zi0iturDhr1uViNPAwFI1FYfnIvLRyVU8jG4/AjBtOJw2MEXH3aYiWNJ8IJhJNEWI0R8z0gk/Nh2F/D8FXw/PQE8dACvqCN0WLipjl1LFzcdNCfLLGSTGIuIwSz38mOI1ydgOPDg30srAXuWw25if22jYPDCnYq+xq1t5pz3Qs311UVRK+/KCNbLOjwQ5kQJSo8eOSzaUkM5syqvn/QoYgTMI8vrIYIU5Ii4YAi1NIJdrho+FvpZ/LwQBkDC2NimSi3GI7Gui/4uZaKu3I98/43gnHc3l7LPVzKF6SVI2IolqBcJqGACHa1OHa+va9hPKLUy+Xj2eZKnUDuifJebEbG/DnbRAx+/nMe6ik5CIVcNz0Np9KHsunhA8Hv/Lv8uQS5s4uq6Q+9oUEfzCC0LzqWe3/pHt24e1XIbYwn244dO5WClAcC6vjbvPDucWfj9nWf820xyCKO35Of47aBpkbZps7y06Vtm+4BSW5hdzTOv8PPkB1OSe42edssAFXU2ksRFPJZcoP9bkTfoIfdYgwnpwXFZQ7HC2YBJx13VLvR821e3FaMyDxXvkmP7cKXOcdXuBurZ35Em9bqX6rXzRsV3JBWf7p8tw/v9uGXPdl1yfDLBSry57sEcF5oLh4SV0ZZcISFJiC5fDkeod1pIkA+GDUFmSwqlT1EwiEsliNdIN7k/QF1LBZmU3LSImo/h7hZ2Us83F0rgPv4vIRSPgqv5WC5JiTXh7A3hmS6gHqzi9Z9GyssNGrhoiHrNoJ4/+6zYMbK/gu4hpfD/ST2DjKoHDyBbdOdOpSOpTcmbKGnDZwnznIyI94b8VyhSBHnO0fKqGwNOvh08yua9QclApCOn4qFEU54EOKoob1UhBrhoERXnB66TLj3729QbfWk/fKwgGHagoedg4gKBo8dFiaC3QEWvSxEZNrxTmCETWScAEyfH9FUViabXz9cwIMlTg5yyCaiSBZPdBPXWv8Mb3AJr6eIWnWAtbOWBgmIYDZsoj/oYDxjcoAP8SDdmwboK+fJaDInj3AFh3F03T7WHmYQhmEu5jh//ALffPsa01kHJk07kxHGo75gqM3GHOff/FYaugEduGMWHyWxGnu9B8xXfcSCEQwmBEiHJSLv9vq4ur5Hs95RlBV1ney8UUy9s7uL3//Nb2H41/j1zUe8+ek9TMsNPadEgQcd3ieFfB5nj1jkJaT9qtarqD60sDZXSCd8OD9/hlRmX/oVX9DEs2evEAv6Ua1+xofbD5In+M01CrEYIgU+M9SXBRDwhuHYbjeZxop4MoV+v4Pb20/oda6RTRkIeAKwScM3WFxmEQ8n4fhs9FcdtAccIaTw4uwMmYQPs+FQB4yg30AyFkVrUMU//fkz3v08U9fasYZi2nHB5Qmahffu3iFiiYjg2IPBGMFkFI8f7UlTZC7Xov1zfEMuGovGoOMy6gbjsdhr1JgQkMsFnNpYjnJ42qQkgeOPWDSBvcMDJNMJpBiLFQ/hi+fMhrXx5sODALBnRwmEAgMBi9vdnjo78eQ+AkYe0UQIH9+9Q7c5QiiewcTpYzFwUL/uI+SNIJmJw/SuMLNNzKkJmrAAlOIUjvKtw7C8S0TifuTzRfh8M/TbK9xfdOFZ+4VCIl92d6coTa2NMOr3DbxlgTScKGGBjll2CFisJAohfPebIn735R7W5gz/+uYSP72doPqwwE42jj/8sYA//uEpuu0+/v4/3+HNr0Nkd4ogY3Y8YEfRNTywAHDLFJ9QVDxgE6UyMadyzdLpSNOdNgSOTk3LzdMmzZ+cvbChwofdCXa+OIVhN2tpMsnBj+NHh3j06BF81DGOhzBCXh12CJtmfOLFx0tFvnXn7DID5wdHeP38BdZRFuYf8fbtW43HuHFx42DByvWOCTJ+QnsF7XcP8fVaF+PxUkVY0BNw4+C4WUvbt4Ew0+xBI4oSHVydt4pLjrg3+4C+v+2O5UD8haDRbmSXl+s/R1decv3c2CzFwdHnyvMQi2YfNMqab9A0zjY/lfxBxmQxD3u7sfJ7esnTy+r7u7zFhPiJhs/Bk0dFxCOUMkxRLCXgCQ2lNe70gjg4OMRe5Qj5LOHJNj5d/Iy725rW+fFqgcFgiMGIemdm0GZxdlx2kSIzn0arzK6nSXG9sjFstNHqDRFI+FDeiSAWXyNqzLCaLTAcAOdPXiEe4Yiajs0gnJUbWUbNcmdsYzz3odnqYX8njf1yGuGQD73JBDM+C54QVuSrzqeIem0cFDLYP8whHMthMDPx5t0dfvn5MzrNPnLpDL7+7hSRsA+D4RSlnQPE4zkBunlt6KJlslSjUdf9R5nVcunRPcR89mcE7WdzsIwlQj7ycqOYzdd4++kj6s2GTJcRf0CFB7uLXj/vH5+6jfliEYNhT5nGRsSDo70KytmMnufbh7rMaM+eniKu8IaVDv+3NzUxeIOBsJ4lTii3Rde2+HGDIqCRr/Y40k3WLOSoRY7r97apGXy2eC9G+Lms11rj3C4z94AAztiUiBq4a/UwHU81duczy+KOHXt2nPkM+jfJNMpI5wh5bbsJJFvn74Z44haeRMmwe+iK9Pjn//8KwG2HnCuGcC40imwMstvCkwlbBN+zOtze7+q/sVu4ZroXDzoMVqAbeSozXCJOnXdUHooZa4ZoOu7Q8uy2UV2wKv9d82lWu14KDd2HVu4UtioV5eHOwPVi+ICyONzExLmFn1tZe1lYbgK85fRl0bh2F1d+Wkpv+osRxD3N/cVYInaVDyxCGcfFDT7sdRMMOLcnYiAWMvDi2UskUzFEY4ENv2uEzxdXigJae0LI55KYzRfSrZQyPqRCNhbrAdbhFZKprE546WQJoXBc4MlebyqmE2O3OGalrtAIR0AW7XiyxPXVHbrNlkseN+c4O9rD3/377zFdjDGgSDaa1iY6GfRh+MJihfWmfUQTYaRCGVQbDxjMLRxUThS6no3ncflwg2r7Eo7lAnTNtQ9hj4F4xoNigSw8DwYdSxpECnifnT/lNoFas4FWsyeiPdNPuEG42ZKmBPNR8tF8HuztVaQdJNBzZZPoz+u/RiaWEEPOZxAls0Cj0cHvvn2MVNonir4dTGosMJlfyCkbDBbksubmXi5H4LXC6PWuMBhX4feGkU4ewuskpN+Ym1PEI1m0Og1BZKnl8yxMtEZTLGw/Tvd2NdbOl8ow11NpHTvtFqIhoj0cfHxfR3fh4Nn5Y+yV8nLfSqdnUYy7VHd5POnrtE1xsT9q4LZaw831La4vrlUYZdM53Fbv1fk6qRyislfGyrPCL2/f4+LXKyRjGS14RKBMZ2N1ZxgzyE2JesSg38FD7VZQVgJK82nG2x2dMSP4AAAgAElEQVQgHMtiuiQOJIqvXn2psUPt/gLtxj0646FGgkflMoJxU+PgcITCdVOFGGUDHi/jfCKY9hZ4uLhGeTeB4i7dsWNY07GQLkYigUSaCBcDQ3OA29odHDuE52evEfaHJAPwOisZLvhMXt5d4V//dIFux4+1s4TPY6FcTiOTS6LbHaLfN5FKlzSS5H3A5ygYN9wRfJr3GA1UA21e6xVd8CuJ6D1c5Hja5iZtkX3H0QMdfrZryCCxz6HG14fdSk6oF4Mdr2AIqXgAB8fUIDINZiScB3WtiQgTGO4xHCww6KyAUB7BOJ+/Eeq3bdRbY/hDQSTzQfjtAGoXHSzHDmIJA96IJQyQaRpYDleKu+M6Q+0t5Svc9Nf+tRa/dMJArzVDrzmSBjmVjipNppgtq8Dlfcqu5+3tg4wE24VXDDKvX92IynEMuXQMy9FSgOVml25D8hRj+E//4QjPXhyh0Rng//1/LlCrjVVMcwMN+5KYWHMt+mR6sjvy17QDFkjcoCg+pw6bEw9uHAtuLsyanRLjwy5tSrndHGcRDcQ0H7l2qW8mZNey1BFk4c0ih1qqV8/PJWO4q17LSJWOpFVU/cO//FdMhnMVf4dnZyrSPn34iMvLS7dTxyMuN8zkhoHKzc+kqzqPnZ2MWLFXl/eKzOIhL510s3H5utit4n/zfcwXMyWCeNkh2IzjNIqjVuqvUgtc4LnjTp7khHR/pcyK3SgeZt2JEjdYomVYMLodFfHRtmL5bad7YyZkIcrXRQ2bjIkmu0XuhIr4DI6JldwVCCERCeP4KCf5Cw/Jz55xSuPDD/9yicUyIAd6OBHTc+T1rnB7e6MYTSZaeMSI7WAyWyAXSyAXCSMYCaMztfDQnSAyJZopiam1FjA04ge6rSaSZX6mQ3jx35h6zx9Zsivbb2VkpIn03lWWd9ff7maTzaEbajQPEDTAkyAB+iAB+vQA/Y0SIH1482Y4wyHbX1++Kr03kRkuI4S1T1azC2jg8rJuVWZkxDn77L3Wb6WQiDLqTqVpJGJ1VAtV0WLTtc65PbXkZCb6fhwLkxGQQ0F47OyWEGUnVQvj5q6Fy8sWlpYrDNvdWgEn9TLKtRxmy0Bi5S4vbjHszVHIFqSQKldykoXMw8bB0RmyuRLmS0pAlkgmEtLJFcSKtZSD2sXFA1aWg1evKe/Yk8aFxSmD48OhNrg3xruLSxkHp8JRbMjZBTmdrqyPxXIO9QajPjVJh+p2hoinoshnspJcwXqBh0hq/omAIhaKv7vb6aPXG4qOmVpW3mdyeGBcI5nE20bSttX2Uzyb9Jh0ShXi8nmzm86fT5mAsP4QQjzJNYeoHVZqrEdcvHh5hqdP9hBsLPzw5h6t+5boeAlI5+9iAcr/+IxyXZTCUSaOj4ZBXb5P0HpMUhPUHTuIDEZU9Q4NhlLnbF/7Y9LPY+3F9jrfI0fdjy52ZexV9zBrL05gw3FlWOLPURGwKkmF0XuM4Isn4zL5C5P5GOJ/DrL5KJrVHZG0hFKFTMA5tug1pKUfKIaOvAEGxLiil/nJ2bV1mDy2MSPyrPL7NtB+qny5JShjCCsSinsV+FAVgHwwZeQsrmGlDVEnRHUxtwN2eeijAbWCdKE5iCUTyl26/QD5QCejcTQaTbHmVytZ2cg+XVzj46drjEY9cb/VilXYpi+U81982cDpYR5zcwHGrceZ15nZQSlXx2Q4wMIjUHQJI0KdXBaL8RDm0oLjhkQQ2moPhddEBxw8G9VUGf/l//o/cHhyjK+//Q73Dx+FNceNnlqD490DFDNxDBj/s+qilGuiNxrj7dt7HNabOH/2VMCvV60rTFZd7FYKItIdjeciDpaott2ijM6Jd1iumDuZFZL/BhMYfhyB5eK7t28wIhU9ZGA1XcGcLOQhSmZVy5zOOGbt8hpwXLY2uamT96jLKZ4dzsFsJp/Lf/6n30g+5bc/PEiEG5NA/M0A6UQBxVwJofBC9IRHhzXEQiXcDFroT+4RCdbYr+/AtDV8uO5gKkV3BhlD6XDCmxBiWoC3F13s7bzCr589Rc9coD/pwcgR/mui05qhkM7LRvPmxw9oXS9QaRbxq19+JiYMip+HsyWKmbLEUA38AQqRhERhmRsHt/f34qCm2zkRiYmJiXBSJwhQaTZUJJTr4vb6Tj4jjoZZUPP9c8FYLGaymY1nKxwePMHL0xqmiyE+XlwL+ofdWCIr6LoLIi5Oj/ewm2tiyVgj4kZ8DaP+ANfjnvDeKjxNR1gEztAbjmQkHTOKsNdhaP4GyVgAmA5OT19iE2cQ/QKJDbNwZ0DaQTxJ7aiHhTXD1cMPUsSf7n8JbcM4vyVCng4SMqgxurp7wA/fXWBBE4c1R7O5j71aVbqE7V4Hg8GKS550cxYrgnCZQxkWxh43bcKPJ8M5b2u4a8a2eXAp32AuJkdstiNGDnbEuWi2OureIDbKdBRvkJFW2VwIzUYS1XoGhdQStm+i36Wz2EEoZiNTTiPHbvxqhB/fPyDmFzFxIhjajnw2ljWB6S0Qj+dQKRjQQwbuP83wcDNHthBDPEf4dRjWOoy1xS63K65XPsu2S1wKNUIBklkDqVwYs/4KrknJRFRAz4dHe+BoZTygzreF1h27nmt47GCmApyflXFyWoDvz9HqbmAFaVAKPO8PEbJIZPVVfJTloHh2gHotgg0NV2MemF0Z+VZLDbCnNaA21OR1ncBau6IppeOWhhTZGLyo4Ic4HiY0mTgIcSQ6viBMSvk09g52sbBMjOdzYZJJasvClM+DyIcwu/qhCBIcnVXy2N2p4stXn6GcLWI57OFTvwWdkPDZAt98+z38tS863HAug2xcQ6fVlt/JjhgLABaX2XxBUFqL0QSZfB77h0zoWCEUMBM4IYL/Tp+ZqY8ZplGZurATwc2WnRS6mmErR+Rj0o5E7HGJ33Y/2G1loSdMWZvuTzViE76sGGLYiCDIWfwo2ATklEaliSDP8obaMgNhCYpXeiqBiYdCSuZAZzM17N42mYozi2Rcjbl1Rl6akqhx8pRgf44/mf5BN/1S7gtDb2ATxCXyMJJwkM9F4TkhufcIMafRLVPkpMHBZrlGJBzDzPJw35/KPkKTSo7SlngE2VICZYPOdR2DpQ0bFiKSVBKC6RL4nUIxW0U1nwTpRSsvJvQCan+5RtUpO4nERJZ0N+jCZCwYZQLEmixNDHpj9MZTaMk49ndrgqbKRAyRtszX9wLibpafolrmqHiDucnO/lyaBtV6TbpkNNOInItFvWNj45GvuxQZEN3seiyO118werAoaJ7OaCHFPj9rauS5N1ICwz2F2lCGKCg+aQnJlIFKldBuG+aScX803G2kecEVhtIpXaNejiPwCJLZgqBqeG9OJlMpADlaFhYlu4CcPoJJGgr78thZFg1thBIqGr9kdqo0cpK+wf+pZAuSvxshJ1Bh6ELb/ODjkz3s7ZWw8Vb47utL9LsDAUVzjeTvprSNzQD+TtZOyuegutw/1UWStkSd3lYyJ6lYtMeoLxaPEnu4jXmTSMut/E6qpJ/A0Z58H58XwUCFVH1G/IsehGBkKYuJKocyTZa2x4dHEDob30GuaKBeqcJdb0Sj7Wkr7B5k8WSvCZ8j4Hg+EVDHwYsk3KZtti8vlgARKZZk9287q358YduptjgvBQPDOTZPaoSCMpB42wHkDqyoAI9vfXsBtvNssS0LbkN1EZRbR10sNSdXMUL8M9vBQp0X4bISevKEGHgxFLMl/N1vv0C1UcJ9q42rjx+wmI/hk20IA57lI6yZePK0hIOjMsJaDOsVROhfI8KFnb/ZHAtqLkZ9ZIwywqEMFu4SBTrGSllc3t/g0/U9Nk4I5pRi6Tn2dk/xf/6X/x3pQhl//e4NWtfvkEnF0B6MMXJMnB3UcFZ/itViiLHVws7eDrAGPn28Qjiegu0Qfq2LgN3zTEQimmgoeDAI6wESiItT0Q8sRU+fmzg73EOjmUN/NcVOsQb4CfzpX7/Gu7cf5GZhp4kuqHwhh50iC7+wiEAJePbcvhg8pmM6IlcIiMxIJ0RvQcQF3bgvXr2UHGCOhXrdezR2M+Lmi4RTSBh5WJYGexOg0siiVm1C82x4ixESUVdOznftPt5+bAkKg2aTWjMpi3REi2FjWRj3bdRrT7B7XEdvvEB4PhMA7cxaYtQfyedLvWe/+yAYgWgigxeffY50jgLjJZYzT4rRCDWpGwubaAjpbBIh4hCoH5N4IU/GYbQzMJ+SWZgpalzC7GStoW2AbKKEBJ+WRBpGmrwmjkDbGM1X6AymONjdx9//3WeSO8lxEE9uLKTTKYXUoQ7z+PBIwMNzx0WpWEPRSKHV60rSCHWAbigmr2sy6OGu34Id8mVMpq1NnDUqAl6drxOw/bQU++loGDulgpiDJg4dcGMEkRn6ky764zvJt60WX2E9I/MLiIZnkpPr2nXc3fYlUo/P3HA6RG3nEIVMHtPJAL3WrWhtB8MVNgHjzgzEDMDXDRWz6GlYTteYT4bYiCM6Jm5cLRqCv2aHIoS150jx94vXr2Sh/3h7iXqmgEiKkF4LesjHbjWP3YMwCnUb5UYKlVQa9/cb3N2tYLlqqhA3+Fz7mI1WePtuIAcsQq5HE5pjIIDmSJzdRaZFhOA6PkZdB507U7qdzT125lSmLfnF0xE5WCnRczr2GvaKDm4CnI9Qr2fxnp2PsSkMu3Q+i3IlK1nB7NJvFhas9QyrRRh6ysJvfpPDrz8/QLEYw2DRxsUF0OsFsOwYNrZJmx8WfRfD/loWYwsGpt4ctd0K9qtluMywXZlo7O1K8cECZ9idotXpC0vy9ckTKZw+XF8TkgonEkjuMcc58VhcMqMl1xQh0agZhaS6X7aF4WrJtALGevH7XGiSTaVDC0Lifk5XssjWijjc38PL03NEmXl+e4PL2zuB4pvDETQPWHHsHIuhWq0AMQe6EBQCrGcuJuMxEoRPi4YO+OL1C+QySXTHQ5RrVTSMLCbdPv75+7+i1VkhElWsQYmeI3ya7QBhSEWh+64cENaeJeMxFg2ygXGdo/SCe+ZWR0WiBDcyav54aJWpk8/9RTUY0sJfjQrWRvYCaaeo8AIWni7HfUZSou7SqZiYx4iiur/r0zWIaGSDWcDc7gyOahUxX9jBCKeHDVRqXKNiyKTKCLiOrCaYrQjbzcA2aYKao1GNoVqOYcJOcHeFzniOci6J84NzaCEbD7173N7PMO6vsVwuZCIW+LpyScfC2N+rCTKM8Wdc52hS4niO2eDuigeHiBwC9YSHFKP75kDItOGENHjRGAq1HYEv0/QxXYzx0GthM3dE18osc3IlGUDAUToPdcwQZ/OjmLFQSEXFGFUsn0CL5jFcTDCdLrGaDHHf7SCSTqPW3JEDa0BA+XKJ7ozJL45M2YTGkMvCQxhRIyG4MRZwMURk5EvpDt2ykwWnYCvY1gZxLQLTtZEyQmg0cqL3tpyQ7E/DURf1RgWetZFM5QEjEdNZbEJh0ZtyskZTUSwSF80jk1vYQWdtwOKL3exgeziQRA1y8sgRpOZva8pgB5ETAdd15BBLbSALadYSa5uJQhzj/i3a7dFMsrPTEFMiNY0ct8s9KU0r9UUDlDImhUXvLuWTtCwUNYXSOJl+EoW3NYWoQzQPNRzPqoKTCS/KtcvidFvAbqevIneg7EIPVPTjhrgkUyXdMERDYvxi0ilm0cx4VR7cRafI6Q/JHUEEpYKBaknFAY6mIyQyOiq1gkxMeb+EEsWMTHAfkS18oY+gw8fRLN+Ucr76yvixdaso0e7Psn9ZYWuBslTTwk9W4Lb4+3nhKJ1G0YH8rSJ/HDmrEfDj62Fx9LfC8VEE+Sgs5mX3aAn2NImiOjjZQ6FSFpjudMQUAhfeSr1Gz7URjXs4PmUUVVGxz+ywCGnzBRVNw7Y0IZHMJWUixqA/E07e333xFc6PjzEYjzGdTXFzdYuHuzup9pe2gfNXL5DNVvEf//InwZQcnezLAz8Y3iNTyeBg5yl8Z4Fc1hUN0nJKRw4kKudTuy/OS+rpkimeLl2Ypi1apEw2ISM/Yi/W6yFGw67EdxVLeSQLCYzNJVKJLPRQCv/+L3/GoN8VthlPKhTRsg3MTt50HJJFi0gFLSBNnmOFpaSiZHN0JFLvY8qYjgvp7n5Tfsb97Q1cf4J8iSDPCAo5RljVcHM1EhByoHnYqTWRSRoiNq1V08LRurq9QqfPMHINq4nSY1Ubdfks9TC7U+wuZyUjNx438OLgWBy0N/17+POlFKbD2QxxP4x42EUskUe6kBMjgQaedIDxxIHpUqMWkutILUulZMBeTVRqwXqNh24HIY4JHY6VElg7SgNSrBB6rYnLk50rLix8v3TeFjMJRDQPo0FfNqyz81+IhOHN2+9VcfziVHhcw3EXId3HycEZsFmJESaVqCJr5HE/ukM4GqCaKKC3aosJgZ/3YjlGEOKGSWdvCs9oGMrWMBiu8fUPHzBejNGo5nFQrXMChovWLTy9j0x2g/mMY35qwZKYjcKI+AlUyzQV8OClYzhOYjENSUQST5N0q0diFTn10hnqWjNZHE2JI/OQySVECxIi480jImKG5cxS47dA4WK0yKPDkjgQDcvFTPI4j06O5ETeaXUlYSZZZFxSgHqxiLMzHbWGiUIhjlKpgWzMw9UdeXfMro1B05k9PIfrh/DQHqBzRe2NQmjw9Cp4EIObjK8KC4cjqECcyYPBTEYcibSGQllDfVdxGx9uLJgzLsosAJcCqeXmQZwD16DhcIq3by9gJDLy+UcYAZZOCz4lWYgjF9Ml13jnOIqdIyY9xGCbaxnn+i4LMMJ8B3hofxId9HIaxccf2RXIwdC5cPs4f3aOao1rzwyDOd/fRjpR2bQhmrnvf3iLJ+fPxHhCYfy//+VbMSz43IQEq+WrMY5AHPhc8HVkVSRUKBCnNu8/5vxORuyCKFE4nxWJiwqzi59AspBmGpvEYZ4eHiGWTKHT7eLN2x9gMBM4FJbD63C8QLW2g+ZJTfBaRPnc3Q9w027D9tmBdCTqr1gu4Q9/97kUkletMTZGTMbho24ff/7uA1ajnrD5mNAQCjFpgvrJlXDeqLlkIc7RF2doXNMcjtrYTAhvo7G2PDYxhQjLzdsmIagxHd2r7PZFDRarZUHSTIjt4jiN2a+Wwl+wUI0ZhlxDpgx98eop6rUCbodtvHv7A3byBFrb6M8DNHdLaNTo1QlD2+iyDvhhletayJQR1zWMFzPc9MYSjTmfsWjxsNvMigZ42BtJodcbLmQszAlUsZDGdNDF13+9QG/M+ENdOvyMhuQHwvuQ+2khk0QqGZfrwZjEcrmMcp2YHQ/zJTAasBNto5iMQvM2WLkhGf/2J4yrDCGZLwppgKN7RkKOZspQVmEoMNd2m9gukjI81Gs7yKaBw90C8mkNieQuTD8mGtp2a4TJaIL5cixd1EIqjbOjE6QyBQzmC/RHC1xcXQsC5nBvD09PjxA3opiaM4XsCTOGj8lZqhsnMHffx81tC61eH2uC7l2IXGT/pIFyoyjOd9/S0LrvCC2gudeU17mczaXLRmMG1yZ212O6Lk5cGrnW65U859QIyteGWtWYwtNtM3WlGeSxG61qCmlCCT6FhRSbP4wCJHpIkQDWlvNTk4kiFv58MZlFInIooqmJI3DKZB4dvD+Xxnnb6DfKCbKZjMhLiE4yzZUqCJnjSzMIjSBb3R874+z680Agz/7PupaUbrBukiQQKZrUa2LGNotWrlvizqfTPKLA0+xkuxvlfie3hVIuNcqmEYaHSQVjZ7oS6x+ahZJpA5F4RMn32OxL5rOBdO627cdHJwqLwkfN308pH7zwosNQWb7SlQspjaB8UQO4ZdawAJR59DaihD/rccwsIl+ZZUvC8N/sz3JBVCWs6lC29VXEifp+VXz+LHMZnskwc0NwNVwkmAObMChA50hrjPFwDcfi6GuDXCGCUimFRqOKXLaMhJEVZ28iHpJxHV2C3IhopWfL/8OHT/DdJU7Pn2F39xS+R9yAhXcffsS792+lfr3vjQXL4q40bKw1IjEHrz9/jZPjHbhWDyaziqXLlhMUC5MfmLvouWHhsXXZMt9ANlbPtkSET3co3+Nw1IMRyUvczmj2gMC3sLFUpE44qaPdHSKbLcg49/LjtTh/GtWqoBsIjmYKxHrNQtaCLbpLS04CixmZfi7YX+QNwigzdmR4w7PATGfy8iCY5kL4g3qcQnANT548QaVUwvXFPS4+3cmI2WLYL8hkzGBvnzT4iHILhnkCooOW2rM1SuUmjBhb2ZZsAsOpi7v2FJ+fPcNXr7/Ee47AlyMc5/O477fx/dUlGokS8uUsVo767ItZHeVMVMwHD4MV7rpzNCsJ1MsV0QXS5U10wXo6QrfVkfF/pVzDdMSM4hm0UBRry4VOLWIkIvmhvAlDvnLHEuJNo9F+JSubuuUHqGerQmL/+ruv5cF6+fKlPHA0UdCd9uLlU2TTHgb9Njbk3RlxmBijWK2iEt/D++v3uLzpIZMuophLIh3XpAMQhMOoNHeR1sq46Xdw374B3IXchyF2Dp0AvVYbC8vGzk4SUSaqbEIYL0zJ5Czlec8wsaUGX8vi5m6N/mgFe6nDMQPMF0M5Oa84JoQtKCVC0l2B+gZIpmIoFrNo7uzIwv3h3S16raF0E0J0M9IxFwsQpnvYXguNv1YoYndvV1yN49FEgt+pbQoYZ3Zcx+vnaZyf8t6LiwPQyMaw8Qz8+zdd/PUbG9omhaN9GkA8DMYmOhyLztdbXc72ZMvM5wqjCZfi3Az5NEvMJc6Ko8lkOiun91hyg0KJ0hQHo34Ac65yRombae41kGcX1bKwmizlfd9cP0iHi3o2Gle4ETDTde94B6lYElrYxP5JVNYIJtdcP1zh7ac5zvZOkEtnsJqP0epeg/bA0cDG9ds5/FVK8pvZsf3qi9cwsilMbAvDucqXZsRUKAL0hxN8+HApqSsErdO5zs+QGeJhanaFVacMU3xOxeQgjkUu6JY4308Ie47o6HRaolWkRss2bYwWK3iWI8aoVJ7XZiX38sHermwm4xWTLhbw7CUSxKsQlbWk1tPEzu4Ras2qdPvNxRo/vnmDVvcW6SJbw4Ekz5w+fYEXT04RtjxcXNyAgXGFUgH9bg937Tay0bCI3tlN4aFZxlq+JYcFflkWQwVc1LMZVFIZwX101yuEojEBiNuS9rFtBEgk6UY6OY/jPPgevECZS4gColuYI3TZOyg9GC1ge464icPRGHQeYHebeP38CXLpOO7v2rh7+IRaSRd4Pg1oxUoEmaQj9IiwlkTUyGC9sWWdq2TzSOoGOqMxPj30MO47gl9hpGG5YCAZ0zHoMTnGgefHsXRpPAzh5YtzeNYa7z+0cHndlvWSeyiHfuxg+z4TK3Qx7hk8cIjD1RcTJXl47Fgy75sHHpoKeSigTGBBg6Jpo1gsC/7ovteXPUqCG9aecATJu43EIazLeFSTdZbd0lwhi5Mdmi7CMKIR9McaBnMNvsbpmoVRdyzdWRq1yvk8sqk8pqaLqeVh0O1j3h/B8mxhVh7uNmSvXKwWoqHks0ZXtbfhSHsjRo3JfIXr21t0HvoKmxIKoVrLy3NW26nI/T3s9dHvjpCOk/oQx3zjott6EC0dJVOUN7C44gGtWOAzbAp/kOw9l6kjLu8n5oArgwhTUZSfIFCNmy1eRbwK9DaQOUhzVVg1qn6aVkpix9+mkSzGeO/yP2rCoxGaYOY/xR7yO4UpHIkoPub2i88YecVE56yWPFgxa1mxkaXe0Twpkvl7aVTlfSuOcIZOSONN+R44YVW1E5nMirbCf//IL5QYW2utkmbibPLEJQTD9j2J/HxE88nUNBwTx7WM0rW4NIFYD1DXSzTP3UNHJqIZpqMY2XQgluNHAa4cONXNK1081aBULD+6uDjv5vfwRXLrp5ZFYle2/J0wlxgF8RQ8DMjvkRJOmUy2DjDlOmYPT+n/2BpVZG7V8VMnXL4uxcdSOcH894+Wb8W+0fTIFl2gSz+RjrPmTg2NSh6JhIbvL+4xGvaRz6ZQLuUkQo2nrkqRVX5S3EjsvBEpwwXBclSCCF0+3IT1jYmV78NIZZCMs9ha47v33+Prr/+ClJFCLptA+6YFzwlzoiMb0JefvcT+Ea33U3RmH1HLpBH1i1h7CRGIa85aCeiTGSzMiYxLDg+PxWVKsT7Bo7TecxzJG5ML+mDNE9IasYD08BAsf4WCkZHT9M11B90O0wvY8aPbCVKQccxnL9bodOcCvBZruktmmYVwLCqjS9feIB4l0NuX+CtzwdM0A9pVm9l1qDkMy/c/fXKCQi4l+rmH2x4qlbqAhNdrk1Mo6XjEJVcxhPpOAbEIMF620W2vkEqUpfsR1XzhRd0+jHF5NcSz56d49eyldF6fHp+gnGLecQ9vbj5CJ5vPJ+SUKRnEZxSgcRRuWRjNHfQnK3x19lxivubEagyXmHM8tJoLCmN37xA7u/zMLAz6HYaUYr3yMRt7Uhj5IRYlAc5OTiUzlkBVXrMn50dygp0vHfzi9JkcLm5a1+gMWygwrJ73zWgu4ymDJ/ICMBo9IFjNkYo78PQZAj2DWPgA7fuedDqTmQJ2arsoE248GaI/mWDDZ8hJ475/j1Q6jGJKF03OzAmQSeawWSwxno0kZYSbH5sJo8kIjrtApULhv4XQhl2uYwymUXz75gdMh3Pp3HBkyNHqwpwL4oXJG1woVhYDzCkc1uXgdPLiBUhy+vT+Gp27LtIpLlKadLBCEQ9ww3B8X1I4Dvf2Ua9XsXZsWRztlY3BcoV8fIX/7X9+gV9+kUee72Fm4qptor+Ioj+M4fsfr3B9O0csmsIvXp6imMuJ1IL6HC6GN7fXmE2msujz2XxcI1goLR0XlmkJmqGUzYqOiAvwYEypgFpf2GnS9ZjAp8ngLJaKaixP7a75qBlyBbG0Xm8kYm0TdtHcq+P54SG0cFS6y0enSZRLaQP1e3AAACAASURBVBHdv7t6h+tbWyDUaT5/raFsvF6wFpesuwqhf79EslzG58cn2Knk0ZsN0B5PJPdaC6LS2adZrT2cYDlZSswUheiB7SCuR2AFvhxCqH8jiJrPOXVroo0Sp2sYp8eHMFJJzBZTZLJZ2eg41pR4RnaBxlMkIzHZ5DYRXcwI1WJJpUJYFu67beyUy3h1diwRf8PZSHAXvQEh9w5q+8eolPIY9O6FW5nOke03w3A0hefSmNJEtVlDmRiuyXgb6ckx7Awzew7fi8keMRyMMWayzFYSxDE2jVCUEHm+jZ18HsVIHOPpDA/LOYxMHkY4CjvYqHQQjn23GamUIDwe+EVYH1LuzkeOIOdLeiyi+G3stnIsRiBwjJzFlKz/zXpBHXpmatzINT1m+GjsJlDMJxANUljNNwglCkikclj7c2y0GfZ26igmyri4usc3b95IUVIqR9CoxLBbqSAZSeKhO8JdZwQ3iGMwmaFZ3UWlnMd4scTXf/mIUX8u+z+lGZRISfEgBhRuXpQwadLZ5FcAV+JEOTZMJEKyWXNEyIMKZTOElfMnVMk+5OfdHwo+KBln/B852ryHHKwcjpmjgrNip2tvv4pkJoLzvR2Uqrrkj19cdCVak6NYxlAS/5KIZOHoNBBuZCo0miieX6OURZxyFerIjdRW/6ZMn/lCSU0i5ktE4jEMHnpodTq4abVF5xwLdBm50ozFoITj/QMYjHpzlwLUZ7GUTWXlANll6g7lXgTBL5aSIUxpQy6bR8Iw4Hk2bDpYoWJerRVrEU2KKaKgrCCGCK8rO22WI8WWhFOwZvEDrDcEwatahVFqqjO4BS1vCSRqOqlGwfyzaKNFDudJl1FNOlWBqPBC7hYpQ9ICC7IYUtmUFKSEqNMQwvE0DzL0UPBEx6qG/5b7KmVsnKixmSaIHXa/t0lq8vpoHGEdJTWQOigIJoo9NkHM/Cz/mvKfx3qUHGeOmkM0QBHVBlRLzDZnh5gNKEMc2dc3LYHhSyMvVcgF1FeInoL9OF4M6SIyRmRLqJaWpioAH+fb7BKoKlWd4FjxCwyRnXZqOzQSuXnOUQWgiCy3BaDqNm5z/Xja2TrAqMdjAai6fKoLyMOhgBcl504lhMiisB0XkLXDFnskYigOYbDGL758gl98di6C5R8/XuP6+hq1Wl1a/bl8WWkXjKjiQjmWiDqrO3swjCwWyymW5lTwG8VMDc5mgrvhteh6jFBGgujfU1+4mOIPv/kt9MDGaExA9FSi4ygerZVzIroOYhoCbY4yETJOFh+upqjUSkgbPAXYojXjDZLkiDOdlSQFaq/odOq2e+JwTcTo8InJSXM5myKwQtCZmlEp4mznBHNziB9/+IR376+3wmrG8bjI5FKoN/IIb1ai3yPPTgsiEnjNhVmPJ6R9THex56yghym+ZaaqBiPJgHKe6B1sbDqGo9BI+k9GUa8WMR0TCj0Dz6oM6GZ3lQ8h0zqYdSpj5L26jKC7w3tYlieb+/MnJ6gUs+Ja/vaba1zdTNA4yOPk5AS//+o3SEcYNxbDaEnMxAAhe4XedIzWXUseHnIjKaplIgHvAbIYEzF2e9JidJiPlzBXruQ/s7ZqNIqoFrMyWuDISDIZRwsMuwTaEjq7ls06nS4LnNS1Z3j12TEaew3RU7TvWjg8eoZ8PodO9xZaiBF86hkx4lnZJIcLW1JAIlgiE7EQiyyxdMaQ5wsF5LMJaLqBfp+U9hIq1QI8OtA9B7Oxje/eXEMXfEQJ4UwED90+1iMbe03GBhL10pPFPZsv4uiwjlIuBHPWQTi6QjxpIXAa8LwSOn3G280w56jInUi3gjnB5jqMVIrjFE2E3Nw0UxlDLeheCKFoXAT7vfZINIAsBsi6nM7mcEPcmJnYFMB1GNtInFAeG4rDfVtkF9ws/uk/NfC//k+7qFVi0p29ux/h//mvHfy3f9/AMRVeByFPUhhSWeYqKzwMF+jFci4Ccnb3EvGYOK95AOUBjK9/vCDIXOYEaNSLatG0qXUai0mAKQGVala0fvp29JHJFWWtabX70nFmIkjroSfudZoxWVBQPH1yfoRnx7uCRsqlc8jmdQFDL1dLrMwZrJkmBdPDfQ+XF0NMRxsUCxmcP2+K/pMam7hRxufn53J4+3B7JS5IavS4nlKL6i9szKm18QjUXglf8Hh3V4q21qCH0YxZ2EV53xyp9Ttduaa2Z4uz/dXLU8Fltdpt2QAIgaajmNeUWrh4IoGswWnHCv3ZHD50JKPEZuWwsMkrnOF//Mf/AX/46ivJo/3hwxsMZ2OJUuNBrri7j2Y5A0PzBSvjar5wOBfTGSIbXXS/pf28aF/dtQ7L9UWOEA3pmK+YKbqU6DBuOA/te3HLM/0hFGYXeyNGNivkIKJtkEEECx4yfQ3hZArJGNcgS2Qvj2gL0UdtMWFqGsUEFdUZFMivpg78asNkMbzNlQdZhElks3HsNgrYrycQ1SwsgjQscy5rWUiboVLUUcnvQgs30O3NsERUYvR4qLJDSxwc7CEdzWDUHWJujmU0y+7fXr2Cw50j6SjdtK/QGo3gsKsXzSGTyAle7O6hi++++SSpONzHsuUa1ovFlm2rZE2ORyA79zklm0hGSMpQaSaUjUTJFc0XcbBXETA1GXCT2QKGkZCDp+9q0mH7dHEjGjD4S1iOco574Ei5IDGINH6UqyXs19No7p5L3jM7Z9l0HD5srC0at6jVYxGonmPG2tFk0aiUcHBQlU5uJJpANlOQjN7hcCRMuWy2KIXajN1nppNoOjq9Pi7v7yXf11tZ0pxZbxxUinVhofLz496xWy9LR3XBA/tohHlvhFqlIgXVhw8fMJkuZBIjHTmd3TZPJAbEyDDTnl18dvBZRBL9xOmZOMfZI9yOgJVhVRVMjE98RMZIcUXH7NazQM4ki0X1nVtJwqMelXsZx7hSrCmDh6CHZLyssCv8e3tDvSaxbPuI6zouLi6lDrCoR/Q22DC7mbI5eiE40BSsElOXaESKwl6ZctgWCR69ACwSKXvY8GBEkJoaIfN1qpH2o3NYPRNcq3mt2Dzj58VGG93pwjCNA9VaCYVyDvlCVq4rG0X3N205eMvfZcv5QLl9FUpCMC2S5ctz1pa1I8QWnn63BSIfTBK4txFy8n1bHqdCwgRbezNbfJ6YPKRFuXUaS9G4deSoTqEa97Ky5e/ZENwpgXuaBEtLBUxtYZinQMUHVKYQWrldwbd4niYLIjs+v//Da+RLSTkB31xfCYuokK8hmypKyga5TeTWcdREEPSCC2mSHDwuOAFy+RTqpQaS8TxmoAP0LzAJLY5XATeGTusexWwaX7z+TG6eu9ElxtMx0rRjenMEmgPyMdiViGtJ1OtNIEih3R9iuiYHz5cxlrlYSVZwsVSXYpctW7LJFrMVLj58lLQDhiTR9VwrZ5AW1MgAD+Mxzl+8RiVbx2jcxp/+9S/SbUinkz8BUONGGClCeKs1ZIo6RtMpXAvSaSGwWYsQVxDDfErR/FqceDQJcANn+gEzD8fjIQIvEO2U8FThSZdPCzExgoWyiyBiiJsuSg0D289cpGMxaaNzHMUbjoLUTD6Lo5MGTg4bghn485/fYjQ1UUjF8flXv8SL8xcSx3fV7yMeC+OkUUBC93EzYGD9tURGQYthNJ2hWMogEQtjOZrgojdHgLiK6nEdcd65COPkuIpGRUOlWMYmFMVkvhYdJGPMmPWbSkaRTITQHQ4wX1JBEUUpk8CTp8fYOzqUTal/d4M0H+xwBLm4IV0eunRlQ9IiuG61MBxMxLDyZL+OdMzDfD0V4bMsHp6DYrkmC87FRRuM5k3lsjI2rGULmHaX+P7jW8AG0rk0/GgIs8Uao/uxID6K5TyyccDydXEd/8M/fIazIyZIfMByNYORSWA60TCbxLFcMPt3KTrDRNIXBA4do64bga474gDnSLhaL2Nnr4hCMSf3wag9EoH9Yu4IKJifr+eFJdJt7dnKZOBw7KJjRd2VH6CQSkqaQcSIYti5wd//PoOXrzJiKhiNHNx8XOCf//kBt/0AMS5aG2p5FC/O8kIStN6slWCtHDFEsACk6YnaGx4yqFnhRsRT6t1VV4qdbDEhhR4XsV6HEV8mNiELuUQFZ08aaDSzmM2YSxqX7gQLTnYp2b1mZvW7Hz8IhJdO8ub+jqR2sOBJlxpSlC0mnnSMonEHTsB4NCI+QlhYY9xc9fDtX2/Quzfx7Om5CNqLlawc1PLlMrKpNMyFhTdvP8holKMaPRagsV9DOoji3adLPLT7so4RQbNTr8FardEfjyWykd0rHnzCkeg20mwth7ZUJoN6kSxDxQdkkcdCgVgqaqB4kOX4sFzKSwFNsPnKVDoobi5ci6n5+U9//Ed8/vILTOcz/Me3/yFxeKZlovPQQiKVx7PzI8EbUceVTjAj1hY+JX9fNFZArZ6X4nw4WaI7n4uEhHgSJvuwi9wQfWJUDqP9fl8yZWlSET2fA7i64vtF6cS1A+l88j2zEGIEJj9f6bywA8OpE12o2y+OTvk+HqVJdOI/FlISes+D6hapQegzswWYUFMrxRELO5gjjEq+jGIxAj2YIMJFMMhipRfRG7lYeT3pyvsu5EBOzSQYO+dYyJciKBZUbnYiycKqANtb4Lb1Ua5zLFaAkdiTru58NsTGXAvXkMUkJwlRFnYhXwwO/eEMcz5jJjOdw9LZEwOLHkDbhIVmsVrPBSHzuz/8HufnuzAXbbgW90NAjxvYqzfFyMP7+L/927/jtq3iUeEbWKxnqO8AB4cZWXt9L4GDg2dIxwwVv7hcoVaviFbNDzTctXtYkUHJ5CEPMPQY2pMheqMBSrmCpIrQWCLTIj2GIKzLc0qNZyKRFP044fhM9FBYlzmubhXQnlo4drBi8TiS2ajUEolYAscHh7K+kF33QCPU5RXKiQxevXwuBdvbt+9w/9AWqctjN475zpQ+cBzOA4V0mNic0lgIUvKzBSST8SfxcNImU4cEHofIL95qxlhc0R382DwSLwOnlBI+sc3S3YKVH/V+qvOsDh0s3nhP87WxoysYGrJCU0k8f/5ctMUsYpmCQj0zG0s0c0lHVxzAnKhy2qm6+9KJJPz98Xfz/hUdIgtglR6y4Zr7c4D6NjaOLXHWY5wqSEeZI+j1UlJ6aKQjLYIP38luE2dPziWpjHVP56GHNdNZnDX2D/cQSpdSAW8CXlSps7Y6O6miKRRkrNvPsuoeq2d+wD/NrOn43eo41OyYbEDlDObImD/g0en1eGHl+5S++ScHMN8Ifx8BzqrbF4azot1aFYB6VKWTqJat+pn7ZB4d7qDbG+Du5h7N3QYOjmuIpWLiSDLnfRhGCjqiMGJJNMo7yGdzmI0nKi4ovJTFdL1y8NAaC/ersVsVQXFYM3A/usR8cocCN4tkRU4gy1kflWIOpWIZay+G/qSlGF4uDRwj9vsRCyeQIHsoIIKljlJlB5PZWJh4TAhw1ks5Ra9DgJGklgKYLqZihafOjyiRYLNGm10LTcM//PYr1NNJfLq6x59++A6RWBKVQhPXd1cCCqX2gxqXeq0ip08WxuT9nBwfImxs8NBqySbvsGgLNkjmkhJAzziYh9sOllNPxtLUbVJrwg4MsQGWvUA0lpRRhdxokZR0QdzNWkTfljizFT6IOg46rpRI1ZATzGpiIpJgp4Tj9wSePalKlvPHDzfS5WDKR7FURTpfwl1/hDeXFzjc2cFXn72UTEgG03/37deIUsuQKWK2Unmxru9iOiMQdAl4cSlezBXzQV1ZHPZ3qjjcL6O5eyx5oFe3bXz7w4U8mCKedamdIf+JGwIfZLKZQsgXqzg+PkYqEUW/e4+Z5yJpJPHlq1c4O2xiOiWQdCgORoZ7r2YewkYMnz05RwQb0fMRVUMn+MKkXieNPNNURHfJ020Y5tJFOpKHOTbx0LnCwFyjWG0gk2SU10KE1O7axlGzjr2dOCxXx9xa4fNfPUWtaqDXb2MymyOWNDCeORj2ZoIEwSYqHc4ZI+VgIM9NL0yED8XJpgjm94520djPCmNr2F/CI+8yFcNyyfHFSE7ith1gNFlJAc9FgUdBjmAFgeC6qFXLePbsmTrEzHs4O/JQqScwnEVw8WGOcXshxgs/HpNRmLt2kU0z/ikn4w1qSRPJmNLCTafoia5pg1KJAveUClb3PFxe3GDSow4V2Nlj4VqHuXLQ645Fr8pufSZdxu/+/gsVvzhZYjiYolIqwHPXskCnMoS/A/e3DxgP24KBaexUZWoQ+BHMrTjuB1fScd8tGygVIgIvdjQiGqKYTnro3g/Qvh4hoiWFtyeMtmhM8E3JSgY+R7uWjduLG9grS3A65WIWL54/oVIaHz5c4IcPFyJj4LXL5zPSQeBCHw80DOdzTPj5iNB7JY5gjoO56THCjhpAFlgs8sghJEiaz6iMFsNhKaipleq1u5iM5oLL4BpJ/hzH3QcHhzg6PpWC+N27N9LxZcwVR6+Msqvs1SXJwojE8evXz0Sj+ePFG3y8vhON506pJGa5mTnDwt1gs/IxvOtjYi4wny7RbO5hd7+BcjWtuIIfLjEYTeQ5tJhvzvYCWXyWB414EI+gc4W24IFfOsQ/o1CwAGRD4qcwAkmqUhu9MGmpneKmyY4KJwKOBT0ckQ4Kwdhcfzg5oTwnaWxwfNhEMh9BImYhE7gYjZboriJYbwwU8xZKmQICLwudpqmwjmG3g8l0JOPwRJR53JpIVByOEHUPk8lYunbF3I4cShm3SUt3KZmRlKJEktGoC4QRh0PZydqW0XenM8FDayLrFict0hOJMFErDkZ1MOf3i1+8xvmLJ7C8FbyQJwUM16Zyqb7VR3oYD/q4uPyIdruFkJaUUb27GeP1F+yEs4jmfb+LXL6OZKQO110I03O+WgFaEp3WHGFtgXI2gZlpybqnRdJCzPh09QmJWByHO/vIprMi42FeOtOhuP5XKzmJAOR7ur65hWNrIkPiYSGhR6V4v7i+lmxi6hbLzRSiIQ1RLYJSpYFAj4pEpNfpYzIY8s3j+dOncsC4vr5Fq92VNA7m67LrxcOKHHrYIZXOaViQcLwX+Aw5nDpuR6QCVPcVgYQmG+rrNiwS5ebZgpfDqsGlCjpK6lRR90gpeYx0ezyAKFyx6rw9/jt24h5Hydz32JVn04DFXbfdwZQHO4+9+JBoV8nvXNlkeyqpHR2/ykqh7vGf5A7bZhipII+m2Mc4XRlhSxCFasI9sjR1GjGbNfk949Eco/FCDCaiQdU07J/sobG3Lx1ikhvGPR5QLcWpPT5BKFmIi9qPN40Sl6p5uXTiKEiOqG6b/NJH1wqLPR7ZtZDoiaRC9B/BhgCb0Y8vMLLFwcgCwM15O2PniVaNm5Xln4UHLz41f/zgpDrm71g7Uuny+8mlUheG42iaHUN4/fIpdvYKeGjdyCn82dlztLpt3HTuGNOAZjmGWJRE7Dyq1RqazR3J+xMWl69htmojHPIRD0exmDnS6i7UC1ht1njodWCbS+TjIRTTGVhBlNwYbDYT2NYCKUaNMQ3BDQTMOzanWNKFmKyiXtyTsUMmqaGe28Xa9jG0XOHUzUfXyCcjiKYKGE9HmJvsYqYwmU/gWi4ifkTgpBT+f7q6xXQT4B9/93scFsp4f3OLf/vhayznU3HucWFi8clOa1jniCon145dsvMneygxczJY4b77Ef3uBO4qLqLVfCUnGYGERd996mI8YL6kEuRT1M3OLG8kOs94nfzAlEWVxRDB1FqMJ0Mds5GPpclTPHVjZJiZ0j3huEJcRvoasSRPUHF4roUvXzewW61JOoNtm8gaXGRTcCMxtPmeNp5oRgimzhZKEm3HEX5MiyOfKsBaL2C6M7Soq7I11PJJ5A0d5mSCpUuujy0RYdBSsL0MdqunIjf469d/waA7kpxJdkcFLtqdSrB9IUP9Kjvc1M9khUyfSepYWlz4LhFLZPHi5edIJg1Mp30xBER1XTAdlHisI2GUikUYGsTJTIQC3/OEG+Zkglr+FPFQDNmMB8PwMR1bmPY2mE9s9McD3HT6MLJ5cSevF1MZ0+/WmqiWi1haMynqCLBmEVSuMdVjgcmoh+ViIiNyPWoiyha8U5SCnvqu5VTH2jElOhCBg5XJRIqUjIUS2S3M1OQ65SKVi4uhhbzEXNqQWCh2d9gFjmlRpnDLoSIdj6JSLMAOGLOXh7dyEElZON/LI5+JoD/ZoN8GHEKKY8DE9lHOFOCzA+lvUK80RSfDBBTCa+1gAUL7GMtncwOU+DyV7cnu+HSyxMbxYLszuTZlsvUISl6Ppdvfvp1gE4njyfMDJLMJjMdLDMYTIfgTiWLE04L+4H3cat3C3RDXklMJIF4c04mNSX+I2XQMLDzsEVS7V4IZ1nDT7aLTZoyVCXtqIUytA120hSQ0Q0fIY2pQRDAViTxNJB6WU3bXZ1g4zEnex+nuITb+Ctcfb3D50BHOWDKs4ezsBF/88kt45hr9aRfz9VrYoKQXMDuVcW5Pzs6RjBt4f3Up6yGjvuge5VrcGwxgM8lAjyIezcLTmZ8ewFuuxHziwReROBEVsxXdrTFE4zS4ufAYW0a9IAWlxL3pDox0BqFIDOcnp/jF6ycSx/j1t2/wpz//ANP2UC3GkUvGsAk0QYD4szl63SFGQQj1Qka64FyDDg535PVxZE4nJ0dSHHPq7PzRdMbCWjgZStzOLoo4Hn8WbxW4gUg91CFfYTMcYj/CIcE+MdlHxmUsHiMsjuIyMZgvJkq7FVFRXuwvcCrRrBZRP4giXjbE4FSJ2hj1p3gYrZHL51FIh5BJpmGaKZRrz+W6jYddXF7fY7xeImW4IrZnJ4x7BoHVC2YfZ9iRZqoTGYVb8X44iVyyJBm/jPZ0EZeEIJqZ2IEfT2ZoPTBKbiG6LUpoovCkI8p1/Pmzp/jll5/9VHC6GpBJh+W74tEE5jNLcnhpYFot5mjdXmGxVFKqs/MKak2OLNcyDQjpWcRTSRTze9CZM+2ZuLwb4dM9mY9T/ObZKQ4KBmaLDb69biGSrkuDpPdwIxKbWqOKem1XYtAe2j3ctztCsHjx5ATxSEhGxrKGDodwQwqa/+qERhgXf/qPr/Hnr7/D0cGR3MN+JCSjUna4iVBbz9dyACFGzfI9VCtl+T5iSegO5n2dShiiwaPemGNcPsOqVvB+0vKx6GdTaGsrUFnQj5GyxA9xkhmoWECRjXkqa1rVM9uaJlCaPhnzCmxc8ZAfDSPU3PHf8d567FTzZ7GvxX+zlq4kUCoXpPilY1n20DCLPwMJnSDsjUwZHdZIOjV8Sionjl6JjuP9wxS07bRTqRukzhF+uACv+f28adTrZhOHr7dZzePkdBdLc452Z4ZehyaUkApKoLSllEauUJI6jRPGaJjILGC1tKCFDYRSpVLAipqrAf0Xoq0QvR7NBkwGsVTmY1i9QDUiViNe4jFCTCKIUs+g0j9C4njZZtmF+KKJfWCeXlK6dqIPDPsyFhSh+Vb4q36nMo48tjyl27jNA2QGqB5TxSl1AcwqJcuvWCthr56RjSmfUlmUjBF7++E99JiP1E4BSVh4cvgUe81zRJPqYab2gaMvy1wi8JR7bTIfiRsnk8+JEHy56AnoNBkLb7Nc03DCGmbLkWiE0tEkUtmcLCyzaU+SJNjm3WkeI19owvci0plIhjLCobu4u0Krc4G5MxHsSy3FMdxSBN6NegWVTArzJQG7C5XIYpl4GEwguVLhhIjAZ9MJJkOaQwjSXGzDz+MyBiiWU9g74M9ci97x9CwvxgsndI2H27eYTaiaSGMTz8CIFGBNpujNxrj61JMNP87xiusLWJTXPQjFEXA8E6Yzi0eEKAoFHbWqal87DjeGrLhEW70h1oxKoQaJeAB2jrER7EQkrkw8lrnBbrOGk5MK4nEd1jqAJqJdZV2nTqVQqSKXOxBGo+3MxSlNnh/vIXakRosJFssZ5mNyp4BstYBivozpaAHHniEUmyBqWAL+Xs405Es7AgV+/+mjAJJfPvkc8WiA0aCN0YCQYge50hbaiSQS8TQyqRzKRcZE9QFvihC76VzIQ3EMRzS92ChXa3jy9CVCqwBrfwgjztDwMNr9DnrjJXKZvIygbm/uxel+dPRErosesWAvlogGEcFy3F318Nc3dxjONihmckgmgLOn5zg7PoW7sPD+sgc3usazF8c4rNQkqYD6mYfRFXqTN4g4XWxCKwwn7JZXRNtB8bQ5CWBaNjrzPkymZaz5vEaRIC8xHILNDtB8JR0P0uR5ZxBNw/t9bW/kPiRWgIWBHnIE3/P0lK/rTBZW017IvyHmIJvhPZGHueDYjxseI4oiMnrimsDuGFEJzPRmd4ZJATyRanoUiXBY5AuUBdAROVvOpFvJepZwZZpFEqmk6Fp54GQRTrkCC1ZqQMeTqRR0mVxGTrgcx9N9fnp2ImMRds067bHc0x5mqDTyKDOX2o+g1xogpznYydYxm68wCW1QqNYAx0Or1cXFfUuE5XwW2VkgukSLhKVAYRebulcjRoNOHpFoWF4ru80cYUViCdGkUaM0GY5kU+A4h12LP/79f4enT5+Kk/wvbz9guRhKp6k/GMsBlPiL4+YO4pEorlu3GA2XqJVr+PWvXiKdjeLD+wt8/+Y9MrmCIDx8SRzgsh2I8J6LPR3HRGSNB2Nx6FqcDYU1ZLM52Vxsm7w+6iG5mfhyb1YaDTx59lRyYPvte7z7/lv5nBNGDvGIgvD7zEm2LKwXK+xWD5CosGjoInB91Ko1jOZTGeNx09DJ/aRulpIdjue2ub1ygN8GANBVrQo6lS4lqI7wNjuXNSqF7ZxpSVOCb3JLggBZldSl0OFJvRnXkRg031XEA22DcjIGI1PC0WEWqbiPZrMgUpbBYCIjS8NgFqyBZCKHjaMjjBIQLmC2HsK2OqglMwgnqEGNwaR+0w9jvppjao4RN/I4PiTuy5IUD2E1BupQ3Z8M8P7iGrOFjwPSHwwN0YSSxUcpcgAAIABJREFUNN3fDtFtzyTTWzVePGw4SXFsNPeq+O//4e/l+XVpfAi5LP3EKEmHMovIq4/34vJl7v3l1R3q1ToqlTIaOxU5zDH+8+7hHpPFXIpy7jGMVJws1pK761kT7JWTeHV6gEoujXd3I3z8NEAq15SYRR54ufcZyQoCP02Oi6CHVqsFvvjsBfbqZSQTUaFVUIZBvM3KWqNaqeP5s2cSXffNN9/hP775RlAo0YjSp1L3y/7VmhnRwow0BbXCP/MZ0cPxrU5buYt5r00mM2Wk2GwE2C1SNZoytiNRFk28tuwM8hBBFzD3bxZrpBbwuWCnlT9L0je2LnNpoG2LPDFP0YnOIoeeBjFpKHi5dOb47IeVJk/+fnswkZ8aKBA0p5xEvFBf+Fikil6VhhHhUJOP6Ui3MaLz+WY3j00yGle3ucHUWm+9EGLCY2EpHgga3VjEqtF1SMDWRCU5ArT/za8+F0c0mw5SqD8MBF/H6D4x+kU3iJGLmU2JPIJrPKUeTIxx6LYnCPpRbPtorvh5a/JvrVAlzuXMWarELdiZmyOFrcRqSGXND4c9Rcm0pHC7JAs8SfuPlTUjSR4jTehCFYL2z6pu9bCr1i1xIhxoyt/9LDaF/5tcMxoQfvfVb/HH33+FVFLHw8ODBMDTQEG7fjQXoFnJoVbdRTialQfDXTsy7qTzkwsKF2eKixcrmgLWbBwKT4wE82wyJh8aXaFEWviaJjoQnm45YiH/j6+03++g022J/oJA4FSyCPgxpJJJuW4PgwdMFyP4tomZuZDrVTDyCGseZisHz548x2GtLoyrq04bt5172IGJRnIHIT2B9xc3ElnFJAq24HlDkLVFV6NjUycRwevPD3F8VsV0bOP+eojT8z188fQQlt7Cp7sLzE3A3cRhszCNxJGPRLH2R7i6JGNwKTfoxg0JiHq5cuBYLAx0Efo+MhtrtRQyGU2iqTQtgdfnJ0hls3j36SPev/8II8pORR7myhcXLR+1TDwm+qpEKkCqkJCReyFXwE6lAVdj9N4QkxnhoyvpDKUyO1guXLj2EmcHHI2mFJQ8cESvxZMj48qYxMBihYsnHU6j+RCut0SlkkEyYsA2PeQze7KJ3dw/YDZ3UMznEQlzVO2KZoQdPEKBGXnIhy0Wz2I6n0PTXWRzcTzbKUEzVpLZOl8yk5Fg8kAK4rPT1zBI2vdHIobnIYJctuU6QC5TBX3h3/z4QTSoR8ev4a1DWJsDlLIxPD3bF3fvNz9e41/+7QfYCxf1Qk4SMvZPX6Bc35GuBrlhuVwaObqIG0ewfB/vr99hvviAjNGFE1yh15/h4SGCXieG5YK4iqJ0MjwWhlNHYprWTKZhfFVYF2MViyviJYyMJteL7nRyplYLHq7YUVkpDU00ho3jIpVO4te/+qWcdCni5hfF6faC2akaSuUo4noS1iqCZKqE+cpCp9uHYyl9cbZAXVYR4Q1dvWsMZ1P40ShSNAu4rrgt2QXhZynIgzXxJWsFcg+FQQCyFBAhBawn6JwuxDVH31vZCmGw/Flch3jA4gZIXeCwNxRGWiwRIJVNSoHEQoNju1Qhgybhv/YGd4QkJxLQPR1XH+4lj5hpDVzFhZslG4SC4kfItISGfCGNNDN6fV82OmGiSf4nc5OjAq3l+iIuxa2R4dXL16jUquh2u3j/9pNs9DwsJYy0PBvcbJmEIBIY08Z0OpaYu9/97nfynpi4QK0RE2mYBRuPMVZQaZ6nTDgSnqIhqRFE2nATZboQuwLxZFKMfNzxZEMUd+E2/i2XRa6Qlwg9pnIMex2MZzNZG3lP8e+H04E4Pan/Za4rAdG6vkGpmEMsauDuroX7uw7q1JCFQ2iPpgrcy+smXQwCa6ljVB1MkXSxa8NUDzFXGTKh4SGAUyHy+UQCJPtzSPKopVMi+d2aTCF8ap6iSVrSpJvvRyDg+3QkgUJ1g91yFLVcEUa2DlMLsLAnqCYN7KRT0CSNwcB6tcFsbuO+O8HCnaFeN6S7wuQRe01NFVlsYeEDPnSuhRDR3KmgXogLSNsNPOjREnwYuHl4wLu3lzBXITEmUfqy16ghsGm6I2N0KU5iTlfokl5Zc+iMrtuE8Yff/xG1elEOLtFYCusNDSBM1amgz9F0fyyu2flkjHgig/Ojfcn7JmqGBeXt3Uf0+yOEQH5cBOlYSHLYL+/akkbEaMhXzw6RioZhRHRcXvawsBycPHkpz+ydSCUmcBlDZnvwbBa+G9Gz8fD+m19/JcaUxcKUjrZn2uiMxwinU3jy/JnkA99+vMBf//UvGHYGknzEz7VSKytdm+1hTqlTuSiHFN+30O0NEd0Cn5lbXijk5IBI+Q9lOsrwRNTJY5qLnHakxuBEQDpycn4gCkh1+3jopBM5RDOGrwxE/FJdto08z/J3PNCp09O2wHuseLYRtawxtppC+T0S6aamlAJ33iaAKF0f9dZqfMv/+GdO8VgucZ9iUgflLMyiZyeb9YETrJX3gRPOSBwbYdWqES75mSmJPiU6zRYwOz9jtuE4xfv1r36Fs/0GjGRcaCZ04vNw8+7tR5mQcGpDzTQPWZGYhkq5gD3yeDVNwPB8PaFkmQUghYrqRKKeNbZC5bwH+lBEt8e/9iAuPEW4VpWp6DA5HdmGgKsLrRbDg4N9NHe40A1xf3u/pWeHZKPkB0EYIxEO7MUJFma7CMiF3hZ7tHD/ZPhg2LKQrjciZuW/Iezwj3/4I37/2y+hRzdSAGqRANRAth662C17qDaK2GhRdMYWLAbmsroOotKW5mLN4ORUIiNdtLv7FsbTDpIJHdVqHaV8Qhb1zSaMTnsiD5oeDyQ2qFDMIp+vYrlc4+G+LQJuPRIS91I8lsbJwVPEwwa+//gdnLCDci6FYGVjOJtg7brIGEnkSlkZB+RSJSGV8/+7bN/LSKmYMhALFxGNJYQj9vHDJykoueFIlw0bdHpjYfs5zgqn5000myUs5jastY1qPYdXz/aw8sd48/Eeo7GFqM7f5+PZeQFHe0U4dhuXFxN0+kthdjmWJ6Pg5dSGacbgUhAtjlmV58hTs5Fk1yiC2u4OXj8/kw7Bm+/f4s0Pb+UEpE5MEVg0f4Yd0YbQ0FGqxAUyO56ucdg8wpevX8NIchSwkhzJzmCI6XIBXc8IVJknp0TUQKlaQkhjQZZAIs7uD9MsgPnCROumg9FoKDqp1WotGjCbY6Swj3QmijqLTDB6yEMyRL6ih+5siumSJyQNvAGY/UsUkO2Ywo0kOmVtT1Gu1vH0+R5yRWA+G0jcGHWdyVQYg8ESpdIT5LIFLBYtzJjXGddlUY9JtnRDuln/9ud/F+1VpXCI9dJGqQScHhRwdnQmm8F//fE9fvjmDSJ+FPVMCeViBeGkASsIsHd4hCdHB3K/c9SXLzQwXIzR7n5ENHyPem6C7uK9pGx0Ojq6PWZNxpEw+D7ZAZwhrDP0PiWuPJpfZktbdKzMkyVOpLlfwvPzA4FT37VbaLcGCJj0wi47VwCCRt0Njo9PsXewL2YVhqFzXLlcmMgZadTqMaTSG+FdZtPMOU6gPxzh+uoWjh5GNpmSg2OlUhDty4rdMJdpGiOEw0lEIzydU3/KUclKFkBGa9nOCvG0IYcKgpl50qbQmmsD7xmenrkAcbPkwYmF1jZ9UjYH4i6oM6UqOghZgkOYm3TiV1CuGJJIYoR3kM8UReZATaJgGTwfvcFMIiXZNZbCk4vvVvbCmROLEUYxxTKGrEUCl+U6wYWdghqObVjd+C5M8rsAORxKq4ubInmH5Rp2smnJEKfhZqdel0xgbpCt4RD3nTF804XG8S5htpEEiqWayCCYz8yxILWU1WpVMdaGQwGALxgXKb+bzlhlIKEBiAUidYfs+NFkJCu9pHV6cmBgBiuLROoPCTJmcULTFbs8R7v7smnPV1Nc3d7BXLsSbZcyojh/eiQIHl67m4s7xPQ4jg8PRPP6/qItEG2VnLCNAfVVoc6IUZWXqjZL3rNy3cT9yfSGEALd/Zv06GcoMRUbGkAnaYEFNwKc7Wfx+bMaFisT7fECSSOGZlWTTNRwKI2Nn4Gj2UikIBvh8d6R/L7RBGi3hzLBmcxMdEY9OaxS6pJNN4Slxu/joXa2WOLDxx+F5bm3W8bLpyW5bjd3PHzmBBp+177Bd999I9o8R48iokdQLZdRKmaRJIlgOMZouBCDHJE8RAVxYtLcreJgrylpJlxDeUDdyaWRzlJzHZLru1oThu5JHj3d17/84vdwvbmkM/E19geXuJXUlwDn5/siZbm5aePD5Y1oVdNpQ+QkpXwB3UEf9sQSPXiqkJN8chIl+Fxys4/HNekwS2qMrmN3bwefffYKSSMhr4Ha88F0ofa9UBi/++1vUSmVhdrwf/+//5/o+djF5mdVqRfFFMLCkRNEBVwuy5SHiSS8lx47bdQKs1Dk80SvDNcp/llxgR81fVtH7BbhwhtZxsG66pSJrpRdOznk/M28qg4TSnomDattkgwPmY9mERmCblnHbFap50R1EeXPWw2h3IPUEm87huwAineByLqoMnMYIcga5Hq+rKmcFAi/MNBEnx3SXUTiCm9HqgBTuhzbhx7eCDc4lU6Irl5A2JzMcb8qFuU608iXyJRlTeXhnZ/DqDcRwPd6RRB7gJBOqkcc1XoJ1UoR2VRcftany2tBw4WKu4VA+FYuT6h/c1vJpu97oj941GOwOlRjWci4hp8HFz+KIGX0sBVc0vpsrU08f/4UmUwBN9e3GPSGgpbhjSMnPop2ERadoZoXsHBQwljRhWwvdmijHDfkAfFJl38rC4cKDC+Wcnj1+SFOzo9F8M3NeyOZwx4WZg+17BLlehVjFmm9CeCFxZkWjacwXEyxWCoOVyFVQj7XQL83Eh5WtVKQU6w4hvh7Q8DtVQvt25ZoP8rVDAr8L1tCpzvFxeXD1iHEbqGJWCyJ//xP/wtCnoZ/+fqfMZ53Uc3k4a48TNdr0V2xmInHEpiYSxEJU0vSvr0XACYjt7hQz8ywAEKv/n/K3mNJsvTO8juu/brWMjy0SC2rClWFqsZgpgFr0qzHhuRwRS645hvwAbjhA5ALGmk07rmhzfTMcFqwG+gCCiVTZ4byiPDwcK21pp1zPQo9hhXTrA3oQlZkhse93/cX5/zOWV6fIZlkPDCJ1OD6guy+dpdrr6WcreFgWCL6eNIL1rRB6r1mI7x4UUOnOUDIGxbr7ZMvowKithnyfdZGuT5RHJ5yn7HCsDdFo0LdSk/mAjISWQwwLJufBXWSRw+O4Atynu3A5eklLNQXORkK30Wj3VXMHacQLPinE0IpiQyawe/3KLUlniQ3jriSmoqC/ojOTqJH3LCsgogE44iFgno2QEwFHaIGGYUOuVRL9YZ0T+ycPAZj4qa4Oqug2Rph5ZgjnvUiGQ7D7iKodonxgIW+V06ps4sihmMG3XM9GRI7jMHjxWJFUURcCzAv9e5OQmgQakL5UtNl7rSNUbpuwbKIIZ5Iodesyn07Xi70eQV9SU0AL0slVKsXsIAoEmZPLvH0ySYO9hPwe6LoNpeKe+v2Ojj5UESjOMXO1gZ8kZXMNbncPWQS+3hNo093gqPdA+xE/LBNOogm5xiuTtCr13BTnqBanaJcbQpiTmzDcLxCrTbAaNJHKsnYuIVMHi3Gra3MtSyLgI1tP/Z2d9XUcS3IqdRgMEa3zRWwDcl4WAU4py3D6RzD0VwOTx3I1gVy2U042QzOJ9jIppHJpHRRMbC+1erqNfb6fSrOqJmku5AT6+tiCQ0aY2YLhEN+cIzT77IZmKHb7cmlf+/ugbKFOd1lFBSLE/4fL4R2vQGf1w9P0KOvN+z01itGK5xuA5eFa64h4A0EBSb3BRxy/o6mfcRSQWxuc0I1hWFPwW9E4Fj50Sh1cFEsojMa6DDtEqMzYDQZJwZ/1D3rouD/y0LPMNlghNdqzbsOhTeZX2YByAkE/x0WgETpUMfFL0fnYG4zBn+ASJ6FRON8xukG/XCcR7VOltBCxW63N+IiS3FlLNZZFBMJwokgLwQemVzVtbtt6eYkbOcFsLL+lMXOi/B2CkLzCKegLAC5jtrMpXVuEL2j6ZOThSI1SBPJgVxOjwpqnm3j0RCDTltfn2DrZC4rd7vbZUe32TBzSm0u4XouL0tC/ZiX8LqB51pPfDW+1mbzLw3WOm2Lq0Od80S+MLpRU2BGepl58rfrPFO2xImLHVbHEg+OQnh6FNfFREcvm/fZpI32eACb06+z02NdqEF3Eb2zu4WAPYhaixrZmeLORt0BWt0mYJvq+/OFNvX1rA6r9HvkvA16dUmj0ukANo8iiISiWEys8DiTsMLAWZ4r+tfKGp8tyVVcCvrtDxjYzCVguByollqSJjCVhc9HMhXCv/jVpxpcsBiizICosmwwpUa/3R2h1qjJ4c/zifrl9EYWB9v7KFVu0O3RjEDQb0MZ6tVSHw/u3VUEHCe2TPRgzGA4FFRBQI0mCwA3rSrMUnY5pVMjoJzTNjZlIb9PSSbMoOd5yOIvnYljI5XCoMf4tirenV6gUW8hnd3AR8+ew+818MMPP+D3X32tzR0nv+Ewm8S4DBB6vrpDuJ2GaRRcjrTJEXWYRe/MlAxQPqH3bMU4xZkmguakz7bmEpvNBMdRKsDIuXXR+U5TEGkW5tR+tjTNa//pdpOSBHPzeDuxM4dcplGEv8xikPXIevW7NmyoFlpzAbWSFcbOnFJzYMZKju++y+MxDXXDCUIBFzxOO5rVltbiCxsDNLiynus+o6yFGeHc0Ax7NJGZwRXJVAThhJkdzv+Nk242Z2wmmFbEvN8uSQW9HjrtnlbmrUZHzR+bNj7nHCTltnLit3KjSaOoUkUGQ/gIgo5vp1a34kNxdDjyFK/PfAnZ5d6uY7l/5u+d85uljtHlkCBVsSNzPiQcUS5lYKD2LBIIoNkZolFrKmaNk5DbhBGBo+3UiEx+2n1rN0+HDQ8AujLXB5bWAxzdsvJmkaqGnJFoEfznf/4MHv9Krl87i6kuLzhT5D6dNJHdoBPSrQuHGp2IP4mg24f+cIhyu4HBfI452XpLJ2LRDKZTQlwd6mi9XuJTOnA4LMogrddqmPVnGnOzgCO3KZvaxNl5Ed98+xbD8UxVOYsZ5t7+y7/8r6QN+M3Xf4NBr6wDnl3kfGXRJMXncWC8mKBVN5MOyFdzWWd49vSB8BKFcg3F8kx6LbqLJqOJPmuuyfjZ+AI+/ZDJo6PQOJ0KIRzw6oGSjsKywmhcEBz27HSoB5Ni2zt7GRw9sGC2auHVeRXtpgODoVs6QBbD8dj665Y7OD25xHTsguEMwrZiDFtXK/9gJILM1gaWVju6fOiWM9w72oTbzcOqpfQGilKnM4/SQeziaZGTB13q0XRQeZvjmVMRdHzIzUZiBIfFjaA3g+2NfTgtM/THLMjmiEUi8Lk98HqCEs1fFYtw21ZweULoc/3V7aBweQM72F2GEYmbuaOYWFBrN2D1G9hKb8GYW9Fq1HHdqGM5YcYoo+Q8upjrrTqaHQKYxzpMGJwd9LskxOXPjyHovIDLtToCgYScrcxyZXB6qdHA1WVRZhWr040P55dYzaYIRixmpNDQooNw7yADl8t0embDEYJ+8Pb9NX731YkOoO3tIJUJcDgiqI7HKF+W0CwPkcvl8NnPH2FnM4nNhIHx4AIfKhzlW/Vc5QslpTyEI1Gs4EKl2sei3ZKBgIMnYmH4M2ajR47fzk4OyY0FFgQhB2JI+KOo1ps4vrzGTaGOkD2IB4+PkMoSN9TC6zcfUChWTfG6JkhkxwWUAUvT0OMnd7C1FdckpdMeaJJscy4lmue0n4WmcBdDwkipU+qruWNnygxnTibpkL4umILzL7/4FLEIs08XEodzOkydny6EwUg6y1jCL4c1XblBT0DsPBoVPhyf6BKeT13odOuIJlgsGrAZFmRzCR2uU6635jZMZ3Y4Fh50yz2cneXRpvyDMVPU7azD5LkmvRWG60K5jQZdTxDYkHLVqg3F+veqSrwVm6+TBLS64hppttTUOrKXRcRPB64dkWBIf69y7QYvX7wHVnS+W9Fp9HFzVVaRR+00G12uyK0WQnlT60awrc+VjTfPRhab1IRNRiYv7J9egLcXHLcIXAHz3D26s6ezhZBhRvwxicQkLtDFS3ctTTomsJgxXXTPc13n9wV1mc2tUCHqdTnFCeUEmGkwNLSwmOZkUqL89UaHZ7hWw7c5q7Y13otEMRNKK905i0Pq61gc8ExnEWiSKojuWMBpdSp3lrnWv/h8F/ubBoYToNZcaX0eCJO0U0cyHdQzQl2ilVpff0Sg3NnErm0A32O/3cCCE7l5RyYOYpUWjk2Eo3GUqldiSfL5s1vHcGulZqBrHSMcjCHiT2MzfaDosvcf3uLF65cqVhutNnpCbc2wu7OJ3a2kpCyVesdMhCLgPO4VfmpvZ0duWMXcs/hdONCd87Juo1JuYDzsi2zQaZIjapOZiHKG0/MrHJ9eKiWH7mVO4GbEC8GGsJ+bETOaLxQIiBbBLVW1URf4PuChgYmGsZl0ZNSfcvDgcbhNre18rrubNAsSMo7u3UEiGRPe6eLsHJcMQWDiy2KmLGGeC6fvP8A6MSHYVsOGg8MdhMJ+DId9YZJoTljOLGrYJ6uZ3hkm2fDnymaOgyeFSXAybDUTxWgik9bvJwrISlNiM4TCLNgUD8emhZGnXMOyuaEbmFGL69pFMrv1JFpNhtOUrpmyt9u0ELMI5PPP4vz26/M9WcNLTP2fImPXNJN14cdzQvST9QCL7/gnz+8gHQvgw/sLvDsuKBhgsqDUhQk+BlLpnM7RcvlGQ4jcZkammnAgiOm0KeIDmYvTKWsxslgj2NhIS37SrFZQqTWEzWIDxfejVLyRfCQSjCAU48bQr8HAYNDRNklpJ/4wTykWgBsrvky3VaxZdJk6Px1oFoIMTZaNCNs8MNjR2tlpM3LEHMVqQzyfq/h49vwJtrIZDLtddPtclSUl8v7tb7/SOsAc90OTG659eaAT+6BDlhZoO4tPWunpbDV/uHaLOR5ll83IM3/QjsdPD/HJR/umuN5lQaPb0wdMN+pSE0MbYhEbbCuXRKF8AA937iGbzKLWKKPWbaA6Ggg1QQguLxQWvhQTb22zI16g2u5gMRvDY1h14M7HK+zv3cV8MSGHXofg5eW1QMxcl/Kw5MvLrvne3QcIRf24vDjBsFPHdDRHpUFb+1Kh4O6gA6vpGO1qX4Dp6WKEz764i7v3Mup0zs/L+PFdGeP+QMH11HJN51AnR6cuP2vqf2irZ/9CfcfudhjRSBCj8QptBt1PG+g2W5iPGQQekS7ncD+J5MYcg+kAb/PUfFgw7NvRqlFnZVWuJddlzVZfouVR39RhhoOcDfbUETNSzOYwMF15BLj10wW4nYLh4c+O05A5zk+uVPQzAi2X9QhcvLAuEAymkIykFGJ9Va+h0ahKdzaZULOwUipLLJxBJpnRBcBVKl+IWDhmrhCmKxRLZbHMWIwxYLzR5Pq2Ks1KwGcgHIvqwJphinp9iO2NLLazaSSCG1qF5C9P1Y3y2cluxLUeLRRLGAw76HSmOD+/0aEZ80K6xSUbHuoKJ3NEGP3jtGNjIyMkCNcAjGNqNGpKreAzQffa+7NLtIpthKkTghW1+lg/MzIqaRw6ONjF/YMjeNx2vD85xd/87fd4/+4SyUgM4URMubKE93L64TM8cHpsSGcDePbgngqj0byOZpdZrIbylS8v2kqFoRFjSSgNUwJ6LfHuWAjz3eElyjUEz6fsRhrpnA+1YRf7Wwc4TO3hsljBf/z979VR32FySTapwowrq5evXmPQ75n53ktzVcHEAp4PnGI9//gednc31ZGyY6XrbCzN11wrSBYlbBS5UlaGaH+EcCws8xmnepPRTEB1Ogzv3zvE44f3xBpsNhq4yF+ZvECGnDssGM4m+r5DPq8uOqIrPG6vnhP+4qruxYsXaJW5mhvC6aFgnJ+hofiz1WqmP79bGWIwW+m9mnYGWEwmWFiXWntxeq3V71qTrCnBOjf9No7y1oHIAlDLJaYqrX+/mGGUGdyulDRlWJ+Vk6k0c0YkiD/7+ScIeTzw+AxNFJk68/r1WzgsHqzsC6wmc0Fm9S70uOamQY9YpikCwTjGk6k2Aebq3NTW8bnm2q7dav0UXaW1GMkjdqf+GQs60RjsVmkm2SBSL9lpt7Wukw6RTsT5HD6vCXjn59zs9vRzpct0M5xQhjWbProNqf/lO99oVpHOJpAIxVQAVpitPTOL0fGQ34O5cbLPmRRiui9tTCrigIFuTBoKWRRaTMYZ/3c+Q/weWfSYGfNEarhhWbTx5HEOnzzegMexwPFFDR8u2ogGQ9jbcCEcXyKeDotEIHkIV/crH2bDJa7bNN7MsbuzDb/Dj/JNC/Vhw2yyp04MJi64PT7Mln0Zj3rdFqwW89lm6pMysocz+HwJJBKbcBpuVGs3KN5cmM//2MQWERZ9/+4B9raycNEI1R7hulhDmwaJkAfZzQw2MinF8q1oFrBwozFHpVVDo10z8T9+r6blLKx4T2UyaXQnFnzzhx+EGNOAZEazAbV7PbFMRzNqJjVIRjwUgY/EiOVKdyEblWA4pil1f9SF4XPA7qZ5wY4u6QJWGzq1gSaZA06hBCS0IZvbgOH2oFqpaDDDZ5q4Ik2eWbzNyRGm/tGGpdOmiFA2vp1OSw5tl8MlkDv1uUvp6qBow9sVLKfM5IHS+Mk7U0kxoG7XrRWvqcEzOXnS5q5fRunzaOhgagebB76rK8qjTGwMm6/bYRfrCyFfbnF0LO5u65j119A6d60NpNztFi5NGZxpgqTp7da/wPQQxnxONIwhjYPPbSaVxJdfPpWp8Lvv3+Pvf/Oj6oSZhj122Aw6vWNaS3NQksqEsb2TUWNFQ2W320S9UZV8g7rYxcKijOdsNquaadjro1iqKEWFE1CeQtQM87NnqlLA79f3yakxu1Yt+hRnAAAgAElEQVQm5bAApKaVmn9LZCslE4gOtzWy5daWTx2Ogt3WHxzXgzJ4ULjL989phcPLat6czrFMiMSj+Pjj53pY2Y163G4kEklps/7u7/4BF1cXZqrD2iXD0QR/oOwGb0e1Jg7G5N6ICbh2B7Nr4D+j/i6RduPwTlYwQ3aHHNVWanUcn90ojshhWymIfLUcwu8wwZbDeR/Z9C7SyQyGo7ZG59eNKqqlulIkwqGIOqDZgo6sKNwu5vH2NRrOpZPqpIrlFvz+hICSQB+hMEfV5kPGH9jlZQWL+dpxyTGwl+tTGyzMSyxUUa/14OFa3TqDPe1D1ulX/FehXkEwFsJf/PJTPD7Kqjv7+uU7vH5b1IRpwtVxo4c+WX3rvEO6gdj1sBgcjlZy+Dx6mBOnr9kZIF/IS5fmmAKG1dBUitDS7d0AUlknWr0hKo0KWvUFxn2gWRti1NNuC54AI55s6DdZOJsuca/XgnDIqYJ9vrQruJvQZUKHyQ1kl2aQl+j3alrWa7YxGbawlQsjlXRjNCMEm3m5cRzt3JcOsDMboHB9irPzAgrXTaF+eInTFJNKUBdJJuFUQfKknp9fXqqJmFHvRcYWNWoTC/qdKbq1BpLxACIhaujmGC0ssHttKJSb+OTxJ/j1zz4XiDZfa+CmXsWk34HVaVNeJQXSFxcXGNKFfVXR4aTDxckpzkRTG4/LJ7dmOORW1uyM6Q7sMPm8ueYIeR0yBrHw5NSVBXzzqi5khHKIJ1OTlTanRnOBVCqDnTubSMbC6tr/73/7/+LitIxHdx9JF3Jxc4Fea4xEyIloKoBohuvwCVLhGKIhP3rjImyOsfAu/Y4boxFZUG3UKgMVvQuMpH/jO8MItaDfIycY33d2hcFQBIPZSJKEJ/ef4u72PvKFa/zdt19hIx3DUWYD1dYA52fXODu9EryYMHDq8NgYz6h3m1ulASb4+Onzh4jFElqnsUDhBTltjoVFsbNwqNUx6fSRSaYQS8Q1MS1VWya2YEQEEwvFnnQ/j+7dETB5abOpoGRCBlejoWgQs9UEzV5Lh73HE9YFRJNZLMK1LpMdTEcuD063tY+t7ZQOvZOzKiqVngpiu22F0XAA65QXBmkHbNpsaHY7cvvGogmMuLUY8pJi2WQVbNwcCN5eOuvV5VoTtGJM5m3UJQtBrpl4Ga0PZqUJaAJGI5+JumIKzhc//0gNF9FJ3UEfN5UCLi7OtWq3Oz3YymXhIDz3hpnRDTj4HjO9xzJHIBJTYVWumhFUS+JdALi9Hq3KKMfhRXG7JuMaloWhAuQpJXG79a0x1cV06o9UODicdhPlJQSGTXB8rvepNy7XG5rAL2xceHJd59JKkBcD9coEWM+XA4QCBsKhmBotAui5qjVD7anz5Hs7g2M97dN0lVICSm44QbGbnEAWErfMNJkSpIW0S+BO/d/S4sa9fQ8+epLBZjKIUX+GV6clXN6UsJUO4O5hCKGYW8lHdocf4yGbqgEcSz/c9igKzbKkSQc725iOVvjt797irFTDfMkizFCmstPtRW/UEOLD5bAoKm88XcpZGbA7EAxHYHj9yiPm+WriXspyWy5mQK3eEGfxiy8/w9HetjY6rWob5VINPaYa2VwIRoIIhD2SSZCYwfhKEjSYSXtTLqI76qiB67TH2pxRAhSJJ4QNui7mFfsoSYDbg25rAB8xQJapKAe1RhOrpQ2T4QIBb1BbKWoYuYVio8CfE01ssVRY6UP9YU9/Fpmk/eYUzWpH5rL5yoYFp3JrwydXoWxc+HPhLxXNVkbDLuA3PDAIK4cdsThd8tTA+swElNlKk3ZOrQwP3fI0/fS0oqdjnYWkx+dGIOhBr8u/x1DBEz5vQHkTbASpGb6dyNOkdpvkoXAITv/WoRbMmlYjtk76MCVo5qSPDYdNBag5BTeTOm6dvGve3spMA1l3gfIrsLi6XVdLarEOuTCHZ0tsb2fw7NljxOIh/V0P9jalp/3d737Au+O8pnE04JHCYDUccLCwtVhw//6RolGZ0851LrdifNeoTef6dj6ZwHAZ0on7vV7VTKVGTVp4LqP555ObyL8D328C9TcSG6q3aG5lA84GutlpqzFhY27xZ0IrjmS5JuXYkBUtWWzKKKTTSm5kZgWa4n4eHgwa5j8jod1F/YbFrvUk1yV0M8UTCTx89ACJWFRwXDq0KHj99vsfcHp6qoKFq2MdlkRGrO3dt7oVTgVlqdaY1RT4qjgk+4axbekAtnYi2NqJw+rgKrGsi206pVGjCazIAfPC5Zqg0ZnAZwtheyeHhX2GnhyaITHtarWKPqjhoCtkgt/H1dkM3dENkmmfpo/WVQTpSEKRaJV6Ez++u8RwbFXUmcsxQSoVRzoTkxOOWInTkyKa9YEwEHxYAokI3C4LDKdF64P6dQtxW1iIjpbXilw8iUjIgnrjHHaHC7/6Z7/G0c6O3Hxfff893hxfCLUy6k7w7v2VnGhsOkwXEi9jD1yBqQolTifTqSA20lkUK2V0Z1VE/X7kohsSNxcbIzQHXfzs4wyOtkOoFKs4vmqi25lgOlpi2GEsk0tFjYUCYIcLtqGuET1YXFvq8l9SVK9MPrjg0copkghrmkN2Il9Yt9UJC3UZAOJZAxb7RHDhkC8Mj9OJo6M7eHDvY3hdXjQ7F/jDt9/gh5cfYHXZcHh0hLtH97Rq8HkjsNGjP18pP7ck/EAP1uUInUYFlc5Q+ba9PidKY+xk4ggF7CqE2u0pbD4D/XYP2wd38cWf/3OMx13MGiP4+OeOyqhVW0o+WVlHKFUrODuhaL0OJ52edqdW/pOFaamPxxM4PIginXZiOKTTeoSrSgcLmwUbuQCe3MlJszhajGSzv7nqyLXn9ROhYRekPBT1SDPDqbF0czt7il7ic/v3v3mJdqONZw92lc/cnUwxGDH5xA1XwAEj6IXP40fEYWA+rcHua8Hu6qJecaJcCMLvJRCULrsZCoUWbqonwNStF5/wY7eLNkyKqS1IxHMYjpcYrBooV3p4eOcjoUYKpTw+FI7l2I37IyjcMLXlD5iOJpq08TBhMcU1C11qPB/4+fOADoZC8AXCOmCpsQuEiHUxI5TIt6R7e0ncRTatYu0qf4HXbwua7Hg8vBws6I84/TvA3vaGLkNOQmiiaA+4lmuIL7hcTYQq4fq43lpqesuYK+qN+ecQ8UF+F4ub/V0DmY0wur0+zo47+O7bS7nKmY/sdUPcTpqVkolNFTfVm2tEw15sbeXQ6XXw8u2Vij81wdKt/bH445tBDZImfPR2cIIgVpkZzaSiywwrgE1bDdN5SxmLXSaLOZ5/9nPcf7SHybQvEHPA5VV82+X1ubYncR/5pXE1D+/Pr3FeLCrlxDLlkt8NI+CVjq/bH+hC4ASQnb5wGC6HHNy8qG8RXrcrMBp5WJCxoVnZLVhq/cWJB6QP5dHMFXI0EIHD44TLS61hHNPhCJUSV6GM1SO/w6JIN/vSrovW5XfB43PAY/BOsWCytCpW7vbZoTuxN1gXgJzgsABfT19uBxCUXvCzFCdNn6N5AQvXQXmSGVSve+TgMII7e0Gk4x7hov7w9TWiWSYZdXGYCsOTNeD3uuEg/wX8nDitHCHsT6lZmE9XcFqcCHkM9Ltd/OMfTvHiw42K7AeH9+AJhlQMkj1KykMkxMnqUgB2Tl5DoSAeP3yObHpD0zc2HeQ05q8K0kAaNgda7bbg52T88SzlZXx+cYlOf4ykxw43zUnjocgL/IxZvPFOpSucvNlKrYxy7Up3Rq+xUoMViwfh8pgM1IW1ryl9p2XSDYjXor6O7x/zjutcGa+DHjid4/ZBCVo+J7KpAFyUBhluaQ7pR682OtogEY9GUHu5UMFqamowb+NYSaNgjvrIyumtWdhPlzQ0OJDLpoT/4rPSH9BBbde6cjKbaIrX7vSkNWRiFCUDel5XKyWMmG7rCaYsfqkpJR2i1xf4nBpURtxpi2g19XDUJ3K7xx6NLtlbpz27LL6DE+Km1u5dDS5mJtPP/D6sogzweWKKFT1ecvIS90RQN6fUKqxMAxOn5VzbmnXeytxG0tlLRN46UcTpduDBwyM8e3ZPcZFT3pBsuHoTfPPNd+iOurC52ZgB/S6nemyWV0hl4vjFL75EPJVQHjgRUTxnF5O2tL3c+lEaFwrGJHPh34fPIyeO3FhyE8PtGKfOnJhSU8gzdn8/pWaKWxUWf5Tu8Wvz3WL8pSWQjq/4YfAP43/y4VQluxa5yBLAD2JpOoHYfd2+oNw5O8T6m2O6mGO2NmlkYlH813/5r7CVSGNgGaDVHqNca+EP336PfP5MCAWJnq0OQUsl7CQigRwrhqPzh+vxmSum5VQ0fa6gYXNjPOrg+dMN7B6E4I06gYlb4NtqfSAXLeG1k4EDFocBu2eOaZc+Zhvu399SHmWz0ofXH0YwYaDSKMPp8Mopx/UT1xd2xwKN7gkWqzFCviQ20/dV7BRLN2g2qri5yiOViCKaTMHh9WAjkVQWIKcHlXoPf/23X4vtt5tJwbqYwOF1IRT0oznpozMfwjFdwuizyF6hNhkitxXGZtaD+aSNWGYT2cw9OBxB5SS+PnuLWXci5zUPqjdvLlCqEXJsTjxn0wHCnhiCEQMWjwu22QrMB7C6ASPqRMA9EyrA7wqj2Rjgu5dv5az8i189w727O7g8b+HrH14qWot6Ew0vbOzM+fO3Y2GZwwkPpjNmFHM9Q40W7fXmpIOiVwdNGbBibyeDw4MsapUqXr0+xXBCeLcFUR/X83STTzEbTpWDurRMMVyukNw5wL3cPqzo4IcXL/Htj8fStdy/c4hgkNo4coo8CLrsmCoz0Qp/IKog9VajjBcvv8a787Ig0cyrHfcmQoIkMxE0uw2tOex8CccOOL0Gdu9swmVzIeZNYTu3he6wjrN8Xpgdt2OFk/cXKNSuYbgW2EptCStTa/b1tQkxpYbszp1NHORSaHcauLi50RSSK8yIP4q79x7D4liiVM1jziLF6UGnPMFwNFNaAs03hs+PQqUhPmCnUReMOJPNoj/o4OriCg67gVTSj8OjJPw+j9zT4ZBP711z1JPzzzl1YrnoYG4vYr6w4+K6jdNzdochbKTSim/jSqhQaMAytWgaFE+HMGC26dKKRDKKlXOBMSfq1jkS/hBcDk45lrq4Br02HFYDk7kNg3pL7lIellx3E50yVkCIE3TIMZGFmwEeiDRA0A0Yi/sRSfHidGNpGSNAaYXe4gUcdurW/Jq63BSr+PabVwg5vHAHTQ0QUSOPn9zDdiaG3mKAdpvON4ucbdTy+cIuaaa4xmZDdVXgpG+g2K1IyCdZAxFB9iVdwCH44iv4PSHUK12cHReUGMOYJIGInTZNWlLJIOLRiFZ83X4HmUxEkgHb3Ibfv3pjOqPJxFyaax+aX9iIUlO2srlomYLTZYPVYmA2nauAo/yEjajFuQRpZwTSck4i4TqByOSA2W3IbR/AE/DDaThx/84ekhGfdKNkuZ1eXAFup7Q81BtVy0W0mlUxwhZwYbG0SVyu83ltQuFlzFWQ1qo2ns+mxEZF59ppy0JI34fFIoYYjSTawhCNxP+bmis2/v4IweEut9ZJvBxrzYZ5gUxmSMZpnGLKDNOUHCqQmfRh+LyAywp/0Iu4j4knpN5OVIzWW11c1WgQE59cq0reJx6PoUJQExo+LcxZZaIJbLDPLZqs8bsmVYG/A44ZDnYS2N0PYDvHtJce/o//9SUadRrRbNg9jGD/bhCJhBOR9Aastqly0XvVEcYzKxJZXox21AotaVqZUe6xzhVj9/6sBbsRlUlnjCmuLmuo1JrojZqIRDzwWOxodrpo9fviAT588ASHRzvaKpVLdRXopfIVGrU2pgtmqHuVG88UGLJMT/LnGDBObzxDKBlGIuJHvdnFxU0JHp8TUT/dmlEE4n7p//KneYzIH+zW0Wz3Ybf7laxBHFgslVTcJfVirVoNJx8uRDxIZuIIRg202n00mk1YCfVfMWFjiYBrJj7t7oYdY5Dn6cHKE8BovEDlglGZdLw7BbanTrFYaIoCATs/edMQaLUwbpIpPzZNPlf2uZJX7t7dRjLGqW8Dl4US2qW+GeOYCUh3v1oZkhbRQRwM+hEIsLnwSd7jXvBdNTDBTLnEjLzjwIMSAspquDVgz9FstrSO5dp4RlkEp8vsCaStNQ2bbLbYBHEIwY2ZSCf879OJpn6Eo9NtTkqKk9FuNosKShWJfAZJNiFqbWoOnuwMvTB7PRV9nM5z67UgX3CdXa36aTpBOJ7A7uG+nutsyo9ULIJaqYzi+TWWzEdOhzCez1G8aaJ8wbPFjkxuE3t3d5DIJnF5dS3DZDTihd9hx/npldzinVEPwUhUhtXpbIxGrwLbZKXaRVgr+0r549RR7m9lpTf1+5OSSqlhU4ydeV6oiZ9MWABGVzwINN3jS8d9ubAs5kvIceftjl0SQEXw0MLs1MpmMZ/qQJPrxmKR9mn38AC//vWvdWg4nXzJpxr5vnrxGsVCEZWbkrpz7eythJLOBFo2V8Am9FBiX6ZRsJsmjMZqx3y5Qibrwi++3IbNPcdgYoPdEsVkVMPFZQnjqUNfhxcaT796r6EuhuHarGkDPjfGw4Fs9cSYNNolGJ6IJiQM8zbjl3gINuTq9LoS2N98JDL61fV7jEcFRCJANBRFt+OAx7MJp98Pj9OLoD+G8/wViuWizB2paBClwgXGFoqnDfSGU3V5FM86x1Pt85kZm95JYnMLCHjcSCUeYGEN4/gij+loIAp9odjR9zQbAT++OEGrTSOGySJip5iKR+D0OPSDt1K3ORopM/XgAdNH6ujSaWQL4PK4gvN8RRfnl5/eEyLguljF3//2a4wnFiwXFLktBGgeDPlzXdPt7YDf64HbcOowbrdNgb/Win4fPC6nILr+cAC57TT6vQ4K5wXMB1MkYmG4/SsMp3SYjXGwY2Br24J2f4GzPAXrSzx8QkfTBK9eVnBx5sCjx/fx8EEW/c7ANBzYDPjCBhJ0RiezysO0eNw4vSziN7/9Gu8vrgQqXowHclyzCTA81GJMpVubMOXFbmgN4fRMFWq/laKG045mv4mT64a5guw2sJwydmyBT54/Ryaewtn5Mb769lioIeo5iNhJxAOwcALQ6olTlUxF4THsSMXDCPhDkhkwEzWaiMo5OWwasK/s0rO2xyNNYketEeaTMRqtChqtulmgOsmMZEqLH/GoE0+ebck9ZmU2pNsH22KCTrsOIxCBz+VHt3ONxuwatoUD5asmioUJam1eKCm4fUF0W2WM2kMxL/0Rvwr6fmeigHmuoSeLhQq+7c0wdnd21EUWris4zZ/K4UkXcKNBXR41ZYDbmOvQsKwMJLiOjhgoXBGmPRQT0uY0zHgz5rPObRgNaVLyYicXUeHElToxIlwlsjBjk3R1dY33ry9UdB3eP6KfTufCncf3kctmULq5QT5Pt/YElQZh2zbcOdxAMOASkDd/dYnr0x4chtfU0wgIzGLHQpEFXD4bfEED09EM15dMTploJcdzjSxDdspBw4tMKqwJPp3OjEd0Gxa4XQR10/luw+u3J2i2BpoEUb9IjRKLVZpyKKhnygr/3vxnLEqJveL0gYUAWZmUkHDlO52Y8XQUXwuOrFQDwOlz4unzR8htZKT/JFmBOKjXb1/j5rqJQNAvc8BsMkKv00d/MJYxRr7DFZ35pu7pJ/aY0wlOIjS1sFq1Quf7KjwVY/YWK33vnGAEQ+SuMTpvKu2eOIYsFjQhtMIbMIRJoulLmJFqSY3L5x99BLfNhveFBi6vL03hPQfM04WZTOSA0iQ+/+iBWJYDoq+YkDEY62d6cVVSSgjDDSRJCPr1d+OfTzPCbRzWgpKDOdmrTHZYb6RsFnhDDtw/ymBnP4hkaIH//X/5HuUyQfT/6a+Doxh++esDbGxaMBt2cV3owQhmhdOpF2u4KjXgMhZIhr24u7kHu4Xw7RtMp3ZsZA5RGY3x8u2JnlGLdYqA3y2jYLfLFe0cUcOrKacRCcPu8Qi/5WOm23iA6vWNJtTeiBeffvEcsSg3YddKf6Jele/nxGETy49n6Gn+CrAsEPYGsb21p/eWk/dataQCkHcG7zkW8yE/n7cxfKED/OyjjxUjWauXpGMm6myDbmOvBZ3iBBfVa6xmY7Q6I/jsK+xuhhHN0Mg4xoqcztkYkWRCZ9PLH09wWuxjbg2J0cm4tkZtoGmyoHA2tzKw2QSt6OAmTNhpQ2YjjaM7u9jOZWCzrFChgbFUQ7VWhsdtxcH+DgLegExoo+kSZxcXitLcSmawe8D73CrMidXuxmA8w9VZAfmTU5ic4LmeZxoqeJdyAmg+61aZU6i/5fslc8fa3avagoghkklWJrJOEo7l3HT72h1qNCyUE1gtuku5omb8aavT1jZCjdGMtchUwymeCdxcsjYht5R1i6DU68buVtpGw5vV6ZCxaHc/i2SS7vkR6pUaDI9Tq202y4WrshpWunZ5Hhwc7Ol7uCnXNOTYP9hb661XOD09R5d3vIW8VU7BqVMeiWPbJdB/tUA47EIiHlK943L7tVEcsTHkWng+UcOgyak3IHnXlJ9ZMBOTBpC/OGW4hTLzA+CBzsmWWTma4n6BVsmxgvnPCdFllU23MMHMXCV4QiEcPbyP7GYOmWAUoaCBZp3OpAkuzq51cY8ZZeQkhoAHDg8vU6zKdSI/SFMkzD2/XdiNWILMPC8SSQvu30tJ85bPjxCNZRH2cuVVwFmhh2gohc8eP9EH+e7y3DSUwIbrmzqstomo8QzKJjfJ6hohm1ohtZHGfOrEZDCTvjAU9GJCYjmZUW43BsMZKtUiFqsKMmmOiA0Urx0Y9+MIROIIuGMIeCPwR3zoTGqIhd3wwYr337/C+0oFfn9QLy9NTPzzx8OeJoDsSnZyYUQSDiQSaSSj93FVoTP3G2RTQQStBk5LNTjtBmZjC168OEGjMdBanM4ovzcAr2DtPtRrDQG3OeP9+MlD5HYSqHWruBkUELAZqF60Ua8O4Pd4tV6LRoM4vjiWfdzwhjSW54WliwMODPqcbDnh8jkQj4bXOYiQI4wrN75U5I9ZMdEqg/m3C+o251N1yHTn7m2mtbY8vqiKafTRUzesjiauSgYuzidIBBfYP+QgZIFXLwY4vbDg7sN9JGN+xefUO2X4rE5kc0mZIjLZLfg9QU2EytUW/uH330tLY7X2MBvTUUdHL9loZlc26MwxnFvBAHmGs0cSHkTDQU2Ni+U2Lm6u4Xd50e+1MV+NEIyZU6NPnv0CiWgKF++O8ddf/w7tfleN0IPdPa1WLmtVlBtdoWV8XgNbmxEc7GXhNuwoV0vSkEaTUT2DnYYN8XAKw94QhQtT90LcDtNsRqO+ikMeJMx6pfuLCRNb2yE8epCFx3Bg5vRhBZ+0lPNJFw6HX+vIVuca02WXUCoUL8polafoUCNFAPTKhvlwCPeK6zh2u1b97EfDORIxr1YadpcPgbAPWa7uE0lFdJVvymjWa1oj1usDlK+7mgrYLNRgutQgZTZjeP7RfSTDIZSvy3j37ky4m+FshWAsAK/Pg1ZthEqxiZ2djFzB49FczyYLjf3DPU2fSjcVnJ7mlSkbTkcQT0TWqT9LPHz0DDZGUJ1d4fwiL1wMD3LqbRNROrYZYdhC/rIA9ByI0sBgMYXt/TmlK1T8LLB0zhDyR9BpdqRjnStByHQB8vOnZIVi7XDYEC8tl0sjGae2cySuoMvuRX88RKPeQa3VE8xVBSB5XMsldnf2FAXHnymLKZebqSZd9Npj6dssnEJQX+TyaFUT9JgpOe2BmbPtdkCa10w6jkw6inQ2h1AsgUg0rvXXd998g+++e2teGiG/3sdOs6e/z2ROXRRXVVzVLqRJ5nkcDgfF9OPGxmswQcihC5NrdjX0XHvSdMd12XyplBVOV/iZ3JqEyEMUg41QWxs1jDQuxYQK4XoqHvTjwf4eAnTn2p04u7pArVEXnLvR7JpJMFaLGu1PP/0EEa+BYb+lSRH/t1Kxih9fvJb21FiZWr9YPKrni2J1c+JsMwtJ+wzzwdw0fxHeu7AJFu/0LFXIbG3a8Df/No9W80+Lv39aCn72eQ5HR2ROcpHkgz8UlFyAed3U1frdPuxnH2E0sqmpHEwt8BlZSV8uS0UsLFPEfE4ZIdv9mQq2yXCEWNinv1erO9W7QpOXdJ6U59iAoNOCcn8Mtz+Ao6MUBoNLFZJuZxSriRuNuQW5VArzqQXHJ+fodjvwuQ3s7e4jnomrsO52qir+a+UOClcVBANupJIuWC0DBKJ3cHf/DpLxJArFIl4en8BCKYHPjWQ0iGqlI8rCfNAX3N1hXyAe8Spa0WNwO7FAwFgh6Aui1uhLA3x8XUOjtYRjaRcgezZdy7EWYyWdmKIsTv6tivekKz23tSXN9sH+riRd4vyOxihXy6jWa3pXWISxpugzSrBUlYnk8aPnuHu0g/F8hJcfPqBUp7zHjQqpHQ0ihZZYaTDhQDqbUV3AZ5lyErmG1yvdW2IIz32eLw67ueLlnymAO1WCKyZpmA0H9eR01PKs5AqYJidO9Pnck6lHJB3RP8sZt4/8fhjj6ZLp0jSUmCtxypFYlGqd/E+TbpZLQc3TmykVllwduxjv6nRgMRtJF0v5FptPfpakc2xt7aA3GOHyukDFE6w2hzSdHIDxns7nKxoUGJTBYK4IR+vCilKtif6wg52dJA53cogEo2h1xyjVGui06rovKOfiEIPPDiktYa9f8g5LKGtOAKmv+CNfyeyS1S2qsKPjzK7R6W0kCknhcudyf74OSqZrjEUgu0tyqp48eYKnjx7oUKKZhF/z9dtj/Oarr9Bsd7WCmYl5Q72H+WdKbs1TzULd3xyZrA8+vx1buxGEInbMp0McHdzDeGTDj6/OcWd3V2uQy8tLrOxu+IMJuK0+HYqNfh2O2RTV+hw3lTqmyzb8PgPd9gLL1RC5XTqa3IjE4hgPDZTo2Az58MfovQwAACAASURBVOjBU3U4l5ffg2fosE/wb0eXbiLpgsXqxquXHJV7BbqkEPvJo6c42sog6FognYqi3O3h3//mdyief5C2gUXy7uYGhrMBrqtlFWoRI4j9WAxzG7WCfjjdYTTbc9SH5wgnbXCuAvqhRyMpvYQvfnyrB4GFMse+1DNwzcNOmqsYmbetVnzx8TPs72zgdeEUVHvsZBJiGL58c4xwNCZINbuU5qiKAF3Pdj/GZDdOh7o8KDjlw0yQqZ/dhMull46iUYp0BwPG+Zg0ch6evOCZlMJJL7WJFPVyWrOzm4Ph9OI4/w73HkYQi40wGFvw4YNTsXD392043DYhtm/fd/D9mzKyOwlEgnYF3g/HPVqeBS3lmqC7tGI4d2LYHmPQbSEQcmErEMBw1MdivkC13sZNpYhA2CsBLkf17epQGc+eYBBOv10GlV59gPzpJbb2d5CKEA/hQKF2g7G9ha2NTWzknlJghsv3J2gX38FqeFBrD+D3h2SUKpUqGHQGWE6W6ExXuHs3hy8+f4xoLKg0FK5cWEiPxn1R/AO+OKb9IfrNa61lRisLCldtVK+bGE7syG0FEIw6BekmC+/ufWo3InA43PC7thHxpVFolsT4MuYOtLm+c8yR9jhw1jjGh3dcN80QS4TEZWw2+uh1BogGc0hmXPpZ1+oVWBmrNVuiUZ0glkzg7qOMxPCnlSqK1ZZiz4jz4XvYagxRL/ckyeAzHvL6kcwGcPhwA8+efgK3xYtGqYRvX3yN98dFuRkNv0c6PCJKus2anGouf1DyjXazg63tnMwnPB/evH6HRqOJsOFBOE68jwvdxQiReAxJHyO7PMifXSB/dabJFeMbycBzetm5L+GyOuSKX05m4v4Ro8JDtjtjLrVFeaEL6xSYmTgpxcutxd9KmFhnidMd7DXsuHdnD+l4CJGQH01GtzE9ZThDZ9zTVIdTlcmcaRFmOD3Pxt3dXfh95Pb1cHVZkpmKZ2I0yktlgcmQq/gueoMlsrksPvv0kfRKv//6hQrQp0/uIJ3LwW93Isjc0FAIjdEA0UwKlukc779/gZPrS4nuiaOgNKPb6qLDgthGCDKFzybyikBbaiJp1DBcZgGYSiRkVKKDlHgXc+qoeKWf0DB89/i9cLLBCS/Pen7/NLwJA6Ob0yLhOlfW1LWxiH107y4+ff4xPBaaVqrSHLOJOD+7FNOUGmi6tMPRtCaAS+Z0OyxyN/J7ePXmvZzcdqFhbDpL3DSTME6v39edwnOH62ROmW5TVuiM5RqQST2ZeAgXH67VLN7++tW//h80VX3//V/h5uLFn0wEcxt+fPpJEuG4gZmFxrSK4r2cNh8iXg4WHPjx/SW6fXMQwe+X91QwYCDocSrHlnBwuq6pQw2nY5hN+3IUj3vMPjYzX93+MA7v7yPlGaBB3eNohoCfJg8y9/izMjDoztCfWuG0OyWtOTu91LPFgpzTU8oCXG5SHipyrJev22J0csCQSBp6bqlt3t7YhsfhwfH5Fb57dYyLQhn7e3vIxmIIBGnQm2o9TxQaG9RUKoTNbAIe2xyD5RhxH02K3IjN0OjcCLlUqS9Qag7lOLZZzQZGxkxlw6+DAdhMkHM5XWBrdwd3Dg4RCPrULDIPnk0UCRVkrjoMjyLjmDhE5uRNPq9p9sf//HNkwyGMBh28fvNOhrPVxKY1L1OPrMulDEn7hztKIaK+nIYn87HkWtf8T2r9BHFnTcJd7Xympn1EmPjatMU1LgfzP0kimMlGrSw1PPx6lLGskUn62isWceTOmjXQ7Z/JZ5PnujwKiykmSh9iU2negfxlt9IGCYxXC4SCAUSDPlP7HA+jXKng9PwM0XgSsXBU7zLjLDOpDWpE0KhfS3bFSaDdHUI8FFQK2KvXH2T6ZLKMxYRtIugyMJhMkC8WkN3c0M+AuuxumzzjKvrUSE44JzCHak6XVY7kHW59+H6zANTBQAbfOuaE+3X+d4Uo28ycVP4eFoD8Ijxob4GNDkahEI9i+WNgMvMAKbT+5Z/9Agf3NmWKWKycsNjcyF/m8e13X8l4wQ92OTJF1RpHrsWa5O5xUsaH6cnHZm5sOpMw4aFTG3b376LeaOHd8Wscbu4oJ5fxSNT4+fxhTLje63QwG/Uw7LWVkNDsjeAPUwxM7YAD2zs+YUm4lgn4N9EbDSX+jwb28flnv0CnV8L5xQm2U0FwoZQ/O0e9RgcP8TjATXGBSokaRUJ75/jok4/wF7/8Ek/vHGA2G+Gbd2/wH/7xH2HtVzAZz7GV2caDu/dQbVbxzdvvBLi8v7OL1dSHcX+lrEdn0I7ucIDxogJv2IVafQnrkN1xSlFt7xgbxe6LHKERiy0TO8OJBIn8HAc4fC58/uw5IqEQ3hcv1UUfbCVxXSjgzZtTXXw+R1Bh3HbnSOvNTmcpazrN1mQHplKMHyPB3oN6C+h1B9JKMSJOzYKE7qb4d2WX115ibdnuac+fjyQ2pbnCvSRRHtjac8NhTHB9Q3RIBB6nFdmsF4lwAtnkppiBv/v2BfwBB472k9jdzKDbG+NV/kJaqnF3gEGjjanFgRZjqMJO/PKfPUIumkCnRXfcSN3m8XleF0Aul4TDucKoMVL2Zq05gMPLQHgXpmIqTbF9sId7D5/BtQDOjz/g4E4cd/b30R078eLsBd69eWGufKnwXwD1Vktd7872lsC2dBKfnpWRSUbwn/3qlwiFA3j96p10OoSFtzs1rQtDhhfjaRv2wEiGBOvciVpxJlfqoDfG3kEK0ZgP/S6J7jNsbHsQDFsk7N5IfYzN1CbylSrqjRLSAT9mNidWtjnCtjHOmq/x7v0NbkpzuUX3d3Jolrs4zZ8jm9vVy84CcGlpw++34PhNAbXKCOmNND752WPYVy78ze+/xQ/vjuFY2hC8XWV2hxh0+/B6bYgGYvp3YykvIokUUskNaVSqxYo+g053oKgxcgbZfYZDXmnimLHaG87QbppYAuJ9COymM45mF7k6mS07WyhuzBH0IJVOIOMPm+7qOQ92ctes6LY7qLc7mCqVhqe4BR6nB5NpT3qyZCimKXNn3JFhYjycyOE8aI/NC4IoCaZ32O1YSONG9jTZYmaW71YuhWw2rL833ytKFqr1Fvo9U1Rtunut+rtzykN5SyIRg8tJ8EJfcNtGdaGLz/CMdT7eFIao1BlbyPPhYzx6dqQIrx++fgW34cO9J4cqkuejBRLRJAbTIVpDxr5R/D1Hu9bDcFCTDqlUrQutQw0T0UBcI5tbEha7S4F9xfcSG9TMAmZRRQE6M1vpKmTT3uZ0b0yMyVTNPX8vvw5lN9IFES3RNyUeNI8w19jlpPiJ9IEpHG4DyXQWm5ubyGWycg9f3xRRb7b02Zaui2hUqvD5aFgyofV0tEfCxJdYJAXoDIaaCBMHQ50W/3zdL1ZzwCD50TqphJGalHUs5nzHG/pe5OJkPFh3qnU1f3EL8pf/7f+I6MYDLMSMAxrXr/H7v/0/cX3+458Ugizc796NI70VQLvT1/TR5/WgWh0gX+xhZeF0kz9PJ1YzJk9ZMF0wwg4Y92f6LDb3M3Ls8t0ul6r6Hpi+xIaHhIS79/axuWtDtzNAvzVEwBNBIr2J/mShJB06eFns0sFbLlfljqZh0gh4EM8kzLOUkXjkBpbrimnknWy4oSm4zWrHnYd38PThI51Rb96e4Mc379EZDJCIRPGzZx9hMxpGpdXCBVeyxSJatSqctjk+/+Se4Nkr1xwJFpnVIc6LNRiuKbyYoNax4HVlLF31xEwyNLdAvA0dXJk6MB7MMVxQwkXTgReJRAq7u9tKp+Ez0+t1lczFzUOj3tXvOzjchdtjTudo/AqnYkhHo7qnqzdF9JttWKcW3NS7OCuXZcQkQJswY0q1booVYU/CMpsxZs+MCR0Mx6hWq3rvvB43nHThL5ZoDyYilEgCwXQOp0WTfz5DLKYcXtJCTG0v4ckcYIk3qGeKZibzGb5lUGpzsFzC5TbWeLyFElt+Qs2s3bj8vPiLGkFGZ1Di9fzZI+wf7MiQ8fLlS923+vouG9KZTSQTGzJlTScNrBbU1g7gC6fhUX1TwW9//zu5nV12j4ldSgaRigYk36Kcixs4oq4oxcjEqWs2FDd3cXGtnGA2ZNwaODxuxGNpxBJpagDDK8Xv8I1ZV7rCwigEmYwo+xrebBZ/P41a13RtJ1e3VA2uUSguOlcWC6TSafzyz/+FDqTjkwsUiqbjttmqYtjt6DAQO2idpccJpMKTFzMJwaOxANwGkxdo4bcim8kh4InCSYeDw4KbWgmFfFE/pJnFhlGvg71MUiL5m1ZVOsNRvWvyhSwenF9WxBxKJELY3vVobTceWfDu6hijkRsev092a7c9gvt3H8pEQJjp/YOsoo2uL65QyF+icFJXtA9d00x7oL2fnxMnjuFUVOtkppOMuk2UC+fSDnIatLu9B6/TwHW5hrNCHsGAFxnCMVc+uJdDZJIh2DxeFOo1gVQNJ52CC9idSQyGE5ydXasIpAGDxRgPSRYcXGkQj7FkJ+n2wAjYkE1vwuOO4vTqAu7QDPtbaekMXr04xqA3gHU8RSxoIBh2otgbonhFfYtb43SuOFkI7exHZcE/PiawtKn1GVcmtzZ5vkCKd4JTOigZIMmJEonIPMQZX8QsQz7U3sAMo/kYC4S1pk2nfPAZIeFG9nfuoVZv4q/+n/+oacRnn9zB0cEmLotV/LvffoNRbwHHYolczAunxcyA3TzYwsZBCnNLECfvCyrQ+oMmCldFGSvIdOQqeDzpolsfot+bwqZ0g7lE7U6vF9PVCpHMJjLhGJaTMR4/3sOjB/dxVSzjr//hrzCethAPJYS0YYPB4uP+3Xt4uH8X3f4Q//jNH1C4NuOOfvnFFwJKf2Bcny+ioO6rwiku81eIRbyAtQVvaI5AlJGDHtQqQ7RbA13KmeSGpqWjYQeF4pWivzh1Wczc2No4RDSRxJDxfv2u3OfMLOZUYGWrYjS/QP6kjVIRiETTMskUb9oYjlrY2s7CawtJZuEPce0xkqCdQv1MehPp5AEcqxG+ffUW3/z4CqM+oQ18f6F1KleYsWRE2BRmr3ItwsI2lQ5q2sy/P7OFV5ahJAl2GEjEg0L20BBBLWm90RDHj5o+gryX5ABOp9Icc+V4nC/gpmVy0na2NyUsJ5A1nU4h4PYhmQroIHzz/oN0RcMR9bPMxTQPcX69wXCBXDorjZWqeQC1Sg03tQrmw5WKBh3GLHjIwGJyBzOHtQo1w+MDQS+ePz/CznZKDkyCr1++eYviTVerE2qctTq32hCNhcWaZKMaDqXgdC/hNkxGKcXWo2Ef3fYcl+dt1DsDTTQyuQ3sHuWUY/Dmu7foDsZ4/uXPkAj7pSGz2N3AcoqtXAxuh1U6KCJy7KuZslKvrs0JnuGyYdDvaiJJAPdtji8nhLfyHRawfMa5cn96fx+xeFwpHHS5n5yeo1Spamoh7eCUvFVzfao11nJpApqFw+CwkK7MLuJh8hbpIHXh8M4dBEN+TUjqg5kiv3jJs0BlEginRZzeabrossMIeTWZZKAPOYNc6TMFQZicNSORlzV/8c+/zVTlUIJGQfHNZlMVFHP+HJhG0ybuwvzF4u+/+e//Z4Ti2/q+eBe5aNBZsUgGRv0yvvoP/xvefv/v/6QQ9Hqd2D8M42dfbCPsD6B000P+hsgVq84QYq/GnYH0aoPFhM4h1KstZfMS4TRrraSbJej6o4+fCeg8HHTQqtcQCnkQTPP7caFd7iDoiSIc38Bo6cT7D+cYtUdwLIco1QjOrstM5XD5sBLs26t/b9KrywBAjBppHcR/2OzmGtTw+PH808e4d+cQvU4Pr1+/0/tGgxFdoA/uPEQ04FO61Q/vTtCuVzAd9LC/lcTTw7j02007p+R24c6OrwuiQ3yei2I5nuN3b6/xDx+6Qlbx/uDGib/u3NvRe17Il/H2rKiVN99pcoGpC9/b20YkGsBsOpJuuVppSUPLSXo0HkM4HILd7pBWbS8ThctDbFkP5eINnJQlOG0oNeu4rJfh9rq1NXB7Df07hULRNCKuTL3w/nZORSmLqnaLkpWB3lEWhnxmGOSwmpl1C/Xvbq9L+l/pY6kZ5OCKwOe1Q5j6ThaAvNuoe9cWdE7Hr+n+5Ts2ZZG4BlJbZmZRbmpUTZ6lOKDr59pteDElVcMOfPbFR+I80gA06HTg8zKpY4FGrweLwwfDH5Yb22fY4fVQg8+Ma+ZyryS9yBfOpD1sN/siMCRyEd2l3epILOPRbADD75Zjn650xgo6mLp0U8JpoYB2d6DNlvwQgQCePn3+xxWw4JqOdSUs0j2ngAxJNgOPb19OfvDc+XNcz6qYXdzt6kBsHeoC2IEZBh48eapYqsuLPK4K51oXjwZ9OQAJz6UVemU1OWW0frP4kLbN71URxTVKJODBwr5SlMlebkc8rFq3iSbjcIoNjOeMUWsiFffh0dERnC4vap0ari7PYZtasb25hfnKjdfvruXSTaR82DlkpqZXmbnFmxpaXY6mY9qtBwNzuF0GSpWR9AFb2SMsxitcn5bx8usf0et0/uQQIU/N7faqwKTw0uN1I5qMCIC5mtcEcyXbp9sZo3jJvM4uNjNJGUVyh064nXPkUgfw+HL4/vVrnJ19wMODO9jguHg4wkn+Au8+8Ie/1EFLl6PLbUUqHUE6xVUjA+/nmE9tSGV9WFlduCn3hblIxXzY2UjKZZe/LMtZmEj5YfgtCMVCisY7P2HEEflYdHk58OnP7yC95cfVRQ2vXl5hNubEjxgMmt1XCujmYUANBFcnFqtJbrfQnSw7vRlajQWnC6Z93uU2D/Pl3AGbe4lQ1IZ0PI2dnS1s5xICO/+bf/dbeHwhfPrpXUQiYfzw8lTO3Mmgi52dtNJZLLMxrNMpMhsbsPt8+O7dBXXT2N/dgd2+RKvVxNvXeZyfXZlg1UwAs8ES5XJNU5JEIip9DO/OaquDORMlwmGlk3Cll9pgHGAR71//CK/fCrc/iG6no27d7wnjwd1HiMbTOLm8wN9/9Tv02g247S588emniMb8ODn5AKfLrwlRo1nRc53JpWG4ZnCuRmqyuuMl+qOxgsKbvQnsSzfuHW3D5R6iUiloItbuMp7Rj1CCzuEIDJtTbmNvKITlaILFpIKVr4Fu7xK1whSWRQZOw49ivYPj0wriiQBSyQg8tgB8ASZ2LNFot2CzeLC9dQCnI4hWdYzxqI1Gk469c/GhGo0ext2lflaGj+UKf35011ngtjkE3D043MRgskSl2dZhTBg1wVubGzmkaaiwOmBbeZWCkL+4VJGyu7OlGD6uzm7xKKZhoolSpYFsLodYIKhCiukA/JlupLcQTQTEpbvI53XA83kqlasqyDndZsNJce1GOg2/14URmBIyRq/dw2DSE4uMCIV6o4PpfIkYNX+hgA7aXqeFVn+CVmeo4u7Xv/oCW7kkAvwcr8v4cHKM/HXFFJuTZajJGiUpHngNuqJdGE8XSMQzusyoHSTlgAfsbLRUesN5vvaTTunPvvwcG6k4Tj+c4tWHEzz92c+UAjJgxN58Lq0Wz4RMKqoGo8is1u4MtUZVnDSuo3hps9EajCZqDAmuvjXs6ULjNmVqunm5lvv5p0/1LHI6m8/ncXqe12XCS00TnbkJZ5YBb53GoXUfhwAUzy8YKbXCznZGsHMK8e/dP8TmRhy1WhEnF9dqBBj7yIue7k7x2QRVoxJzBbfHLVMUU2A6rZb4ZnwX+XPRi7i+MLWB4hmzZgIKq7OawmLnFG6lNSYjwciSvP0VCKfwX/x3/xMS6SPMprzoCeM2/5ONDBsXFqHsENvNIl794f/C62/+SokL//TXZ7/Yw3/5r3+G6zyNCz3lssaCSQSifsKPUK9XMVwMUO91kb+4RjabU8TZZLiSJpoJGw8fHOnzmc8GGI16Oh/nGElHTfevY+WF15fGcLxAvVHBdNyBa2GDzR0QP6/baivGkmgSw+dC2BNBs1JT9rKQMi63cngZncaIs+29nGDy4VhAHNOBMuCJFuGd2Bcj0Rs2ULu4kY7dbZnLXMB77vlBEpPBFMXhAEtHENVmE+VWFY/u7uHPH2Tgnvbw5n0R/+ZlXee4Ps+5BR6fD5//2UdCybz58RQ//vBGplEaK9iUsalm4MDuXk6Twnq1KpwRSQg0LvEXAevUou9sbmEzFUat29EmjecGowFpbOr323C4rZgs3HqWOSnmJoryAWoLCave3tmUZpsa3Fq1oWeYa2BJNFwOEUGmYzPLWxgitx12wwYn2bhrHioZsmqEVLBxqGE2ICYv0IweFHh6znvNLBxN5PuaG0i6wW3ht141y1Kx3jaQlUEPgt1wIJI0DafdJr0KxLR4pXG9qVKeRoxVSJsMpufwmeUmbcxIN6sZLztesMFsSxJB9qbD4HM1IdlLaTPL+UixnVMOQ8ZTbGxuI+gxXdLT8QKNSlubMm4so5mIXMc/RcHxkqbTh2NajeEVcULy/W3UimnR5zeWzqQQCAYlLqYehS85o4O4MqBmgB+i1cmsWq9cZJMR10PM6lzHuHG1gIlcRbY58TPcP5uk7ltCNw/Xu3cPsJmN4ezyWmLq7WxCK7hKt4d6uyFdCXfl4+EQeztxuQwHAwLCyA+qKn7nTm5HH8Z3r8/RG45g+O1IpdKIhBMYz8xoGoljnVYcHvoQjfT1A728AsbjKDzI4OaiiPeMlaKC/P/HLwcFm4ZZDN55uo+bmxLyZ1cIBwzcu5NS4kc6ssLKY8dkFcSkl8TVRQO11iWe3D/CdmwD7XEP+etL/PDqFaq1Ds080vp4vFZkclFEoz1NakolByqXY4RCFsAdwnmhg4TXgp39MLbTCXhcK5zni0hv7GDnIIHL0gng8MNlX+H9mzLy5zfodDgud+Hx813E0j6cHP9/jL1XrKTpeSb2VPor53xy7NNhupuTh8MwpEgxSBQlrWzDstYLrNZpLRiGrQsbtiQHGAYEwxfeZF0YvjAWXi1gy0GQdi2JWkKJQ3I4M909nU73yafCqZyr/orG83x1ZuS9cg0HJLvPqfDX93/f+75PKuPlYQkBXwjTEQs+2jwQOjMHDA8HQsf0xdKBwekROyLLdEqWLDLGmMi534mkj4f5FN1pH+GIG/lkGOHVDWRjMR3oj58fqvu6sXVX/MPTwhH6zSr2DhLY3s0LSusPxvAE3Mil0ph0Z4rXuXWwj3feehPZXEpqvfd/9BP86EcfYGVlDelMTBDM4eEZUUPcf/Um4iwAbRsvjs9QKnWxsrGO9XwMiWgOo/kUldKx/Avza3F4Zk5UugNEExkJcQj5+EKEiopo1K5wUbyQWvQrX34X2VwQx6eHUnels1R/ZUEnqHgwKXU8Nx8vb9p2F0EvobkmHl7W0KhUcf/2HqJBEomHaHaaaDQGGI5CyOWDCHoTcHndcAVc8FoxBBY0pa5jNC/g7OIEw3YQN/e+JOXli9NjfPzgpaYHzJlezbFw5hTFqGOnMz/ymQNUK5xSVYzn45SHcQvNYRvPDy/QKI0RDUcRjnlNziQNS10zvHJzHW/ffw3pRAad8RjHxQJePDnFJc2JAy7cvLuNdCKp7yaXSSuF4vnTS/HLyC3lGtE0meuGNAbbRrlWhWs0w9zrRiwSRCLN6YAb3XoXl/UWMus5RFxezPsmPaLebeOyVJBieHttFcl0DPZsCu/S3qA7WaBWbmPQ6cEfsuD3G7iGBeDlZVkq65V8Fn5CevZQa6N41RG/b+fGJpLMtLVC4i6JB+ek6pcJFLYoD9ymePixwPYH3IooJFXC5faL/8qJB5sfHpictp8cltHo9bQWvvuNb4qv/PTlMzw/vRDkQ5iWn+vq6gr2fIJoMiYu6cX5mXK6nWNL0HYiGZYSkSHstOGgeXyxVDI+qS6DzvCvRc3h6cZ0FnrU3b+vQ4fPXy5fyVD7+lCTZyAtLtxUBFLRSP+4gArua0jMReK8e45QNAJ6B1KM9c47byKbDmI8buHx02MUS00M+jOMBzMlExh6iGn83B4fvBYREioyaRc0h2M8k7fjzAPMBiRjLlSQcm/XFPM6E56HKD+bw4P5eI5xtwt7NPp0B86s7uFv/trvAI4AbJsDC7caAh66E1p0MJ6Pgff8hykNU0KVboyHPXz4l/8UH/3VP4U9MtNhPr71c/eVgEKKSSqTxe7mBtbTaSVLjew+bLstT75m30YsmETIZaE6rEpME4kxoiuAcCAko2Xx0OYUv3RQ6LSUTRz0RlSIcN14PBNZ4IxaXoRTKxhNaMLfQattyxlD6SeczLVqKJQq6qenExseB+07phLGbe6mcbB1G+1BXY4c5NQRrahUyijUW2h0JrCY8tHuYea0kPC7FX1JqDAe5lLyYdQeYe4OYTJqC6rkzx3s55CKeXB60TGGwYyaJFw9mCCzsorb97ZVXH3y8BjnL4/lmSoI1OHGRPZgkM0MIyhJFWAxRi5fvXKl/GCaPyulIhHBoBtCvV9CNOXG/ds3ZC5/dcU0oDYWo4koP6RdcF3QQ5D3JLmFlteD3d1NuLzMr67Jw5MDKzY3hNXlYzkbyx+UxZsoJhQ4uhdwumc670UVnDJG09gYuWlSTZOTTwWvY0xHZiquiSHnelzXFDMpv9qBGe3SSJHjsIxLl1QGGqpznTLWlveXi24OLKJJKQii0xtJCby9l4eftjZtquN7UvDm01mprG2q+r0LBRdQ7c09oD8c6FoHyKVljCPv9+FCokJmx8s302XBHgJ1ZoJbC/g8PiQTIQmS6ODBwIRQMLbk+k/gSK2vLOTAvpjKQ03ERm4i5OMRibKohDFO38pDd7kQSyRgWT5jG9BrqtuTD5SINYZQSUjXFwgg4ieRdqJoJRGvuWPRxZvaFhkF036ESp8FZjT9nLsUP5RKhvHz3/km8isBFSKtVhHBgI1eb4bTIuObRvD5poj4LaQjjAcaYeEJI+TJYze7iWr7CifNS5kot+pzPH50Ih4h7885lQAAIABJREFUfZBCXj/WVtYw6g9wfP4ctf4UsbQDBzeYJjBFpx1D4TyByTCN5w+e4+iE3Dvz8FkebK9mxKs6LRky6v+fhz8QxO3XbqFHVW7AhzffuImVFcAZ6Mhqgtn1xUoUz1+U4bV6eOed21jb3EPME8GTF0/w4UcPcXZSwWLiRDYZRnbNh3DCJf+lUHCCQduFpw+66PRsmQ33+iTnAvGUA6uJVfgiTnRHDXz9C1/Dzn4aD48foHDVx9zpx/Gjl2hecCrgwYB8lwinRHnUyiUMe1NNfAXf1xkrRRm9SzJ2QThOc3MQLiL0RD6FOnc6RnE64+Z0cDka53paMLeBWaVOBVrbTJ+ZEkIYye5jPgtqbXGh0zIAGOK737mHtY00Tgs2BpUZWrOG1l67TPNuL7K7WXzh82/re/f5Qvj97/8R3v/JjxAPhBHzx1C6quHl0Qky+RTeevuebuDiZQFnZxcolvtSfvLzxiNeSewblYZIvvv7+2i2e7iqNTVdIyTFhoMQBXOug/4gzkpFdPpd7N+4KZ+8apWTqgJu7d1DJr4t9WhraKPSZqa0CzsrGcGAzItuMRvz6gT9QQfJJDOOvYj4EnA5IioS2oMKbuwmELTWBAlFYzn4XAH4HD1M0MNJ9QyFxy8Q9q3i7r134PL5ZSF0eP4UThcnYXMFt+fXk+iOp0iGkmrqLmpdDBq0XmJXS4i0qykXC50XL05wVawj6Deu/V0mvDA1wjXF66+9Iqf6ZJS2KV6cHV3gz//qI1RLl/ClLUEO/kAUBzdfwyub2xhPm3h6XEG7URf8T7gl4PJgPLbRH40wJZxLOIPrJuDUBpeI5nWAstM5fXmCvoubnV/EZzrp1VtdlK+a4u3t7q4hGQih0m0puzSXyspk++LsUpOCnmOObCqraR1Vg8VaQyHzyUhQG/SI5qk9kz5C5SI3T4/bJ2oKi1ZO+mJpCpp84sVxG2SIOhW3mWQEfkJJHvqa0WPLTAWYrrCgFc2ccYgDdEoNFKpt5Fd3cPvmXcW9cWJ+fnYEm0rgREyFD5tpcpVi0YQK42arpoJlJ7uKcCImigq5RoLaXeRRMrf4yMSpLXOZqSanYMbwABndGEEyn9d+zkOYxffLF8dSnROlWTjmSERo7+IUQZ/XhN85mfK830ejIdwk0c+ZuuHTz/C6rG5kcfvOLsazES5Pz6QwZ4VCgjlpArLbmXNyMlFBpqhCQu7T6VI5auBnchfZEPLB4QF/VwIDcZsNJO13O5UNXq+3YA+5H5hHOr+HX/61fwC3K4zJhNNyhd7Ax72DnqX8DpgXLONuY1/GdWdCBlgos6B34k/+t/8CR0//Us/J8IH8fkQF4+rqJr7znW+pKaHxcqfbEh+V151Zwlwb9H+cj2eYzMfiN0dTHkyGI0QDWVguZr0H1WAcF8qYjB3g6G08HCIYsMT7QnuAs2IVtsePqJe0Ag98XhtDe4HTxlBijHl7hPGoJ9sPg5SZKdqtg5u4dfOGCvMFnfPGfUGa1VIdJ2dFXJYq8kuczfvi+ZKvpwvh1J+i2+ghG88ikfJrCEuDZQr56pWqIgrJ9aT1Tz5G25uppvmhsB+51TTclg+FQh2Hzy/g0FDIJE+QC861yLVFTcB3f+Hn8Mr2qmqDF0fP0Op35OnHHMp4LCtU4eSkJKrSl778Lt567T6Gg64m7/3eQMKxwdDw69KpODbWV7VGT07P5VpBZTqpGDO6zI5pyzIWVE6uOpslOlI4nCb2kHvKNVJJtIqODVxvM64dXldO8dxGCKWky+lMVAhmJF8XdYJ3l1M+TpmvbZYkmFRiDuPg3HDQjm1uHFNmCxaWVKpQyRxQ4AKRTjoaMG6WSB6/q3qrj0AoomvpoS1NKCT4OeabK76y1WOqmqWBHH2UF2ySXG5EnBGp60nv4Hugzy3vs26vKY9D8ofZ9JKexOkvBXp8H2xmryoNOJIbGYlAWLCpcOPIcmlseH2zSZwhEij1d+ZgJ6GaG5XLYQ53+pXJKX9qVMHsQhkJFCQZdDBCq2OUXfQI4oVlF0r+H0t1p4tdmoEhePCS50Pc/5vf/jaS6RCuigUMBkWEPDNclYc4K1Vl15KKB5DLBpBJJxXhdFltYXfzLtLBFFrtGsrtAlwLt/zvKCggaXvhnOjQYwdCryn6kbHzSSaZYtKUH1rl3It6wYPHjw7VTV0/YuEgfvmb7yATD+le4mFKzkm51kax2hT5/JwZh70h2rSR+Zce5ALu3tpCJh3HwUEEDmdTKqKJ7UWzw2lIH6PBDF966x7W1nIIhFaQTyfw4PFT/OEf/xlOTwoak5MUu7O/hlA8gEmvgmB4hPFgjo9/VITD4Uc8Q2IsIVfImJK2AjTcHM8c2NrawetvrOPZ8UN89LiE3iCIymkZsyEPn7gI2jyISeolt4MWFOy8RrYt+E4GsiTh05KBIpDlhJgbrcbm/HMXCbbGxoFTmNHYTG80QtdmP0E0bCGRCqIzGKjI5I1NJddkQgIxzbktbbwUFHzn2z+FlXwcjdEA07aN06tLPHv6ENGQD3du3UAym1JO78baTcG0P/rgJ/g//6/fRzyRQSRK65ohavUWgpEwdnY2ZaJ5fHgiuGo8GarZePPNO7h/a1+jd/rbNdojTOZezD0LtOsdreu1lXWRiCmCisYj2gCurqi2qmF3f0N+bVSjc3q2sXID44ELheoR+q0eYqEAxvOBOrvpwo1uryWLFj+MYIYu+bRDyqS24fNE8PzoQ7h8PSTjE0S8N5FMriOeWkPEG4Ib9Bqs48GLj/Hy46J4IjStTeXyeH58jla3gs2tFK5KRXgSQbhdQbRqI4RDCRXdjdqJsTpwhDBbfOYTx8PlqlAz5PrRTJMgG7R6ciCWDGmaSq+qbdqfuP14+fIUf/Kn76NZayCbyyAe88PyO3Dn/uewvXFLLvfjQR2Fi0uMJlNNuxIhTpJGGNgDdBoNXJbLsiYJRryCN7od49UY8lmYjKYosZDrUU1Nzp0bzWbLCBN8Tmzvr8qHrT2xkYymEZGVRQPPSYSv99G2x9on3nn9PgqFC5wWKgiHI5iz0ZjPtS9xHXNSINSDGYi4tsJizJwPewcb2Fxb1xSC/KNen8IpHigeQVw0xuXapTI+k80imUwqL5mNAu+VDqGv3hiT8RzBWBj3793GZjot38Jqs4muoubmUtdT+Ugzar0P50LJMbzmnIrLBkU9ulvvhYR32mtwX+b+bfh7JskgEuJk3yPupisIJQeQl8ki6uMPH8hsnIdTp9OS2p6qUwpb+LkIpzFJhfeyfNTE62VDvxSdsLH3ezR5JU0nnQijVKxLnRry+wQ/DoYDWWbwGgcjaUHLtUZDn4GUeDMiMJZfmhksfQxZvHJPlUXNcupCY+RGoYmx4ijN48a9b+Kr3/1PtG9TIOakZcfyjOLvswCkjQwLAqXVcEBheXSPabihlCmm18wxm7TxT/7hv49u60rPzQn9T//c20gmU3jtzdeQi67gtHqCT46eaQrGM4NcTdIE0pEMWv0rUCCdSXmwmHfRbQ4wRxjeUAJunyUTcQpCIlZQ6EJr3INzOFMSERWaVGe3Bzbu7e8ilU9hOJ4p1/zl8SlGlSoczMPlx2TbTG7mfAbL40R+NYdMLq2oT3LmySnnBOr05RmePz9CpzfU1Mlv0edvjhGNiylyWO7TnOzlszlxUFkAVZtVNeEsMnj2tvldWX5spFd0zZjlHE/EkMlnUG+0cHx0IY64SYaaqbAn9YBNFMMkKGL5xs9+C6/e2oc9psjlEn27h36/LcGQ0+GVyr5YLqF0UcDbb7+NtS2TI94q1dDtDnFxdYUJB1IjGzcPbuDGjR30B4xwLcuYm1SZbDKjZDLyhHlfMDlEIq/ZVMgYKwuW/6xZeG+Qp0pol9M7sRTYjrMZ4RTPY35Ga5N0g2VDpPpmmRNsGhQz9OBzXItneY1l8r68F7k0WR+xmtTZRxcVmuDHo8hlU1I0U4k7HfTw7PCFjMBZ8Cn1xrlAQln2MbhJYQgG5JpCwRZNqxnXyHOa6SgU27KR4/Se3qFMVuN3QTeHsNeL0ZxDyxnC0kLQ9sYp836WXrQccsTWk4vrD319I14f6rK7UQSc4QDyoSpYTtum0OPSVGKDw0wKr2XZHP+TLxD0eRSZQ9Kq6RKMuowLmp5Q8tpZTOBZkjGZq8rukR8kk8siHI0jEJggFpwh5Gah1MfUOcD6ehgRmrWGKeBI4aJYVZVMeCRgRbWQCE0y6Prx4xfqJBQU755gNh8po5IHJ+FKum3ncynUKXr4pI7W5RRPnjxAp/sZ348RY7/yzc9LxUjfJ1PQcGktOQRz8k4MEZtfBq/LVaOL83Idf/Ljp59eP8LCG1s7uP/GChzuFjxuytUZVWUjvZpUNM6d7VtIxlcxmpjImhdnz/FH3/8TeUCRkEuC7d7BKsaLLoaNBfyBIRix9PJZTbmVuXxMiQsTe6BEDSYnrOdSOD6to9ho4XOvptDvVPHRoxrqFd4UQ93I5GVw06eHGa1d6CHmC35m+s0bQkKP5ecn2da5oFn3ksejuBxOAXhjmJuERaAWtYPyfHbm7JYmCARNRiRH6bS04Q3c6Q4xGHBy7jHcroULvogDX3znq/B4LNSHNWTDURyenKFcOMX9e1v43M1djF1OHF9W4LKSSMbSeP74E7z/F3+mpIKtm2viXp6dFsFVT98+vhY5YlShOmcjbOwn8dPffhev37uDcbOPDz78GM8vq7jqzmFRbj9bqGO+c/OWGgeGmktN5bUwbLYQT/qxsbWq4qHZ6Jk8Wo8XF2cXKNQrSAXTuLW7j1anisenxyjVWsjlothcC8LhmmrySa7HaDhBLJDAai6HwaCE+aKNSMKJ8ZCWGnGEQ6vIJ3eQCPnR7Fzghw//FE8fVLQR37x9B75QWAKWSCyCbCYhwn3X2YXXFULzsg74LexsZhByN1FsXKFVc2O0gOmMhxMM+5wkDzHSfzMDG0jkwljfSMMTYPM3Ecd2bWNXsOfjJ4f44Icfyw8xQ/uloBPbN7NYXUtJvTaz/YhYwHhgC+ag7yf9p8i3Y9c+tQd4+vJUwp219Zz2h9OjAqJhmmHH1AySG1qu1HVIEf4jGd3pcCKWCeG1d15BOmIp63k8ccHh8OD87BK1Mn3TpmgPhjKnvbG7qc384wePtaYI5XANcK+hYo7r0+x95NCZPY6h9vTi+/pPvyd+ablUwPvvvy+1IU8OxgTKdmJmuEMsUFn88Vpy2thpM+MYSmXgXkiDfcI+jIlaXc3roCQ/aWm0onvo5ORU3xkfX/vqTyGTSuCsWdL16XT6KhIJ//H9VStlTVOuzWc5uTMcuqWK1uGUhQjzYsmTYlFEeIyCnGQ8gdnExtnZCQKhODKZNHK5jIo+TsVLpfLyeoj4paKTd7j4T4S53A54/V5ZV8QTNPR3id7Ca+5YTLG+ltHzEW62ERA8Wa7U0Gm1tHfIyUCxnmZycu37aiw8mBVr0hhYbPXrXRNvt3zcuv9tfPNv/JaB45XvykkiXSQY12USiqgm5gjRFLHKDRF1hXF83L/4mg43BS1Ocfcuz5/in/yDf/fT1/jpn30HX/rqu4glUsjHczhtXuCj54c4fHICt4OHs58jMwRdcWRWYwgFHMhng1hMhxj2OQ0zPoidUQOtwUxq+VgqKXiWa4ZrJR1PK6KyUCwpmerO/ibmlgOFuo0PP36MUvEMGVJvCGcvWBS7tP59FOL4PHD63JgrqSUoegFN6Ed9G+WLEgoXJQMHMrVLSRWc4htI3HC36ZU5w2o+I85itz+SkIeN1t7uNmLxMOrNilCWgJVSg8TiitAt1zcV5fwc5Lsz91fCoZENt9PwU2VuHvTijXfexntfelccdVIpKNKjyp6pWiymq/U2zo4vEAxHsL9/gEwyJSoQfS7ZrNQqdU0suU7Izz64sSNFNONAaVumGM8gkQrmFw80nSU/UmbrNH0mpE0TZzeHTWa/5jSTE21OiK+LNV6ra//hays87QVLp4trdxIWPmZyvYyGY/3jNGLZa57gdbEoZxOK3WhpR6GkxeSROe7c3cLWZlZ7m98Ko1bt4PDwUPUEG19NU6c2IokkfKEggk6PCjteAxb6Sl4bz9DtDdTs0gpmLZdVLUIkQznhSvMZIUHHiLlbHqcsdlvtCSq1ttwGjEArAEd8O6MCkJw/Q3w0o01OdLgpKeVjefNrFLrEslUAekiKNAobXTCOp3WDm83C6/fp5lb3SlNnFksKSGdxQP85unATfmb6CDdKL0XO2mQcTOSYDuD1R7CxFsX2ekpWJxO3DV98qrgs/9yNTn+KPonD5B+MRzIibfRGWDg9yCazCDpdctFuNbtYWc0hkQzA51vA6fDB50p8yl+LJXN4+PEJjh8V8ezJ4099f/hZ3r2/j+9++bUlt4c30VgjXm48LPrm5JmwAyV5WVY2xp2cP8NN6pPjIv7gLx9+VkS7PEjkU3jz83tYWw/A4lKdUsEbBygIydyAxxXDYNJEOAQUq0X85MMHOHpRQbNax6uv7mBjMy9uyLA7RyoVl6nu0XEZsUQU8UQAs+kEi/FM/l13bm5gYzWHR8/OcVwoYnc3hPmohxcv2xh2zeHkDQXEt3FzQmVP0WXHyBtlmcLCN3+d2akuaGl6eQ3585C7tm/gwWkMOUcqkMln4TPJtkIOl+zS3ca02c9ElRBGg6Fii0a22aTYt7Ejsh0dpDNbmNFzb9RDjNFVIT/cc5r4RsTzq3UrguEsRnHNnHh5foxWrYJMJIn0WlqKSZL6qfYS3NXrGjjK6UJ/tMD9u1n84s9/RdPR58cn+OGHP0KhWEevxU7dL4I/00/kz5XNyrSTn5UTFuZ3sgCMRIKybSkWK2Za2q3rwB10yC8NYntnTzDOaNjFqNdFKGhpGtekurFn8zyBPexgdTWp8HDaXrBYZuwgFW7kyjkRwo2tV7CaTaNYpuXDD9GsjDEhachtIRCOCa7mtI05jxQhzOZNbNKdfzaR79rW1jqiYReenR3j4rwjA3N+J9fCBRomM9vVTzX/fIIbBzmsbqTQtxuYO2byQGN0lD1e4PD5S1ydl+XR6HMEMJjOcPPeHjJJH+YuB/KxVRVFjplDMAdNZtfzK7B8PkHaVF4/evICzx4/QyadUPRds9FBv9NBLp/SId9o1FCuNQ2iEPBjOuAUxoWNvVXcee0A89lADgOX51VMRy702iMdlPS0ZPxgPreBlVxWJH4+N3Mx+92BDipp1gWpmT1LbanD0FnGE1v707d/5ptIJCLodpo4PzvB4YsjwaSWl6kVtGUxBRcLfk5OSNbmYclGkYXuyCa1xXBi9zZXcPPGLhLZuCw/5sO5BCBskogEaL10B9jd2MLe1iZW8jkcV8v43ve+J46iyPBON/weS3yvWukKU4bdL/cfwW8krOvgYlICrUK8Uj/yerNx4WdjSDyn8K1GDZbfmHdz2skJcOWqqoP/WuUozu/y+Xit2JtfW4TxfYcSUUSiPr0uDbd5Fff31wW5MemnWKoIXuN0lwpGTup0OC9zkrlnzlSseHTtdRiTl8oinfSAJUTM7+ftr/wdfOkbf1dTG4nSlPzAe2cqZSYbS05z+BpsElyM0OTYFLT/4RSHBb5RBk+ntqbVNP0nVPz//O//PR69/3taB+9940187VtfhdcbBBxj1AZDPHr0CN1qUSkf3nAQLiss+yrCdZxGM+zA4XKh3RnKe5EFLtGFXqeNSrmKrmOBZDQJFzNYcwncppVUq4unR8cYzFxIZ1PIZbI4Py/i/Q9+gstyCSF/WEk1LKiG46GMp90Ohwy+6fdK4URuhaKkKBacKJfqmNsscJhU0ZN9TqPH/2+aBkUi8IxawoiEBn1hv5r9q6uazt04z494HFdXZa1Hogfcx/kv15OD7FtNtOjdO9Z3oWJ+TMRgKs4ZFbH2bIxULo1XXr2Lvf0t+NyQA0erVdPaPzsv4MXRCbr1Cdw+P1577TVZibEALNWrolz4nB6hR4Trd3e39b74u1RFU+nMpm5im9qCTQWFTqPRMpUHDkz0/pb2ZiDXlfWKR/sd49I0wBJnkSk5HA4Yb79en89JONs4mlw7nxDB0j5xPQXkr7vMBP4aQeAZY+qnudFMiJMbwIJNo9+JN946wA5hcZcl0dTJWdVkTCfY+Gfhcbv1PfCa6Jx0e0QFmM5GCIX8GkiwIeJ7FxoxmiMQNHxLikU4sReFhE4B0wli8SRCYa9oH52mUZMzd5yFK4tQR3p/daELMVt2BtdTPkFV7AA/G22qo6C/zqfCEAYu0wLGTMQo8lAkHM94t0udzmTukos5OxAeuLww9PxTMSlSMInpY6UV8CKqGBXhcqFNOBj04u7ntrG2QtIjyaxjeOMBrOfWYU0tFIuX6I47iKeS6NWGKJQaqHS7Go8yzzXhy6JYZgJDVYbMG5uruiCDbh+xKH3JwooDqtZtPPiLhzg5PPy0UCPM850vv4o3b+8uw6ansu1gFI8gBxaBS8NIFnwqkuQyzk3I8Fk0/VoAj45L+MO/evTXikAXcjsreP3NW8gnnJiMZoCVQKFhbDp4UHp9fazm1lBtX8o24JOPCuoAvvSVfbg9ExQKbaRDW4p2efT4CU7PL3UYuz1MCaEjvSU/wYO1DdjjOX788KW4Rvv7KVi+KewOIZ8R6u0+XL6wFhu7VH5XmtpyM1lOelmwXxe4pgsyPB6O2XlQKyOaRpNuOo4ztmosjuV4we/UfO/ilDIKz/KJFK6fp5VGPKaCmepAHsJcrNQF0etqPnZgxEKbBuOzEbZW0zi4s4N0KCrI7Lw7Rthr45W9FYS9ETx8eoIff/JUvCDHzAl3gNZCc/FCTHNDZ/c5xuymfT50lnFoX//aFxFNxnF4foha8xKzwRSdykSkXR7s3BA8bq8inHizco0GaSreGSEQYoIIDY9nMlul8W6pXAM9zNzzCYaLDha+OVayOSSDEbKTRT1gnutkMdHByAnueDbE1l5emcXNFhMV/Li7vorJYoxnzw/hcTuwvR2H5Zvg+MUlzl6QQhCCL8SYphlGMv3k9aahbheNZhXbW6uIx31w8Tvoj5TOM4ATL55fqouMWAH9N5NfeGBTscaijTy3VCqBV+9uweuHclDJe+31pihcNuTrZULZPcisZBkRjJfHBdk2HOytw+FxYmtlCyvrK3BMZji5PMfx5bnxpgtF4KB1RHeI09NTTQFu7G/JO4xFhD0dikTucnuxmLllNBxPxbG1kYPP6cJVqQpf1K+ILUKw3VZVBHpCrcPuQlmjLLpI92DkEfchGjDHolFxANlosMjhwcgijY/rnNxPLUiWm3w6vyVxERXGLALZyFRoKj+eyCvQFheZBZARtfDeoYsBLZo4ZRwMyMFiPp4L+a1V3DjYQYSxbrMpeiNb0/dWp416s4l4PKHMaOY1U1FNX8fDk3M8fPATHejaSJwOeCw/mo0uipdFwXufmteSUSPIiYp8HlYOGQ+zUON+TO9UIjFslplExEPc7aEIj4c5CyhOQvh8RHdMoXdtjnttEUOOrwYDIsozmnMVK2tJTOcjfU+ceuSZ2Tp3ol4xRuIqYCikUbav2SOvm0UWX8YD0AjF+GCh0660RCe5fvz0L/4m9u58c0kjMu+X5w5pIywgWexwT+bBziJQQhJFDPBcYZwhfWydmiTz0Ocezc8djpoC+c/+8Hfwwff/F73cl77+Nt77xrtwe4zo6PjsFHO7jlTYRjhIoUMI9iSKZGIFIV8IXo9L8X2ThRMn5+co0ApnwvxwL5KeCarlKsYLBzK5NVlJbazkcWd1XVnXDx48QKndQjK/ic3UGhaDllKtLgpVXBRL8FARSph1Ro4b7Y/Ml0wVKGky0ZhPe9R58Ur3vuVyy6CarhMUrlAdSnW0UDUHKVY++UwKeqc61WlSLvg75MX5An4MB2M0qsY6i5Ox66mYhjZOy2Tfkj/s4ICDFAiTMiP7p4UDg2Ef9nyEYCSIeD4pruKdW3QeYHKIjUa9hdOzS5yeX2AxdmHQ7GB3e0+F9SU51UwAIZRKj8gZm0Uv9vbo5rHA6UlR6z0c86mQ4cCHiBWbMk73eIZcUww0cJhNNGxgwcPfc7t9GjAwO/u6CWFjQI4sG1D+DNFDCtU44RQdYRl6wYn0dXFnYGCjOJe3KH10r72TRW8wv0fFLtciUUHL78bnXr2Fu/du6Vqdn15oGtpstSTYIrrEAtq1cMEmba7Vwci5gD21MRyZuLeAz63mcm11Q1Y/1csaqs2a1L/8rAFOGqdzmbnT89PlY/IN01u86LaHmNkjeL0zhCI+jMY2HInNnDiAvPn4BNcjzOuq12wKM1nE6INem0JztMwCZ0Y+zTLk3OE0MTjLG1wjV+YGLmbodTtGLu0yknJeLFXXjPVhN2EPtcG/9vpdjZf//Ac/hj1iTFsIb7y7i0hiin7nStW/253CzZ23EFYm6nM07ZYEJFclqj2LcHgsJCMx7OU34HZG0RmW0e6WqWhBJr0DSk94YBKC9I8XOD+t4Y/+4C9wVTE8ED7ikSD+re+8pzidBaec5BOwc6S0n/wCY5Gvn+WG89nklAWzAJPlhmYmWty8Hx5d4p/94PFfKwLd2Ly9g9fvbyPom+G81MTL06qi2t547SbymaTsEgiDPXp8jqePTnBwM4C7r3rF0ZjaLCh2BWU+ePwR2l1K52NS9FnWFBsbK7ixk0MmkMHL0wq+/4MHshDZv5HByqYfmHZxcjZE8aqN4Zj9IQUZJvWFn4eTJBZtioSi3+Myns/A3GYMzoLq+u8FLcwdWgOuuTk8Ji4zIVaX5jRGvJpUiNDMjZuKOQqPzA1paKELpFNMLHHi6qKJtqT8E6zvZPHFt++ryGABWK5X8fDsEjvpMO7dOkBrNMFfvP8RCmeXsBwudPo9jKcOkfh5g3ID5euQz3fN46AoyeG3kNnaFLfScvaQjtPOxolioY/2aISN/KoKUE5ngoEIMvkCBWwvAAAgAElEQVQcuqMBas069lc2ZbGTzaUFoRdLJ3j85CNFjxEOojteIEwYwkYkkEbQn5aFBw/LoT1HNGapQeKkkFN0bgQ7N7dQa9d1UL9150BWSYSwN9bCCMQaqDTO0KrO0a4EUeuMxbeiMIDdI3mxWVrQVGo4L1zAolek12Repkhwdi5Qak9w8bKFSDSDlbQT9VoL5Qpd+0fKgKat0cK5wKuvfg6bqzFYfpdUpI16R13r+RmpCBQJjBBNp+W55ZnOlIgRDHkQiHgRilJVnUE6mYOPXMlGBdUllMHowF5vCGvhxkXhEm6nF6kEI5FMHi3tn9xeYG1tB14rhPNCEW63A/fu7iHCKLVmF2cXl3B6mfcbRdjipK0q4Yi1COL8soVCtatDQSlDMiifIpdI6c9anYEmUuTGLBRntbQe4c7A7GUd6GYiNuK6ZFRUKIidrTUEfSYOrVptmIkDvS212V8jHwvjW+ajD18M1mQiiJ42GFYggPxaTvYW3D/clgchD2P9WqKvzOBGPJFV5jC5eSSCU21ZPj3Bre1NpJIxPHj8BKVqVfY1tVpdmdu8DzXdIBzlMe+DhUMoGMVqLiPBAifkNBtmY2GEEcv3e00BmBLVIFfKxH9eN0vk+wrOGrGwMufDdVAAi4WNdAapXBTBuA/1Zh31RltGteQENulbyi2SnqCTqZ6DxQP97qT9I7WIswdCskwbYezSfI7K+ZVQFT7o8ffez/w6Du79jJpKXjce2Gqsua+w0Nf5Q1jPTP8E/TFCzIC/n75fvp5SIGR54zK5xWELwZCFxx/8Pr73e7+t17x1bx+/+G98C+GwB6flS1xdnsDuX8m6ao8w5NwDe8CpCnnOCXiYjzv1aJJ/enGq+9O1GMuL0R8IYTwYqim+ceMmBvZcjfV6bkXpOY3LF2gMaxi6/FhNbiimi/xOegSWCmco1etIJ6JKtpBo2x3QhC0d82FzJY7J3INiuaamhogU4W9ShLgn0MuzQ9sPe6oikCUfkzhoU0ZUhNAvJ3f8SlkArq6lZZFCPmu51IDLwRwpY+9CziA9aOXVS7idk1YGBzBacZmby9fU9HUxx43bu0JqeDYT2j24cQNeoYdzFItFFItmPyFP3YIXhUIZDpcXfXukZmE2nsBn0Ut0gtffuIfsalLF6+PHT/R6sbgP/WED5VIPQ9JXBsb8nWtVnn7L+FreF0RquG55zxto19A8RJng1J9zK1AEZt6fycE29Cv5sS4LQIkdl8Munf5MkPHSUsZrBB/L19TzTqf6Mw5VWGusbeSxsbmObDaNSDgIppKQC12tV9HsdjCW/6UfYX9YtmJ0Mag3qmiPmnoPbDDl/ej3yzx+Y3Ub0+kMDfksXiERjckqh0iCCt/RFM1qU1NVhlwsXA5MNYRZyCSecPIMYzjCuYSMoFms6d4moVZpH+aA10RrCQFo+rcUiKhI4JUEOzEzJeQXJgXffKoRLQuGCTliw76qa/5/8p2IwbNT40SQkTdULM5mXXzhnTfw2qtvoFpt4pNPPlF33R93kdqw4IvMMRsPMexQNODB9sarWM+vw+8fo1ApiBhK/6aT8ytYLj+2V9axkkigM+JkpI3JnDFnIbicMQyG9KVjJ8QpUxQ//N6P8fDHn7nF765l8avffQ+RQFDQCDedASOKBn1ZAijrktAIP+N0Ib6QRsPctFjEyNFeVe6nlGd2ofzzhy8K+Ofvf/JZEeh24bW37yGzFsRFsYCZ7cB7n38dd27fEOfrxdkTPD18hpPTgjbQt99YRyJJQUYLjkUSY0caxYsaRnZXeba93tyQvKc9ZDJRbK1mEfXHcXJexw9//Fgk4vV8GLfv5bDw9PHsSRNXV12MbLc2GB6U18awhEA07meDsJS7K0GADcFy9A1a/nD3cDoUCaTR+myhDicZjRlfNnIHRR3klryEzAj3kybg9bLnx6DPA4gWN4awe2N/HwG/E4eHxzirNLEYTnHvtdu4fbCjTTUViqLYKeH54yPEI1F4AhGUWl2cnp0gZbngnI5R6zAv0qObxrYNPMBNnwe+ppCiIxh7FB4UERZP61FkclH4nV5060O0x0NtYN1OR51rLJZEjNGB4yGavTZSkYwmZtx8ePAP+nUMhnVxTCrlGiqVLhIxN7KZONpNNi8xk6naqZs145rASahwOIQLXtEmCO/TPsZyWbKoaXVrqJQa2N2Kwmm1cFWnMbcLXkdYLv+9/hjJyBZu3zhAOkmDlClOjso4L5Yx95PDyU0ZiIVDGA2bEgY1amNY7jgiUXbOY0HXVF0TMuR755Tg3r3bCIZ5n7skQGLEXLXSMIkFJM+Sr7JwIR7ihhJAMuFFfj0hRb/X49dEMhbNws3im0rCTktrhyo+QaZuP2oibg8Rlsp1qKgnt5dztilWV7bgDVgqdFggbm7kpGgj9EpFK4uAaMaC5aDHWAORuA/RQAzlSh8fPjhHo9iXOe3cyQjJCSwHE2sstAcGPlpljNfEoYKOz6kc7OX4gMKn6XihNCHyqLi+OammgpMctT4ntlT/zYlsGFPr68aJHFhOOtNZ+lbaKDP/eTCGkyo9y4XsWg67W5vyNa20LjUpHE1n4m92e2MOiCUGYQxaIOBFKhzFV7/wBX0vT18e4v0f/thwybxmYtHrMR1joUaEcCzVuvaIXOEMPM6AzJv584SAZe/ChtXBrNYB3PRh8DDXlDYekAcqp7NCYchxVnfPAmC03O/JpXMrISO/soK7B9uCl/ujvvwKqSycjEzBUK/WVGCr9GDMFqEricfMpE/EpSVcxnueXNFOtfXp3mj5QvhXfpUGz7sSdBCC5n5hkCOT60pPUkLMVJJfH87Xzfh1/cddmEIQfreC7wxQZRAIrxvxZACls4/xu//o7+q1t3bX8Df/nZ+H5R6h3aujXShgQScLJ5DaWNVZNmj3MR7P4QlndE50WzbOTysolC4BRw/psIV4KIRFOIVEPKq9IRKMoV5pik/YW0ywEooj7pmhZzfx8OwU+cQOpjOPbGAWwxEuLs6wsNkYU0FqwRsISpVKuO+1+zcR8ALH500cn1wsVdcUEw0kCOH5xkkWOajMveXn5vccDljwez1qQrlOAJ+oJiyiw5EQovEQ+sxVHzOVhNNhl3jnjCHkPcwJHu8l3r9uNQpz8fgpimODzeLmjddeRWBpuWIvetpTmHPLhoZrgNZxp0enuv6EtjlJ5/UjhN0jfcMxx8wew0X6hGuGzc1NvPb662pASAsbk8PmcUjENB5NldbTqHdVIF0XgNeLiDnWqj3mczTrLUORYNHHM40FLEvcJf2Na54P1jXX/5sxjAbJ+6xp0g8tOe70ZeRZwmJPAknxZE39pN9zO8WxfeUu85oTOl+57EMh0uMsNFp11NttFEqkXgwQD9N4PyTxJRxUzQ8EWzfqbRyfXup8oIl/JBQRH9petOWZOuqNTYLQfI5qq2aU/rx+3bleb4ERxo4xnJ4Qgt4oMGmBNsCOaC654AGuzY8HOfsndlbkwJBUu1R6XlfM13MvFYeEjWdG4ckHJy1MReCHZ2wOC8Px2EQJfeW9L6LebODjB+TCGUUTnddf/dwdJSQMpzWsb+zgYOctNCtt+K0pKldPcXh2hb6zCSsSlBkoxgMVl8nkBjbWdxAJ5FEuXOLJk48xmw/kWTabeLCW20Ak6EWlMZRRJ2GZdJp2JiP4vBHZPcjPx+nFv/j990XY5+OV3TX82i99XZ9BWZR+Bohz9A05mZN4SfNFCl9Y5HHz4SDQLJCl59RyU2PBY7qN64kTp2xzfHJUxD/7wWdFIMnaB2/fgT3vYTMXwdv3bmF96wCdsVeJJn/1wx+gfHWO7Y043ri/gljAZPUSsntw1kS/5cTtm7fQbJVRq7bh9YXRqFe06UYiGTi8Fs5PLzWJiETCyEUt5PIhtBdNnD6/wqDL7iOKoT3RjTwY9c3NxIQCmYDTnsfkIV530IRNBNePgdHE5ETyenEjZ6Ys1wa9ikawxTGkworKcXVns7FUioIUCB0EPRh0R+pKGb/EtXbz4ADBgAsvn57gtFJByBOSHc0tqsFu7cKzmOP46gKF8yMZXy5cPlSLZQTdM4R8bri8QTQGTti9tvEkcxmIjiHe4rtRsS4uowdKulpMBFnQhNXr94uDResR95QGoh4VL0z9oNk1fdUIKxDyJZTnDXg0xeaUsd2i1YhHsF/pooZmtyc4M0ioyeNGJBLVpLBZqaFYKAh6H9t9TT6Z5OIJQKHeq9ksJv0FZl4PKvUqyudNRGk1EbfQGxN6biERoWLaj2ari/3dV3Hr4BW4nH2UKiU8fHqkjSDsXyDGg8YfwcjpxnDYAyZlTDyMTiI8lDeG7v2BDgLelyTGf+W9d5HLJ3FSPMPzp6col9rotIzpML8/9Youl4lRGk2xfmMTO7tr8IdI+3Bj1GgjEPJi7nPARxoIQ9XhRKlQFuSZiEURdrlRaTU0UdRW7OGaMqpxErc5qbf8c2zkN2Uay+LG4gSu1ZUXGK/zzo0QrIULzVEHC2smg9XzQg2PHpbQOB9g4RzDnhKZsOB3OEQ+7wxnMl1dy6cF35E6QZuLSIyWIja6TA5ZUNU4Q5T5oR4fRkuhk6ZPaviccLoIh03UmPkD9AE0BwUfPDiisYjhFHV6gvnnTvqPOfD63bv40he+LO4W3f3pYxaQt2QVLw6P1O1zEsrijhs+1ee7e/uidxwevcTLZ0+R9Ptxc3ML9ckApyeX2q+2tjaUKMNm+PmzIzhdPjjcCnCVCIKHvPRYLqfuBTbY9LmUnxmhWCqbvUbUofmZGraxJp3MNiUnSrwm0OLLj729XezvriEQjIhzdHZxisLllfwy6X/ncnKSYsk/kGtLzgFLYSGtQuSTtiwQJ5wotz9zTmDx90u/+o+Qyd7ETJ6j5FwzpYECHDY5ENLBDHCNIZjQIC9Ds3/wBwQza282U5/rQ5s0B5PsQoqHRx6LlctP8L/+QyMEWd3M4W/86+8iHDJK0oNEHrPBGD94/hxDL+2ONtHvNNQoh+I5bOZiGDZrePn8XIIkVygIXzAqpSvjD1c31+GfO9G0bRxdXuLi5Usw0IqNXsLtwlW9jienJ3ANfBJO1XpNGWD3hnN4RhSsLDBxTnU/sfiLRUN45da++IAPn58LBg2HYuLa16pXJpqTNBCGNJAfajlF3SKkycmW+HJjG+PFBGy/5W9Hux9akPiY/rVAyE9bKk7O5qg3DEVESJaDQs85vJ6A+IChoAsBig1mfL8DKeY31vLYWMvR7QWjOe1pLCEnLJS417BI7bR7UrWOJn00S3W06kNcVqoGJdCok2k2FnozNiwWdnduSTlrzzqyfiEFg8EFmNKDkmuUWcBjTcxNMxQwE3zbVl3Ca6L9X15+/NBLHz95khp4WE2CeP0qC5f3sZmGXyNGpnkx9zn/zJx5hgOrZmmZCcz/LVjaSTumKLa317GxvgKvPHJtJJIxNdGk9dDZ4PD5sZpsH10efG6kV+OIZ6KI0mPRZgDEWKgR7Xk00BjYGrLkoxZaVAUTGaU5tMshVbVMyKdztAcjLAYTeAlX+1zwxzLodRq4vbXAb/z6z5gJoILAabvAG8xDPHsunhIX2BhTdYSEFHhxOKnwWcTmp6rIuamz82XHx4LA8vi0QYqwTMgUU7z1+qu4dXMbV7UrfPzxU5TKdTjgg98K4Y13tpDJRzCe1TSqzab34Jj6kYwHUCg+wYujl2iN23C4w0qt8PlteLwjhLxxrCT2MXL4cXR4rgMxEFqgXmmr0FlZiypnr1mfoVFpIRAO4M6dfawnoxhMKhhhJH5Z4dKDP/jdP1pubMBv/u1fwP7mCiyvF8FgwBRA8v8hVDFBv9tBu9XERL5WRn7N0SrH8iRjazK47DCvJ6hLzxgtqGu7nX+5CFzZyWF9N4Dbu+t46813MHU60Z0OcfjhpXydpuM6VnIO7N6gOmiuLF8MvPjB4ypCkTTu3rqHevMKPZliOvCiUocTHuRC5DxQOj5RjnF+LSEIoN1rYmC3UCtVMV0E4LaSYIr06lpIcNbT5wUdtPPRNaRvzD7JR+AmzuvC0Te7JX3XcMomgIW2VLbtjoGSZALN/EIzabLHhoMkUvLSNJPrh9MNbgziFgEIRaJwWxZq5TNMbBK4aW7rxvr6Jt798l0sFl11fVHPBJO5jctSE2cnPDQXyOaNxxKTXp68uNDNwxuWRHAWbYKwp3PBIoQbFw4fFs45gj7yH+kRFcNPffULCPvGKFQnsCkosMe4LBZVzFoBj3iXXm8Ak34P8dgcN3bXZKR9dN6QgIbkaMJn3skQVtiCJxRQ0cFi1+G2cVUuw2ZB5XHIdJjeaVxn0UQYr9y9gXgyLiioNxpi0bN1TaOxEF595absOj5++ghr6SxWcnm0umMks3lksusY9GY4Pn6G0/NHet+0Ccjlt5FPrcI1d+GsdIQOiqg3ylgM/JgN3Wh0RxgORpjPKdqZ4eD2PXz9yz8FazrBo5PHePjhY7Tr9Kbri5JwvYYlFJAac67oNk69WCCbtI+Z1K6pFCP3yPcELIcbPobL8zdoXWA55U7P6eP5WUEHCzc3Om3QhojriubZt+4wDi8uGxR6RnKyUe9eYXtvFZtrafR6VR12zKW1J0NcFGoonjUMr42JEz1ymX1SKZJKwMKDjV0wFNGhyEKcitpYhArluXiIcixg18e16/Wo4Of9zkmYFKikzBASnZspCK0XeDaYAok8VxOFZk9H4vXweYc0ywWwsbWBO5+7h0Q6IYurdqulxpkqTBaDbL56na7QBQmvaMfEiKigV98pD9EoJ9GJDGbjORrVK8wmQxwc7Cs2sN3q4vHTJ+h3e6K9fKpMFHxquNak++izzMkDNJw6wtyRcBTdfg+9QU+HG4t9rmMWgNzbxTUlL4wQcziM7PomolEP+q0KKmeXGA0o5vNpTdDsnAUmU044tXbwfGQjSdsQtyUPWI9joLzWYeczg+dkdg8/+8u/jWh0VXQbFnZcGyTY+xnxBuhgV5yd4DtDuyFNZ2nAsBTlafanyZ+mgjytPvVyM0JHKprjqSia5Sf4x3//72iPTmaj+PZ3D+AJzDV9upW7gXF/hp88fYqxp4d02sKo55S3pc/phtcZ03tZ9K9weXYFZ2wVvmAMpXYXViCJnbV10ShajbqSg/qTPnb3thCczEVbeXZ+gkbpSqbYnf5MCS8uFiUwIkxyteLpCPJrSeXK9wcU/qUQDLnx/PRKDWw6mkCvM0GtUYfX4tDFjdlojua0Ax+TPLiWvE5MiNbZxsFiuqBliqF/Ueym6bBzLtsR0lYp1oK90F7OqR/hQzo0KI844IXbS0rYRPGrLOaoxLaCIexurWMtk0IkzH01gsm8jf6oKauT6YwvPJMKmqERF/Uaxv2OTM/LlTbKxabgbu4BvPf4D6MEc2kmdVlKCWLClj3o47JSRr/jlEejCa6Yi6PNc4cm77qXl7nWHExcI5m6H5aIlskJnui1NCVlDBxpHyzg+OoeIn5OON2eT7UOHk4PVSCa68mikt5/BkKeCgUzk0BI9ewitz4QQCafllUWbWDiERq7czBB3rYDTz85Um4yESk6ZKxtrCGRTsJv0edwJuSV3EA2M/2RrVQnWkkx2m006Mj30O+jB6lD9mZEJnw+D6qtBgbdjqg08QD34iHe3g/jP/vN72Jj+9ucAKYXPBh5I9Dejdm/6jxdhthKc08qSUgU73ZNSgYJqORp0S/O4TJqF74xYc9LjiB/lxV3JhwTry+dT+oCkxz/5PAlLgsFKcpyiTXs7K3AH54hv5IQDk6rBhJceUiVS6ewIh6UKnWE/RxRu9HpNeD1JBEP5DGe+VA4O0YkHEA+E8ajh4colwcIx8PIraxhMu7APWOBG8TB7X1kkxQgjNDsd9FttXH4cIDv/cH3zQTTa+F/+o1/Dz4v8wK5gXv05XNpcdpHyMTWv7RkYGKKMTMlvMtlwA2FNwG7UcP6+/8+dH0EQZhO4U9/8gw/ecaoLCC3lcBXvrWPezfXkE3G4PR6cFEq4uJyhEWPnckQkThNIblA55g4nCg3eiiettVhMGrJ5QXs/ghXhQYq9R4yHCfH3Tp4CduRk8FMxWgogiGNlyd9DGhiO/NKrUuZ+q2DXcF+Tw+P8fDBGRoVfk7j+UcjWmXCSuBiJgqcLBBKVdcV5KEakDqMgoFrKOaao0TOAzcZ3nw8HAUxLJWLLP7YOFwXgJwYkuTtXNBDzXRd8nPyBnFwcxuJpFdmwLlkWNOHDz58jNJlVxOHGO02XrmNSqWOZ89fLCOiyPPiRIITHEJe7JCm4o76XJbxPOO0BHOkEzH8zDe+Jo+tk5MLNGoFfW7mWc4dbvkJ8uYmLMXPs5aLKM6OBeBlqYUhoeYJvQ7Z5TlhBQCPNUcsHBHU1+h1gImNtWQG4WQAlxcVPH18jHZ3hHgyga2dTa0/2XxYQDZLbk1fRdzNG6+Kj1etHsEKzBCP7KJW5aaRRjgSQ71WwVX1FPawpWuRjA8Q8u1iMUlgChc64zr6szqmoz7G3Ql8Lj9Ht5o40XCWr3nr7udw+/Zt2N0uPnz4CIO+jVa9h1q1qek7fb54gBOCFAIgkxAgFotJUcgJHwu4W7cONE3pdpsqXtdyeXidFGDZ4orxuaiMPnp5guJFSVMBwjKEeVkIstCJZDNYX82p+EnE4hKaXZYuMZh1kVxNIBOMGnL/xCFYvtUroN1vCyIP+UOa3tp0CujS5LaN2XgBy0dPQa/h8Nn8u57SAKju5v5FqsA1iZuJRkIAKCqQXYxRwxv+62eKVvGopGg1DQa7f7okGDGFSxs47xM2ivzz9a0N7N3Yl01FsXSJ6XItcc/kXkoVJA9dQpssYvgfvg+ubSNKYrPuQbfDPWWi4ozPG0+k1CxU6J1KWwhNUs1zGFjXFHuCuti8jsxhxfuRB34gGNB9TniQz+PjMUhakOWRkMjj48SD3yHvV4cgdX/EwmjaRTRMGkAKjU4f7VobMX9E/Mv+tI9OrwMPIVcHXQdsuQ3EQ0GUKy00m5+lcaSye/ju3/p7cLkDEoE4RCIk38ypDHYWBPILnZnMX/EZCS/LcYH7Esn4Zt/lvU7rl2s4j4c2aTjan7V3swF0avLr9czw937jy/o9Fvz/0a//HCbONmLpdSRjeVmOPH3+DIEwURQai9Pdw41J38ZVYQx75sRq3EIo4MJQZshenJW66PVtvHX/PkKWW003I86YdrO/v43Z2MaPPznBxclzdJttdFuE4MMIBzxyKqhzKj9wIBgMIZmNKZmHDSi9BanmlfGflKKccDlEueBkNZlOG+ueMe21BnA7J7IEmwlxCajZJt2C64AerNxz2YAI3aNRtsetpk1784i8biZ4GU4mCx3ylMmTJee0M+7L33ItkwHGpC145W8Xpt+ni3vrUPfmYu5Gv9nFgo0VnAjEkxLG9LsN+N0OTcn/6ocPlIA0HzNxawGvn951TuzubyORCCIY8KDb7xivvrkL1UYTbSE8TvTaHVnAcc/j+cj7aEibpuWkjsIZo2EwTYA46XwVUdXYkPD+dhjvPwftoZZ+xhJQmPud9wUf19ZLXGbm/DKRcRwSsACUrnhpn6eCmXQSLBCOhrC2nsXGek6DB4qdHBYTg0Y4eXEu94JQ0Cckhc2YmpW54SIOxgMEw1Gz/0xn+rykdHQGHRXazHlPJhIaihQv64q2Zf1CSth02hRVwueZIhHz4H/47/5NvHLwC5jOVuGIppMLEWr5tXDDcrMjAJKphGCaWCQAl+VVJU0/Kp/PrzxCmZ8OKcnmoWs2l+sKW2KApdHn/t427t6/rQ9M6GsyGKFavkKj20Kj25Rh6vZuVrmjljuM8ciClP+OsUieyQiLGGOTwEhHQhIn5yXUGnNsrd+AtVggGJxjazUHr3uGF4fnePioAKfl00SAG2Ay5kAykYPTEVfXbc+Y7kAC9RQf/eVLPHtslL+fv7uP//hXfl7wDTcGxtuxehfcQIzfttFrt5SMoA56OFIMlbhtHB0LMuFE0LiLmzA989BhsVwYUqlhgZeXVfwf3/9If0/+2W/99r+KrfWAvtxaq49KvYVuz4d514VwwA0nJ5+hECYTD7qjKYrNBqKeiDbWy0YBXhJ8LZPhG4AL68kEhmyJJ0NlrHbGtmDzldwKGu0aTstFlEucZpIUTTsTL165fQcut4XDF+f40QdP0Sh2lwkwVNOaokl2Ptx0afrN0pGfjSphpvB5yK0gQXAJ7yzXAj+jFIEatZsCkHxRXiUzqTGUA8E0nLCwRdVjLnsVdlKL+VjCIMJUuZUI7t7fw/paFucXl3j0+DkmUxbKbgy6QyQSzOSco1YtwcVIOl4HBzl4VNRxmsnCndD1HH6XH26HBxPnQtYhPMi++IUvyYupUeB0uSwZfrnclO1QMpXVJsCimmKNTCKCWDQsZS9NzPl3vAfCgTAWfhZKY+RSXsSjIVyU2jgt15GJRXF7ZwVWKKDkjUcPXooDwtQE3oNU4HP93NzfRnLFh1jQBWvhxwQeOKYDTEYVNAc1OObroiTEE2HEY2mcHV2h1Wpgcz0hE+F82kK1DTw5aqjTTIU9SAZMNFtvPkImlkVv0pNJa7tSU24kGeGRRArlUl1Kc8Kn5ElWmFkpgrShBpDDK9htbtTisu2xacXBzteN/Zv72vTS6YR8CX2WBXswxeXFlYxkORENRyB+CyEQxSct7xUjgKAfVgy5XEowXTIRk5M982xphJrOZJBOhORrFwpEVYxXW0V0By0pO+MJKqTpgG9pglMuNHBxarw0yeHjxI1rSxvtUu1I+MmY1Bsit8NyiDDNzzMht07B8qbZ4/1OGsm19RWLV/0eU3I0cTY2EubgXC5nwpWLOcLRMFbX1iQwaTUagpGv+UmcJIhTRL40I9I4iRPsPMetm3s42N8Twb9QKKHT68v7i2KJi1JViUtEXrziDy30GQmH8RDi9SU/yUBVhizPab7Zq97210YAACAASURBVA10ysQRTks4YSNvMB2KqyjojpgaNFeRz8836PT13mbzsZT+fKyuZMQH5FNWr1pw2VSWupRaQBWrF2NkEpa4a9PhDM+POjgqdj69MFs3voivfOc/hdsiZ8tYlvAfUidk4SKuljGJ5l5KuJ47LCewKmYlTuN3YIzqqfzlBuymKI0OFPIMnKlIN06tnB2yOfPKkup//K13P30v//l/829j7h2oqJguLJMadH6GSHQGy8/tLSAodtAa4fB5FeF4Al984xY81lCRio3GFKcXA6SSq3jz/qsYtdv4+Olj+MN+fPGddxEPxXBWLuAH77+PTuMCrWEXF+UO8ulVpKIhNWSkRig5yeXVdU2l6XxQQ73aWCae0JbFA1q2kmvmcU7gmEzgdweQyKRRaV/BmnoxnBkFOQsbFnCkZ3EtEFqkd+C1CFQKeC8nXYYnR2oABzmcuGve5TACThZT5IB6vG4Mp2wSLDgCIQ0YvnLvFXj8LtieBYIuH1zuBrz+nPYeFlvdehUhfwQzlxedAVGNOJKRgMzi/+9//seKbKShuBocng9zN9bzOfEyO906pvZIAyk2brRCWjht3ffk8Mrj02km6Uq/8VkY9rmnGCGT5WFKBvmiy+zrpdsIm39Btiyal6JXXi9mxrus4FId/9fVwC4jbuJjQc69pXtdtmdU4FM48ql3JbtFl0yrp4upCsDbd29osMZmgKgi02KmtoGdU8ko8itZ3YMUd7KWoGCEr9dltvF4LCeJgM+HequOnlKkgkKWiB4QSeL5b3nCQswmE0b80WotIPHNr/zSK/iv/8v/EM7ZFzEmxY8TQO7YOoAJxS3VaStrOaRTCS08IsLVek3Eay6ia1fteqNhOgR1W5wEGWsPo6QzkN8rd9axvr0p92mLsWG0xRj20aH/2WiMlSwzO2daHONhCMNuSFYTw1FPUUN7O/x9ij38WIwJkZTx4qSGVschO46VqIXtnZiI+sxfJI/m6GVdo1nmK/J72NsJyaTz8pLmxhmuE7icU3GHfu8f/yU6bbMJ/e2f/TK+9YXXVTlzkVMYY4yezWRzNBxgbI8w1yKZqsMYkZ+iu8JMBsxE0EDD5iHjg08LQPErZYYNXFQa+N0//kA/FUtE8Pd/59cRSzhxdHKMjx6/UCHsmvowsPksU6ykg0jFQ4qwGgwXWIwdyG+swDGc4fsffSDoJuANoVprYTOVwFqana0Pi1kbk0UPU6cPO3tvIptaQblWxkdPD/Hi9IXgWRKh48m5PM8GnTAuLgc4PPoEozZ5NvwsZjJszLyN8TcoGnEaD0ZNFvi5FjPRCdgo0MybPl38zJyIXR8y19OTazUwDyNZVyw5gnwuXnsaKhOC4rTtOmqQptH8e3/Igbv3d7F/I4tWeyhuJp+PKRal8wbK5apRt8lrkkwXHp9DQ0ifUcHORTsTn2Sx8CiAe04ey2iIidMju5TdzTU4JrRIsOFwTiROuiiU1CELHpss0O6PZL3AaRi7bd7opBhdJx6E0lHkMj7c3E/B45zh+LyOUt1GJhVHNDiHL5xF4ayKZ49eot+zl8WjDU+AEFtUQhqXj5FdUdh9wpdjrOa8sAdtVKtt+GirEvAhlQwiHknj8aMLdJpN3L27iq3NNFLhVXT7V3jw9AiFKhNefNjbyCMdz2JGZdhshC5zQLnkxyP0W3Wpm6/qNs6LtG/yod3sSeDDqSnhSBb55L5ZCk13alIkXpaKbMPrZAFPTiUtYvLpNLLppH7/olDGC6awlCtYW1nF6moCg8EQF+clCR+uixGuGfIBvT4qWi3E00kVk/a4j367o7g2Ho5r+znFYiWiaVyVqyiUCzI6JZeJ3EsqcalSdi08uDwu4+RlCecnZQXKa3IvOxTD/dEaHhsFIJsYvofNvaxC51kEXl1VcXJ8LgsWqk7Z/rAA4kHJoo37ItcbDx+mAqnQWqYKEDTi9dHaJrHcwTVNI3yqCE2XzwPEQMx0ToAmOIabBQyZPhOL4atf+bJEBZyyM3WjcM7m1YlQOI7zQkU8VT5XOhllnAEGbO40rWQyxvJeVLi9aeakzlo+jJ8ZPcZYFHkE6ZO7xYK126V62HwnfD6iISwQWSiQE8viL0Bu4ayPmWuBTqenImdzY8Vw9ew+vM4R/BZdBqa4uuzg9/+o9Olrbx98EV/7+f9qWcSZRprXIegLCJGRifHyfOF7VJiAOmxCdVBCApt2QrFDuhewGidLjS4TEjPQeYC0Jf7e0pNUEWBGfOYPevE//7df+/T9/K3/4F+DK+xGxO3BcDbD1WUJo04N4fgcvpgHq9lVpP0ePHvSxcVVRfnqt/Y2FBN5Vj5HrUbXAAvp3KYsytrNDn7y6AH8iSje+/yXkA5E8ezFS3z49AMJjbq9ujjx65lNdEZTHJfKqF+UZRZOjhknu5EEeXcjNBtMgHEod3kw8yLs92E1m1SBQeyUKNrCtrGxmtJU/bTUUiSl3zFHLOTDYDJBqdwAf1wFJimTNMomtOmhF6NBb3y0i2GLvlgo1s6ogem5ONH+x8bAzaJ6RnqRH/s3NrG3RVsyv4opTtm9PrcM7rkfuCwmwtTFvw94gjg9PoI3ksTO1qqoEH/8L/4cZ+eXyhPn2iTqSEcPmscHIrQycmMlnYIv4EV72MdsSCShpQZUCnJAQg8iEpvcu50zKdFbnY4aPt4nXkLdy6GEEbqaQQOLLzMtNAk1TLmhmrpZZ8pPXwWd4cSaoAdN1d2cnHp01vFc5PMphYbikikzxDldp/iJ6BOb5bGyvrf31gXzUr3hdzCC06CJnBaS507e6GzOhKY+rKADFvclugn0+ronGffGIn00GyPkNcM37jm1qwZKxRqa7b6m86Tq/L9cvQmQJGd6nvdm1n3fVV1H3z09PYM5AAyAAbD3QS5JkZa1K4qUbIVshUXaXDrCoimHHA6LtBV0MKiwHZYtybJlWstLFn2FZDPEw7x2ueQuFudiMFdP3133XZVZWZWVWeV4v796sHYjENgdNLqrsjL///u/732fNxr1IJctIOAN4LzxDP/gF76CNz/xk5hOc6IJ1KKFzJJCV27OQmTnjUBkRDYl+XF8vPic9Ui2J3fJmsqJmhecok/HouWaDjLlqBLO2oqCzUXus2/cwVqlIotAu3mGZFxpv84bA8CXQDY3g9djycxfXwZhTxgAHsaYqIb+BJXdOJLpHDzLABzLgDHu46JmYOb4JKLq9RdzyOT80L0RKfYYBePMGDk3x2Tax2i2VLRwzRBtzNBMYjiYIZsKIOTX8T/+N994/tD/g5/9t5DPpODx8Od5n49xZWOYz5Vwmposwlcdik5ZYK5uCMHE8BSqruXHy+rzo4IqEqULqPQqXKD+3q/97vPf/9997RfgD7p469tvo9UcSWjz3O4x/12KLKZ5aEty0kwMe0skwlu4dfcAy+kC//vv/R5OT04Q0P3SlcwnIygWEyhEg0ilfLAxQN9yEEtcRzZTlM7VR4cncCZ92QQ2NwsIRzmir6J24WDuhMVZObF8Yn4RfAqlobJ5KNajoG5k01CfudrwPo7dkU7KCgNz5ZBSwNdVeD1PShyJk5d0hQVaOc7ZfVWjG3YUObJhu56HiyXWigk4momtvU3sXytLMcxRC4ddZ0c1nDxpCsMqEFSQUrpYRaCPVfSUnBSp6+DYOiBAaT/HGd0h+uMp5npQmFibpSwKJerY4uL+7HWaqLXOxKhCvQTb86MBJNKIAd584Dg6u6L98xnJZnworaexvZNG2LsQnUt35Mp42etjYHgWJ8+qOHtah8uQCeGWKYA3Oztq7DgRPEI4HMcXP3kflTLNTVUMumOEMx4EtRTy6bLkZTbb5xibNSSiAaSjacSSKcAZoV4dotFxYdrscEZRLmwK/Ltn1DAY9SVRJxHxY9S7RLfdxum5CUcrShFar7bw6OEzGeXEoqTVu3KCpUmGqQccSTMF4ooNx1sjlogr97emIxWLroqWOdrkU1Ej6C5QyOfFDUuCP80DxPZcFUnUIeu8xl5+jmHZQMKJkEDO4xEd4SB1NzOEchlsl6+T9oeLyyrqrZqYX1jXpBJryBZUAchc0Xa1i05jDHNETeVY0mlU944jKp601bW/6ojwDi9uFLC5UREnH7mHjx8fCk9PYhAFk0rGnCrgiHxgsarGyFOVyrHSBcook4s8T90r7p6cQbweGelSVsM1kmNvOQzRrMQFjUUPtUXsxgRDMppnF474pIllIBryiQRkNBjiw+8+gGlxMqNguNJFmCuJDn+nMnCpDZ1jQBlzi96epSx5rRPZ9CrlNRkz8XPVgqGVAYzuETVC4+sjdWBndwMRbwiReAj3798TwgBdys8uL+X3ba9TzhICvNRjDcUFPZssVYRVyIdf/9qf4excpS2Vt17Cn/sr/5VKkuDrlQ6qT5KFlHlFme04iueqwO/hJktHay6TFhIACzwy1UYTSz5/Fqs6UUAyLmWxrjqH8tcKTUWtGDV23oAHv/yL3/d8Lf6Bv/hpeMNB5JJhmK6DbqOFRMBEZcuHYCqJUmYL+niGP323iuZwjK29jJgWgr4wesMBTENHOECbZRyDuSXZ4/VqFWvbRYlTDGgqoGA0qgnsnd2cnc09+BwfjMkcDx4/gTMyYbC9p7MLncT2TgWBEI0HxKoNULuoIeKPYJ+yoRK1sA7qzYmY6bY2y5ItPu428faHx2i2TYQFIs4ifYHewIAjvNWVNIDMPf0KasymxlxkHCyMRW8YiWLQH+H8/FIKZjEXSVubqUcu3rxzCwfX9mAsXMQTKSTDYTg6oyCZNKQrJ/rUFtMcixd26Q4fH4sz9Y1XXpaC9g/+6FuyzjCfmlGUvaEBX9AVnSWd0QUml6TSggGbkLJQq2NqONLtZ7eP94gxHqJcLmF7syyGq0aT5qQLORyq5hT5iKrjJ/vV6qCnEoEYyKDi2jZ31uVAxmkF9fbc/6VQvIJHy9aky+Gfz5rStXKyorJ4J4YhRafEFXJtkRi2JcKxCCKJEIJhv0xFkpGg/Fw5fF0dGIVBGFIoGmYBMxULQCIUY6tXEGRCWLGn8CxUti/rpaOjM5Hp8DUyG5kFfDAYR2UzDmu4xNpmH//tz/8sUpkvie5/trChpbdLS4E5k76+MjtIF5CLmsgcgirKaGbJqY+n/lAgKPmw3NSH46FKetC5cCowIl8c//tisYzrOxVs7VzDcNRDt3WGtbwa7RwftWFaPgRSPGWYzMmW6K5CrgDLHME0e8Jngn+GwYiu0rC4xKgTo+idzKVCPoPbtzWE4z4MxkQ7sEBZIhKMw0uCe7MFw45IeLffY6CwlsRg7Mejjx4I4PbDd1r4nf9LuXHLuRR+8ad+THRpHEF6+E+J0VmsQtg/hphaU0uKFtEZ2OpUTU2JOiEwJYh4CDXCE/jxVQ24Wl7YAbwqAH/pV3/n+aLzl776YwhHvWicXWArV2YmClpmR5xD+VwRuo8FE0eaNk5rFgwrjlduvArfQsdv//EfoHpxKoss3Yk0NayX87h3ZxMuLDheFgCEQ4bg8Ycx16bweDle5mg9LNo/kusZQ0QURyDslWJ/YpPozxa7rRIjHEciqfjAXonLnzP8RAbgiC6QJx51ZwsI7Lk8gF2P5/op2YhWwMxVAXilU5KxnIRy82c4YjjxeBzcOMhgey8lRXE4kZHCuNtT/LpOZ4DTp5cYtC3BkLDT7PesnJnCM+PAWi14nH1xT95aj+ONewfCs3z3ozM8PaFBiU44RgcpqPHGehGZdAL9bh3DcR16gOHrLoKBFDLRDckZvqhWRWdBTiV1cLwX4okobt9YRzIXQzYfQTYZFwPUwLQlwFvTZmj3XBw+PkO72odO5bUYi9SJlh1Qm/eSbYkZi7iZL77+CnauZdEzWrg8Ocd84UfQE8TOZhnZQghT2xDphDkcIBpKI1fm4SeF+TSFiaGjfnEGc9TFxnYJgWgAF+2GMO3YTSefbmI0ZGFtdxZIZvYRji/RqLbw5NER5hYLej4f7DixuE2IgaXV7MrCKZw1R3UxaRCY2nMMB1wzaBAKC3ePhZHoiGIJFPJrIrrmZOGczrWFGkPKOEZCNHURgDMnPBBYIpONorSeRWUjAz83QaMnINpidkuI+Mzq7Y8scWzL4qsHkM4X5XW1ay3U2B1b+iQAnqd8GkTEgLRy79LIIaMiZp0LyomLelQmIeyMMxqyWq1Kp1vBn5We6WozEdepIJPUgYNf1KlJwcJiTg4wZEwq2QMlKuxGcE2VEHqJUVSuQ+HuEZ7PZ4evheoI3SN8QN7z7PZw5PbKq/ewvV7CeNCXdY05qzTEkE7A18BOKdcpceevXtMV2JfFDw9pBAir06mD1197ETvbGzBGA5ydXghGaWCMhVMo3UQeMK0JdrfK+MHv/5xMZNr9ASrrW0jE0jg5O0WzU0M8vMTmWhqxhC2fFWM5l3MvLmsm4Ilis1yCYxj4uZ//58/Xvze+9Dexd+sHxFkuHXSNmJcrUDc7K0K5XoH/mInrQymfR5rRdoulaFP5txjM+FnStLgaG3M9vuK1cn+6WoO4XlH/yU7g7/1vfxvVEyXJef2zL2B9Y03MP92ZJbKK65tz3LjuhaN54fdW4FohvPPuUxw3LCRTEWgLHbEIZQ2UtsSRS2VF9/eNb39b9q5UIIxgLABv1A99NeE4yBXgLic47/XRGDlIxPMwe20YvQ7MkSWSiisdKTutNEB4vYxm60nniJnMn7l/SwqJ87qB7zw+Q2ljGy/u7yK20HHcOsNHTx5LvvnU1OFZ+jFzbIzHQzUFWWn7VKqX0v9x5WUByHuc+kgmcLDj1251Ua21lEeApAOvjoHlYqOYw+c/9aZIOhq9kRwsr22V4FhDOOYMNk3XXv73A2jsWoU9ki387OgC4YQP919+WUxGf/yN70iHvZjJSSdvMnGw9PAguEA6n0A8RZJHTqYM/bEpzZ65NREpALmxvM95kLl9+7aYRgg6rza6ePjwoRgs5HkkokUmWQpwzf2b723J+4yGm6ktaVqFQl7QRoOuQlddNS14b4mWcJX0we6f7FnMXQ6FkEhEZY1r1uuyT7LzLGlwEoCh+JSMyeMEiPGzMQlBcIRGQFJFPBoRaRnNWDTWkPEIQqqTCUmG4d58WW/IKDzK3O+kXw4HhGETIM61lAW7ZHoPh/D6qSGNYDpa4K/8tRL+1k/+HTj2DrwByomG0HL7lSXhkeKEEf0NFyAyVRVqhK4aLnjs7O3u7QhE8OnTQ2kHc4FhqD3/HeNwGHbMcVSpVEIipULMd/IV5HIZyRakSYGh77VGC50uCd5L2AsXg2EX4Ygfa7k1ZFKMgJoinZnDH+pjOjXRGy3g2AksZtSBTSUPuN+fIRGNobjuFWjs2LDkjdMSzoVhPBygfj5Ef2AjlkkhGl5gb2cXvcEUw8EpKvk0/sVvHuLwoRpD/NAbd/Gjn39tZUxgdp9f2uEcEdHxK7wqplU8d/g4K+2BmssLDJnMpBmdrrYUgOqCPl/fnv8PyQwWsQrwz373LVw0+/Lvrr34ArKlnIA/b+2WMBlW0W5x9BNEIpuEHloiFJvAIi2+ZuHhcRdr0R0JfT45eSJMIYp64+EU1io53N1fhydsYzyfYTLvYGk7eHo4wtjREAhryEQzstgG/WHJSaZx4xG1WHODQTrS8RHNiO2IToGuWX7m1ELyVE6hOzsJAmBl0ezlfcS0lFX0kDhElRnm/+PAkiBuxjSpMZ6MDleidDGOrDZVLkb+VeC2jEMzS7z5yaLAkyd2EPYiImy99955CNthisQIRt+ER1OxYdQ1E8/Cjh2LsvGQBx0Nup/AaRaGHmyWY/j8J+8K7uFb7z4VVx01oLzvWVTQCLe/t418NoPF0sZ0PsJ8qdzKqWQBmdia6LCqjUsMx70Vf0mXLiBHkK/fv4tsKS44BR0BnJ43Yc1tASabgx6OTrs4P63BHDKfU4OP40h9FZvIbuiSDny2/JdIp6L4vs++iq2tHD56+gAnZ+cwRxo2yxns7SckuaDXt2FNiA0Yi3aPgfEBXxmBYEWet8OTj2DZdWyuJ4QKPzR1jDoTAWYPpmN0unXBLbHgT2UK2NiJotfpi2YLrh/Viw7M2Vwgxhx3TKwp7CmjlLiIrlIFAkT+qMWWlcvS68gGSdxN1B/ERrkiiRyTGWPbgGdHJ9L54qiR41R+ceOLhiJI5NISj0eWIrNbk9kIcsUIlpqBxcJESE8i4E8KBqJW66PRmuGsWsVwOBA4djyRkUMEO4wGRyMyalG/Q/RvLCrk8LbS6S6XKzblSvZha2I2ojHFnIwllo9FHKP/qHk1TXbHlVBeitcVRksOGSvTBbVsAkFeRThxPiCHRXk4NDkkcgzNrjczdrnZWKb1/Ptp2PIKdikgLlB1gNHgC3qxd3CAva0N0TC2Wg3hg4qoP+CX1zxoD3B5WRPzCQvqK16e6HZZiIrgXpPDHSc4X/jipwXjofREJsr5EjqDNs6qlzg+u8DImEoh+8br97F/bRt9Y4pvv/0+SoWKSCZGw0ukM0BlLQR9NsYypGLoyIhtN0d48OQMU8eDWzdvC8z9f/lf/xW+843H8nkQ/fKjP/GrMgHiUZqGDZk0rEwq8iEtFmLW49/s+tB0wuvG1y8dTpcuftVVoUmL9yfXZBbEkuGuQGeyLkl+PXiQn8KcmPid3/xbaFyoyM67b17Dte0cAv4YLjp1zOwRXr6j4eaBLvGR5iQg8ojjxz2cNmk8i0lxfPfuSwgFdfSMBQLaEp1hB9/++lswB1NkYymBIZuLGRAJSNFcSKUBWBKB9vSwjvHMEQwT34vhLBHk3rPkXjOX+FJqY5NprgdMIIpgfT0neBGaOB4+OsHc9eLeS69gY22NWH+ctJto1k8lh/mi1sXxcUN0cQpnokaV7NZercFXen5lulONIBYQvOeZAUwDDr/kIK8zNhRY3yvh5bs35QD31uNH2Cxt4TMvvyJkDnbxh9YYxmyCTrONfDKFZDQk+0Z/2MNoOhUDCfeYB4+O5HWU8hlcXlyg1x9jsSQKyoMbB9dUJzEWkQzb2czF0ckpamdV5PIZZLMZkXVwXSmVN6UW4M9q8Lo+fYp2t6He7yrflwYw6klpRGOrgh1lygU4ilWuXw+HvfKs8dpeuYiVFtIjJAbR1Dqu/DtikXiIZuFI0sXp8RnGI0OMd/wcPCz8QkE1Pg+xAEwiEvChZ1uIR6MybRWnczCoDpGrkTTHwIPxCLm1gjQXLi4u0e8NEaHsJ5lEYS2DeDyKxZKGn7FME4YDA/3uCGdkB7tc84jnm+KXfuEH8fnP/ASWzro0IBaLEbTSC9ucMKiNXByq5JjomI4t9eaCat5MUOurr98X3MHjw0N1EqDzV0YWcxH78qSf4IkhnRZdCOft1JDkchwb2SJ85oHjkh2Gek00e4ZFTpwmQlNuimku8NkQstkFkuk5ZkMbjc4UmqeMeCQHczKQ33162iElDL6YDtPoYXuzhGw+JhsvFzpWv88ej5FNBhBMx7BcWljL5SUrdj4dIhmO4J/9T3+K+Spr8j/6N34IBxtFBbhlWzfMsZMKh5esX3b2VrBHMTmsRNSj0VA6ftwQWfTxBMobS7hX/z/9n1p01LhJdQiX+D/+6D08u2jJzbl9rYTUWhrhcEYKsnBAh29gwJP2IpCOIZ6kRmMkercH361j0JnCcDRkIiEEFy7Gcxfd9gRhXxgHNys4KAQxRhDfPTpDLKHB61qoX0zRmsyQX4vhhe09RBKrMO2hhfNaFReNCywXjGDzCL/RFyAIdI5ebyRdLx/D2kUDqcZGYBLCChZNjhiXVxaAsrdSjyKYjKVyfMqmSMOJ6pSwxa64VKr9ziB4seKvdFQ8gRZyUcCjQsi3dv3YP2DHwsFl1YPJLITLowaOT84F6E29DKizSARkkcwXksLj8nkd0UYcH/bEACCu3CDF4WExCzF7168tcPLkCcaGgUSaI4woNGOKge7B3dvXoWuKxE7BuzfEWKe8ikWashvDbcRCo3kh8XTmUKUUkKP3wv1tFPJR0e2MB0tctAz0jAE2CinAHOGiphhbprkUMwS/2IXmdeD19i7nQNAnwuhKMY3X7t9FyK/h/OIZDmsnyKVD2NvYld/XaDRhznTk8iVxhBFk3WiMcMZ0jWgca/E87G4H2dQM6awGy3DRG7kwuo5k/HbtKdr9vpDodcwkaH59PYaQL4Cg14e5tcBHHx6L/CIYTaBeb0i3KeiPSCIAH26adaTY4GIr+/VUFj5BRsxs3L/zEg6u7WJsDmDMTFxejPDgwUP5b8R9yLGGEAjUhIEL3It3biAU9sDLqKroAvmSB+kM3YU10au6M2b16mi0J2i2LVzU6zJWXtp+JKI+KXyHPUaRcZFXI0zJIGfXkukEzsf8PqVzU3GUAkYOaatxalA+D6VT1OAPkeuoNgK6/65G1wIlZgbpahORuZoULh9LY2Rj9SuNNFlqrEGlE8nnaNWJmU9XuCU+E4Sn62p8PJ+zSPYgyOxe1wa0gMQ+EhPDgpq/m+L16zsqT5hjdZr3qElkgkqj1RE5R0gAtswU7klR6S49klLw4r1biCfIJGwhHIojEY4K5Pvi8gSPHz1Fs9WXyLNiqYzSehn9wRBPnhziE/dfxf5WHpqX6JMFirksFsyY7Q7huJYUa1OTGtgO6p0Bru/vophKoGcO8ev/w+8Kqolft1/7i3jzi/++0hnTsUukmHw+HCZoCPno7g5IdyQYCEonmXpFdnUkU9jvE9MHOZ88RFjT6co17ArE/3uV2YoP40gs2NAc41/95s+iuSoAd+9U8Kk3biKamMOc9JFOxrBdob63j8GQGBoPfEsfqo0lzttBJOIhhCIRrFc24WPnqTuDY/XQGo1x/O5T6X6tb28h6NHQ7tSR3lgToPzI8AABF/65BYzGaDR7GI5suDPAWTnNnbmBSMiHSETpfTmB0AM2ipWCUCNsi9r3Ec6qNVS2dnDjxksijjFzaAAAIABJREFUBbKMMc6aDegWC+MZLrs1PHxyjBH30wXNHioOjw0TNjqu3NKsulkECbFBANpXCRjMXlZyHXZOaQRx4ArQffv6vnSJT54cIl8q4sX7L8Ezn+PBRQ+VfBy5CB3jxA75UKrsIJkJoz04F6PZgp+TNcfZZROV9U2BVVNucXxSEz4xAx2Zj52MRjDXeBBOYdTtCwZm2KHpzoNsISXF1XjCGMmM6spRvzmk83okJh/J5qb5xXakOCM3kAZINngY+yppV3NXRtWi8yZYmcxLuuOpEV95Aa469OIY1klJScnzzu8jTNsySVPowzImmNLEpBETtcD23rZMRqgj5H3MPzdW+yI1xrn8mmgs+z0merGbmMDcGSkkkMu1Wk02spmMECu6Zh/JYFy+j1pnaVRRrtfto9UcwBiR3DLCdDYSc+kv//2fRrr4ZWBJNBS5hVNohVvFZYALHjwiVqSznForFlIq6FkTbUooHMa1gxuy+Jw8O4QxHsuCZC8s2bCYKbkQwaOFzUoZqVwak4WLdDiETCYHa+JIS52CyqOnZyI+Z6eGb2gMWpQX2FnPoWf2EY0FcbC3Bn/YxsVZA+1TB+lYCfF8GiPTFMcQK/sFuTgsHqiRyEQRiYTQ74wxEzE1Bexe7JXIYKIFXhOG1GDBBTyCWdXAW99U2bz88H/x3/sy4qEQgiEGgKu8WiXWZm4sx5+OCOB5er/Cf7ATZnGMssLEUAPEkYVJnSAfInlQViNgxnhK50F1/sQY4br45gdH+OZ3j+R13Li9g1QhgGbbhuaJi36pEgmhkNcVp9GrYTQf4OKsjeNnTYECO3MduUyENQI6LRPNxlRca5lsHIViHM3zEZq9uhThfhFvz0QDwkzSnY0y/KEU3IWFy+qJMBeNqcqEZR5pgjwon0e6f7wx+XnJyZGbGd1UdDvS9s4djKdI6j/lnYh2/fkp8ypOkOR4OTnKyVMVCZIUQCH3SovBTUmYZJG4HCJYwPPUS5lBJKaD+ew8GT5+Sm2GB71eF2GfDu9KY8WBG1mEm+slxKN+uEGO6FzU6g0cHdcQjcTEjRthJB2BqARlsnvg6hiMDeHOJeIBxEN+6HMXsUIeL7/8IsLxEC5rZzirnkqHu1RcR79n4tsffRdryXWEvUGcn5/gon4m4mAuNslYEBs3t5DNhhHyuNKpHQ6mOKrWJSWCruZq08B0ZGPQHolgmQ5cGTlwYeA42OtFMhnAvRdfRCIaRMDLTiLZYB2EYmPE0uwKxVGvubg4b2Fncw1b2yWEYxk8ParjT775IXrtEbKZOPZ2K4JSicSZBNDB1GZIq1feu2UT+NpGu92UxY7vkVBne9GXkTS1PsaE4v0h1itlbG9mcPK4inc++FBArww7F5aWvgQ5WXNuOnMXQR4Y2Mah9mg+wY/+pS9jc70iyTocp56dd/DRgwdwrJnEFrHqEkyD9GmW8EaYi72OeDqKiW7gpbsl3NkHgsExOmMDp6dD9C8T0OdhWHMXrcEAhj2AMZhhZlJX45HCTfAq3OT4HK7SjuQ+5bBRuvHqHrzqEojAm+3f1WGFXDW+Lq6L/FlXDEsagST9h8UiC1hJ1FDoFbYIQ0GvFCK8zySZltDllVuV42OuYBx3XoFnP9bSUh+oK6kANyZh2dG3pMbIvFQ07Yl227+UTiSh4MlsVByJa9ky1vIpRMIJdAYtjHsdyQftEkptUvbB9rgHnqkLi9KF+Uxc66+8dAexuB/dUQ+MJ2f3h4WXZ6mJNpRjJm6eCz0gbny68oNRDW+8eV86pcHACIFgG4VUEZNeBOeNFryekOwJhtHBydkJOgY3KhbnEclwfnxaxfG756uVA/jK3/g1xBJFWVvYROaSI4QAPtuMXczEBVTMCROzxPgXL5B8H1NCZN11MbfnUhRQE2latiS3KKOS6gOKOU802SwcTPz+v/h5nD39U3kdP/xDL+NzX1gXWLalAZVyConQHBf1S5jTkKToTGcTVM/HuGz24CwTCEcKSMYjiCeVO9q0HBw9a6NZrQmgnE0Kfl6pRAYvXN9H9fIEf/DOA4zGExQLJTgzB91mGz2yXJkwRV256xGz1lYhjUKM7tklAikb2bwP69s72MynMLZsvP/+IfodBy+8cAsbuxW5H+h6Pz47luhDsvpGgxHODqswqH9lBjB0Kd4od6JWkvcsrwVZqUoXyjG8SmuRZ5ja9pnqdjNfVpTuNIawGOQBZqqmhnowgGyxIPtts9fGnRvbWK+U0B3aMvkrFQtSCxCk3amfIeCZYbGc4vC0i1Saayn11nXOoEB32sycwc/RKAH+5hwevxeZVAwxrwZtqkkWuhtYotXrCwPYHCoMF5s5wdgSIV8EhXRO0kPOapcYDi2ZGFDPT50u6xtfwCdmLJEGLBVGRjE46YxWBjfu5dzDeC+yxgiFfIglkvD72NHU0Rv2EEvHkIhFUD2+lDi/GQst18b2Thkv3LwuVBU6vHngS6eysOYj4Swn0xE5BF+cNKTTStduIlmQNZ/rUINRnEM13s2mk5Jt3m21MJ5NpevIzh8PPb3OEDTnGpYBPh4zTr20Ef61L27jP/mZvw1HexW6Zwava2OmWdBKtypL/gI6+aeTiYBw2eKc0+25/DgmZeq6wnnjBeIiSCgnL0TIpwnsl3BQFj/LxRzbm+soFtbkorFrYc5c4dLFsyHMrKFq26bCsjk02iOEk17cun4NuWQOp60mHM3GvVv7omv45ncfoH7UEUcZN0dGy5Ej1us0hEll2UqQTQwGK3ISxSmQZkHbH0zEZchNknou35Rcpil6wwAunl2I+5Jf9w628O/88CcQXTlXOXILR6JS1HJT4/iGBSUXIC7w7C6SZaWwKJztz2VT4TURt9pqxCuFDoslqfs4IlJ4CUkOWZlFPnj2cT5wab2A/EYWp2cX4iTiGPLFWwd4oZSEPvfgUbuDC6sDh23zTBTZ/Bwn5wQhc7Spo9ck108xieDjCdKCbQEBCuiDAfmMlLZTQzqXwvreJizCbQ0T3WYTo0FfOQN1cpD4MHiw5Ph0Ss0bNV7UfVzlJaqMaI/tSsHDrt7V2Ot7xwliq2chI2R0jzhIZfwlY18J5VHak9Xmq+K0yILjyDcjeZwsRshHIk+OAefdXh+nZ00M+4y3IV9mgkSMxVEAgzHDrgMolYgeiaIx6MEaA6M+owCB7b2EBFj69Bj6LUsWx2ajA68nIhtuIq0jHvciRGd0LA5fLImt7T0UCgX0+k1cNs7ktSUTGTnlMZmB15j6p3ajDseZyOl5QHQCRdfxAIrba9KNvFbZBGY6jo9OkMzHJd/2W+89Rf28huVcub646AvnigYCBzBmU+zulPGDP/B5BIMLjAfEmDgIBjRkCjrC4aSAYw+f1dDtzrGzvYtkKoFOb4hnzy7xwbtPhD9IV9vmZlkJg2OMCxtjMDIQX8bZRIJpz6WAbNR4WIghl1YgZkKr+/0xPN6YHLiIrPnspz+FmzcrqF628H/+y9/DcECOmy5dLUXYp6GAQn6q99RBiHq7SqmIL3zxMzKuYVoFDxxnx3UZN17dEyyFhHHGUQE75eyT+wIIhX341P0DfOpzm0C0hsvWMTyLMCYdF2dPDAzbPrkOM0wxX/DQYmNqqhHOc8H3xzHxz3+feLGE58Ws86tMdKVFpKHDz4KcQGqiRCRL9mPNKl8ztXny8x3qFJW+T9YDJgBk0lIUTo0phkNDdVRWZY6A5bmhCr5jxar7njizqw6iw2QLvoaVaYGHbR+7NsGARFPSEcjLxa4GR5ylSgmDwRBLVxewNcX386UthSZH0HS0slNOfa8e9IJZ2OQnsktbyhXx6ot3kE2H0Wi3UG/TUThVBgt7hm67JZ8LD1mM7GKBSwfq2JrCG+QIK45ru2HkshKsCCw30Op0BWabL6+hP2qhVauRqSXYlMaoj8vjc0wWc5y9T/e64gEWN+7iB3/8v5bYEiEqyDSdWHsNiWgY+UxaUGT8bJkly4M59dq8EFddLJrGuPZQjkOXOeUtnNRwTCmsQFmE+RbU4WDqzPDBt34F3/nDr8lr+PRnD/AjP3wTlz3Gas3w0rVNRL1zXLTacDwZxFMljCd9vP3uoZgjpqQyEIgSAq7tr8na0bjs4pzIlnAUa9QqJuJIBOIo5zcQjsZwUT3Fb/zL30K73ZEECMptyIaju1dpSDV4OE0J+mTNLmYKIqeyMEC+kkCJSSLpCsatOkadDlK5PFLpnMiopsYM1WYHT54+wlmtKfGTzHYftk1hPzL5iOY4FtLs8kkxx2zboF+gwuJqtUmAAJhGY9oqn5eHQ+mGaUyAsjFjR9yji8ZViEgsvGkESSVlRJwtJvHKnRuSztQdjjAaT+HVQqIh1HxLzIgxSXFCt8ThaQOdriEFFGsLSljIju13ulwOZf2hu5wdvxv728gnozKJYfHJmLpqu4t6p4d6qy0u6GIyjdBaXr6fBRVHqEenJ9L19sGHSW+mng0fWX5KY810DfodKKWQaZSf8ZxeJNIJeU5Hg7E0yvKFrDI4zqhy8WBkmfIc7myWkEuncPj0GMdH52JEJEx8c3MDm1vrYn5h9CSbGxxld4YN+e/IlqUMhrUFR7yu4xHt5fbmJmZTpoA0ZNqQTCYE/m8Tw2eOYc6GyhjFumxsClOQvRUSKdic0hcavCEX/8FPfgY//hf+bcwXNwDdgofZ314HWunmumQBk203Mdg1U642PugsongzcC0W2LOEcKvTrXLKAX52tfx+xZRiB3HpIl3MIZ3JyEJeyCekiKq1WsiXIpK/C45iMJOTd7U9E0fkC3svwIsAzlpVRFIBfO4Tb0jr87e+/ocYVIdIMJOX9ZgeRr81gGGORKc3GE9EgF7IUwu0EDccbdRcvClAd6YTpNaCyBfXMDcMyeUcTl08+ONjDLoqeujHvngfn727J7ox3ccZvE8glLovIIUwHTU0bRADY4xG6loIfZ4GERc2OWjiLFMOs+fC8Ct45mqcpAod9WGpA5WLo1ob//w5CiaCZCUqD19QB25du4WdTETEpd3eEm89eIhAFsiXE6iUctA9Izw66aF52QPcMLpt8p5UtNNVqgbjpzxLClG90koXgTRTL2IRrG1UZOMiMLnL5BBZQFXvhQkHmuuReC2BinK6unJI8uGn21neB7ljKw0JN6krcbX8kxd3rq4T/2ahqJzmKyA2XX08v6/0KFIgepX710f5QCQipPT1jbIUMYz/4umJiwD/KboxF5Iac3N/Rwqox89O5dT/6qu3EY1rqDU7qF80EJKuSBTlchh7+xVMLBdHx1XU6iqL8rLaR6mSxq0XshJvtFZYRygSw/nlGBNjKd0ReXC8C3h8HP8RVO2i3+7gmAkIU3YtA0hFmFbjwUWzi8taHyFfFMW9TQTjYSTCcWiOhv5oiFQ+iuVihg/ffiYHImo/JCaP2wg7T3QVzxx56PP5DH70K19CKq1jbPRgjah3coULyWLUmo5xflaHYfqxVt6UEyvjwU6e1tHqdiQjlqatTDKFrY0yCum0HHZ63Sbaljr1m4aBy/OqwNG3t4rIlYLwhcld7MIYMec7I67/XsfCnduv4uDGLo6f1fH//P4fodVoyzPDZ466uCttGQ8Q7F5QTuTaNrY217G5uY5SeU1Oqd/97gO0z1vPO8jKgesVbR43FMpNQroHwyUQzYTwIz/4MkrrQTQGBHN38cJOAv3eEh9+p45nHwLjiYsRGYCROEZmX5zBDK2XTrNihsiU4mq8q9p96jDCe1DhrVQM2nMTh/ABfSK05vfx3ruSK0j8oV8VhSwSeG8raYPihIp2KhTEYr6QvF4WXRTPKoMDx2kL8mzFSSiRaKv14ntB0/w+MccwojCgfr5A9udq42K3RPKT6ZbVCQN2xCgynVjoNDsiLA8lopIHzaJp6fPJRk4DCCOw/QpTJrm+Gxtb2NvelI7i+eUZ6m1ivqiBtjGzLERCAek08P1xM9/a2UYu4sc58Tin59jbYSwaxfDk9CbQGQYwGc6kQ8SxYCIcw6jbhocGllgU9UZL+HrGZCZxgo/fO3zeBfzil/9zrG+/ofSVVM8GA4j4/SKFSKUTIpbngZuoKTHrCd6JVZ8y5IlIn3ply8bYNDHjgUqoA4oBp+o/rnTEG83FGPHun/zPePfrvyKv4c5LW7hxq4CPzhtiJLu3U0Y+5oVLJFGJfMskqu0zvPfeQ3QbQ2TTGfgiS9G0hUJpRAMx2GYfzcEU5XwZG5VNOIuZpKKE4xnRLj598hjvf+cd9KWAtKUDKN3olSZV0vJcDQufCz2k49rOFnKxCLO5MJpOZFLm8WniLi2vFbG3sSWmKn80Ks2a0aCDBx88wKPHJxjNDBmHT8YOlqtijRpZHtFk+sc0m1BAcEe8lzip49+8QSnpYXOH9zeLP2LDePChHp5FNjvr0tUWfZ2GxZxpSV5UNjewfSOPu9dvQrNttLpNSaSYW7okStkgliokmrhuZ4CHHx2JqYzwduqE+XvavSEarTbmNFRofnQGAxnHv/bSbcRiNGB4xCDB18fvoy6QfEOmNJXXyoLkajZrq1haypBcRII+ifbjvel6ocgNjFLzeGRCwkYStb5SAAb8yBfS2NndlPqg2+mIzpA1ADX3lNlw8mBMLDHBvnH/Jfi9mqy7lBPRnJdMpyUKNZMuyDrB68q1hrVKrdOGYQ4RJLSeWC13jEajBSwDEu9aLDFgYIiLlYmFtQ3XIh7s+OfMp2816xLdy5rCS+TZqlBmsUl/Rjiq4b/8L34Mn//kX8XMqcDD/HnHwVyfQitdX1+KW4zYAp4iHRc+9g5Xui4aE2XzljGARxajK5K86GdY8JAlxF9OwwRfiF+X0RWdmzfu3IKmcaM2ce1aBgfX9zAxXdSqJ7KJjy0TfdODSCSHTCyKpTZFLBnB3v4uJpaJb3/rLUx7U6QZ2xTwIhJNyBtvtZuy+bc7joSI72wQfEsdzQwbGxuyKFxc9jDvzBAveBFJMJfTA2MyQSobwT/5e7/9fLH5uZ/4CyinkwiyO6WxFa7LaYnsLSH4L5RQmG1lScZlIXwl5CYSRrSTaoPhX1xk+EUxt6w0q8nvFdvq41PqAoZl4+//5u+rLoRHR3Y3JhFut/Y2cGMng2vxLBr2Au88ruHJ0RE2t+MIRD3QglF5CLuNNkYdEwtHYQ4YzE1tkI+JFcE4PL4p+gNL8jn9mg+uM8PSp4m7i2OHGIs3j1cAnK1+D6ZlqmKeVZ4LWaiJ/hDdxGAoPMfVtFUs9KLgW0Fzn0NviRZQk2416iaygVFOZJ6xu8VNjWdOjs2I3FkVgBKxJcUyIbxq49Z9dEaptjp/FgXMw8EINrmVNN1MpnjtlbvYv7Yj46lHj58IzPTawRbCYR3tGuOHLETIdHSWuHNrHS+/toWL2hneeush/G4cA2OGRmOAciWGm7cU9Dca20QwkkZ36OLpw3PZADMZP0rlvOjlhmMLsWQIvWZHTmcR3ruOiXjUxcHNdQwNG2+/f4xqy0U2n5PX3ml0pXtH1lO5kIczMaSTyc2auiE+rLygvH0WDsnyCjGUSsfxxe97BekMCxWg11EYk2TOJ4JzjnrajRkchLC2WUI4EUanOcDx4xrapx1s7RRRLpdl46aWbnfnunSMzy9OcHx4iSmd7gsX/XEHyWgYn3j9RWRzXljTKk4aT9CqufBpRRgGDU9ERFVQ2Sri6PgcTz56IEkaNIFw45DDwMr4RIOPFHXEONBI5qUbOIatrS3MjAmqFzVU221Z6CWAnTov6rfYNZaQeS98LJJ4MIl4sbm/gVTSj0zMxO6WD7lkEGeXdXzw7SHqJ16MDRvjyRwejv0xgUeLgYSDqwJQdRnpXlKHML5Or5iQrsDNdP8r/Z9iWi7lMMEFt1KpyOSDY2vRCQbZeSPjRbFPBYm+KjZ5gGbBJaP8VWQUZSPswPF3iWICyik8pR7xatS2wkxIAX31mphywmvhZbeXSKeUdMTJP1PoLhY5LjbXi9LNOHp2LptqOOiTe0CYhT712uTwx64mu5nc9gMe2GOu1x5kczmUSusol9cws8d4dnKE7nD8nGfJVhAPJsr97IjecK1URD4UV1nYgaXINWaTvjIwzFyY3A8mLgx7gu2tfaxlNgRGa1hDSQTx2Tqmyx5GQwt9w8LDByfo1gbyeUXjBfz1r/4aNooVKVw645EkuKRjcaSYxU2jB00c4odRI2AeGnjvSOE3J7lgKof2Ge8nRYhe8QMXqsjXCEf2Ck6D69r73/wa3v5j1QHc2M3Dn9DQatpiUFwvxHBzv4SN69vY2d6XYv3Dh+/gW+98CGdi4969G8gXo2j2DBwedmW9SSeXsMcL7OzcRDielIPf6VkVxgSwmV89GWPe7UjxYIyVFIWHHt4n85nKXWfy0Xw5gxbwihb55lYRk4mLo9MzFJJeZJYTXAzmCJZ2sXXzAJFAAElfGPFEDN0RO4DP8OTxsWSUs/CwLbXHuxr3KD/87IZycrV63hIpTr50OVTwgM2ii5gc7i0ie9B1OYBI14wdbB6e2Lm0Z/K88oCjzWdYK2exe+Mabt7aRCm7hvGAkX8GYtEUEuEk7LmB0bQnnoOB1Uer0US3Qe0amaR+3H/1LlLhkOjSLZtZtn4s5hoePH2M7a0N3D2gDkTHsN8XHaw5dVGvtaSoYiePI2+OVMlKvTyvS6fYo7GDRldzWq5xOBKC7eq4qF7K++X1oRuZ8hTe45S9zRYOSqUC7ty9KRG449FA1inD5PRoKG5lUgU4ZuY9WShmEYoyElcTzSL3TwWCZp2kGiA+v1fGzOdnJziptiUKklI4Hmw8XkoV5rCtJQ4ODkRXKrSVoUo8IY6KcpRQKCBF6sV5A5dn51KbcJ9kfK1gqGYGqCOmXjcSWOAf/6O/jk++8jdgL9LweLjmLDFbmtCy24Ulq3jaiCW/VLhYavMWXRZJ7hR+ShauunlUmrKC88rit0JAuDoXUmWZdqYO/KEwSrslQLOQSoVw61YJ1w+uSa4ohd8UzDtzwh7jIsYvFdIKaLlwZfFhJX5Zr2HBuBpuDn7qFeKiveAN5LKPOBnD6A5x52YRpYpfAuODwTQM04OPvnsGZ6ghno1g6uowmfKQiMHqjvCHv/UdeQ9r2Tj+5o9/PzIELPp8mM3Il1LIlym5XAydntJqTh2U6hRIYSMuNSXwFp4X0Q9ygl9xX1QA5aqrtqoAVVd/pZNTDDx20n7pVz8uRkvXCmKi2d8oY7MUxQubFfTHBt5/dIJ3Hh7BFyZryi/t87VKRnJLOa5ZyBjJI7oxGdN6NISiEUS9QHdgwRjYcuph6UoHLDc1jnxCCW4qCbn5CegdDk1MGA/FEGqXLf8IUom0mD44IuaiRBErhdny+yThRBV6V05KdlXk/7MwZgNopb1RHT5V5MkSTCcjkQ+EuEqWqoqp4j7KcQ2/L7yK4qF2kBnG0+lEjeCn3PwIip5hZ2tX4odqtXO0ujVEE2H5XubgusZCTpqBSECyMjfWy7h+fR2Xlxc4Oa4JK8rDJBCfB4mUjYNrUfi8IQxN/lkCrfoIXo052BybjJFIxuE4QRHDT+yxmH5i0bCcDhnH4w2Y2N7Nods30KpPcXI5RjgWQ8wXRu24Kpm3Pn9YcqqdyQxtYwwfg9q9HmHrET9DfMrSUfpbLpA+7xJ3X95EJqOrE6Q1RyYXRDLngTmycfZ0gk6N3SQPilt55Ep5dJs9PH7wCE7Pgy9/5UvY21qX8bkvyFSHJYYWcHJxDns8xqNHDyUuTVvSbbeFz3/pNfhjSzx49ADvvvUexr0l1vK74jTjKTsazQL+hSyuU2ZiCbduxZNbJecI1oRdYIcRiiqnl4J+zcdFLC+ct16LrumZygamdkg60LpKF1kx8hzNjyDXE9sEfCG51jubQGndD8bHXhx30Gtp8Iillx15nxr1sfPseOHxrQ5j8vq+txu4yoddpX48Pw2uHMJX2j9qXalBJX6CMhCOqwWA61drH58H6VKJvpUmKPXFgl5tmBDTEjWAVwYntWywU+JIcScHHb6O1Qj6SgeoTMqr+LYVeobpJ9FoTHSF3Bjs+RipRBbXD4jCMcSQEQx6sVHOSxf/3fcOcdmsY2tzR9ZTRmDubm/LYZ66WGM6E45aPJZEOp1HLBKAafSl0CUehkkoSverQLVk83HjoQ5LtLalbaTiAexsZpFKhCXqs9s1RbsoLvywBluE+VlZ5/m+Od2gEnhJE59modro4PDkHP2BgZOPzmTsy6/v//6v4it//j+EYU8xNAxMNSCdzSATTwqnVbq30CQJZ2xOxJBks3ia2yI54DiSRkM+W4LiERTMUg731AfKrEYMfS7C0SA++NOv4U9+5x/L786UEvClgvCzYPLSdJTA3Tt7uP3SAfbKFRkF/uk738Kzy2dYr6Rx+8Y1lHIVjPpTvPP2ewgHvSJbWfj9KBR34QvEBatDdl+r2cd5rQXGDOo0JszoKHVkTEnDlcUs9YEhXV7KdBmg4GgufuRHvoSNchqt9gBnJ+co0BWvzfHoso1lPIMX7t2VtJ2QN46BaeHR6RGGtRa67aFgTmiwEqmADHxpVPQgwOaNjzpgRwpiQpaVpIDGplUaDjunLOx4PiXtYjVqF+Yl02BsR5JWdL8Xs6mJci6Dgxf2kC6mcWv/QBobA8NAvTNGNJJAOZ+lmArtbguNXg+D8UDW/WQgLPuPObPx5mv3kIuFcXR+LN+zli0KyqkzGshhdndnG+1hT7RxrjWHdxmQuFibbvyAD9lkAma/j8PTKhr1NqLhoNyPZKUqriFJAoRghtCot3BevRRtP2sdMSCtDolT20F5vYRbLxwgk02gcXku75/a9Vang2wmjHQyI8UX38N8ydbGQg61HK+7S69gW6zJTJ5b7rs8nDEQo9Nt4clRDW2iwXpdePwa9m/sg7c2j7A+PYoZp2RexRvkdIJM02g4ILxDNgFq1S76nREsuvOZS03tuoeYHtYjxP3oD5H2AAAgAElEQVTMkYq4+LVf+Rnc2PtrsBfK4MdcdBsWtHgpuZTWOPlxq1MpTyHPu1QBdtVWrenVuISnAHHZcMPmU0QILIXbHrrYPHKKmRNgKbiEsOgK2Nbd2c9jfaMiLqR3334Xk/FcKuZ0NoRwTEc6GcHO1jrGjoWnh6fwWB6MXQPabCIg3tPLLvojj9itbaePcDIMvzuB2TMkaWH3WhjhWAhzO4h+14ujxx0YlkLc1OpdjHRuHBX0nlZx/FBl8P74972Jz93dh4+ZrX4/yPjz+TSEQ8TfMGh6jP5wIKcgIYBLlcOFmdFCK3ffVdj4CiUhy5eMQFWnUFnHP+4Iyp/IQ6XAk7/8f38DzZ5KI0nnU9i6XhE4aCG5gfI68xDn+PDDD3FyRoHoTLoU+7sV7Kxn0Lb64vIjBodOWMNUGwMF/AuKaKlRnDC1hHiaheSJ8qFnmgCNCBO4EpllL6Y4PjwWjAwXfpEB6EtMyVVcaT/pdqQwTUa6HPcTrmqrERoXCNnIViYRjmOkCOQGthp5ycIhm586ZEihuhpBKL6SilATbdSKJUkzjsCQlyTiK5eo6kCzwxyU4kjyH106sAmnLVKRAGNkIhlNIeTxoDMawROmgURpG3U3hH57hHgigvGElvokSmsxbGx4sb2ZkA5spz3DyWkL43lAUmYiEeJZmGMcgG37cH5ZQ7NThQHqDxNYXyvJg0d49lKfI5XMwxg4WJiOjGTisRROH5/g8Qcf0doATygC21lK7B+vE8d7LELZiRAB8oLZp5Qk0LjAHEkvYlGvRLIRhHr9RlnkFAxPP306Ru1sLLzEeJqRUQXVefMukc8WsLW1IdF4xCZNLRORQEQ6qa5j4+TiEI+fHuPorIrxyMKrr72E+6+/jF6/hXfeeQdHj2syirj3youwbKZ4HMHriwpdv1ZTYyUWesy0lW6A1yfuX3HTa4p3p/P0K3gFQGekH9+nGDNs+Ekd49hoBVYlYJ2HUFljloBFDAOnD4w28wQxnS0QjnkB3xJDY45l35JFNVkAojHeP7ZMGHptVZwJ0oFr1ZXudHXAvTqwXMW+PdcgivOS70MVdGR38XupnRTMy8KVCCxZM0lOcBSShZOPq3tW5DFej0g3eF1mc0dyh7ntqhxRVQBKcoCrdJLPn51VocI3f/V8UHMk6y3H40zHiFHHym74RLoN25tbuL6/IwU+UTDJVBSVUkG0fowYtLHEvTsvSvH63kcfisM64PHDoqt5yjhPlfSSSKTldxLyzCxiOpRZSCkYOZFEHvkMeG+xK8XOSCafQDoaxv7upmjJnp1cotrqSZG/uVHG0jHQGw8FPBwIRITxlopGYcwsjK0ZnKkhgfW1y7o4Vwf1MU7Pa88L6b/7n/0BclsHYjaoterwhUJYSxfgCTLe0YVrWej0ekJGmHAkuSr0ecRkR5oxan6fioJjATjhGJT4jtX6IkQdci0TSRkBf/O3/6H87kgmgGAqIukZVG5y9F1cS+G1+zdxnYfyfh/vHT9FPAQxVxXSeSSiBQx7Jj744H0xOHCfSq1lsJiHYc+JP6vDmk1QqzbQYKHc7srvEr3ikjnAYWUksqYwTPWZ8F6KRf148xOv4sYLe/CFvTg6r+Hpw2N4JzN4o8yIWiISC6OYy8NeaOiYU9Fv1i7PoXUpP+D41gNH53dqCAZ0QZMwHpHGGOnm0XDCouN7JBAs+LmO876WZ4IdZB5q5MCuZGCM1GTzQ+4beyr7y+7OOirra8iXssjFiwjHvZg4M5zW6goNt16CO+Xa08BZ7VxiA9dLm8KzrNZOpdnwpS98CdFAGI/PnkoTiAdmyq/42bEDTv4ex+AWna4jZVTjdaQOmBnBbCzQVOaOJmj12wL15nPDwuqVl29DW7iiC691epKgZUymsu7OaYKUsAf1rJLDyt/3+puvix54OhmJiYa1AicCRNhEksRKKH4r8Xn8uczi1b0BdBjd1+3KWic8RZ8PyXgUkWgA04mJy0YXrUt+D/m+S0QTaaSyCcQiQZkAMTueFBa+Hk4A1go8aMUwNceC9qnVSZ2YitGP+zt8HmFN8jDGdLdqrYHr6yH8xm/8HDKxPydTIg0TVaNhrgpAcd2xAKTbjHNvVvMrKv6VHuYqqkvGG/x7Bfo1nZk409ih4+iNvCp28HjzMi4p6FkiV4xKkHUk4UEgmMTZM+I4xiiQexMnzHcqYeJrhTh2d/KYLi2cV7vwWiRsW6gUEkinAvjOh09Ra7jC83MWjHjpywhjaeu4tp3G3Zfz8IaWGI6B2vkMFydDDE0Xs8Uc5sAQYWQqmsWDtw+f419+8af+Msp8SMmuE6G1isQTLhp1EBwhyGloZVlYbQJ0RFGoyvEWG6JSAMkmQyMjtZLshjMrVM3DuIkrE4hyVXE3VFgrB7/+22/hrKEWg2K5iJsvbSGRptYmCLbkOxY/6HPY/bFECjFke7Oyjv1SBR2jLi4z78KLcCiJ0cwWlyw3P7KHxJ3LMTYfcFnsvPDONXH4ythS17C5tyE6k6PjJ9LNXdgLWMZM0AAzBmNfieNZrEnuJwtXXqsllsSCXVHV2cliYczrKBmxK6AvXZfc0FfX4vmoTPdIJ+XKPMJrozqAH2M5FBOMIwgiCXgdFTaGBRMLQukkaB70BkMEQjoO9rcRZHPAniMVTcnPe/i0Di2k4+bdNcSjCwxbFBrn5aH67uE5hm0Lb9zfx83bZFDqoqPi5np8eIGu6UW5lBYIsa75MJ35YBoO+sOOoF9sz0QOF4KsyaehueS9UTwcgof5q30DCEYQiabQO2+jfnKiCgl6V6hPYrD93BX2ILtFV3pJvjYWvxSpz2dLBHyrDuncwfUbG7h1ex/O3IOzs1M8O6xKJzge8yAUUAklmjeA7d1riCcD8AUT8AXCCMdTEl8XDQaJIZMx7MOTp3j69EiSMhb2FMlECvnCOgYTA0cXT7GwgFfu3cWdO3fEmVerNuUeGhsdnJ51pXshPfCF2kiYFkHNnEj/XBdk2Hlcjlo1KXDtxVy603TX0V3v5+3EN05ZhRRSCqHiWag5gytiAYLHQ/D7wtLNBYHoUwcRv471Mp/LEELxIGKZJfxBW5zW/YaO+uUM9lxpSqkF5NhObWZKZvDcjLRQRhF+iRlJV9/DzgXpAVfZ5hzdiEnpuaZQde4oD+HGubHJEPcoev2hRGcS5O0TrIIO+/nvvjJAKaOLZAqvDpD8/VecOun+edVrJEOPExp5rpYL0SSzwLl9cBORRBDr5aJ0KFngUb3DNTuVSIrQvtsmo7KBbCqFoN+L09q5dK+ouaP8hNmxfK6Iz/D5mPy0hDkbicM/6AvBS8DyhFoi6pZVV1rWM93BzReu4eCamurwPTJurNZiHF9dOfizeTDD4LzVkeJnp1zG5toaA8NxxHSGJhN7ZhJXFvJ6kE8nEPWF8a23PsBwRD0z8PK9H8JXf+bXYQ1HmMwM6H7qMTPQhCbgYm6ZMEZjzKbsjE/RHY8xl4xmjiOXgorhmiQxcfZcpVeR/eZVnUGfSoyD5gvi3W98DW/9/j+R3xvigSsbgcsoPrJSmSqiA3sHm9gp5zB3pmhOx9jNlLBZyot0YqFpOK318PDZM/jCDu6+tIvdSASdsQcfPKmJzivkCaDbGuDw5AKn1Rps0xB+IF+vSK14B6wOKfzsQ8EF7t57GZ98/b4c5jqjMR4+e4R6/RTj3kjy1JOxsKwfy1BApgDdyyomg6F8Zp22iV5noiD+Hnb4Qkgkw5IfP+5NYDr28z3Jf7V/O4SH0yTCyYRab+kFEHi53ydub0Yfykh5umLpkQvq1TGfTZFby4jhjCXCemUX6VQMfaOHVo9Zvjbu3nhBftZFs4nDwyfo1EZIJrPY2itjOGojFcvglZdfl6KPMhWRyIR8GA77WMwmsj6we8pxMvFdA3OgjFeaD63LHtrNFsJRomHisDrAo+OnSGQyEq+2UVnH7ZvXEPEH0WkPUe3U8eHDjyR2Tkav05kECLAbS4YqncG1eht3XnxZZCDDflOQYMGATzrqAT0oCUWWyzx2xi9CPl+pfUIR4UBKx9zjEbTblZyOP5//myNl8lipix0aY8kaD8cTKBbT8AkPdIHheIROn2aiADY2KpKJHtC9qFUvcXJ6gXHPEGg4L/hccxGMhBCPhkXre9Gs44c/vY3//h/+p9DwJqBH4AW1nZqksGiJcmIpp9E5TxscYagqX2X7Olja6iQlmhRNxZLwZMvvYcXMrFTXy0xRuoSJTQDG1gTepQ/e2QLZUgL7BxFEk+R7zdFpaei0PMIByhVDSCb8MM2AZJUWcj7c3I5j6V2g1rNh9hwEEMLBfkU6O8yuPbsYY71UxtyeoN3hQmuhVzNRyAXw2ic2EIx7cXreR6M6hdF1MWj3YWshRHWOiQbo9Oc4fdyRm5r4l3/0U/86IukcvQoy4rYdS5zCXUblaHO4K44XT7fsSsyJxPH5sFEsSf5ktd2EYU2xZFt4BRrlyUEI9ium3dWmfuUCVgWPiifikv/H7z7C11cC6Os31nH/03fRHfOEbMNj0/k0QrfXEIeYlF86O5QhBD3sRjGD0Bb3EiO+eLKv19sYGRR5U+/jSPHjahzx8UEOyFiRdPWQpsnJdfdgD7p3gW6/hlQ6gvHIlCxiy15Ka52bM1vishmvIM9MAaJjnMWJ0kCpjp4YilzVheSGG5KzJknwasQlqJDVZszrwAWJYdoidqcYe654YPySTp8WxoJdYJ3O1ygC3piAqH1+PoQsMLjpB2Av51JXv3T7JjyM51osZAxw2enKSRPeBe7dO8DB7pbcmxNzgqHRwVtvP4U78ePle7tI5okScNBo9xEMLWXRJ0TT62cWMIucEHQtg/5gDGPaFc2PPhngpN7CaGyKMSfB/2bOGZcHXWsAu79AfzTDQgtLdrI1N0XXSKAQpjb6NNtzK5OILXZLaSaiZukqx3gpCCWeaJmkkclF8eanbiCRjMAYBXB6UkW1doG5PUYk4KKcjwmWwLT8gDeBZKmIYCAGZ66gpS1iklwXsWxSHPhWowfdYwuGYTohSV9xHnujnmipAoEMaI6nHsVkIkRnLBrJyaSN0YCdWI7VGAOnNgtOUKRrO+e9YUn5pvPPvMTBLFbaI/ZvvdBmLlyfkpNwSMf7ZS6mC+VKlFGLNMeoO/ZD8zrwBOdYWAGsl/z40b+cQiTo4tHDKVpdB+vXgwjGp9BcL86e2Xj/z4BWayJh6vLMXblsKUFg0aVAhc/vNylsnscUspb9OCP4Ksea64AcUni/s3MyXyCTSqBcWROOHp/VequJ7mAonFS/h2NIGoa4vjCFQKEyJOqNnU4xpqiuuIwkZbykMkefvx6msK1G1bw+PIzf3N/FtT3yHycSVcjoKEGdLKeSBDR3dMRjQYmUHE1M5NNppOMRjGYj+ZyZvXxWbaKUK0hiDU1DBMhKh4ceQB5i4MPUoe5zKq9HxPVeRt05uHlrF/vXN3BjbQOBeBiW46DeHmA4NmG7FlqDlowWlx4NRtuENneFi8lOFaP4uKn2jQFci9ggPxKBgJineDDtdgx8+zsfPf9cfvqr/xTX9l9HIM6CbCkGPbb5eajWOLqkfo0GmImFVquD4cjE1HX4uIlxhMWvT9fR6ffRN0by5yxgBDvEA7zmwNWWePvr/xTvfF1pAMlCDKWjYpDhviD6aU7IfDriwRDiAR/mTGjKpnDvRg6ZuIb+YIF3H7fw6OwU16/n8OlPHCAWjeLxYQffefcEpcqWjK/H/SFOnjEvuCduUz7/pFTIPUD800pe5aPZgrm2N3fwhU+/jmIyJx3Wjw4/gD0dozuYgWcuZmTz/eSJOvEs0O7V0GwwnScgTZJhh5FhCnHE8WgsoVy4lI+wwaESb7wC7GaXif+fkgVKF/gcslvEApD3ZiIVl447u0vc/wctjuZdNeJy5mKEyxRyiDKHOxqFHvQj4o/Lwcgwe0hG44ro4dPw8PQBahd1DFoDFItrSBeJJKPxJYBruzfg6i7q9b7qVuqkTsxQTifUBMnjQSaRE1OoZTFf2EG3P8ThUQ3NehuVtaxIE5rDCQ4PLyQuje75g71rqBQ3kV8rSJqOMejinffexXm1Ju+v220LRYJxckwEYaJSrdVFtlARmRExd7T+stjl2sdDxHhsCApLDxJFRYe9hWQsBGdqot4fy5rADjKbBDSbcCLAFC4WnOlIEKmERwI2eBjyhBhV5yLCAjQXwsLintTFRb0hB2dO4yrFNbknqf07PW5j3B8jIOxiH0azsXglhGgy19Ac9vHv/puv4u/+nZ/BAq9hsQxCc0dSCzj6AlqimFo6PPG6C7mJHI7sljoCHh+suYq84g3AipNtbVrSmfLh00jfmBKMA9fxwl6wLRqSAnFq9eBYS4T8YezuZZHb9CMUnYnzhKM1Y6YhHI2LEL5UDskcmyHQ23sx5DIxwV/QJmCPfag3HOwdsJ28icOjFo5PjyRPb2ZpGI9sNFoN6WTMPD4cHGzhoELAZA8fPW5C62kYTrgo+hCgiy7ionneR68+lofh3vV1/Md/9c/LgtIzDHgoyp6YmJi8iCEmogv8d2BOoBFIugRCHg0HWxvIljdgDIeoX5yjS30KT/NX6vdV3uSVE5ZAU7bJ1ehTFUyqE8iFfYE/e3CM33vrkbym3b0tfOaHP4fHzw7RaTP0O4jRoKf0PtRv0F0YDQofSMMMrc4A3kVSPrtESvGKSEmfmNSsqZQUniv1ADeaubS151OOhgF9MUciksXubhlRgjK9NjxeE+bIxLOjIeo9S7q7HGlyU6ConqNyGnWI2pi5E9i2Dt214NejKrJqYbMfI5u/zZGC5pMcR33B07hP0lVmlorscb1qvBxm0gXjiUYT2XhUt4EICBuu5pPCQDoyYiLxKHgvPysmavjDyBfjUqDxvRM/tHBG2Ntek3b5R6en6DXrCIRTuHH9Jdzc3JRFfTibo35+iW+9821E9CC2iltY+DWBKzvmGKV8DvH1AmLBmBTVtjlDs94Q3RMzFCU/1M8H2kCjVYfmnWOzsobAwodJeyqRfIxLi4WGOKtN8a33u9AjdNpRBKxjfX1dujonx1UYxgR+L530KvNYNJJLsiBpxOF4m+BWYkb8WN9K49ZLWyCa4fy0g9bxELrPwsRmckYc+5UoslGgM1zAXCQQiZcxmPTRbA4kEaPVvcScqBnNiyRdyxk/nFlYoNAzlykfA4yHPBAC+aIXxWwEo+4SpkHnpEc6BhwbEaAqud+LBWKxsOhjWGO1Om2YxlS6GjwF87mhpitA1NQqRJ1ifXbTpMC3aTRcoZJWn7PIJzjydJRjljAY145gGRhgoTOj3MFPfzWGl7bW8P9y9SbAsq1ned7b8zzP057PPvvMd9a9VwIhhJDEYLCtoCQEMLgSqkjAlbgcSDkpHBvbxIldiqE8VOwQB+yYpMp24pgixEICRfdypTudeZ+z56HneVi91urV3Sv1fn/vIyWbuuics4fu3b3W/3//973v8x602/jaVwl1DeL6SzNsbPqkUPn443N88E4QrZr6WSxalAaPWdTM8eXzorRFMQel80et4UrKcNV94zj6Sg4jWCw6mxeWem+jIeimJaJzvh/+QEBO+71uVxAasm4Gg8qsZOgqB3U1UpNxOacsdHOvRPiqY05pjRorc0wpkwSB89vSKaDr+MaNa1jf2YRmapKuQgMdEwdCYWaROmAQJ2TweTEbui+QfW54mVxa/txqdtBq9dBqtrG9sQ1vwIuzyyoOD86QjMXlfpwamgDg5wsH8ukICpkEzs7OUOv2kExl8OYnXkE+E0ElnZC17+SyhUfPTgSXEQzQ+KWJ7ikeIIfVL5pCxo/R0MRx+HhMYD+5D6x2OOJ3wu90IpVIIBaJ4xt//B4u6IakHi9Vxq//d38CZ5AHi6uOHc1k/KzqmNF4R60hN9vhiFnTTKfxIJ3NIZrLAiZzwo/RnvRk1MmRMA1HNBjxUM8C94Nv/BN88Ef/04sCMJ7ww3L54cRcZCzUzGnWUDZ718yHmzdC2N3l+HhD3PgDrY2vvXOM3mCJG3tB7F5PIxQrSadz/1ELox7TWWKY6iM5zLN7OR5amLEL571K41ApIOFwULRnljXEZLLE9Zv3kCmkUa9XcXpwBszmAnpG0C0FC6ch5GvyWiTE++T4VEwclrmUcSsdrlxbCLLn5If7wFTTRZd71RWX7PJMUqDdTPFg9CE778ViAomoF4lIBMlYWhoTrWEHjV5DXLozjYghxuOxW8gIyZjIitgBZBBEKOBHNBJAkvq1MPE9TjTbXTTbHSlgaa5gUbl0KJmXbi7keXjdkHE5dYE0C97Y25a9irptHqYcTnIop/L68KPVqOPi/BCzpYb5kqzMDMZmR3LePVxDuN9xVJ/OwxdKoFhYgzau4vTwAL1GHcloBLZT3ZfMl+Z+Ve31hX+5s7GDRDItBTM77fwcizYlG5uJpIHO+KPjMwR9Eezd2EIwYGOpG6KvJp/Q7adOcoF6q45ee4hEpICN7bJgguS1T8ZhcBw9GYmeMpZKilxrZvBeGglChoEMmmHBHwyJ/GbQHGM6GspomUgpjsXF3OYAQmwGTTT8yn/6Nv6zn/9lzBd7mDs0uAzA48tgRtNevJSyudGIC082HhUH52XYuWMpFyNPSvwc0xzYfQqEg7K4yUnF6VOuE2sKf0BdxA4iR3SiRtzIFX1IxEMYjrqyKQyGFpa2E5FoXBae4lpCbPDs8Kxv02JuwTYXcnqwjSD2mwOEQ27kkiURFzNFpEZ322AqQkfqRvyOBbr6BNlSBp+4uYvReIbnJzUMGnVhgfUNZSigIaf2rA9DUxDiL3/udfzI6/eUHoQRLDLaIPnbJ4YOCosZdSSWeF0TzlyJJ4tEHMFAAhNtgGatij4xAytBsixIq0JPGSRWOJRVZ0Edax1CuZcYKIeN42oLv/P778ln2HZ+8/Nv4+OHT6GNpvCyU0fSvWVKm5qbAYuQzbUC3K4FxoaBdouh4QQSLeFl+eV3I5pkfmBIHHfMyjVmrGf5/lK3RD2PR3J9fUEfNgoxubm12Rwzl4F0MiIuxmcH+2ic0xXNYm+AWCyukAFLQ04xBjUqVhxORx8up4+IO7HCs3khMW/uADx0DVNLodNkxELUKTc2kRgs7mjU4E0kcUyTiTqNOpXWSQS5HA+uPq50p3REiv50tZmWygVZBHmDRMMe5HMBfOqt12QM9uDJc1wcnyOYCGBrawfr6V34AxEMZiM8ffQYj/dPkMv4JaNatxdojQdIur1IM3fRUvqPSDgpebfUfnAUzKg2sih1jQYh6jjqWLqY/JHGcrrAxUlNOqwvv3oTN0thfPRkHw+eduEM+DCamAjH/Lh775YsJB8/OBKeIF8/YcNxYRP3uPq9nU7VEeU4hoDldCYiiTH8feu1HqbDKTDnRjaHy7tAPBYS5lZ/oMF2JDD3xTAad9GrdaB1+9jYiGFzt4xYKIG1fBG1fgcnJydYzpmgEBBHHDfReCyMSiWKbCaJ+mUb1bMWZgu3HILIk5RAeMoDnJDFK5vNy1rBzYcbj+oqENGrYMX8dQSsvlpnKDmhc40mER4Q2GFml0aKNf6+jGxbMCqS42I6z52CgZqNDXzxsyV87kcCwl07Pprjj/74BGPNi5ffSmJzm5qlBZ7tG/ja77EQUqPc72j8FLFACjExGtE9rzpvV4Ue+WW8VtXzVgYuNRVxSb4nXZJFdlb9XmgzFQklmqDV781JATV0HPOwyOD3f3dnW0a5khREbIMCF1M2IyuDJA8p3ZWMgV/gaxRKhy5q6jHDySguGpc4fdxGJBYV53M6nUDA55H830Q8Koc1ctToWORIlr8Ln+v5+bkU6dTJcpOhbKfd7kLXTCTDEWG3WnNdJgEjw8TezpYc1tnd++D+A0SjMYlH3CgXkI6FZP1794P7OLvgZGWJfD4u1yHXio2NHTicHhwfXeLg4EAKAH4Nu0d8HaIeJixAYL+pWAK5dEau/EGrgW8+fAqDPFoAP/alX8GP/cR/IZMqFmtMDSJAV0iinE6xuJZD8kymMcQeOWlEYqoONcpjHbXLKvqGttJlKzoDC0G+N1NTx8fv/DY+/qbCwPgjAZkmWXMvfP4ZggEPFsug6HZ1bYydTT++7zNp5MIWploGbmcOvekU73x4JEiTnd0QilsZFCNpuTae7nfw/gfn0t3hQYoifBYR1LBxDRGz3JU8YblELBFDvpiB1+kVqkMkxejBpUCC6fpnURHyB7AwxyLR4aJKlpxMQwxLkjJ4s87pcbEWCNJwYjtlOqcOOSuX+krTp6yMEDoErxWa7didJFPw+s1NQbOxi+e0vSJdOTndxxI6siE/+j3Kh2qiP2ONUCpVpDgK+myE6SoW85Bbfi7j63i9MVpQNzQUYwn4QmF0+wM5GHRaHTgcnKAtMaJdmk5VeOW/W3fvIBymKTGGMJOabCfOq8/FgU+N7vHhEdpNSnNMQdQ0WjoCviAKuQwMnfxAD/yBoHBzu50hsqkMQjEPRr2+7Ik7m1tSRLHLTsgzZRbdUVtczpR6Ea/UG/TRbLel618pVaSxwb2Q/11e1PDo8XOslbZwfW8H0ahXwhcanb44hjm1YZwnDwB0g7t9YUT8YXnP2EwoF/MyEqaemJMxp9uLWCCA6URxIdutvmjPuWbRI0AG58lZFaNeV/SFfB3Omw0ZGQd8fpHhzDHG3/hr/wH+3R/9GRimF3M7jbC/KPWecDMTlRTPtcoG7nILEJqLIS86jjh9Tgqhlf6EmzGxCDICZmg0tTq2R8TmNH84nEqgby8ioDQ1GDSwthlBNpZBqz3CZWuI6ZRmE6UHC2VCSEU8krfI72M8ldNtim4jnohKdiSDuMm6SoXymOkuXNZ6ODg5hNs5RWUtjEIoDB/mqLJydntxY/O2cIY+fnyIbrsJ58IlUVA0A8ZSHjz6lgqF5sdv/Oc/DS+1OYslInQBM4szyBxJGwaLvjyidb4AACAASURBVMlYsZNMUva9iKcy0qmhsDsUT0p8Xu30BD1qIVj3rUCzHE2oP34HASObuHzN6p9XxaHLsUR/rOPv/q5CwZDZ9qkfYgH4CKPeBNlEFHdu3cSw38PZ2bmcjuja5eghFvWL4WFq2Ti9rApwNRkMoVSIwccL2B2AvtRxfNJGq0URtkduOulOuN0C0Mwk4ojF/CKWHmhD5Aq0nycl5uzbHzzDow9HCARj8EeWMiJgduvFWQ2GQd0o73lqYyhAdcLtC8HJbjIdiwEvhBU7s2G5DNksxUBhL6BPJvC7A1jYlBMonRNPVhKhJS8Zi0SfgErhVPE2/LjSafFGFi0WG2QOIBIMywh1Zk5QKIbw0r0tvPH66wIK/sa77+Ho8EwW82yeDsIyZnMPOmOiB2pYOhZ49W4e6QR/Fn9uEB4WtxMNfd1CMr2OoDeBw4NzKaiZrmLqE2h9Hfp4hl6vI/oMy2EiGPVhps3QbypW5I1bu7i9U8LErMNcejHRFzg8biOSiKBcyUlg98VxU2U2srKiBnKVyU3GD285IgG5kTKXmNq7YMiFbCEgzmF2ejmmEduYay7dVMtwodOZSKi5zxuU4olh88vZHPOJhc3tPK7f2RQ4aSqSwLMTMtwOEY4kYepOHB8fC6qDqIF8NoYYD0aUDzhcGI7I2upDm01loefYUQo9MXvFBN3DwxJd9EwTEDadRcyQSsqgeULWB0pOZoTGq7HRkoUiNVlSZDmV2YoIFUuZi/i9JCRSj+VaGnjrjSLWdoOYOg0EZhpsVxT7zw3hbu3epAPcg+ePR3jykNoadT///wtA/l3JGZRm9cXhYmVYYudvSfMDDQTflZWqCluP4BhY/FL+wYOHkA+YYBNW0Yosgq9cv1cFn2iXKP3jPHh1PVOfxuuYhxlVALK7oUx3cphWw3BZe3l/ZFIxvPzKXekkn5wdo36kiayAUNpCqSgdIMtiOpNHmGY0WXGKQRjyVdFJA4M2nsp0Z8YJj9cNbUpsDuGzIXzy7TvqOjd1tDpDWMYCqVgBw5GO50fHopEqZrMSNZdOxyVF5N3370ObWrK20I3MQi4SiiNGDqztxMlpVcazBBnz/WTqDO9hTi4Yu0ipETetdDKp9GnDgZAg3n+oJiPBUAy/+uvfEAQRRfFEv6gMUxbJSvd4xQFkR1XG9zQkXR22pwaq55fo6Zq4eleALnD9pTaQkXn3/+S38eDdf6oeL+5DYSuKTRa+wz503Rb9r4CMMcFnvz+F116NIBIs4eLSQqvOaK4Znu5XYRtTfOaz1zF0aEiFM4hEYzg8bOPrf6xeIwc8cC08MuZjN5kcOsmHXmlR+T5FE2Ekk0xCiiGVi8r9zfHhydmldIHoMOX9ZhtzQTixyHS5ver3dZADK6AtmaTQ8R3xB+F2rvh+Jh3pK4kFpzY8cKxwSZywULumJkkcMTuxc30NsXRUCrJENCVdt6U1Ei3yeiKKan2Cjx48x3DSEy1qubgt3T8elj0BHgEpTHUJSzWZSEE3Juj0O2Lac/mDqtEyHMIyTUSDYZlAXdaa8p4Hw4qrSxnM0ulBMBJHPJ7EdrkMfaIJASOejsHjWgh4+emjI+nOT80hWt0hPEsvctmsXMtcS1iE8iDNaEsyjDWGAng8sncSucLJzlCbyJSTB9qAV5nVWGyy5umtsrbLlSLCgQCCXr5WKhxDYVnqSMU42cwjFGTtZIq2j1OifC4rkGhKmOrtloQFELPDyWEynZWxvOD0SPAQjaAy0xHRN+oP5PW/rNXEcXxzewcBpxMnTDYZ9dVkb2ZLg4yHDBpFxRFsD/A//MYv4K03PwNtkoHbuwu3lzg7Cs49cMQqcdvDRYdCWVq8LRWQzVNJLBBEJp5Dt9+XFqe4YmYzFQ/ELEsuoJRgB7zwBgKYWxQP2wgFosjkFghGZiiXKyhlyzjcP8H9R0dYLP3gsSSeDSOUcCNDiOPUiUFvhEw6DKZh8GKr9ao4q55jaTpRyaWFaTfoO3F20cICfWyte1HOeuHWDNE1HXUs1CZk3hDY6sDpWR3W1IZLjvcLREN+vPTSDv7lP/vGi4Lin/z1n8e0R9aVE+FoVE6DoVhMqP8zcv9MFn+ajG9DgRAWTh/mdJqZE4TIErId6FTP0B4OhbDPLoWs5qviT24yZfj9TjH44tHV1zkdc3AS9mu/9XsvPvNnfvqH8PDRE9TPqyiurSOfy8lo6OTkSE6K7FCye8EOQz7DSB0LrV5TLu5iKoZImBuuCzM9jGDKh0a9I3BJLrjM/WQcHE2a0ZgPhXhBuIhDTcdFo4q9vTCuX48La+7Rfh8XhwNEkiFEEsSkxNGq9/Hk4SVGfSfKawlUNqnRM3F6OMFgQMmAiVQ0gUDQi+l4Cp8X2LgZk1M0dVwT3YtOa4Bxm5FarAo4fuHmxgOIS8C10v1hhBhdTeKZUUXiVQFI4TNvRtnUmYrg8gjvy+1Z4vr1IvZuriOTLmM8XOL5g6e4vDwXfVQoGkAqx46YLggTxru9+cZLuHurBA9M6SgFgkmM+z3UGlWMLQuJRBmmtsDhk2Ncv34N27vrsnixIKQebjHT0Ow1MLNpaooiyCiAmQ+DvnKSvfFmBbt7CblW+qOxmJi8AQVHn4wmYuChRqXXZ4QfO8P83VddZAp1ieLggs7XCk7EkwvcezUPhz1HpzGF2+eA5pphqLGbkoet2ajXm6Lb4uuRDMRR2c4IBLxRIz9ziOu3tnDv9jby8TDOLxt4ftiEx5sWHAPNRtPRTDKf86UwdtZzuLG3JZiBjz/ax7P9Kqgg4P3P34nvFXMpOVZTHW9iFDjSWxVWHKGKo5ZmKVUkSfd3xXmk9IS6FxYhipupHPREpMBk8crDJUelxCL4ReNGjXA6G8Kbb2axXpxhoJk4PXPg+MgSHIzbA7TqOnSaHOBdcf4Uvkpi1uV6UukdNIOoh1zhTuRvKjJODBhhcryYjEDMgtpcub5c6aB14kYEK8JMUjUWuurmSWEoOsbvsAhlyrLKG5Yi1FJRii+YaqJVVLnKfK1cXqdIVLjusni8fWtXkD7s7A26xKcwU92N/mgkG2YqE0exnJCRars1hsfHotOLRq0hRSllBNFISDarQXeAucH0FhrEHPIYmWwEn//C61jfTGKo9QSi3m3pGPadcj8RA8RZ4loxJ5tZrlLCcDrB/QdPMGc+OLurzCRdOhDyh2E4iAHSJVLN6/WIUJ6vCbuLTBgysUDU7cH19Yocfim/8TvIoXVhoOs4P6rholGXd+Xtz/wkfvY/+k1JmxL2HzFUfDzCvVn0UZPMvHYuqAtqhH3weANY0kwzm6HODuB0Ih3CK0oDZTFiDplquP8nv4OH7/4zeaz1a1m8/sktpFIE5Rs4OhgLaJy8vmLajU++GcNGKYKBEUGnOUe/Y2Ni9LHQh/j0y9eRTftQ0xd4fDyUEV+7Pcb9RwdyiGHBxTE7R440LrBj05e4TZUNHQqrbOeFPUM0EEEmFxdtPTVizVZHJk88lATICHQwTYO8PrcUgQodteJIcovhusoYVLdXCmW+x5JgtUKd8GBB4xVHyFJEUDvJwlKkCCvXu9eFSjmPtWJRrlc+L80co7xRQqVUlHi39z98IBrTfCwp0a+c9Cwoi8mVEQiEpAtMqgGLUr7WjNU0LBNTg5g5XTLco8LMY5GtY27MxO3q8ViotgZo9ceyhqwXUwgFA7DmNvojMmFNAUPzYHywf4Lnzy6E4hEIMbVrDn1M/EpYiivLMpBJJZBMRbFWKKHTaqM51JBMxeH18pC1RK1ex4SHt4VbvADxaExeV+r3RN5mMAzAgVIhIxKLxZI6fAuWSaMNmxi87sJynZNJbBANo03hpEmOxjdrCaJl2F01tamQU9joCDHmT6ggbJz55bqORuMIRqMYdbrS5WNNRnNeqVBGOVMCxQnn3Zq4pDlJ67S60Mf0Wqj8ZBruMjkHfvsrfx7F5DpcoS/CF0nBXo5gL72KhxqvpBgNLGgG2+GGw1BRLuZCRz6ZQj6VR7vXRbOrjBNcwFgA8hKZ8ZTvccrfFYFdCf+v3whj+6Yh4vFE/GX4fEk8eXCOh996Cl2j7MeNykYOqbQHLiIlutRCTGRuvrGVg8/vFEZQs32Kfmsh9vtYNCSB1+3+EKVyCnvbcREzXl408fBRC82eLS4r6kDIjKKDdakTA+FHIhNAIkJ9QwLf+Oo+uh2lAfxLf+6HcbNMzdhcWsN09DmZHxgMSeEmbjtW5NQrLQl/NDEddiXIOVdeg9vvw9mzZ2j2yYSzZBHlhzrpKwE7OyFXmqar/e2q0hMvCLtYC1tg0MMJ4+aAL//sj4mI/KP3HsK058hlcuJq9fpcCETYSg8L4JUB49FEBsGAEwG/Op3y5t66lhZILgsROlGZXkB2HncW6qO0CbV+PFU7sbWZx9Z6WATJHz6qil0+m4kKlZ5+jPOzGZbOCeI5l+hX2q0RDp/WMRnNcfteGa+/XJFu8fHxQJAkoyGp/gRhWsgXQqhUAljbjcJDd+bQxlDzo982cfm8hnZzKqgdRdNR3R+FG1CvIRdEFhffeT1VV4RdgyuXOt8oLoaEd7LjtL1TRraQEFBzvTrAgrA4x0z0dR6vH9EUM0yVYWF37xqur68jm05JB5vdyW67g06NuJ2+RPAQxBoJBKWLUiyvI1csidbj8PkRtMFY9FojfQyTLvZ8FAG3HwvdjV5XQ7Vex81Xcrh3r4J4MCEC9FqT5nsy5CwEAz5MB5c4u+ji8nIovEYWB16vWANUF8jhxXBIobhPDiLrOx68/ekc7IWF80NNFvwJ5mh2TSwmHtII5D1md5JFQCLjR7qUlq87fHoh6TiFfBhvvbGLOzsVQSS88+4Zjk8mUkyb1kTGS4lkEG9/5hrWdrKSIMGRFZEi7/7xQ0zHbjj5e9ozZRLz0CTG0YG4jFYkARUwT2e9ivJSujYpoGj2IE9yvpDRiyvohdfnU3q/FVKIxRkLwBlz6hwjETT7nFFM5hoC0Tl+/mc/j0oSOB92JES+N3Tj7ERDrTYWXAmj0AQVx6QaamKEyycW2ZXTWgHtZRjG57Q6aFw9TynalkQvEEDOJI6VZm9BN6Qal4lDkuM3/j4S8+aQ0bxyeduraMxVYcxNWfBF6vG4mYg5jIaQ7wJPy5MlUIBGqfkC7gBHyModz+7M3vVtrFfyMuIlmH0ir6ONk+NLDIYmssUMbtzakC4C3Yj1Zg0ej5IX8DGTSTrBTdHkNao1mBYNIyz43fKebG3m8AOfexXxOA00FxhMxuh2LLQalMIwC9mURBm37RIdsS8WlvFXs9OUe5exk+wuRoMxOWj2NQPW3JSinIkPXLtEvjGfC9GAmvOXd2/g1u42FpYhMWWjdh9n1YbkOm+WKvjqO0oeI2v2f/mvcf3GWypPXY7VSkst0ZqWBcOyMO4N4HN4kK4UgaBPiqBZf4RqrYrxXBn21HBG/S+LeHbhCIJ+uOoAsuu1do1GgiW6zO8+7svmTcTQSzc2cPsm871d2L+cyX4yHVkIBGfYKQXxI2+9imQ8hgfnA/zRt5+omM6hhma/J0gZt48JWVEZBzIZiAgSxi0O+poUA9TD8dAz1kbiiKW+loVbp9GReLXg6pqgQ5RGGrqfaTqULqDLJdcOkSVk0VHsJAYm7ofCuFPXLg1evB+vpA+haEjMXRNNFaIqiY6BCKasf5/5nrdxbbOCUIhj9yWOa3U8enqEcDwJj2uJRr2OfCqHUjGPQNANN/mRLg9213ZkxMmxKbuT7NIT08LD0WA4lkxeHiZIL1DyDwcGI02u/TA7cjwImVN4nDaS8bCMuXlYqq0ONJpmS0eaFI/Li7rsWcGgWwxFBIxPjbkYcSJhP7LpGHL5hMCSiWhht+zo6ALr1PSn4+h0yesbi9vdNIGLC06IfDJe5SGNJkuXY4F0Ki4YF6bpOL1RGdHGYiGZPPC1DofZuYyKjptJHX63C5VCAePhGMcnF5I5L5Bm00AgTrmVV8gT3KMFsJ7JSjIU78mF2wudezeT2nRNpAnkK7MTu5wx+7wl7+GIewQ7+tT+i96GDYc+cqUw/u6vfhaxYBEbG7+EYCKmjrhOAtM9cCTX0jICFqo6F2COXeSEYCEVi8qog63ger0uont2nQiA5GIhubLEipAXRFbgfIFY1IvXv9eDa3em0g2cmNsYDUI4fzZF/aiByVDHeK74fy/d2cVYH+LRk0NxjOVKRZQqSaQSLOQ06EZDOo+w/EjH06Jl4ompVCkjkfCiP6zh+eMxvv2tQ6RTMdzZS8um/GS/h7nLC8fCQjLrRSrqh2uxgC8Wx7ffOcHZsRIXf+mzr+PLn31bWFfsormln8lOkw03XWn8XT3KFTWZjCV/OB2PIpXJY+kOCgKjfnYkkEuTm9lV0gA1Q6tTpoxvRBeoij3hAq7Ey2J2YO7yYonf/r13cL5CwXz2R78fDr8L1eOqPEav2ZUA7WDAAQe7Osk47KUHve4Y8M6xU6lISHq12kGjW8eNu0XsbOQQdMbQHJmS2UrGG1vg1ACxCOCmQHjxq69kpCA4Pa+j2tSFKcWOxlTjKdKLdmuI4biH4gZjd5zoNxcYDQ05BVF0/vJLO/CFIWBmfl+9OsTzpy3s7mbx5ptrmLmnWDimosXgRtIZ0SY/Rq/KUHpbgOEEe/Nakgg02ykdFEEJMVVmxZhSGcEqtuxKq3WVtMCQb27K1kylbHDsILrNiSmZjzTC+HkqZH6oN4B02ieaPyZ0UBzvJ0CT7riIA6PmueSVcmGyFy6EQ0lxg7HAJ7LFGYhhsXCgd0kAqcnmibhqqa0JR8Pw0xiizaHpOibGVBIAimm/jEFmcwOX7QlsL4vnNYSDSyy1gbAdT0/7OD7tYjK2JEFHEiyWC+iWRLTDtokdmOEHvngLL72RRLPewv33a/A6AogkEjJWYSapNlZu4njUiWw8Ak9qjl53junAQtQXF0RCNOnFG6/t4vpGBQ8e1/Dtj57j4LgLSNYzx81z7N5cw5vfuwXbxZN5UjppF6dVvPP1j9FuMm+bTL6hSCzkOiZCanWiIWKD+mFx89LpS14eVMdavpboUMMSXA4LQOpuWIB7Vmka/Gpu6ETHcM/ys8Bc2mIqYiH/2e+/hh/6whbM6RyHFw0cnzTQbJhSQI8GZCjybOyQTUQMg47vFGbzVbKP6ijTjasSQSRzl5IWdipfgM2JYPHJiVyYmIYhry3jCrkmimCaiCMxmVC7qg4x/Bn8u8IZqShFbr7CJVx1GvnaCCNx1SG8chlTYy2jWo5/efhkk9yjugyMK8uXs9jcWsPNG9ekwO8NNAwHXYn3uqi2MJ9zZLcl3ejppIfTs7ZK3CFjzu8XcT3HVaenp5LEQiMGN1Dqw/h8s8UkXn5tG27vDLo2xGzGddyJdmcKl5N6PQcWpgOLmQvDLkkJLPwJEp7h1q1t0eJdnvH+UTgfOuZl1Ot1oVAuypSCj99q12DScGcB13d2cWNnV7pd5mSM86NjNHstDLQx/tznv4DTdg//87/6P+V9qazfwX/1N7/6IrCA66taFxZiLhtPxhiOxzJKjDOPlg5WTj40Ha1uG6ZILFY5uzQ9MjOGIGbLFP3fVQFYWCvC4XfCiznmYg6i74I6wwXeevM27tzIY9zX8PSgKrF5lrHEeiWFZMSH13dvCbD3WbWNg7O6oDx00xBtWac/keiyne0CCoUUpjPmzo4wGE7Q604wGU3lvaKpiJKJ9fUcvB4/6tWmRF2ulXPIZqNCBWCm+Ef3z1ayKxUhSWAwZSRMiuCapq2y6uXgwct1ZXoXExLvdTJHnQ7RZvKaZHdOXafqWmZONDtdb3/yE9jaLCCTjUuB8ejRIf6fb34k49Ttzby4seutIfIbFURSPviWQC6aQ3G9Itff6ekhTk6PEfAHRUs3Gel4tn8ghUg0lpLmgqlP4fXasnb3xgYMi1OqBJIhDwrJKAJeH2KprBTRNNacHh/JyJZ9fWK7BoMxhqMpYvGANKMWugOaSE6I03Fjd3cD+WxcEkLYIOhR4zoYSsHG65L32nymy/8yFpcmqOZwJNcWJWJh4nawxOZGGZFoABcXSktL/TNH32xcDYYjOB2ETgdgklRS7yGejKKyXpbmQuOyKtq8SDyM4WSIbl+TJBGO/6nvpD6yUCjIezUaDsWUEvZHBWMnoHmGJwS98prydWKGNUfE0UAIlm4I4okeAe5ZNPFoho0f+1wce3tl/OgX/z6KxbySoHiWcM7dcKQreZuxMDIOkYxEl4rVoU7M55Yf5JUQ5KG0h32hoOj35JRBRxw7gaYDDGwgEiFX8OLNz/hQ2lxi0Fug2gxj0PDi4lATUSocS3R7zEJNCb3eWgzQbLZFX8YxbDjqEiI2F414ioUvxxDcKHxiwaZQOMnjqdtCf9xH/VTD/j5zKDO4vpvEsGfi2ZMuFrZPoLPZoFs4PQyznpgWqvs9nBw1ZDH59Ct7+MUvfVEKDS4AtJurxdchVbY/FCaMCxbxAv0W5rqBXH5dqvJxt4WFPpYTOGGRIlwXzY7KueU2J4v7ygSiCj+VDnLlXpO/Sz6ljT949zG+9eRELXI7Fdx6ZU/GzScnLeHara1l4XYuxZ4fjsaVcNqYwe8BdtaviZ6B4zunb4nyelR4QfrYjYPViJHJFBzZ0UnMjqDP45Y29hd+sCCdkmaXo94oYjEbjcs69p+OcVqbCxOQcF9GynXbUww6M2mZc4EZTQivdiBTUTdQxOdDq9HB6WkLr72+hXu3UhjMZ3L6iwUTojF778EzTEdLuCyP6DrY5fJ5FyiXk3Lh0rzQ6o4xGnNzseGeB16cVLmZXrknrzpJAiV1cbNRQn2enun26rQHsGZOORUx6ioWdEtEljZ3wOd1oJJPSNFhx4PY21wXZEAu6oFbZ0HWwNz2IeROSsA6O0ekuT+7OMNEHOpuLCYWWNb52GkZaOiONWGNRSIx0euNdUOgrbCcSER0xAMhEdEf1fpIFgO4eTuLQi6CsC+F/nCCs/MGjg6aOD9Xz1ucCeJ/ZY3hlKzQcMSHn/7zfxrJjBPvvPstvP/eczFpbFbKcLpsTA1LRlSRwBS7u14UigEMxg48ezZGwJ1BPlvAs2cnaPZ6uHXzmqByLi9NfPvBx7AWLhXzxbGMZkoR8donb4hGl+NzY+ZA/aKNxw8OoI906XwSBkwHx9WI86q7xcOcRMKtEi5mloZYIoRiKS33V7vZQ79H84pCU3D0wYkeCz5+sADk++thT5CAV4sGELegILih37yex7XdFDTTQqtWxWLObpeN/mCIJfMR7QBgm6oAZDFK17NH8SaZ6MPuh9PFw94SLiFQq5QQ/vFFUs2qU8LTPzdHdog4thEdZjAovDBq8oTh6FbdM3ZgyEm7+pACj1cLuaIyelO779UImq+bPN4qOUfWC7dTJiv8nDiCeXa8SvdhIRf2YWN7Dbdv3pACtDmcYDYewl4Y4hanljcWTUgG6dKaoFofYjhhZ0mll7Ab0+30cHJyIXB4Nw9OczI/xeoCp9+JeNYvXXLmviYiXukwtTsDwGaJ7pHDTK87krWInUYW6aFoGOubWWxvrMOx9ODxk+doNGtyj89mOrK5tOhO2e2i9pXdSx4MeAlkcjSTUPvnwnQwgK5NpEtG/uAv/pkv40/9+I/j5S/+uLh7+fHln/o1fO4LP68iOClE5lo4V+saAeXUszHvmiYJbaxhqGsKl8WvXyW9MGGFBwPuX2Qg6rMZPvyjf4hnH/3v8hjpfBpz9xIh4Vf6pNvNVKhcJoFPfeoeKuWiSGs+ePwAjU4Pi6lP9LqxiEc27EAgAo2khPkQGseQEpfnECZfLJpCsZiUlKOePpJpg2FamE5MISHwkMFbgfthPpeQw1ez0ZZ785VX72JjvQxt3MfhwRN88PGJdH281MeRPUo483wmkX/c/7iPs3Hj4AFLNJNqTM9rjRgjbToTBzXH8yI1WWG42G3mPWNODPijHty4e12YtDyMRIJJnB2f48MPHiCbSeHevesw9TEuVukmpXLmBYakvF6WpsrDxw/Q7nekg8cCh+8VzUgpysyyRehT6oY5QTRl8lbvDDAx5ri1VUQsXUQ4lpV4vbhoy6d4fnaJZxd1uC0NPo9Ppngsosc89LupB7VgW24sHDN5bc3ZHOVSTpBJlmguV0U9/7xkARyX/SEWDmJu6FJscwQ81UZywKcpg9dQLpMR3if3orOLU3Gav/rqJ4QdTC0epRV8CekUZ/wek19YM5U31jEZDQgSwlq5KIcQ4qL4e3YbHXFrS/3gptEvKesJ0W40WYkx1+UTKQXH4mQHj6eaTAn5PBnrFuQ1urDFbJLJ5YQDSPRXozNF1D1Has2P//iX/iH+7Be+T5oL5A0G3DM4UuWcPeexgAgKjjHJcmMgqbWQrNmF04OAyyMzbJ4YZFRMnQ0XJ2sJ02GATToGUxNAG4pN8fqnw3D7gXZjhstjJybtJTx2iA0GaTMz545VbCQbwHgxRTETx95GAn4X598EN8/Q6ulY200gANLlx3h+0mDuBCq5HJIR/qsD2tSF/eNDjIcqpzKSSGLYNTCqNRDx8+YDfH7yd3wiStWdM04D8c7XHshNvl3O4Nd/4afkBZ0YmsTyiBsaLni9QbjIM6OjbzqWBYstX+pPOKp1MpzcT2aaJeNhgl4F40BRt1rmVbC9iGtVoXel/1H+PlUQ0hBDBxY5gF//8Ll85/p2CXdeuS72/f2LLor5EDbWknLi5+ze4QjIhkkuUtATlufAaJ2A34toNCLAbdtpYjia4eB5C9V6G93BSALR+f2GNoXLZWJ7N4PPfd8t+Fwmgl4n4oUYjNkEx0d1HO4PcX45RDZXQqlUQLVax6P7p4iEA4glvAjwVGIMUTvpY+GjDjQlXEWOQnXbwNa1FF6+tQbHPCo0dIbOm6aNj56conY5QtKfkNdrOFxiYyOOl1/dEiHv/rMLnF50RNfFgso9p0NyZULiK0nNn2cF50+v0AAAIABJREFU5JWC24lIzIVo3IVIzCtw8VF/hKeiU6TO1UE5kaBcgiGGuc+xMJ3IRfMw5hPkKhl83/e8BnM2wqTfQ2g+RTLuRjJVQtSZhcXjoOWQEdtJ9QKTxUxkAj4EEfFGMDK6MCxbUhVqtUvpDnl9MSHSk7kVS3hwbQtIh6OoNkZ4cjhGLBdEKDTHzZ1dpBM5ia+j8eLsvIXjwxaGfSJLWNDyLEJDjAfmTEOxlMC/91N/GpFYBO++9z7e/+A+/D7iA3wIBqgnCiAamGGn4EYiGoLt9qMzbOG9DxqIp0riwDs9G+Hp03OU81kEXTaqtXMYFp2w1KdoiAQdgpNhBuZnfvAtvHSjgN5ojA8/PsCjh1X0WxMpWFTHyi1FOvlaLEAoGJduzNIJrz8Eyvg4yp4tRti7VcbtO9fk8+9/+yFq50PAotvPFB0eN2OCT6UgVDHU6nEk79UQl7TL9vK4KVDYkD8Cy9AQiEUAjDAeqoJBUQgicLkNlau60hMKWoVaO94Dwn9TucCEVKsu3HeSbK70f+xuxNMJ6ZCoqchCurDUNxIszY1IsDArk8lVeoj8DjwUcuPwMiNZFYACfeb6sjJ4SLfQq3J5BVLNsaaLhfUqq3YF5SdEUNSLgq1zioaJGy/RXCfdgSz+xWwMosSxZ5K4UUoXEfC4hQtGHAsLnHanJxsh0VGE4NL1TSnB0iJBgN9LlzcpDaYkL8WjPCRxE5yJAYROca87IJuf22NLF4RNAE4EqKV77fU72NxahzYh3ugc+wf7MKlNjQXwiTdfkpzyWq2FJ4+OYOicGABbW1lky0VMtBHGjY74Pbn5sXjm6PEv/sxP4Se+9GX8lb/3W/irf+u/lesjGIzib37l2/D4IiIz4OvF9Ix+v4e+MUUsHEUhmpD3fjydoD8YqAKc7/MqIYKFKw+N1C3SyMMu4Nf+xS+jXX0kj5ErpLBwsMgHItEosvkY5guSIhxY20gjkcrgsnqOw6MjGPYM8yk71gvJsfV74yLXob6LV3TIF8Gdu5twEBpfG2BmEYDvlMKPWW8sungtTMaUQnEaopzL4VgYkSAP+zRAmNjdq6BYKMOeq3Sl8/PnOHlOKkZrBW2mTMQpkx5C13kgIeibkaYShsvrkgw6UWoomZK1mgpfdaLZqScQ+iqxxhxSo7tAYS0pUy52M2msGrBoNSZwBQLYvr4Bh3sBoz/ARr6CjUoZc7eN3nSIYrKAYCiEs4tzPHj8QPbpjbWyNJwYZxaIJpBLJJCKxQWHVWVWtGGqyEWHQ+VNE4fiC8j+MXf40Bn0cXb8FKY5RMAfkWuYXOARQyHA0alDsnh9Dq6zPNX5pTvO+5DGDK8LCPp9ok2k9s/gWubyIBD0CDOUCRvsxjJbPB3yQ19Y6I1ohgxjY52JN070hz10ez2srfM9WcfSsUSv18Z0MsJoqIlphBnTNOZY5ClSOkIMTToqjEGHtRQ6RUsbwprOxRTHbixxWbz7yVROJ1PIhjxYej2i9WQOfdTvl4K/1uig1e5JZ5rjfZ7CGIU4Mk2kiPIhDWA0Qm+2QNyxRNvw4u3P/xz+8X//l5HzsyTn+uqGI1XJ2LJoz1Wm74sLQZhZTinG5DQqdH+OfGmHt5Teh53DGccdS/gCzGal9iuCbIXCfmZGLjEZLeBdKjeR7QxJJR2NqnGDErYbeO0TL6FUiSOTMbBctHG034c/mEdu0wdbd6Da1HDZvMB4Wkc+mkXEG8fGZhFLe4qPn57j7HiIpUUt4UBm6GDenUtlj7pdNiIRH5wLBxLROPL5CP63/+XrL07pf/8v/4xw4OQmk+g0cUcr5x9HGzwhmwwW15HJZsTdenpyihbRNV6iM6h5Uk4laeiJC0sVgPJ/ytaqugwvHlX9edV7kM2vM57iN3/3D+UrEqkobr12SwoAhzWRrFtqi9iBlcBth0f0NbyZKAD3kIEnLue0aBM6rQuh8XdHBlwahHHYmzDCZqRguA5bdC+5UgkbpSA2y15c3wkA7ggOzkxcNAZwzBzwcyBsJ5BMx1Fvn8O1MJBP0cU0R3s8lefcOBmJBoa092IhApfPjRZ1D3EP1vdSCDkzcJGXOJtCs9yon3fhWzowcJjCslpqBm7t3MRrL9/GYq7h7OIST4/OoJuMdmMnmoJclziveYBlB0hQM9STgVwtD3bu5BEIW8DcQDAYQaNj4tnjJoatJXxSgBvweEMobqTEZa51DUSDObgCY7x6dxc7tzfRHU7w/NkRnLaBa8U17OR3pHt31pvCgZ7gGvotNbLjZgenV0j1DvdUskVrnS56kzGWpg3XklgWN/q6js1iEuVKCOmcH9V6D/WWjXpnAm/Qwo1bWeTjJRy3Wri4aMLsTNGtdTElkNyYIe4JwBUmwcpAf8guyha+/wfvYGsrjscPz9FoXEKbse0/hM9n4hNv7IrWxDaVgcbhWOL0/Bx/9I06lm6v5HAO2x1owxFSuQJ2bofhdy3xdP8czSqwNIC3X98WnRbzN7fvFbCzvo1ma4ynH9/H44M2fHBjM+tFbTjE8cUQluWCd9VduxpvXhU5PLB4AmFMzQEK6ynce+WGjGoO9o+lkDQmCsWi0nNk+i8mIPk5S25Yip151WG80oKKEH2xkJGQ269kFDTLcCNV8gBVaPEApjjuXL/cIlHg5cBDBPOChZdFvd1Ko3jVVZa7lx1Cft7nWSFg1AYqo2PGw3G95PNg3Sj8KBZwjI9SG6+sbwS5E9Dq879gAL74GSwOPV7BB/GEorqCdB6rESWLa47VCVDmyEpyV1kQWyo2MJdPI56MoNOtw+P0oFxZx0LWIsL7TWHpubwK0RX0QHTLujnD0VkNnc5Ifs5yPpOpjMPlkaKBrkQlS+G6RZOBH3ObnUsLfp8b7qUlMYSaOYfDcqCUzAnLk12PXC6LOy/fEkMgkVnnly0cHpxAHy6wsVWWIoGIEWKCHt5/jE6zI89x95XbcpDWGj0cHl3An4gixMAqQ0e+UsBf/fm/gO3X38Jf+zu/gb/y36gCkB9vfeon8JM/97dFD0b3rzbVpfvHHHMWbPEw4/KIl5mKjEhyqFnIU4xAB/uLAmiO0ZRw3hn+19/80Rc/PyVZyhr0uQ/rlQJ2NzYF+fH89BCacynrCdcRzexKV8zrcaJSTKCYTYkJksU2i4Jo2I9kJo10PidmD5rx+mTnGXOZfPEwoDSRS+jWXIwLxLQ4pCvF9YWHV+Dm9S1JkmASCvcBXjuTQR8Pnz6RfY9bsm7MMVuojHrBo/l8mDks0QfOiOWSbrfK3RbsCxs5Lt8qmErdM5Qx8MApYPr5AgaJDixqVwgndp7onOc+aVtL6C4d4VBUqAEE+N69dwO3b9+UJBH+npuVDbleDw+f4/2PPpT9v1ypyBSJzF1r5kIpk0EhkxZUXL3bRm9EWoiBRqOBcK6IcjaPkMcnBY8AkSmtmOkIUH6xQs9FQlHZE+WwQ8QQcWnxmOQJc2+uN1si8+Jrw/sT9lLiCkuZHOaLqSTPcCzMIpA570dHVZTWilhjB9bJtJMZUqmkjMgps6leNjFfjhEMZ6VgH/WHcmjh+sbim/cdowCL2YQcaBrdthTpBELzetEGI9HAWku1ZrGJxO+nRIXrmgRuMMXGHwJ9helcGKVyFtFIBNPxDB/ffwKfN4StQlKuG5qD9JkphiCupzy4sOFD7Hne9mG6HMNO3sNv/Y//Ep+9GYa11MQh7cht52w53TLay1KC5KtOFRdSLjr8IJZDLVIOsTZzM2b1zBO8EyH5hT1uam3icHsNJg5KR2E9HUU+FcTRQQ1zZxLRTBTWfKoo+f4A4mEHrt/YQWUzD2+II4snODnuIJXYEZcmdVf1w3N43AZs7xLd5gA31rdw984aLIzwrfcPcXmyxLjvEXeUz08HL7EiLEJp8Wb8nFuC0flx604R/9e/+lDm+/z4Sz/3/ciGE0iEInIilH6rZKapdAay0C19JrmzmSLHpU7MCWAc9NAb9sVyTeq85HRe6fwE4sqiTHVJrkzA8oBKCChawJUNWLoPE3OGr/zO/y1fQl7QrZfvojea4KXbW9jYKMOck+U3QyASQK9DrdhYxm/pVAULhyFj3FJ2TW6O8/oZ9p89htt2IhMJo0fXa49j1aE4lagXtIlvcQfkPcqm/Xj19RjGYxNP9k14fC7cuFlCJJDA5XFT9FF0iRE7Q3Fzp9fHWb2JZqePSc2SnNlcIYxM3iM5pKfnI3z08algGtJbaayHA5JD2eiPYE8dCMGPnmHistWBx7nAzvombl7fQCoVEB7URf1SFuTJ1MLFUR/mVEXqUYQrMWTaSFyZ1tyFa5s53H51HbZLw3mtCU6JphMbvWobTn0Bgx4CpxfFdBa3rmXQqvewf3yOYrmM7/3ea9jd2EIo6kG3V0OvM8SkayHoiSKTSsOcmjg8q8rohLw2KVIcDnkfXH6v3IAOMhFdjMHqYdQbwk8ivNMtkFXqheyQA9lCGqEIxfEDycHu9yaIpYIobydkTHFUrUr6wXwIMUnRGblYTrBRTgkCqdMZo9nREIlE8enPbQpg9uSoDWthIJoMoFUbY2GPsLMXEQxIr+lDwJ/EZFLHg/tnePx0JNFZHHe6ea0uDBTyFVy/k0J/MhO21MlxD+6FB6/c3YbPA7jDLviSNhbeLIa9PvzLJfodC1l/ADdLPnSnM/zhN5/gqDVVWc9XwOQVt1FwBqQKeP0wLR0OzwLZfFpQL91mD7o2g4sQZnEVKg0MBe7c8KQAFOjyd4qu73aBXyV6cJHk9cMDEY0I3BhFBL+K1BP9l4gA+XNWBq2Vu1doctzwpEfJa2SVFrIa08r3iHGFPg+lh1IFmjBH1KSAHOslIekueBijtYrNutL/CW9zNXIUh6XkXPPf1AGYOq65JNioPDKlCFEyGcKqRTvIonWlMSTrjcVMKhnF9735OmJ+r4w3OZ4lkJrjaq7NLLIYH8fUjpFhiNlgY70kmA12/87PqoLQ4FPzU18CZp4bmEzJ3LtyOrOTqrK8yxsx3L5VQMLnRac2wMF5F+3RHF5/RNKdKF7PZlMyYmN3h+8Bc94Pnp/i4LgKf8CDQimLFJExUx3ddk8cuYV8CdmyHzd3X8XlWQNP9h+L3jKbTMEcTnD35k38xZ/4s/iZX/1b+Po3/+RFccbx6n/4i7+FrWtvCMSZSykjB1kAshDkmJ9JRTwcC49U7t9VRKVjKRImQUlJlu0ck+kU7cYB/uCf/wV5DHZyc9fKMgXjGC0RTWBjbR1ezxKNdlOSGXjNcoMea3z/aOpI4datTSkAycYlsoMJHUxsCkciMOemxAM+fvxUEpQoszA0ruks+gw1fjUUEkZkWOyy8jk7PAgGvLh39yby+QxGk6HELUbDMeGHdqvnYtIaDIaCAqNmmOMhGjPd7HibKoOaBb7gXni7yHSBUitOqxjdymQKTqxonlpdn/OVrpLdSR61aUigPIoHI+6RLAAZ8ehjShQ7FTRhOvHqG/dw7dqmjCb5/DzhtOw3j588xMXFKVK5BLa2NpFLp0W7Zg8NFAoleHwB1Ls9mbLw8cgAnfaHmLkWKBQzIsNoNdqil2RH1Zyx2NPh9dtYK5QFR0aF2Um1Kk2rWDAsYHF97pTmDZ+LQt+pBA8mF7EATGai8LqcaNUb8vvkClmphZ49eoZKqQRviNndTiSz9D4ExKx3etqQKEAmiSzGpoQBZPIZkf+cX1QxZBat00alUkIqkRSuKg+DRPdw7E4ZxGgyFm6ox1q+MOTwGjBW1wJrbF6jnAIW1goolvlfSd5rSigODg6RL+YRjygcXbPZQCwSkEKcxSBHy3SWu5dE9TGH3cBk6ce//3O/jv/6l34ageAUXmcQjvxuQQpAdgDpZGNLXaj4clRdSii9jCpWuZRcNHl68AXotFFuRmOqWHtu9xzBQIwDVKlko8kFvvS5u3A7DDzb72MwCYPhUAwsX9pu+GMB3L6RRS5bwu6NPUytPj5+/B4uq02k4yWk02mcdRowWzXkEx40ex24nSHsbpWkImZn6+NvH6FZY4hzQDboYIg4moVoCoRXZLvEoOIL0Lm8wK27BRzev8DRM6UD/MkffRl3t9aRCsTh5o0nDTuOexjszPGV0gwFA0HEY3FhnvGGp1iezCt9xuKqh8FoIuNfOZ3IJaY2C9mApPBb/b/V/6oCUNWayoJo46//YyV05senPv+WXCAbG1vIZuLSwed7FEkE0Ou3cX7WhD6yEYyFEUsEBbtSKazBBReOz45UEPhijo01njwNdMaadAc4FuIFPxpNoU3nqNY6wjWrbELE2U47j/JWHHfurcPnS2P/wye4vKzJaYZOsUAoiNFkglqjiVq9JaTyW7dfQiTmhj80QWU9hVZjin/ze9+Cpjlw604Z5RK/1w2DPKeeiV5nhNplF7X2CB4X4do5Yc5lcwkZs/UnXTCIhZvl4X4Hx8+rsrlSWM08WFLq2c3kKDwWDeDW3etyQjt5fgprNEWYbCnLwNCai1uRm9TWela0Fb26jkzOxt6tPK5du4Z4KipaSn06ReNygNrFVAo3gnAddhAzvQfL8AjTKpZyo9UbQJtCumm0+3Pzawy6kk3Jx6IxRDYRdlpZ3AS9gkDQpgN4vXN4li4sDI42UkgXgugPZzg6PEWnN8WU7l1JlBHhF7KpmIipyShjiHw4ssSnPrOFZCqMcd8nhe36egbTkYlmowbDGsEVCMPQA5ibHB07sf/sBBfn7FZzUXUgG4ki7GclS0f5HBPGptUuxTlMwwzlFdeuF5EuRjBzGHj8rC7FyPZGBb2+Dr+1wK2NNHoDHd++f4TT+lDp1Hjdrw5OV/BuLmhy2nY4RQTPT/PvdMCxuFCbisKd8Hu56LHzfnXDkBgqO/lKNzdfdf7IM5PXmK5bGeWxU6/oBeJCdqxGrXRc0lnu5n2pTB5yz1mK/8f7moWfHMVWB98rIL7S76oPiTjkREAc++w4qZELC9GZrYpOr5/Z1MowJrm9oiXmz1CfZ7F3ZQK5whnR2OJdOYbVAnEFAV91ANkZYFTefAF6pDkpsOw5ims5vPH6XWQSEXE6EpfS7Y2Qz+bkue4fH4lkZWnMoS04OkpLVB3v/cZFXTZSvhTMFqVsgiMrduy4hlNDOTd5OF65oEN+3HutjFdeKsDWNDx/0sThpY6j6kAA75zscC0MB71YXyuJNo6mhYUJHB2e49Gzp/JYHCtyVSTX7Mrwwgi6zb015INpDOYLPHh0H2l/FIlKCd16HW9lKvhH/8e/wXCscoH5sXP9TfzcL/wjBIJRlTcuo/ml6BSZcsIRbSoWQ4yMvdlMpC+9KaPhFE+SKJGr95KHOZ3Zr6aBoyf/Ft/6t1+RxwhQ5lJOi34uRPmBK4RILIVMMQtzpksGL01OU2sqo2w2RQhtvn17B+VSHh52/4eqm5pOpCXOjeNepuTQfT03beiEHMOJ4YQifuJ5VLYshf28R6hQ5f6ycHnkc2yS0IDRbtWkMRGNZjE1loAxESQRzV0nJ2fw+gIIh6MiF2KHl0w7h0ehYfh97FxLAciCj6YCB+8dNYJmc0OZO9V7JNm/TgeiBECLO1fFG0qHiYlNTHdy+2S0T+5sOE59agHpTEruR8olZhYRbz3MZ6bExDEhhKzHkCeEQW8sXc5ssYTRVMfjg+fYPzwSpEkqHIXRH2EMA5ulAtaKefk9LlpNnF00MdfnsIa6pLyk00lEokH4A8ztrQtuq1xaFz00u4hcoyfDySqgAcIp5SSPByYGIVDSQ1kDr5vdygY67ab4AhjKN5gbMkF64/VbaNb6eP/dI/TbAzVVdDoxmE7h9QHXdiryus+mC5ydXErjKc4M5O5U3ndKZagF5CGSecj8j9eXJAFxjbrq3svEMiSyNa59bkY6puIScpHOZGQSSwPg6emZfB+zjVmrUDbD+4kM3narJVGA1DC6dAO6x4+gQzFYI9vX8dt/+19gdyus1rzkelbWOdHzrILppeCj3owgVBmlEPK8MkjQYeyjY9ONK/flzLgyPFgCfFQU6oV0dL7nUzdBr1W1quOyNoNmTNDv9sT2nK9kUblWxM3dHVRKKbQ6DXz08DE6vS5KuRQq5YKwjuazNhZ6B3qfbWwvbLclC9vxhYlBdYhkxivC6XZrBrczIice0tq5qVHHyMKPYw4WQHdul+E0bfzh738kN/sPvnkdP/CJ24j6QmKkoMaGC7sgIlgUSy7rQhykIaZW0FIKB3TmnArw1kZ/PMKIrB/G7fD1Wo2heOpS46vvjIH55//PKFiwDyqL+Su/+wfSyeBHfrOMQNiBwloZ2UQIc03HWuEaNjY2MJy2cHh2hKf7Z5g7PChk8nLi4+klFg1KEHj19Bz9sYZsNg1vwI3BdCQok1AgIq7tbquJOQW3toWLk7bE1mxtr2FnbxPBqI1AMAKPMyQjSQJclzMbhmApWHg40e10BN0TjQZRKK/D6V0ik3djbSOF8+Mqvv6HH8DtCmF3JwJ3PoRSJotiZg39+gSH1RYm1QmGPR3wOqVeoIU+mU5J3majc45ozINgMIwn9y9wcdIQAwO7zT6PXwwojACkkYCRdLEwqe1z0ZwFXX7EiH5wAdpygUjIj0LeiZs3N9Ab6pJo8fYn49jcjmNmReAJxuQ0eHnRxsn+BI1LjlfciAXVqIQnTpL933zzDrb30mi22ji/GCIeTMpzqfW60KcGTOJYLEtGl+Rq8nRLiHg6lZKCm5N7nt5tlx/xWEY6CxSMWwsH6qdEwdTQnumYLugCdsM1p4vVlm7w1rU4Ykl21+dIp1j0ZnF6osEwbWxuZ+W6vTxrodUwYUvHjRiOCBwzH54fPEWzM5akEOfSA24t1HHOLQc0c4SJZYoIWqCjpN2HfXjjrT2kCjEcnTTwbP8Zkqk0ipkYQkE3WtUujCk7YwHUqw1JVmBxo7JtlY5NugQrQxWNHWQGcqPhBqTGrHP4PKoo43iTTEDC05WLVgngJRVlVRBdjZY5upNNSTpm6sO/IhGIqJsuTZ7KaQyQNY1FE5E1DskhVgwY+cGrjp7K1b5KYJASTA5t6ncQpe4qz5u/owzOlmpN5OxXdHuMU+L761GdgivtHx9KPW+OhT1Yr1QwGRJTU1PpFURFSVd2VVTSoPBdK4MqSFf4F7/vBScwHArixvVN3L2zB6+fz92J4VTHWDOxIOzbBo7Pz9ButKXYIvDWF/Zi+9q2aJLMsSZMuLltSleK0hImMLDIkjQf3UKvxQ17IfwCMinpWM/lgxh1B9g/aKHVX8Iwl2IicnsBX8iHeDwi6w8LYdt2oV7riKGB3Qo2NVkoCsvQhmA4aDDMZFNIJLOIJINi/Hj+7EQ2yYhzCedghncfKE301cef+tKv4HNf/E9gSDaxKmS4gXKsSzeoNtUQj8aRTWfF3U1N2WQ0Fk6hGH8kYo8IFPUecrrFQzbdve999Ss4fapg/KFEFJ6QG5W1LF5aS4lUaf+sAV88LYdlnfgSU4cBC965DU8giHQ2he2doqQBEUE0Gk7EQevzBEWb2h900e1yXOwBFoS19zHqjTBbEoDuUOaDBekBJB+ojvpibogWlwVKrpgTOgZ1GpahUpS8gTj8XgcGvSEuzqqIhSPIFzIiWdKGBqYTA4O5LpgmufoFLaTiG2VfYuLNkjILGv1cUkgq3qS6jnmYYEeTaUhkdx6dnIoRyrVypcuBz2IWuwfpfALpXBQe31LuwVQ8g2QyC202RrPWQDDgRyaTQDQShN8TgD3n62jJ9ITrEZs0ZAM+PzyQ6zGXyUtHjtxfvqYvvXRX4iNZQD988EQcs5l0Drl8Spof62tFoVoMOl3cf/AI/nAMlu2ANhpLUc10FN6vMuZmnjOJDX4fWsMJHHNCqv1C14hnc9D1CQI0/i890AwN2QLRaCnBih0fXKBeb4mEgFPQGTX15ljux91r21Jo6hPSIViDTHFQbaLTbKnXfoU3k8MlXzruFy9c7Oz028hn0yjLIUq589lo4BXOTiSlDTwcnB6fSZFHM9rmWkZqgPMq3f4OMY5Q4iOsVRqAtAWm/gX8cyZGAJmbBfyDX/s7eO32NnTdB0coG7XlBEvDg22Lq+1KBM1FTuVkqvEMlyg+eb7hAqslgJPeWQJsKaK2PcKjK5ScyBf8MEZ8cULgotVq9tHsDBUhX0bINlIkY68V8PprSayXApJtenAwgmUv4Ak4cPP6HmJB8m5aMMcd9Osa+q0pPCEHOpMpzi5m8CzdSOYhhoTTszGsWVhhGJa8kN2IERrs9WCoqcgdvtHaYIpmtSs3++2dIn7qh9+WU4dnhYyQJALO49kFtFQiADllJLczgogCWgrA+XnTnKM7GcNkN4EcQSUElO4pNxu1uXy3/k8ZQq40gGqTUTfnP/3993DR6r1Y8FhQJvMxfPaHX0IuwViYAjyelLC5KEL96OETsconwoouvr27gzgzfXUd7UYP/eFI3LkWNWSTvnRH/D4WgDwnL+ByL0TTUD/rCvBy5+YaonmnCJRhRRDyusTNNNPnODutodXpSewUL9zxcCTxQksPU1TC4j7OFSPIZpO4PG7h0f1DaOO5HAI85SDeunMLd67toVVv4b39R1iMOYsIIIiAWPppIkpni+iONJxe7sMfZHZwCLWTAXpt6iA3ZcTP0ykjr1rtBi7P27LhOWwL8XgU1/ZuIBoKwG+bmI4nuGh0sbmbR64UQ6WQgTnuotGoIZhZIJKMweMkEiaHmW7i4rgt42Zj4kQ6lpdR7qhbR31IhpmJV166ga29TRn/TLQZkpEEnDDRHowxNxeot3voaSaCsRgcJjOleXIEwn4/YjGeMG0sXX54/CFMLQO1i0tZoHl6demMqbpAezrBiMkMhA1YuoxXXn55B3deK8LGFCF/SC0w0zkmk5l0cEtrFXgcfoE82w4/JuZcMlfZGSH/rN/pisB9NteF/zjsT8Q15vIw1spS/D5bdWeo9SGuZ30rhWQmgoOjNjIhP8qFOEKuGSqSFOm6AAAgAElEQVTxIGpdDf/6m08xmtlELItjl4shSQGUpvPv3Bc4KZDD0GqkdIVXUZo+SkpYKLCDRnOE6ibQ6PBCC7cyVijBp+oMXiVqqBHxSqtGb4eLg1ylu6E+mdKLq1GmSDD4I4iSkZQiFpAK9SJ6KCk2v+tIxuerCO0vzB0qN0J9cD1UflmuecBcHt8lLkD+A+8N3vf8N8FkuVzIptLSQeeGcHl5KWug6A45OpbnzcJVvV5Xz1s9mi2GE9H+Um/MTqTbjXKpiO3dNWQySQHc8i08PDlFvU1ZgI3pkHxIJToPe1UHNJ2jVok6PiAc8GOiT9AZdDDTmK3tRDwek7QeCtZbBIkzPnNJQ4YJ20W8UkjGloTuC7tzzu6YA9bSCX/Ii2DYjyANOU4HBv2xjMGYTMC4Su4ZjBNl14hvPjtalJnIPZ/MCHuUh0mOSMM+YNaZ4eiy+eI1Z7fvF3/5d7G39xZM4pWmmhTE0l+V64zFknrdGRHm9ngxndG4MhYcEzvC3MNk9M7vka8VboMUf+xW/fPf/HckV5kf0VQCfu4/e5t4Za8gLlrSC46rGpLJFF69uyeoleOLOgbNjuTG08xT2SxgrVyQsbLBSQC11ibNbLbEeXIUyPG30scpFzVfb6a7cMzL95/sez49OsxZFPHfrAXRQj64nTbWK1kkY5TuLCRCzeMiBL2NbpspSDmsb+TFTPDxx88x6JnwBVWHlnpE0fXNlDlJrjW+LoJ7UeNfasrlc6voQ16z/y9pbx5rW5pfB60zz/N85+HdNw9VXdVV3VVlu91tY9kJ2IJMGIxJkIyCSAwiTiRLwB9IIJHgSEQxjgWYKe2gSCAQVrAdLJS22+nhVbvGN99353vmeZ95n4PW+va+77XbRkKcUqnqvXffvefs/e3v+/3Wbw00d+Z/WUyfHJ/Iv48cNvJJtWaZp+0DsvkUKmt5WaFwOlPIVrCztY9ar4p6rYZENIqd3S14/B5MrTmCvrjyg62FpfsY8vtg9XtqkJislMkb+zl9tlYbt2/f1vs4Oz7B5eWFpjm7u7tA1INpf4SN0raKpePzCzx5+hm88hEdw/b7DdKmz8yiayoaVSqV0LnMGFoC3lSxE1gYdhgx61dTwhjKxXiO27c2RdNoMcnMGiBCPqzPRI+entS1Z9Hi6MEXbmO1WqBPatjYRrdpOJ9EIOXByGmC4xLA8bF8QOemGeSLSmzaySTSCVl/8c8TsaDQPU4LEvG0KDMUogb8NnLZBGbLlehspyc1nUNM/+FZaHtXOL+8kHcy96yoj+bZF0hk1/Cbv/rXcff2F5WI5UmUmLXCRWI4TuK3qP12uwSqTikcMMWfNmNlsRqxBAtHzqDFXVn4cfNOBjce2MiVlnj26QJPvusToZ0qWVpj8MDmCqe9DBXF996M4613gwgFprg8TKBRi+v3l9yUMhV1yaFxB95pHxdVC42GhWiYBMsg2v0RTk962sAoa6bb+sCiQo3wKVE/YK/EXEMvqpdddFpdw2N47UW15N/8+T8r8nKUG5UJjlKXNFtQobXQIo9FguqWWWVTGEJ1DwspOoPX223xAA2Xx6X2mQB3Fo9yPnNQDfPn7oFi+EeKnFou8Z3Pj/HNj15coYCvv89UNoO3vvwubty5hoHFUbhPXd/5aV1eQNlMCte2NrjE5L3FbpPm1zSUbDRqgpiv37oujhBjmKjYnc2n6PcWWvQsyJn4Ec3HEIyFYFs2tsol5EpldauM2RmPiVol0Wo1YQ0G6jbYkSw8U9jeiRZeJBSXz9+ga2E8HCPgn2HnjV28ef8A2VwOL06oDjzCbOCBN5JDagH0+swZTiAQior/h8AAkahXZsrVYwujoS3rg0wqpi6VGxcDtWk8TdNfjv5oL/D2Fx+glAuhlAtjMhrjo0+ew/YusLm1gVKpgHR+gdGsg06vg1iyLLNQ+qCthh7Mekt45mNYgz7ql0uMu7xNFgLxJTbWExoBheNr6JE7Ggggk07AXnRh9cbif9IHccSibDxHj2MBUg+sGZKVrGwUmp2BaA/sdsfjFk5OLxQaT+uBHMVTy7kxe+10ZflCcUemlMOP/+QbCMYY3bSUH589naHeODfPoS8F/5y+avQipJptKsL3+UVNhGjyJKnaDIbYsDDNoYfJcIZBn15V9G6jyIedPjeZqXz5wn4qGGkAO0QyncdX3z9AqRjEamIjNPbj0cs6/u8nLzVaCtNJ3nasJTRC8utQ0CjWeZEiIOMrHUDG3kTogo/u+hGNpuVzSH8+eh4aCzyjyuXfoeLWQysVIwhxi0Wl7LCA0yPnFINS15rGy5kcawJANE/vjc++TUd+UywSYRO/zkHeNMrWqNA8n2x49b1fqw+l1OXB6fw+35/ZE50piIP6u1wjj8ePUDAkdTopFkQwrvZRFo4eEu6ZeGI7htmvsq9JH5nQCokFpWM+vQoGkMhlkC/mtabp5UiU7/DlEb73+JHqmkQoAmvUQzydQDmXVBIFrWA4omLhzfEUie2tVgOnh0PluGcyCU0KOPnptruwZ/yMfvEGifJOidp6/Cr2STZXS8ti2h/UCDCZMTxwiQTnSzUqvM4sPMzYy9i1yOsTtH7JmQhRNpEzjxp0m7nmZ3VMnfxfft2N2x/gr/2tfySV+0q0nDkGlqXCigtFB6WjauVbInrOc4lZsDTOtTgF4hqn0pxj+JWtdR/0k57A6wBcnj3C13/139b7YjF081oFGXrHsgEn+rUc4sXRJeqtpVCeH37vPoLeFT7/9BgXjUupTBvNJrwByDOPaDhjuOT1NugreeXa7o542w8fPpSJv7EYmWG9ksNbb97V5IaTlmN6tg7Hxjdwbjzu6Lnh94ecCdYN3LixK39GNhLk0z95coqT4wZ2d7dx7dqG4ilZAE4mfsSC5NUaxIkTviVV8Ho8yYWkoM7YvcgTk8ijUnuYs+zVeFatoXNccWzJWoGjaootDa/QCJRo25MvpLC+UVIzR35ZPl2QL12tdqkRLXPuA+GATJyZCrJWqmCyHIovSAeR5dwj/mqjWVOTwnvx4vREexYNs3nmkt/Hn3Vtd0t89HmQnrUzNbQL24PT0zOMBwNFonpnnDias5WiEL5my5lSVnhWcZNodmuKJS1l8/rMrQ6bhiEyibi8AGvjGdIJ5t0zTzmIUp5m10R5F6jXunj0/Kl8U9c2NpXCw3NrOrHQadEcfKJah/shawZmqGuaSnYFaSgsCugfLFIdp48+nWOcsBHl5r6Ujkc0ceW9kNVUIIBsMqlIRTpDzKd+iYnI0Y9FwjIA59SP8YwvXh7j6PQcgdUYPm8Eq4AfkcgKv/UP/zL2Dn4Cy9UGPNmN3EqdseOMrs2JD5ZbmXKzUHyRo4C8IlKazDpSVChZ5rghmQjgva9msL43wmBSx+cPPXj+IXMxaTsSF79JHlq0+KCDfgj44R+OYONgif5ghKPHEUQCO0ikMprjE8Klm3V8biMRCuC40cHhSQ0HO0XsbMQxGHbw2eOWlMaTkYm5EZwtMiv3KA+6DMX+U17pRBR76yX8xR//YXWIsSAQpg2iLBwWKsz4nr38+bGobAUWjiKaCj1W3zPC8UsqVsfKSVahJ5UHDxKDWrgHivs2XJsY5zFUsaku3xn7fPL8DA8fHyv+5o+/fMEg9m7u42s/8QHq1Ut8+PATLR6SvGnt0W718PgZo8+GyDF8mo7ky7mg8r29PXWh5CQslywEOgh6bGRzReUAnzUGSGaKyGTD2ui31jflaH7CCKVuH/EoUzHCqFWr4lowVDviiyn2h4UlO1+6qPNw5O21LJJhfVjbyaO4mUcyFZOEv31eN3YinpgZPYSCQlfF1Ri3cftBBYlkGI8+OcHnH7XkqVXIZcUf4aib9/ns4lwj4NU8hFTaRq7ow+171xFMUgiRQSWRxuXjFzhs1VAupJHI0RTZxnw1RpBu+4k19Mc9NC9mWE1Wuk72ZI6LywGeP6kqyeTtd7dQLMQk8qTVUavvxQQxKWSpeqaycmZNhDRTKMIxw3m1Jp+9UraAdCCGUCGBuXeOz58+k1I1k4hhMuljOKDXlNkYYoEA4qGgrHiYo0oEi75P5c1tbN0oqmglxytfSCrvmLYHPMS9qyyinpjWaLXV10bCzGhyef0cT1/WkCtUkE4armL98gKz0QLWgIkjlLsbmxY2TPKQ42hi4UMgGDWcxUgQ/+KffwP7+xU8flxH7bCP6lkLl+0ePLOp1IpU24vTpQ3MKGfFaVHEjTF6NibeJDs7yIMznuW99AZeFYfzMe0/jAiLDSWnChzmyiuPo1ZHkKaCgmuNSLrfGF+7ghEWeCoJxVXi6Nd8HcfBHM/zGRO1hZsuf4YjNNHfkQDMIHxuoon7vUzfZsbTSjZxfAKJBLgvw2H0yXjYXtL/bnbFoXbRHFJGyDs0qSdLhBgvybG143FJ2yn+qYzATWlMU3+NpwaTkca9OiyWNh7cuYe7d+9q/z09P8GTp8+NL5gHKOQzuHX7QM8CSe0MkmeOKHlE2UxS7gj0UGQDfVGrmmJAucc01Z2oWCDKqtQWl5tJtwfueytbI1cWCqy3w4ry86mo530RpWUyFrKDMGMMjWNByBcSL4x/jwfw1vYaRr0xPnryFLlEGqcvTr6v+PuJn/kb+HM/+x/q+WMTLqeGuS3kbDAaaWSqqtKIWxFgvqtywgM6ZKcTWmENYc2nV8U1/w4RQALLXK8sAr/1e/8tvvV7/71uYzIRxu29slInOoMhzns0xB9x9oWQj/6qRHoOkEskcP6iio7dV4PKjN7pYizrDq5/7ofhmN+gQ5USbt+6ISPgDz/8UB6KtNUZWmOUinl87as/hL3dNRwfneIPv/UhOl3+PDZLtokKdJogrj366h0c7AsRn4yGsIZ9PH9+glq1I9Xv1lpF9+z45AweCv0UlmyQHaFgarLMCSSnC9ovcSzt0B8krAoHryLjgsEQpnMTp0ZqF59pazDEmB6YRK7nCxWA7IOiiTC2d9bkH8kM8JAvomaA3msUADHvvdbqaCTL2D8aKqfSUYwn9G3t4+K8ocadfn8cd7PoolL2rNZCd0hLHhshrw/JVBSBaBiReEx7OROMSK/hOvOtvPIu5LrkVjKZWGrjjKiLfHCPRsn5bEafeTBsa1RfLq8JDZ1aNEWn0G+h72mN2VBSMMmcbxNpRyQylUng9OIcU6uP+XyF6cyWwpd7FlvaCX1h+WxkY7KCoqBwNCQPXwWU9k4+2/ThNBNY4/Kh3+f+L4SNzSdtn1JYYopUkpY35H+mJRhiRCSDL9RUKT84gGQ8or2CdK+jk1Os/BP4Fj4Zb89WPjx4K43/+j/7K0gXvorxPANPZqMoEYgo1ezi6VA/pyKYXZJfIz5TExo7hiU9iDx+M09fLVAupRSlRZuMnf00fugnElj5W+KnffJdP6rHEHo2WzBZI40QifBUElPuHhzg/S9vI5Ae47zexmqewc39G1jNPKheMnrHQvu4g+ncB2sykT8Q3bsLxRRK+ah8hM4vGWq+wmw4k+ycGydJ2P9vRd/tvU188e51bJQKhiROtaAZCMgWg+KJ2cKGd+lRx0FSLwsVjhM4/qXxJMcGVJ2NV9yEHLK5AQxkNmrGVDxP3IxUkwby2jTJ+aUPNuFhRxnMo0nE9JVHGYifvjjHpy/OfuDjEHWi4WNqLYyYP6G4uEQ6hKPTY1TPGugOR/LAW0vlkc/HsFZKy4WdXnGMRJvb9EyzkMEQ3kQIh5dtPHsxF0pQKPixVtpGIEBT45Gi7thRp1MJ+RBRFfrx00cy02QSBrtdZQ9OFxKhkPPGEHKuq2FvgkgqhHAyAu9kDm+M6uoZhvMZpsMZ5ssA8umMUiDarRZyxRjeetdYB3z88Bhn532slbeRSIYkjGDhTW7E4Uu6sC8Rztr40pd28ObtAnKxCBrtMcarCK5ffwOdKr39LoXAZXIpzBdttFoWvIEo/P4krEELo2YTs9EKw/4K41EctfoY3cEJ3vtgDe++dQ39gQ+TwVybnjW10bIAa0ovOBu5RBHNbh/BpQfZZAqD+Rgvzk4wn8ywsbauaCpySPPZuIQrj5+/xHzlRSyaFE+DaTeF0rp4mByDU9WdisQ1Wk0mfDL/jue30O13MFksEQwvMB71wcEhqB5dxRFJebD0J/H8uI4h82C9PlSyeXWdzV4L8WRYmzdHERfnpzKpDviopgYCYR9WRFR6ZgzLfGihYxr9zWUu/cHX3kAhm8Cjl02cvHjJ8xxji/Y8Kwz8PgRnrwj6BkEwObkSPSi+iPmmBiUTxUSZmOT/UTnvRUjFnbFAYQNBrilRDxVAHlsFoDFxdiKt+LwSfHJGyyuPIeGbUbHDU2bRKCWlV0aw3HMp3AgpYYXFmbGxYgHI73MF8LE4IwfQ9I6G/qIH2jy4bgFI3qB0u2wIF8b+yvy/EXzIUHvF2LCRxs2y9XBG2JKHMf/Y71OTFfJy7DbVOnHyKZyRMkUxtGtaIJOOY71cVHHTJ/+MwgV7jlgqia3ylni0RPPqF5eyZPGF/Xj/vXexu1FCOJJAp9nH2fE5jk7OkMoRpSmjmE5i2Gnis6cvUa23xJ+VBJt7nTpTY68iz0KBuEapPSN3jr9mk7cgrYFjLSOC4WiQaAiLR2a7kvcXTUVFQymSWzWZ4fKygW67I5RifaOC5HyByWyJ/+sb31E2MF+hcBx/5i/9bWzvvYNUKo5swtiMcN8QNWdmK+6TnD8isGyg6dlIqpErOuKImClKQ2sknqk+EhOGmBiymOm/XFTkg/3uP/olVE+MNyxFYTf39oRUtUcdWP25kFHeM6p2dw/28IX3HiDk8SE496I2bODlYRVPnx1r1FvIZrUW7dUclY2C8YH0eZSbzIqgXmui0erh+ORSGeg8qu7c3MfGegHdVhsPv/e57oXhlLIY4PzIFK0GNAkjnnKQXKq46ZLRqIuDTvUzi2xRMChOIlVLtkfm+NBkj+pdok5ORCOV4m4coc4sP4sk8l0d5JYiraVJ8WFhN2HkJr1uPQbRCnsiAj/YpYSiARV04vLKJD+CYjmBNx7cwWg8wIvDY3z74adakxxffundN+UgQeXz2ekFLi8usF4sYmOtqEzvZquOdnOM45MLFYcEXDxBr/xMOZ3jBMH2zuGfLxHz+JFNpDCcTdAYGDs4jtrJU6Vwhc8fBf6kTLC55P3g2qZqmtF17IeZTx2Kct9aaoQ7nQ11L4T+if5FsSvvhRnXxzMrVJI56QuOzi4FYvF8kq3P3FjfRaNMEooL0WWByrQq7VduM+sz1I8Y85I5HJ2aOF0V56y5/ATg5Kgv5bfREBhRHVXcXp+JgkxEUsinMohHo8pKr3fbWNG5g8Ed2jxpMD6WSPNX/5OfRzrzLuYowlPYq6z4xrR5OxYJruWBkD/fUoRGKRypanOIyeDYMZnEbnkbiAD9kYU33i7i+t04TltVPPzWCS6fxYzcOORTksAKMaELhEXpiL1eymNzd45Y2kZvPMZ65Rr2tzbR6i7x2ScvMWs2BHOfXfBQ9mozHE96KBULclFv1qqo1Xqqrlmw/mmvci6FmztruH+wje1KWZuvOn/X1oGiF7PtwUNfniVd9WfqJrgp8zsTqQl4/Mjl89p4uRFN+wN0B32NJOgWzsJPxHCNrwgCGv6fy2ty9SDmaTTWE1wM7mjsSgl4ZcVgvobFHAvB7z46+hPHw9FEAtvXNlDZYKpED2enVR2mkWAE/mgUG+WkTK/ZlQRCKY1iI7GlPOwW3R56fRvV1kTu6tyw7z+4jXK+gG69hxdHNZy1m8iXCoj5idSFda9PTs5ECmdRxs2KD6XLpeLnZVICNxJyShlrRCI+R2AaQywXGtXw4tBnLOhPy2R2PO0iVwjg4NYOVisvnj4+RTGdF8HaS8LtZI5+Z4TBYITecCA+3sH+Gt77agJvPbiJZGQTHz36BIM5cO/2B+jV6xhaHRSyOcTDAbnVN7oNXLYoZKDq3YtiDGhbFh5+9xyLQRzxaBjjZRdvvbmDg90k6j0f5qM5bB6O9hJxjv1nM6Fu85nHELU9VL+nMena4j95IkA2F8Ow01PRu7ZVkDE3RyH0v7JXPjx9egL44ogVCujUqmhf1rG5tiODdBZrHBFc36d3WlIoHVWW3NT4uc2YxidlJfMgm4Mxjs7Js4khyXGMYyjcZCoCgjoU69ULEeKJtFLkQlsdopZWh01VT5QL3r/Akr/PZ538KhsFFhGhKC7Oz5GIxaUkJb2ADcGKyN5sIY4tnydODcgF5M+TEIuW+Cy2WJCRi+ckDUhowU3ScRQIBIIqKCTi0GjWpGewq+Xvk+NHNT4LJu1JCxaRNJ+mEpfjV78KEXK1iGKx2DNjZh/88sQy/B+OUojsuy4HRuXIz+qKtV6NuzTi5ToWtcNp5hyrG3dzNoIvMyFxX+b/HYU/0X8Vu2b0zcLRFCJLk/JBIQh/Dp8T7r3zGSJU1sbDCES98IwmsBYhBKIBZVwXMhEpqEczG9XLFmY0U1a16lXTsWJU3FpOI6p4IiKVY707URQkOWfdbgfB4BK3bu4JSee+f3hYleiOoiNy+Kh8ZJ46C0xMWQQuRH1RcUtzr3BYf49rkXwmXj9RP2Lm98kV455NxX6a/LFCFpl0Toghienkh1GgQjPjWzfvYXttD7/xG7+hKZEp/hL41/6d/wHZ/B6mM1IfyBkMSYka45r3MTnJRn9oaR8Y2WYsyWvOdCOhIR6jZqXylDGbLuq6YBE3J02CxZ+5Dxyl/q+/9heu7l9qPYskVcSxlIonooc8rBlXSXrF9t6mfO5y2bRGjcvJRHY3z18c6z4Go1Ek0ymkshH4AjOsVcoIB6KaYkTDfnQ6TRPF9/JSXF4mTRABi8YzAjAYqWfyf2CyYDGVpRq56DTfZpPG+ppFChWh5Nz7KFac0stwrkKFzwXty7wxRmuOleY0s6n6DctXkoDDnIFqFDp6wuIKc4+h/xyRa+5vLLS8QTYDRDF8eqZ4VrkImigpySRC9gzt3hBTRjdG6DvJ5532cCukU0XcvbuHt985kL/lH3zjQzx9+gJra/TxXcf+3oH4n1Z3jGHd0nVmo54upuQHyIbl8rSu0Xin1RfHmE2JlNxBNqpTRP1ExZZIxxMKLGAuO6dDI+YZ0yWAgk4yqO0ZopzRB7kP+eTmQRP4ja2s/BW5ZnmmUU3ONTzl9fUHZH9FcCNbLOi+UWDj1kuFUhHFdFqZxpxYcu9nMWYmFlynM+2NstdhIcpse8d4e077KE5XncxmPkdcs2PWRv6gzk9OFCIeFpvcY/1kKzkCMgZ1UCVuww6S1rJALpVDLlfEROIuNgNLhHxxpPIJcXjz8ai8kAfzJv7Br/wsbu3/JFbzNDz53fKKH0qzaY16TUXqji59NCudcaN0OnAqyJY2sskEilkGQfsxWsxlh/DgzTXEkl4cnzXx2afPEbDjqq6jdOMm3Nr3KqqFBeH2RgWVcgK3bvoRyzASKIhYaBuF9JbC3f/w97+HxWCEfL6givuTJy/R6rQ0YiDaSOK+S7T/kwq/9WIO79w9wM2tit5rwL0RxmxBBwG7QKLjksOvyEXraX5P4itnyCx85WlF4iVRmYgZjVqTBcZzcknmpjNWZim5KDwQ6MTuUMUV+2ayT3UkvKb8cK0nRLcUAvsaPOhaUrxOTnegQxaCDx/TiPoHx8P8jIlsAr4wi22O50MI+GhZEsFauahFRc5mIpOEN7xEIh2BdzRDo9HDwvbh+PwcE3umDY7q1YuTCxw+PkUo5sfNWwdCQp8enWJCbiOLICpgVzTbJkRueFUuUV+jAR5+Nm0VOOrzYzyhGmt65TVFiJsbCrtcmeF6l5LUs+tn4dhsdZHL5LG+yaLdqLP73SEuT2sqhJLZJN64sYON6yls7OQQC2fw8OFjkWb3r21pRLtcDhGOpcT14zqfT4a4PGdH2cJ4Rjg9gVZnhMNnlxJ+5DIpXDSGiCWiOLiWUUGTSRaE3PFVIE+K+aETC5PBGBbBWyocadjbN0VvIB4SL3VES5r0CtlEUb5mAe9YPJn+lGHqPfRn9KFzkK+Vhc21okbaz569wNHJS9y4/SYO9vfEeeT7GTCRZjBQxFUqFhc7yLJnODy+RK3eMr5WqYTW5MAa47Jel98bO11uLhxR5PJZ8Thp+UC+zclRA22KRhztEhWi5JSJq0e6Q4CKwBVGwxHWyxUwQosoE30aebjavrl4X3rRJoxCKt53Bc4741jyr5wYKhYS5r474gdOGoJBBKXSN5Yw7t7DItUfDulrJ/O53hOfPxVxcikwzwx/jiOmf83I3nwtGzV+jau8I5eQBQV/Bj3pFAHniC9UkDkII4s2FWuva/avlL0uR9B4Arovfq0aaV5Lp5k2f/ya5ZODHBrPUEroFBppxDMLGzGKzTIJZEppJHw+oc28x7FUSk04ObbNVgv9bl9G6tOVBZ9EPF7xgO/cuSVRFsfPXCtnrZrQE/GT7SV2d9fkWcd7yKB68oXJ02LhnEmlsfR4ZTvEXFFeF4NGGEELeUbhYFAoyHBML9elvDl5EJLL2my2FfHFz0VBCdcY87ZZLBEJIcIzn8wVZL9e2lJiya//2j/Q4esWfz/37/5PKK/flgiCn2E6peJX+KsKPO7B5DlNpmYMzEaE9EizZshVN7xq04Fzf3d4njzIyTMlD/W1A+Pw0e/i279r7F/8QT/S5YyEfty7DDXKudcczS2XyGTTKFcq4vVxOsKivnZZxbBjKc2C8abxbFDAQCiSxBYLQOZmO5QFCgdEx2i0pJAe9T0Yjqrw+hZqKCcTIlD0PTWTt5DEP44fpihFpjiUoIFNfjQoFwDatdy8c1P3qn5+iaOzC0QyGQT8DGMwSBYBHE5alGnNa+XwzyRa0vU1dA6Od1ncs7GSNyeRdGZ2qy7gqDMmAIZI5MwaY8KcdIv+iyaxie+BTRcj2N7+8tt474duSxH+zT/4Hgr5EG7c2tIYMxoN4qI5wtB4Io8AACAASURBVPnLGgJzP+IhevFCHqv1ZhOHh8eiBFEVTE4zUUV+/2A4qAaYHGf/KoBkNCa/PSZhWSOKQ0+EELKx5O3j5+G+Ngt4EPMGMMVcKWa8dwe39rG+vq6xdIfnGUVG/aGJOSRItPQgyvohFJT4iOg14SIhzRRV+oL6vJoGWkZ8RcNoFoDD0QD2nDWVjVDYhwqLyP4AF+d1RGIJgSacDrCpMz6VK/l8UjhKqyIWdkyj5v1nxj3PZq1fp/FcsAZazXXfaKUWi8d03br9gUEspdXwoljKIhgLYtSdIJue47/5e38B5c2vwZ6l4Mlvl8QBdDc/mR9TgeTcSK83CL+MWk1UiXgi3oAe6nQ8jsFiimanpw+0sRHXhXn5soXF3EKAI9W4H+lkSBdm1CcpdoKNnSwqa2nkinPc3o2jvF3A3PajVfNiZidxclLDw29+qPHI/dtv4rLawHc+/FDh5eKY/CmvO/tbuHewg+vb60ZWTwf9AI15mV1sRthanMzvnTEyiRc3oHHPaDxCq90UwBpnkDY/J0dADBKfUXXjQzoWhU9RV+ywVhgMLbSGExV5zGslGmA6SxaD3IzMLMkFCF6pDV+JQHTQOrL871MLO7/QQeeMpK52Lg9wWuv8qeNhooa0WWBX7gl5NfJlIe2xV0iEfELxiJhkCgVdB3GVFrbi3rixK9g6FFLxMBtMsLO/gf1rJsfzWx9+LOd8jgOYzcxOivecDwz5heQbuXmTXENEfrwhIzDS4a8RoDnseYBwnM7RDsPiiSTSuseo0anc4tgjIK4QOSQkp5MTMrWmQtIy+TR28hnUrAk8UXbIXjz5+ESHzxtvb2J3t4CNQgCXNQvPjxrqStcrRWVBPnryHMMBOWdh1Fs99Lp84M0YiZye1WyJzUpaPJVsoYyzdgNBv4372yWUU0ZFSYSvOvVjNFqiT97OYqLiNZyiVyLDyfu4fSuDxdyHoxdVhP1RiQWG0wEGkznGc5qnRnBzbwueOQ/snpz3q80enj87RtgXwL233pRLPtdlr9eBj+kMCrAfKWJp3LNQrdbQanaUg7y3vy3kh78n4Y410v1VgZDPyf6AX8dD6fT0GGcnlyZBw+HtkTWkmEcibwHeNw9GJH3TkLRYUleq7FIdIsYeytQ4hqPnTCuMupYkGBZxSl0wFkniljkUCaF9HCH6g+qEzX1faC3q5/u8Sg5QEzadaP2oQHuNC+jGtLkoHd+KCtCF4y8It0ExIhASwIVQMj2CwgMHcTSFGyPpHDubhUEiqaYzJ65RLxs+oUGc9LGvCr1XZYX7+VQTv/b9udnr/b1mtkxuEi8T9xNeHyKAsXQca9sVlDJZBH0c5Q+Vi0rKBEfvNJHVPaUPnt+rmCz+HB6KG9vr4gSyMGJBRtsO3gy+z3gkggdv3JGAiZSDjz76WIXBwqLJvg+JiFHxDhh5OZ7pmRWn0UtBgBntUVHJc4C5uLRRSWbiWCtX9PP580jtcRFcjlqjoQge3L+F6XSAxkUV6XgO73/pR2EvvPgvfuVv/wDyV16/pb9v4uCMMTKLUG6iPCB5MNLJgY07hU1cu0T22HyT+MW9WdmpvE/iYxOJIcfaoQoYsrs5jwZ1/PZv/rUr9W8sE0MsQZ6bWfv0bnNTZ3iOqKykUDDEuLcQbCZskEfqpLq89eY93Li+jQVGaHcHiMRyKGdIPVng5cmxRpCkRLAwn1GA12+jWaf3Ls8ilmY+82cLmkEboWEhXkIk7pPP6WS8FNeMUX0UiND8mO+TnDnuebfv3dFzffz8pSxbGJNIgIbrheNQfn9508q2if3DXHZUAiB4bV3/P2YD08qNxad7Lzi6xBJrFAbmU+Lw8e+Ry9hoNIzyeTTRvmkaOXIgA3j7vfs4uLWGWn2Is7M2rt9ZRzoXVZLKcGzh/EkXzz5/Dt+K8ZUccdroWT3Z6JCqSBU5wQA2HaJyEBEm59SxFWKUX8gfQCwYRiwSQbvbFdeQ+wibFk4haKYvaynlG7PQNLnwHdpyeUPKqZaAiTqASFhItbGO4cjWKHcJcLAQ7fd64sJrmsHEEZv2XAGlfyRjUUyYO01rKwVmzGFbnDwssblTQWUth16b2c8DBUtwlNtot0QtIGeZL8UCBjxIpRPwrpYCJ3hPuWeRi8l6RG4HpMtIEWyEO7T/iTBrutXXe05k4ghFPYoAxaQBe+5H1xrg7S/m8Pd/5RfgCz5AxM7AU9gpr14XKrAANCNJx6AQNiKBoFRc5NYxS5FvhguOHmtDewJrNEeS5FefrYvGbnMxseD3LJAuJZDPxmDPRujVySb24vqtLQQjEVS2QtgqrpAuGCsLqj6/9dEzPHt0gUlrjlKpImXQ7/yO8Wf6k1539zfxxs193L22gxCds9XhGTQuSH6DQ9Z2N24qzNj1kz9gjFf9mM+m6HRaKkS4eXNBETVjODUVfMwJ9NHw0uPFlJsjkT5yemw+kHN1zGbTYZdF4NkRyYmM/soGUGMgbUkmZUChAjLbNsXpVaHodLzma83C0PEiNNEpHp3/9IdjfPriAt999PJPHA9zTBiMRxBJRCVv3ygzzo58Og8iHHP4GXVnujcKSNrdESbyC4xoHMrcxFylhPx6WZ+7WW9oZMSNiIrXSMAoLAmbG7m7QV70WcXTos2EX3wr90A0HayJLCKkTw+xTDahB4q5ouweDZrIQ8aDUqWkhBF2XzSxvXawh2t7zGSkeXEQj0+O8PKiKu6hDsUlsL2bw9vvbGNnLS3T708/OcJ8tcLBnX0Vxo8/e4ZuayQPKCYpjDjpsY2pMJGYeCCAUiGrbp9j09PmqfKG33vzBkp5cvr6sDoWznpjDLoeDLtLxGN+5MspzLBAtV5DNBHHm7c2NB54+ryKWmOGiUUaQx/RiOHahKIJXL++peeLDQ7HaRz3HJ6co9a+wP2797G2Rvsfg0iwAuMo9+jwJQa9Hrx0zOa1JFdntUS+lEdlYx3dRg+Hz1+KAyV+3cIYvLIz5GHOAl9oRLtjrIrEOTGjSXrTKTeTaQJe0jvG6JO4rV/71CzNODVgh83xkVM8mYLoFdplikPTdBE95j1d6Plz/AAJGYqOQeWIOZzo68brT0RDsVQRJjYEpTw1JrVmlHylCOY9dwLupbp3fPvcsS47bykXx4w0W8pqwS3c5vS6Y8/moHZuE2yQL/MejRLY4UBLIewIXJxxrolWfMWRdr2+VExqrG3QSffF3cmtKfUc0J6EUxwVzCZVjlnHlc01Ff7s1MgBZbZn1B9A9fxSeZ9TeZUy68xcC+7XLKYpbOB157NkBH2kPjApyI9iKYf9gy2k0lTyt2RJ06z1dQ9Z7Lj2N+LHsVqhLyobW59PjQN/Bg3TyRGnLYVGZGETW8UX15MsX2jDMh0bUMH2IhzyophL4tbBbTy4+y6G/Sn+87/zn35f8ffzv/h1FMo3hG7wxXutkdhsYnhRqsFXKuTYnLMIJFebozR3LWhdORdajQitfDyGu80cW9F+uFFrHwZ+53/+RXQbh/ob3KN2bm3r7zNXWMpNqeQ9mhzwTOBBy2JTVAnnrOGUiBww8mnv0ypqbw/j8VxN0s0beyjlk6jWm/j0s0dmvDiwNGYlmkoE64wRkNM58uk8UomY9hWGCvBnFCs55OIZxJIR/d1uz3LU/SMjrAlGVCjQNoq3jFGgtAFpnp+jZ3URSUZVILQGPczHIwTgxxhEmaOgPyev6nxiGkTFpHlMk8YFy/1Brhf0T2TU4oyF9lxKY+7VrmfgZbWpz8p9f9wbgxNg7hkr3wQb22UUb2YloGT2NBvug719pDJheSMyM/rRw2cYDi0E6QpAMWmEKSo9namhYAQB52dPLAICpgnjeuT5y/1QsXjBgGzcCOyQZzqX56PxMtQZP7VhB7yanKzCXuytlRBMBDEa93Fx2jbPCdH4UFA2Z6xhFOs2tLCYmUKPNnC0WuNzTSU9/5y/L0W9xyOLm73tLdmjPXryFH0afFO0og1hgdv3b2Bzq6Jn5eL0Qntau93B0cmFCkCJ1JzGkohdKm144xfVgc5Ifl7XQkbUqukMSxJIWb/QpzhOrulKucCFPN1TVohneOYHyNZDu98RG+drXy3i7/zHfwU+/08AdgCe0t7a6tXo10Dp2gCdTYVRSzKJppye5rR8yLy2fJJ29zfgjdgi0AdDcSQyWUnQe622vGpyhTBCKaCYi2M+tNG4nKBYSiBbYKWfQHkjCd9qgEKxglw6ge6gi3/2hx/j0UcXiC1T2NjcxbPDl/j840dXGyjJwNc3izjYKuHduzcRi1PlZhBLqnA1ruDM3VHT8MKy6ufCcU0uVUVzbMQxFcPAiVzZHN/RJdzYthBSZQEoJDQQkZcaH4BwgORtkwJChIOFEFEzU/YpYdFsQuxWXpVu5hBwNh5XtuZuXK9cAs329dp5YUifV7uaW/6Zn6Xa0gUePB58eniB737+UjnFf/yVyMexvrWO/YM9zKZjBL1LREMkrAeEsgxHU3z2+SE63ak2lFQ0AqZE0fyZHD7mcpLPQzySRt69voUmx0fDjh408vOMCtisISIFKrr5j98Hr7ovU6BrMyHKI8HBQhwMKpeazbogeBchpGJQdhR+D+LJuA4Yfs9r1/Zw4/ouVvYUrc4QtZaJcaOUP5eLYsSRRK+HUiGIQDID7zKEftPCdGwhXUgq0eT0pCpFK13eRz3jkg+OYTjKnS2wvVvGwe01hNhhLjwYDPqIpEO4dXcf3jCNsLuYdSeo9epYjiOIeDNa15lSHP5IQDwUfzCItVIOtk0DU/phNVGrdiXd54HPHNuZExeo5mk8wmZlR+Pul2eHGFpT3LpxXWg7u1Me+Az85sZPh/uXL15gTPPrYBiVQlFqtlavq7QWz8qPTr2lmay4bDQJXiy0cfMw4+ZFhHW5NDYorhmyqCCOyS4PAMaNMWPUYrcrPpBZ1fJeMwaWKqI0YuWqFOvcKdD4fWxubEbwwJfx4jPNJdcFx3SctposYGOAq2fQKRJJaGTxQhspriuuIXFqHI6iihbnz/j/2rccpS5H3mtlRk7NUa2yCzbjZyJLyjN1kjrcgpRjG6NYNmNl/b6DJun7ysvL8ZNzij4XjVRzw13AzdJ1eIMsOvVMO1zg14tkU8hCsVeSzbPgkpm2B5lyDoVMFoORjd6gjWv7Wyik44qsqnY6Mn/VaL7bvfrMLHT5bHGEyUNDexeWamD4sxg0ny3lkClmpRam59qgbUQ8LAI5htb7d0y4nZUgvihRDu1XroCAIhBnxMaCb05KgJBmI3hxUXyMgc3NNfzI+x/gzs0HKnj+y7//d7+v+Ps3/vrXUVm/ZZANxyqIReiMwQTTiUz35c0qmo0p2IMBH6KRkPYjs7UaFNCN2HQLVz7LjHqjewMXhlwi4MGH3/h1PP2j//1qm8xt5FVM8R6wGFIzseBeYOtzBRx6gMzJnZguNWR0y2A4gHelyK4Ks7gXK6Ve3Lmzj2DYh5PjqqyZ2CDP5mMVDfws/d4Io/EEPk8Ya5UcMumQmtzT0yYi4RR2rm3IjcAardDtDowYjGNPnsdMwGMh6iOiFUd/YImmwjUT9tN5g960XOeAtRgjFYnpWo0pgplM4F8GMPMY2gHXjCmWnEaGe5PjOcnvz6LFGo5UbEWiYaQySfEduWyHbeNbS9Xpasqmnw2IjWg6iL2DDaQLKfj9HlxeXkpYQS5kPB7W6Lrba6Jb65otxWaTSl464xFN6tV0ZJwJVOix/mBTZpISxfrke6ah/M0bByoyT0/P0e4MxMc3KDQz5DkmZT47xHNmNvzegwPk8wn0em20L3sSVPgDEa0P2skRhaUHplsHEenV8z2nEpiNkNlTjQCMiu85vvCFN2QR1KrX8d3vPkS3P5FJu72YCbnbP9jB/v6+eNSjfk/TRqLzl9W2rl0oFFZjmMsnsX9tR/ft8bPHaDYnAlJY43Dv5lnNtTkajMy0wsef70xwAOTTCezurMsGZs7+mrZM/hWKxTgSwRh8/i7+7n/0l5EvvYvlihzAneKKG4Z5+AwS5RYm2kBYzS9lTKBORfYM3hkKa3Hcf+MGfJExLk9GyOcqGM+AZmuIbqOFZDqAeG6McIJikRj6jSAW4yBy5YAk7rYdMdXzyo94dIEH9/ZEXP3Wh5/j8UeXyATWsVbZxacff4JPPn2sG3D/YBM/9d4dFW9UzeSyRXU+3Fw5DiBfifmP7Oz54rjAS48jRd3R+JgGsCblQz5/5LExoopdJKN3nAefD9hmuYxoOIQxbTlWOuEQCgZVXE4ZOs0sQiY3TCYmUkoVnjtqNgeitn6ebg4P0C3a9HVC/4xdzKvXDxaALvKnh9P5QvGLroBAM2IW8kJ0Al6c1tr49PAUtJNxX3w/1+5dx961A1i9FvLpgNAxJkFwIx9ac3z40VO02iOEfGHEQwHEQn40ZivsbhRx7doWgvGwotBa9Q5GfaKeC/nWkRxruibTefH9yRDXVWOqeyFBO2gI1RM+FDN1lix2Ak749WhkSeJPjgkfCo6U6EHBn6PLK1HJXHzE6/vbiIQ9ivyzJrQO8CIZCUmwwBHpi2fPcXlyiWixgnQ2a9JpWGwsiAbMcNns4fisgclkrkxaUhwEzC6WqBQDygneOchjXO1h1GM8HVdtANsb67LtOG83MOxbGMwsVJIbyKaKiGUiyBSj8rx68fIEnS5jmkKKRyS63W0NcHR0pOgta7rQeFtRCuy+mSoQ8iHKtJlgGP1uT/mR65tZ3Ni/JmEHzXJ71gSxTFrCjaOTY7Qvu0LKSvmcrlO1SSTbRjQUV6E1cRASrlsuGpmZ+/2wNK6njQORI6+KQBbkbues2DKqIkke9gUwmk419iWqIm4dxzwcJyk60qBibIjIh9Tszdmgab3C9e6aKbubKm1dJPQgj5DIIA9mFmWOWlMIlIoqoxrmP/wacgmvRBzLhe6XK1pTRqm4h+Z5pKEq/feIrnIkzsNOe5sM7UnM9mBF1b8OC8OXcQ2ZiYfpmXJ4fyyKr967i3A7UY9qoF9DAdX4XE2ETVGqIst5Zt1RskbMtHnhiccRuN+rg4pfH8smlfs5s2YYTC1s7G5J0Uf0t9XtmaQUijS85FrxcDZqZDYwjABcr5SlQlxMhkhEE2gzt3syQzydUbIEG49Os4P5zOEcMfuVi8yx71l4qe2T/4ueC7cw46Gjz8Jn2mno3CJ3JXoHU40YbzZHuVDGe299GdevX1dqTr3ewX/1a38PY+bdOoIPcf42bmutmbgyCoHM+J6qYBYrfPJEq+H9kykuzyUvouGwGnKvAgl4X2kIzcPaoJMULNJvj+IId4TMn0vUj6Nf98VIUj6nQYrVCBawEOf1ZZICqShS1xorI9kcyUMwqN+fEznlQT/3KLqUI+BsPoTdvS1ZALUGA3z+2TNMxgvMJkNZWbFwpRcgwxGC4RBSiSzyuRQy6aBoIK2mhe3tbRRLSbR7LRwdNnB+0dDkIBD0YGn7MB6Ztcyziocgr1coHkYhnZV7Rafd1d7OzNpcIY+9rU0VFbUmjZU7otHIRN95loVwKnOaqKopxIXmeo2q3eOMHjm2lbDBT5WyH0EaGoMgiqUJimggXoM+3bl/Czd39jGdN3FIPvlRVZ61Hl8Y0STDAyZYDegBakbtvLgaaUdoveVBvVrDaGkmFzxbiGTLIkpqfSMa4yTo7p0bejafPHmG47Oqzmq+9xANm1n0Ok0rje5ZnAbSEaWLkO9PFE6WKqEYdcsCEsbW2DTLgQiWflMkc9zKn8GpDvct7oX8LyeJ5H/v7e1gc2sN3U4dZ+cnGhfP5ktYlvFm5XN+7/ZdNe8WLWvGpAGM0evy2TVjeV77t79wFzu7m+hbfTx7fiiE3hoNdB8YUci8YU7OrMEIg+5Ae4aENx7ygyPY29vAxmZOTgHHL6sYjOeIZby4f3AXId8MvVEL/9afewc/9NV7CPu/CE92K39VADrX6UoV55KAzWjEZMnR54ZS6WIlja29NfgiK/RrI20+i1UQzfoAs3Ef65tpBJI95LOc189w9JQbbQjh1BjjmQeLWUgqzOVoga1iDNcONjHxWai2znB5NMTKKmK3chPf/MY3cHJujG9/+kfexO3dsoqAYqGMSCQudRL5EFT2moQOZjfycAmIq0iYnRfMKFI5UmT49lxFi0kXsDUCtWl0LezP8Pk2SxUpzwZjc1DKV8gmymhjOKHcm9/TiX7ixuQWZxwJOVwRck+0Xb6mDDQyboOgaMR7JQ12e9fvj4ozheXrr+8fAbsSE4MJOnGH8mLzgePhr//2H6I3NBtuJB7F/Xe+IPg9EiFsXUE05MfIGstMs8aQ9mpbcHw0EMbIsjAJ+vEj77+N9Y2ipOVPXxyhUe1g3LfkF0XAh9eS/6rgczpHNgpSS61oEcHRozFWdVNEKCAQyZjjHvE6WST6UKmU1YlX63U0m02s5oYMze9LM08eXHduXceX3rqHLEcj/SF64yXmnjFbFMQCRJeB8/Mz1C8H6sppiUBPOxrnMiLw8dNDNNo91FotzK0lypU4nZvQ7a+wmnjx/hsVvP/OOlivnld7GA496M6YkuDFTpFCiBWq3ZqI9LXREveu3ZIp9jIABGIsiOZoN5qY8r3TaNrjw3jqxelpB71OB406s43pSRdC1BfF3McoOXpNJuFZTNWdk/7bn/Zw5+auxkq8djT8PDuvqqvjyJf5n83ewCA0VPaqgDEFRIjJPssluqOhvL/cqDI3nYJJNuKnzU2BJasSongu8sauGR5MVwttclTYchTH8QcrfD4PKryYUsC2g7+nkaYZJ6tJ0YbC7+Pw6lh8uUWQw9Xjz3PFQ+4qN0e5eZGHK59FhyQtuoozNjYFmSGdc71zbamBdQpBBq+Tq8RnjQceG0FNe+SLZoov9zMzeomfh00hv68KRMclQF/tijs4enWaZPMO3fzeV+NvGUqboCSN1UwT93qj9+p5nvGgciLlWHTRIkvFUTSi0eKKPEWfB4lsWipNjn6EcDJGb2DJWxJGUG9QVOV/r+HO7QN5hzXaA4mVmpdNcFznp3iI34fXSjnn9AVxkBUnh9mlBLGx4LSD94x7puHVmTg1osPSlXAcTGWpUzDMphMVT/tbu/jyu+8hEUvrWnz00Uf47d/9J1cfnGpfFn+VDaYnGATaBR9YAM5mNHIeS+xhxpAmXcaMgpm6BNniUAVL6gcj9/iDXCSLa4IjuC75je7kxaHjPP3e/4bv/bNfN9c5FkYsF1cBYlBDKuS5nvxmBE1lOX8WIwNd9NtByPhrCgEDfgoBKBwJ4o0v3MCN6xtK+CGf+ZsPP8Ph4aGKchZ+ZZohB0KysWJeK3O909mIxDR0Emg1R2pYvvTem8jmI3j27AzHL481smeGLa87Y/u6naFoEyIJkTsaCUnlHo1EsJzaEvcMNKL0olwoYn1zTX+3VavLKaLV6RrHCooF/X7EIwYl5p7Ngoj7AfeKANXAXiOconBEaTGLpQAQFo/FTEK/pq8peXM8vTje5tRoY2sTOwfb8Pqm+PDh57g4ryEUZPFKa6MiYgmPOJHMTOcIme+H+eAUs/m8S9QuL9CfzVWAsrEhMqdbINGKQQY39zaxvbWB6cjC558/xsBiggqtqEwYBP8bD0eQyOXgmS4wWtLwfoYpB+CkCwU9ut7zyUp0IhayRPaYOx4KhzQ9ZHHMNcAfzQKVTQLPJjWZ0biU8+RrMtkmFGJiR0TX4uK8itHI4Qqrw2GuckpCHmYRz+2pxrgUXrG2iEVD+OD9Lyoyr9pq4OKygfplU2g393eaqocjMQE2g56JWeS5604qeI9293eQL6S1tjmp82CE4ZypOxl5V17bsfHv/ZtfQX7rHmxcg6ewW1r5nOLO8Yc0XKMrPo/pkFmdckFQhMGbGyTaEg0hlEgirI6fSBpvFGNe+sjmE4gVgjhYi6MzrOKz763Es0qVPZjOVpjObYyHMyR8aWTA7xVBfHMBf7yB5sUCl4cRbOT38Ye//w0lF/D1r//ku1jLp1Tp5nMFUNNENEYWFDL+HGtcKGdzx/7BVTeLtG5KJAyHA7BbJZxLM86ZCjry1YlkcDNdYb1UkVqSKjRmurJw5MPe46a7MBsueUoc10gdZdalRCJXZrHuvm8guis1m0xonQ1PIyzn5X6FOTCM8u0Hyz+nS3eGwM631lfyMBQSo0PJoIEn1Q5+83e+efUzCMmT50CS6t61fWTLMVi9AS7OzkXC5f3r98nzWWHQHSnb94P33oMn6MOnLx7j/OQco46lB2268qOYJVpnqfAmv8y4yptRm4ygbW4GIcQTUaEDfMjJcyGaLJrRymSxchFz0+X4kqO7VrdpCnuP4duo+fAxMH2Gm9f38M6Du9goZQSnf3baRnXQwt7eGoILqn2NiedoNMX65rpG+URi09mceDRPnzwT76J1XkUg0scHX7onW5zj0x4ujma4ubOFciUiMstJt4vQMoKlHcWcG14ph2BghUm3g2m9g+ejKa5vUHEcRdMa4rJ1rNFzsUDUr4PRIKh8T5r40ky735kgEowKSYsnAojRGqJnKcua5s10xCdvkwUpr+n+tQMUC3mpMk/PqzrEh5OJhD20KFmOLLNRh/zGj47WRTY3YaNa8ynO0BFOMTJNqnWX58uxpuHUuAWge/iT28R7xeLDw7+nvCBasPBaUh3s15iGYxWSlV2/OK59NYwcEdLiyDFE18hW/Fh6iBmfMv4eRScGaXu1UQrtcZ5DU3j5tAmzkOP61DPtiEbE83KaCaI/7vTCGC3zgeQIg36D5PCQl2YKQP4ZTdVpZi7LIqfJkABFgi5TANDfzIxSX6WRSKjiWNm4Y193v3RHwm7Gp0yqiYrTd9BBJoWS8zqsVpiSY00E2uvB3GNL6Sv+WjCga8c9aeHjAR9G1FFl0qOOh2K/18Wgz/HdXEW3l6kcXi/efHAH21sVDIctPH9Rg9XpodvoYEzUOWh8CVVQTUewAyEVnbye/MmKzrwr5QAAIABJREFUSmMslW2EKVSE815wlGoMgzlqtTUSFm/MXgmtJyLEz0cz4rfuv4Gdyg48Sx8a7Sb+z9/5J1cjXxVdTvFXWrslxwTtjYpXJtJn8pbJ1eb6Z966/tzZ1wz06YwrPaYITEQZk/aqqJYfJBWV4yksZttqj35FTfjs27+Jz/75P9RfSOdSiOWTxhdwYbi0XOmkaCjujMCAxCcGFZQXItWZRN54nUgnCDCfHgglw9jZ28PtG3eQTaXQap7h48cX6LQuYduW+KfxeAKMtjs8OpGIMJ9OIxheabzHSQEN+re2c3hw/wsYdFZ49PgZms0T2SkxklP0BJkwM6kK4vfx/cVjCT2TRMlYUA3GI4ke+Nl5fwvlosRh9C9sdTuodVpYqtCzNdlKxBLw2NyzLePH6eF9oljDvDetXS/EHyao0u72kE5lUSymVOjSsUE1goMA+/xhmSZHy2lMrZk8e3PZFGaTgVBsZmOzwWh3W+g2u2o0goynnNlSF3NP61Nsthip+CTwwnODn999jqhMTiTjuH/3Dob9rjjP06k5R/hMeNl0xX1YL64hGYkBIT/m46lymSkEnJPyETCZ61af3H5eL59GqszJ5jNVTmRQLpWMuIWcSS5UH7UAU9GVpuMebA/5hFROB5HNxJCli8VkiktFKrJQMAi66qoVwSlGJ8bERffaUwkG+b2vXdvBzZt7GpGfndfw4vhUgrxysShhV2/QRbXWgD8YEaLc7wxERZO36ZSTrRFSuSISSZO5zAhPj3+FydCScJPRqn/1F97Dv/S1H8V8dUfoqCe3WVgFQxGjBGTHKSK2GPFaPDwAiCDwYDGbKwtBojXGSiFMWDLJ7oEHNdWzYQR8KyRiXqxtZBDPhDRW/OjbL4RqxJN8oGjGyTBoC5FICkGqRG2gXPIike/i+LyHSbuM0DKJ73zr21dP9t/4uR/Xe8rnijLTFcLGGzaZavzlEsRlP8ENnoR+uoGzi3QyKNmh9nrMlGV3E9QGxDQP2kWYIHpKuwPYLlcklpgumTIyVkfKUcJ4PpXSzR33CqFzxB1Sl11Vc8b4WTYCIic7I2LHB0yB8OL3uX/u/EUnJ9hFF0wtaHg5prhzvueVbYwh7ZoC0Bk1vbYXshD8g4+e4/c/ehWsni6ndKiXyyVZOJyenCm7c72yps6k0agLKQuHwrh97y5u3dkTavjs0SHOz2sSADCMm7nC6WJc1IFWuyPDS0NkXYoTxPVBziaJuUxRYQj8am48Fml1QNNY3neaRsuAlwcjUVXRDoyNCDn7Ehv4ePh4MB2NsLe7iXfeeQPpdFyIJfk14j6FPUo+CHPcVG1IkZXNlrU2xP0hAZcilloTPo4WlitcX/Pj5r1NzP1THB0NUb3wIBpLYiH/rSBSHNFEI2iPJszSxkY+g0KKymXmDc/QaZGTF1Y+5MvLOqqtNn78g22U8h48OrNQfdRCrTPFnM9WgAf6QogMG6nbd25gM5dFe9jHy+olJvOVPL408phRJdhHmg9/PCYjauYbcyTmjtg18rKn8uYjuqtOcGbL84tcH977dNQEvOdyOURjUfS6PTTJDbQd3z1eX1do5EStyfnXiYCie4tWL3+P4gw2LyzG6S9E1I3j1Cu0yzFL1pjVoH1UERJpc+n59KISf0blhYnucnl/Qlic8bHLbeX3oSG9OD9O4QX+mpw5x1zZLbr0fcUFc+xYnLQDjqyFnDkxcKwCxVPjqE+ooUcjVBf1I5ojdR2fN9ugioYfaIpXU6RQvGUy0t3xqNavC9A7/6PS2xkV61l2LHH4s1l0eObGl9Coid04OYfCwgzXlVcjt0DEj1g8IsI7id1EqXhY97odNWsej2mSIpEAbt66jkKuKJTi2bNnGDAFgDYadDYIcNQ0F+IiZJbCE8WnOfu7k/dOQr3QYqdoZ5HNplFje/LkZhOJSbaKKQkDH33+FPAE8OaDN5HPFNFudvHxx3+EavXy9coMW/vv4F/4mV9GoXLTrDFn7KuzxTEd5s/i/jHTHuLECl6heA7Sp83V7He8JkTXjKm/2TGJWA8ozmNx7TbfaqpX+ORbX8en//zrpgAspBHLJvT/ai5oM0SvUh2stOdxxAQsJhwfSDUEsjpawZaKnQXH0uSwplLIZQtqYtv9LrqNU6FXVLGLFqRCyivrFP465jNRq0SReEcevHEbt8kzxgqXF2188ulT3VdOUNhQk6pC+7VUPIFWs44jx7mBzTdrV45KOYp1R+HRQAjJXEoOCWo6OLafLdBttTCejhRPycI+k4zDT+P+wZj2jwhEfOKJezzMOaYxNItyExTAooNm/Hu7O9gpldGbD3B8UjX70tSL2bJr3sfSeJLa8wm2dkoobRTRs/o4vawjHIjA7wmh162r+PL7ww6FYYpCPotcMiuxBKk2LABlNu1ELrooL+/XVjaLW7duqRg7PDwSB5D7Es8Qcu/KuRw2Njbg8wXlZLDyjBBLeNFsdNHv2vD6Wdyb8AIijAyb4LkTCsYEaCTjQYlH+Nn6gzEfFt1vLxaylyMFjO4ZQmRBrnpCnn1MgiE6x2mNORM9eo/cq/j32dBRdEIU0ppMEUvEkcmlcXCwK61Bs94UbSOdiIsTSOSVZt9/9EefYzicqCaTWXvIeF7aM0b80duWDh1B3L13U/cnHPNJhDQY8pwK4ef/4lv48//yn8EEBwiugvDkKMPli9JwSr4V62RyfhXvq65MXG2HA2PsBgKMheHeFqAkfw6KRfgAkORJjkQk4RcKSIk8PYla531ZWCh/dWHDms5lMcIoqVCCI6M5EiSHxiI4Om3Cu4ggDC+eff5MPycZi+AXfvo9RCNRlEprhpfHh5Y5mvZCKkMeePMFlbxmJMQFMJ8ZhQ0tX7gREP0joZ8bKAtAJlmoq3V4D3yoqSbeKleMgoaK1OVSrvJUkymjkV5ljkL3quhyYTunMHNVa87x6RCVjUjkdS7f9+2O7i+uxr6ODthBA80Fd1UiptqUq8Hr6mDne7jvS8WnB/iN/+MPrsQhPAQS+aQ+fzQeRbfT073NZbNarCyQ+ZAREdy+eYBCnogV0KKy9MWZxBjszhPxJDbXSvpM7HY0InJSY7jhEKXgBk8xQ7fLgpFxgaZxIJJHcQGV5Ry5E/o3aI7tZMmak9RLT0WOOphSI5NjL1LJGL7yox9I8Tik6MjqYDyaIhHPCfli8VqrNjFiLnTScCukEF8sxSvkGDPi8yETj2Nv22SZkr4wHJlcXGtAj0hjfnttp4BKPCkl7NAHWRukUgHMJxPUTxs46lE8FJDBOA10h8M+HtwsopAJ4vGLOj47rOLirKNg8WQ6prEEOToLa4w7N69jo1xBtdnAeaOG0WwhWJ/IGq+vUZmFxBPiGiWPUeIIZ+zOzjyTSxAG0eiHHMHjM8YTTRGkUMnvQSIcUOdfKJd0by8vatqwuK55Ynhod+Eg/kRT9Ew5Xnz8XOYBYdftjDSdFSxARRQItnUmYk0IkuPlp3unA88Wf4jPmymEzHrVKNjxHTWojjlgWVy4o0AeWWxA6T2oItHl2nLEzGeco2C+MWd0ccXFcwotjQQdeRYPLf65OwrXz+GbtM33NTYQr1SQLsLHgpXFqqvCM5u5SRYxRaDrI+iMxB1TaYNcsshzXemMOl7lCYsMoVRLTQxc/rBLJDGcR+MfJjSVwhf6M8b8KBbSxgJjYQ5r5pXyWaKjoDkYl8oJpkkv1ZW16rkMY8lH43SE6Kci1USkN1wpw402I2ziHLqOzkhXn1VCH+NTxvvNZ2y+mMo/7fq1dXlskucWj5BzWcZH3/0IFxeGtuO+kpk1/NhP/zJu3Puac93M/Te+ZuSz8R4s9Wv69bEAFKLrdALfx3t2Ggxj5G9iA1ms8R5xL9H7ZxPKER8LV1EF3OLbg3/6j/8W6mef6K1R/CEqi+P7Z0bjr5oascP5+Z1NW/fUsSPi73MSZsRRK6F7HKXK042TpjHVuhOzJ1GJ7fMjmUoYuydOTGJhRGMBvb+hRZFhADdu3cTdO9dVPDx/8hLdXg1BJjh5vVciuEqpZNS+jRpOTqqaTilYTMIFvl/3qi+RZloMhSl+4OziUgI/vn8WKFG/F93RDBEWKYzwDEXRblYxU8YwGymWoUYsaaxzDAVgYhm6D2MF3//K28hmUzhrHKLRmaPb6SNgM72YJWMIYz8Q9ntRyNGrdV0+fdVGE81Gx/B6icSRhyyLmgVKxQzu37slxP/p4yd4/OzCeIM6HGX+XP3aWZ/FfAEbG2viyVUv60Ivif6yLmDheH1nT8/8VKBFG7fvXEM0FtL1bbcGQvgJ8HD/ITLa7VOowxonhFgkDjvkld+mkGFORYgEBwNKjOE0aNId4eXLUwy61hWYISCJEw+uk4BXCConXowxvKJXsLlyxKrk2fL/w9GwbIjMxIvgSQTBqBfXyQH3+1GvVXHBtJ9mB/aYUxdqH4xfJ68g1xEdBLhnlzdL2NhYR8QXVPoVz+JMJoyf/VcO8DN/9l/F1N6BzzuCJ1ZKrPgDKQThluCyb7jPKUKH4xVGvzmkS24w3IDUJXPcY4cwX47h9S+RL2QRCEW04Jk96/Es0aN3mzXCYjQRWuDzhhDxBcRNsie2xgi0eggFPCimsxiNV+iO+yrSmPPXOK1psW2WsvhLX3sL5VIFsVhSi4Y3maehgfhN8gb5UK7il8Ug0QN6GpE3woebnSsrfY4bxB16rdjycePgIeUBdioVZdSym5rZBvmzxpYOZTdZQEWWPAadB8QZw74ybzGyD6Fz3GCdUfHrY90flH04T9trXKmrAk+7mPlzw/njP84Q2fENNAfMVXPsHDgrdAcW/rvf+gONcvgKxcjHZLah2fil13USGIyAY6UuNpnJYHe/gkQigma9i6dPjkQw5rVlQsfNnV1tTCoYc2ldH15f126DXncsavh7JOSXi1mpn+qttoxC+S9vWIAcmiuV8FQHvkby7N6pOCOapMQJ4w+3e21XpOtwkIpiE/cVCzMD0XICxTtYLYPq9ojwsgiiCo8h8tlMXqOK2WSsiDk+qAvbj83NLQ3AGnWTskAuxu7ONsrZvDgvUzYHjB5bThXyfnx0gb41gycUUnwUY9J6/YYysRnJc3pZw7efHGLYJmrnlyIwkU3qmQp7/Sik0iiX19WJn1ye4fyyamxobGOpIcP1eNLY5TDrkSgHPKIm8D3zM0XTYY1qGBV3dn6Jl08PHbUq1NVGoiGUZCMT0Peh9QfRXqqJr4oZh/Mmng/HklMTycVNkGMU1mXcWIlWE63l9afVgkGeV4aU7Si+RXWZO4keXPQ0fXZM2LU2nVGvQQUN6sIRFNs5iVIo2HJ4g1eFIr/WRfUcwYm8NzkKVlFiIsuE4PHhfU1tYUaMr2LamAOqYse8GXjIt1wYFaTrHuDauvB6kaIg2psTkSVvQ2caop8rZekrHiDHo1fFoyKhnF/L4sUtbk3MnMbQjqJZ9i3O+3ZFLrwPPEgDobjcCuj1tbNbkmfm6VkV7SaJ9+QzT66SGpgkoTxXRxBi0wOCn0F2FBylOteSH9/hiyrL1dlDeZi4n8G9TipIhRAaDiXvWSabklAhGg/K4iPojWJuLfC97zy8EoBpnwnH8fYHP4ev/OQvmtG/Y8TMvVqo4mvFn2vOzxE7BXkuJcbQYdx3Y6YhOqfcyYvDqXa/TrZDQWNcPaeQg6gOCwYViT7803/8S1cF4PbNHTUJrm2Oq4g16C/ROpPi8PqLlApyznmtyE3V1zqK3DRNgwMBIUP9sXWlWubPJeWI9I7FfIxCLi3kcuGj1+EEjSaFdKRMAOtrRRUvTLgqlUkL8YizR043+Xk8e4lOcULAM5ToENW5PJcbjZYZ1Tv+fTz4if6T/sCih8VONpXGnbs3lPLy+dOn6PVHMtw/eXqMNoV3/x9fBBLylTwiqTTOapeIJRLIZkLwr8KYLknjEb6EdDZlCtdaE8sxRRZhtOZdnQ+sUIlMV0ocf99RMfXs8VNcnrWUIiOHAAkrpZIyfMwl3UeM6E732l7I7olnAF+FfB4sELmezs5OJTB8cPeezjXauU2mYwwnNH4e6JoRMW42W4qEYzgBDZaZuKJKi16PsSjiafrrhZRyk0rFJOJ4+eJEe6qcP9x9kZPEaAR5ossrr6hTrliKUbpug8imjLZKmh4EKIIhX48oIoW5S2xsFxENJRAJhYQA9/ptY5O18qNx3sJgROslx2N1sVByFNdBrpSRlUyj3lYxXy4VUK7k8Ev//g/j/rUPsPDcArx1eNKbuRU3YMNzMbFIskBwSa9zg4q43AOzaRlejvbQuR/wE0lYIRyLiKBIJIHeZVS6TMZDJS4wYo35iN5VWIHiw/lIgdHkenBTYKxcOhqXY7a1GuG8WkP3YiSxAV9v39rGT73/AKXimrGu4MNJUEFduLObyWyYsv2JFkmQ7yUY0e7BDoDFH+8SY4dGk5ExpHX8d1yejxACD1BkHFA8LsUoi0JaEvC6aPQyHiv+TWwRR83ronqmRnP4TDoYvK8Izn/swfp+fp/7q6vdzlzf13z/jF7kB42lX3kFmmKTRtDmZYphw2sEvv3ZS/zedz6/ehexfELoEpW4Ml4V4dYYfPKI5EGytraOt75wSwXg8+dHePidT9GjujXKIj+jjYP2IyxGtne2tLBPT04xGBjLlvNaW8Ufd/9yqShbDnbG1VpNcU5UbHPcxAJU4fJEbcirWXE86EXYH1H4PJsRlyvIA4s8HBpWUyk3HtJKwYvrN3YxnY3x4vmx/JEo/JhbY/k5ERER93BhIxKNqjBqNJuYToyKamOzIpk+kcTFsodEjEbgVI1FkEmm5dDO67KVz4s8f1proNXuYTmZwR/zoVioGNPVUR0rL8VCK1xUL2C1STrm/sF0jqFSWJKpuMp2utPnc2uYLiZo93ideuKjcJNnwUlOTzIaQc8ayqfNWLhQNWjGMAwlzxXTQnj6E5KC2+hc1PQsD0YW4qEYimsGye4PBhpBcH9iAf56BKEpqqnIZnHkuYpV5KbE35GIgoUMCyYWekSRhLpRdOKIA8RrM6N7PZNUzjmqTR5mbrHpFjnkHqlzXa4QdRJ2lPzg5Lbq5zB6ipuqOw/m80oUS4WSQa9k/MHu3EHaiBRzsbOZcZEb94DmyNi8D/N8EgmjD6gUfuL+me/Nf2Vx46CYJgUjKBK20AcVBI5g5irj10HQHDTSCFMcVbGspbhXvFISG46jGctJX86ChaNdZ0zI54LXI8DCIhwV0kWV4e7eukbRz56/QKvJkaAxcuf6Mka5ru2MUzJp5OBQQ/jZHP6jxplEi/g+nOtChFzXzBn/yPh5YpS9LKTpBVhZK2kf5fVgEdKxBvB7Qzh7cobqZfX7dri7b/00fuxnfhmxeNoINLRXrwzqp9Hv0vj4OUpw8aScf5VD7KDEpgF+3UPB8JzNLTKWH05foZ/P68N/WRRxLRIJ5f5PYSDXxW/9j38VHcf/7433viBrlVbDkPrVgDgoLpFwZuW6I37tqM7XGD4k5CCgwmRlMpDpR0cBD78n00AobKNRN198DoJBLyqVHHa31yVD4h5CO5hqvYPBwHg3MvJtY72McoWHP58RY/DbG4yV9ECTZBZ2GtvPmGUbwu72lvY3Tjh4bbmv0x2BXq007RctylF4Fwo5HNy4Jt7r8bMzdK0hakdnigv8//vilCcSCyCQCCITzSkijmcLmxYq/+PJmJ47vh+6PXA0Xq/xPXuFkPPv02yaAA8Vut450coFrBmN5x2howIGfNpjeF7x+5L6w6kTJxz0pOV9SMYT8EXCui6z+RTpTBQba+QeRmT7lkj5NTImMEDPU95nUpkYO0dkXc2f4mBtBMIhxJJxxJlNnUsjlSAqu8RsYuPk+By1y6aeQwVlsKkjulwsYr2QVzN/9OLInKusJx2bJKGBDvdWjgSrFaKJqMk6XtlCS/OphKhVEkGC9J6JmWKQrzkYyeKH0zOeARSUsJajIfXW9rqe24tmH9akg2KqAHvpx3/wN9/FT33lJ7Fc3cPSM4Ens51d8QHkeInxLLxZrLjpT6TwaWZ9emndYsingtsdlRQ3wSk7Tnav5Fvz0A2GVZhRKZzKJlBOp3BW68Ce8WCdIBSgZ5oPHZJBe5TXexGIebSZeBdepJNJWEwXaXZweVhXLAtfX/viTfzYl99EMpkRUVRMM3X3BBlM/BrHErR74cZK1UzQH1KnLRm2SJgsNDhqoGEk4fkZfM64mGMW44bOdAMPosGg3kuISjciRPTJYodBewK64XPuzhHFVRaUM5J1zEiN3MTMaFW4vDa5fUUUdDOjrohDP/D8mUwGN1Xklf2L6YkdrNEZEV+Nfd0i8TVU0C0E/5ffe4hnp2aj5saVLKV1v9TN+hi1Q+h6jmiMRb+NmwfX8cW331QH9/zZET79+Bna7R5yuTRu3d4XqZzrhekSLLJ4QFL9xE6U8DQjgHjd+CIHIZ/LYrGco9FqKlmEZq7iAYrf6BB8vYxsDCizVny41fIqTFvSFm24xnQ7EY/J8uTa3g7yubg6pFa7q5ExKQDD2RTddk+bSzQYRUDNi0GEWIiy4JpPbKxvlFGplBSjFY4y5zIIqzdRB5iOZ4WyMJWAm9NoscCjF4dIhpJIMc5nScUdg9RjCIWYmTqRPY0KralPo+s2xwudvhTOdJvne2cxGgsl1TgtVzygmIbz/1D2HlCypmd54FM5h67O+d6+Oc2dpJlRFtJIwgKEkEmWMGINMraMvbJJizm7a/DiBXvXBu85xoc9BmOMLJAACx9jZcACRhIaTdCEOzd29+1cOeeqPc/zfn91jyT7rEtHZ2ZuqK76/+//vud93ycU1cHkup3iteo0lYFNuT+7QORuJaJm5EwATKsj8moSrBi7TSQzMeSy07h/bw83t3ewuLisa8/PwlQQgkhuSCRdG6fXEepdPNuEj+bMuI9FRuzCshjkGmHHzUiCBID8frwn8uuSOz27t8ecVP5MO/DtZ7mgROvcUWlKACLRltkl8KUuGkdOLhFk4oXpeQ7y97gGbCMwEYpGvp5i160l2sR4ZtOue0igxxdFRvT78oRYEx0BxSue7YvPCiEeANy91S1W9JxdPw+weQhEBucuLcSAifvebvzt5QJrvSuqgk7UI9kkkefFzZ3PEzs1GrmNgxrdmo1SVDxdPqvsQDOOkFwsglcdADxQ3EHC9+e9ohKdSfcC+YoV40FiEW+KCBTFx1TiBOOGucwrkf+MjcMC2STFr6wt4eq1y4p2pLKVB2en3sfu5p4cA7xXZmoJ3/79/yeWTz/qeJXmkspun3VBXPeP417avjhQzXXDSQ2Bovm0evvbMbfUyg6PW23g1hP3celYgWJ7eCweU2RZlabtzaYaAoSS/+7/fsfksz70+od1cNPMmNw/Xg/dN33GIcK+Y4qE95e868U/p+Qir+B2QkneL6IrprHQMYAdJ3LmuR9Go0E8cP0KLpw/JYuWnc089veOBIJYtPG1ujyv7Gdl/yqebazYvmq1KbqORqauUCEdi8U391WaTNMLT4bOtIih710ojHy9hnbdAE1fVml+nFldB6IBlA+auPv8czaJca/veff78X3f+QOvOou8Lnc6lcHlC9c0ofudT/wWfvcPfxsvvWLj9JMv+tolExnElpPWQSVPdcCozyCavTaGgTGmF2YQ9wXR7QxlNM9ij3QP7qk0m2fRSUN+7v8UtRgwt5QY5qbwjOAEMUCfu8U5re2dnT3x46azs7qf5Z6pZDm1CIVGiMfSaNS7suOZnWfkKMG1dU1VODdaAlbddl8gq08XhFgUEceTZReQoJ5ZyZx48TmplquyZKEtkxeCMBgOJJKhbQw7rzTcZ4HAn6FkERlV98Up5HPI0Ap17Umx4PlAv91aBUFSh9IpZ/Ru3GXZ3IDfxUzY6cHbZHeYzQt2AdNpLCwviDNMscvQN8CwBmztHeHHfvw6fuJDH8Cofxm+YAK+3KnpMcnVq8srWqhm0jvA/uGRunMhn3HnJr5zsoWyClxdQV/P5XNyU6H3DrM7ffK4efNbXotT80t44fYm9rd3FGeTTsYxk01j83APnVZPTtmBVBhdpUYxYsevdi7l0k9/4WmUi1Wtq7/xnW/EtXNnlcihg8PmADZW0AjHWsP8aBxdaUTNzp2LujFeES0LuLEZ+OF3pdEoeSL04QrJ4sKMl+XIzzSEWAyJaFT/Ta9BgQYfuYd8L3KDzJ6AzvgGwJzH38Tm5STy8x6RCRx8levzydHxZIzl/orBPffyunr8sl7nxY2YXZPQxj7iInDzNZNeFvYEr7/68T8WoZevSDyKeC4pMM37yi4RZeTXHrioXN5kKo2Z3IyAGEHdV5/+mqx+VlaXcObcuqoS5n9ay3ooST0BBtvojM0hMZUJEnxQ+SDQ24w/i5uyPLdov+C6nOJUcdTr4uW41r0RmRSBJGmPrFvJat7zrrt0+TwunD+r0en+wX10ey0kUxl5Z9GYXDmStNsIhBDlqIBFTr+nTiC5qywWcpkcFlbm5CU56HEM28d4VEAglEM6NQN/OCouSyIUwZ3tHTzz4ss4tXoKV89voFjcVZHjD2cwPx1HOmGb2vbmNrrk4qGHcq2KaqmO6WQGiTh9rQYy0uaBTYNtdulkwdDsyqeLnk8Mle9WywKADH3gmlOCCw1BHQjkdeV9Pb2+hFh4jNNryzJN/vLTL+C5r70igYqi+mjRwEPDrVMBAIE0M33nxuIp5jUGZPYnwUuIVfBxR41ARECD64vJKQEjNetZ4/Ok58v5ArITQeVjPCFgKPoEYxQ5bWDRyM/iRbs5fp+eLXbaFTxPCxIrOD1uINes102cHDguCUSf21kg8ff43xwBclxn6982UPuenAoQAJp/Hte3cQEdp8+NeXkqaaToxmpeN0gggZu581GbPJqTh/TYFsbrymla4KxxvE4oASDNsz0OkEZ/XYrOyGWmfJCAra/rzCKUxY7+Lt+nOalDAAAgAElEQVQswI6aCVwoblPynj+kgor/QS42PcYoZNFfkdXNMfCX+Mc3Uk6tB/wFHB14Z9HHCTLfh9SJ7HQWp06flqKfUXKbN+6hVnh110hdv3f/DALhmPZY77SQKMGtN6/IlOef418aV9k6eQTJPECNmmJTD+F8R215FQB072mEaG8CYmIdRWixcGIkl5S73DsG+M1/9vbJ0lk5v6qf61kI2Ro45mrJpeDruqp8dk0IQH6oZaB7Fjz6zH4qzKmu8iPqkrP4TLC7eXrjFDbOnpbSs9vrIH9QxKa6bxU1MXi00wbl3PkNZLNRs1xpt3F0RP++IjotNjnMezCTySCWJreL3PuYCt3Ne/clnqHgjgVFNOiTdyg50dw/CFzikYjGwCw0tr52U+pw7/Uj7/8Q/vFP/aK7V9wfTPBoPGAjiEm0r+4rk1b8ePnG1/D7f/Rb+Pgf/jbqjVevB17b6fk5RNIJNWJs5EkPPajonplNo90ZYXfnQEAm5IM6d9VaA+V603xIQ0E9tzwD1OlmwdPtqaFAZW8iEVF3nPd7d3dPfqt+f0iTnyafCxqHR+iR2YVPjiecAoVx9ty6CnyeS4T8fOZIjWH3jwWVClDFqobVIdS5QcEp9ypaM2WSYEIg90I2m/jqttq2z7Hw4t0U95yZ1LS+YwPNp1x3WlSxiWRgfowQ9xHTrkqQSyEJBSrksZOGE4vT2cQn4SRfzPOen86i3u4hf5BXl5tTA14frj02dbK5KSxMJfX8tioN7BbL+J6/9ib8i3/0EwhHzqI7bMN3+bGrY1YRnM0TLLGdSPc6Jg1wRMckBnHC2CHQBuLEIOSQD8cIaWpkzvk8kBlxQtNMfpu3vfnNmJ7K4M7eFu7cuA2O02em0phOp7FV3EUoPETCH8dRpScCPH8yFTfkSp09dxof/41PTBbm//7B98r6xUYdRnZmNWeVGp3bzftOSmAFzVO4Qf4Lu3femICpA47k7DZ77rHcCMlpUpXsyJQCjFzlAas0RMb2NrAhNVts6RNQxLQ51pkByBA+h5Rt6uLYfyd4hscozgk49A1fPQy2X/rmA2KBTPd7Ak4ilh93TQwEG+Cz0YkDmzqwzDKHRtH/4VNfnFzbZC6FYJzKR+uqrp9axIMPn0cqzRF6GN0OQbYf1UodN2/eQSFfQyKZkcP/2NlbMPe2WSP3j7xJbrhczUMko0lkclMoVEoi6fLXeR25GXCjFHFZXCoC98Akd1FKVEUuWQQaHxTZkGhcx0Orq64M/fPOnF3DmVPr2pRYeDCflGOXe3f2sPXKy1JZkVDLtRGPskXvl7qb1iuLs9NYW55HOGQcqU6PBrkDZEjQjtewc8iYrAgyM3M4tTiLaG+IZ597ES/eu4epqQyuP3BN6++5l18WuLx+8RzCyTh2Doso7ud1iNHri4CXGZBnN84IAN69dRvRaBLddstUZ/GYRjskC/PFRAF2SpuFssbB7Gpkp2c09lCnwG9mtDxUKNZZWVvG1EwK59dWUa7W8Jkv/AVuPH9bXEfv5YE/jSpIenciBPHbVJXaM22cOrNFIgDU2MIBI45bVIVqPBKEL2g5ovxcEpOcEHLwoKePFjf0Ib03ncJOflr07VRRZlw0rlj1hhxPjOuUz13f70aSrivoiQHU6fEFjPPrull6Zl0nU91Nprr0CZ4MkHqgS7YsdNDvdcX747WQktNFwMlyyNE7pNRTt9zz2RxLRek9xwTERpB3Y1bHCbTuqgPXritoRaiJsgx80+7GOGQ2+rNcbf4s4+dRgGZTAj4vAjgsAMIRjcrJGwwGKKoaSP3HPU+xYDqsaZvEAorPNdeUM8zmPRXBn4eSdV51oOkzGJjhdaF6n79GzjA/AruDvE6ZqaxZOR2W0awfd/3I9fsr3/MLOH/tSXvG2dWVKG+g9+P3YwdOI15NVKwborNlkrFsHVP+HZnyK57Ob1xzm4OY6I3X2CWWHEch2T7Hn+l1XiUKcUR7TXZ8QOlwGx//NetukW+VXZhS10WuEOTJKjWnJ5BBfp9OGnd9vPWjDpRnWk49qOsa8nvx0WDiCt87mkpgeX5O8WASATBiMpUWJ4+Ef66FYulQilR2a0QBGbEjHlNBG4mSw8uYzQa2t8kz46iSnoX03Wthamoa2ZkkYrGEOLr8tYO9A2TSacRp0RbyIZyKobJVwH6jrhi4hUBMaTD7FJDcuG9iMPf65Z//VXzfd75/cr5MmgfuOfXOHl5pmygbvYlrlJSOdrOPLz/9KfzcP/9fsLt/f/K+VBgHokA4M4U2z++hX9diY/00Ll1Lo1Co4d7WHvqtHhKRqPxQi9U68sWq4mVZFBHcCQBKMALZrGj9xmOyl+E0iqB3Z3sH9zYpVGyZv6yjdthkwSfhY6ffEp1B3EhGyXFsy4lRtyOqV73REBjltIUUEQp9/JGQznnuKfQEZBeVADuihlUUYT/TcPqoNuo6m/jw8b3Y0eS4WibUFKEFzOqMXU1RN/jPTlvrST/TCUWW1ox3Xym3zANS+gHab9m0ZX5hDrlMGrv5PA73DwVYtSa1Xxg/m44eC3Pz8DGasVLA3aMCPvCD/wC/9k//N4xoTxPvwffat79+bPmjzMMtY256xkYMlbo4BHQrZwXCB4+8As9HTOMfHhZj6+Cw1e1tZKzX2PJeXFrB2mwObV8DhaMSCsU6pqdyCq/uBDtotPcQHPtRKTEr1IcMLQo6ESAcRnImjj/79FOTRfSLf+99iMdSLovRnOH5khGs3+buZupKEGB8P1Pq2fhDmy8voet46IK6bEn6lfmlyuGh47mqmkUBQaAZkJrYxIx0TXHM9+Rmpa4Fo5AEOM1Q2vCfDTFsFHyc9TvpFjh7l2+O/04c3E5cou/rRrd6f6cJ+Qb4eMJKxvMH9FIWdMz6xvjsl17G0y9v6qPIjsDxAXPTU1hbn8fZ8/NKoWDXc3erItNuroP72/s4PKqKB8gHYHV9VYdWuVxRjBEP5GQ8Jq4feU2BYUAChp2DfRUUJOkyWsnARh/jYBQDuqr7oA40H3ZuyOx28L7Jz8kf1K/zMGArXaatwYA6RclkQpvi7Pw0Ll46LQ4pY674cw6P9pE/qsh/j3bF2UwK404biwtzItoSGIYTEWTjWUylE1LkUbjRaTZw/sxptOsNfOmZF9Fq+7C4tor15Xlxsp575Qbq9LscDdDqs6tKXlMHb37kAUxFg7hXbuDO3iGGlYY8nNKpMPb399DsDnHm0gXFNE1npzDusQtFLulYII8ef7VKHdnMlPytyK0cNHvaUPhdGZnHKpbh7qzqWBkPG21ZO9B64tLlC8jNZlE8yuMvv/Qsdg+Ksrthtcx77JHTvY6fgMZgZKPBsHVN9JzImscpb9mB47PubCukJYgwXYfPlA+jkMuNdakgnrBATwzHUEE/ssmMNjsCQG54Q/5Z8mBcYaZ0CQJMCijEU3P8Yi5y+Qw6oZLrrlkF7oo9fm4a2rqDjLQVG1OPdEjQboddOo+T53EM5WNIniuTg9jx0c933od9A4B8X6WLuPG0ZzA92ZTINwsHkZimB5t11ibBPm70631226vsC7CrYKPjgdIYuEd4tBpeL3ZzeMDwXsuFQV0oS0uIhvyaVHScFZVGw+w2sZPXYfqAm0TwOobGGPUIiqz7r46qBDG0jJBRj9TivFakw6hDqqzTIDbOnFKH6fbdWxJFcVQlG6ZGR/8/+Vo+9TC+6wP/DzIcu2msbxxRdkII/tT1SJCoH5a3HgENFboCebLrMpEJX1wb6iRztOcMu9UB9NKPHAAUF9ptgrZuHafSdQvNC9WuLfdmukDw/XbvfhWf+p2f0M9i9mx8OqlGgYytHR/LgLYJlnjKcP/3CgjeQ06ReFbYPTUwr3hRKsn9Rv7nB55ZmEcqaSKzermqzhI5xnTQkGKT7SNuAvBLoBAOc+9qoVnr69pzDLwwN6XpwP37W7L1yWZzmi7s7B1KUDmjWFWg2epq7yAveG1lCZ12DZ1WDZ2+H8V2B+WDkgyRZ1fmkL+3hXu395ydmd3JX/75f43v5djXO0y8vG73zNnaFfRzlFKOME2FzXOx1qJgZoxklE4bDfztn/5hfOFLn54sEyWn+IFTG6uoNioY+vpYWl/B6vwSyrWWojLZPVuenVPu9VGpiFKjaeeoo1qoOdM3+gL/XQVKf4yZuTQeuHpBzYKtrS3s3D9Ag6kh8GnCaL0E7jlR9EYdUBbAbF9aJ3VHHRWoIYcRpHAfmjsFs3+7dcMZSi4iNUSUOL/cSsjeaI76Evyx49chTlKSzVCg0KyT+gKAylhXsWk0jK7nWUpCBp8F0tEINgMRgdOlxTlkp1Mo7uXVIW51BzpHx8GxxCJTWTpexNBuVVGlqfeAqTCMqGVkXAQr6ys6I5Q20hiiXS1jr9HAL/6Tj+DHf/hd8I+C6Pq78D3w+ofG2VRahwyTHoiKg4MhcomELvCWDtEjoXaCCLZQPYNS5YlS2KGHjuDI2pS8iMlEFMNuB0un5nBmZUk37cVbd9AfMpQ5gnGwg3Gwi0KpjXa+jwXGdWWjyFcYmM1RWB1FZbUCa/M5/J3v/yugX6E2L/VKzQPQ7yJseHjwQTcloUW9iR/iRr9a2V6l7jn823xB4wYjHRvAU4pIwDJHqWT2WuDiqBFAOrNS+qGJCuUOL/UjuWlwJCWAaNmhtoKOOVGe15kI1xJteOom4zMep4N4Sl/bZKyjaKFH9uLD6EjvFjlihqdSMh/notqftW4Lf528K46CP/LJL56whgkinovi9Nq6FGJrZxcQSQVQPapjbzevsTw5cPu7FfFM6rUKAv4osskswrE4WsMmmu2aHtD56RWsLC/CF+igVONhM0CrQRNk5gZbd1D9W64nIVrrlhCgkAsqm4JuH7FoVKacIr1qI6f/lI3HNOzx+XB+bR2ZHDtgizh3YQ3+UQ83X7mD29tHaA/8GHZYzTV12FKhzkzN1dVVrC5NY3Y6KRuERrWDtUW698dw++Yems0hTl3Koo8ydu6VEBplEI/aAVYs1STKWD29hIPDPdy8uY3euI/lhUW8/pHHBDru7WxbOHqtYd5PwZHiiPKVBlKpJK5ftuzKNsnNVPvKcwy4t72LQq2BaIRu/l3xY7OxpA7NYrWKeDolQNChTyevoBS5IT34fCWSaczMz+jgLRwcolosoMvIKNEiOBq08RY3C1BtrCSMoQOA1vHhNfaAAMf36hS6jFZZvRjnQRUs53LjAYEPD307KSYcGGZlj0fIZRJyr2fXkqBcGdAuB5jvwbGXeHjs0mn+50aBrmMVINdO2b6O50eLDh6ZfEZJIQgeZ3by76qTxq6XF/koeggde8OIIKApB7uEdBigEWynzFimY/7T5MT6H/yXKC2sklFXtNhzL0DgrGWOhclupO3en75u7HNZxiwpNCEDgM6ahYU5+VkBf3jSHSZlgV0DFuP+YEyKXPKEWPRWa65g9yJX6OCgfcJ5I7rRtcaaYx+i8nb2ocdEBh853QPMLkzjNY89iOlcEpub23j2y8+j3xrLT9AcAuzFrt/rnvwQHnnD+9Vxt66/dfEotBsOacIMRT3G4gk9s/ShrNWqdt/5eyyo/eatxvXHgpOpI55wxds+vQLWKDYEZOwZ88rZvuftsaZMt1/yuq2ymGFX1+fD4c7z+NzHf1p/nPYvtMOSXQe94MLhyXcTw0jNAgd4CJi91Bpndq59W4CXVjrOL1CipoQK1HA8gWyGHrsjRb/5hj2sLuRw4expfcdnv/YC9vJlZbeePbOive9gtyhf1qXlRQl+VpcX0PUBW7t7aBcryMWSqDU6uHFnCwN/ENMcQ0YjaDSbaNTrOH/6jM7wUrmq2LeRr49xaYDKoIZYchp7m1uoHZUFQPhKJ9P4vV//L7h68fo3XfGTLuBE/W5Re+MRz3obCfcGfjTqHWQzQRn3M+hh77COj37i1/Cr//YXXvW+gZgPybkpFRmJSALZpXkV2uV8QXzFuYVZ7Wn7h3sqgGT0IYsja+aMxm3MzmYwnc1o3bZqdUSTKSwuLev5uHdvC5Vi1XAAiwuehQTnbNaQ7kHHASfU4AfrjblGuT7DyE5ROUzADpTzPTRqNPwvYOAPoSsAOcKoO1bDIEf7LX8bhcMKWr0hgrTF08+zlBrioKHW4hDDHkUrZqKuLOgIiyk/kok0gqGRco4ZG8cp0HQyhQyNt4PAIB5CI1/AYaEovrgieRmfyoLWm8SIDM8uYk8cQDZlzl84g8XVOYSikDBw81YRxUPajPXwbd/3s/jQT/40prJ9MB3at3h+dZyiSmk0Qq3bQi6Xldkr8xupeHnl5m0jlo7ZzrfDxGuJ8+CSV5mqbsau9RBNULHilxM146Eyc0lcvXgOgf4ABzuHONgvqe2K2BCzCxl02iNUjzpIR2NScJYbPZQbLbSrdTSKJgC5dnYZP/Dt34JQ0KopLkq+WDlyARLAsSoj8DOAdgz+NLrxJGKTQHYPjL16nMrKlRuLbTLWMuYF5y5mm4GLbnOVvAfq1I3RdbEiiVUvH3AzV3Fji0kn0J4Hq1Dt53mbs1dlGXj8xsnwpJN5wujWdCauy+hAkQf2bB88QUryDh3hUT/y5Tp+4z99YfKApmcSuHhpA+fPXUB6ekq2Ny++/BJCwTiWlxd1ONP6ZGtzU2DbNwyiPWiJjyZOplJZOMJIIEHiaqCPQrGMmXRaIeW8PzQ9Zpuci5YEVx1/8ibzIt+slc4xFcdz7HB4PEBynTwemcC/34/kVFqRQ+mpNK5e2kAyHMStG7fwwkt3MBgRYHLk1Ua/11BkU6vDRIMIzl3YwKWL59CrVTQymF9ax8bFNWzf30S1uoNLlxPKDd7fb6Nd55hlXlyZw6OCuBms0PKHBTz3/CuIJhNIxqN48NJVAezDYkFEXDqwH+7tgu18JrC8dPu2jD/Pn14Tp6Q9GKOcb6jFz7t0dFSwQ97mXFo7p8+dkY2AMoRrdTt42fEhgZ8ZyLmMuurkBlEYwPfhOIn2fb02lYgEv8d5uZ5almQHce00JrTrrCrd8Z+4Fi0Zh+N6F/XlOjGeWEMri9eYXcKgPTMCARzJjkmRCGNhOqepRJ6Z0eLbslI1Na7+PCcH5Ps5wORxE3myCyi6ESDrHFX9rhvITV1pIM7WRGt9Mkq0bhy7luxwKjqO4ogIhRekachcBd2jivzZ/kdfkUwK0WwKjcMChh12cOwVioQQT9OQ13zN9HyT5qAOxjFQ9UaJKug8Tzvb0HQ4mVo0LFBEUMc1L/J7j9OWgMj9A2fV4wuEpSrPZLN6jjhGZAdcQN7xkbXfcP9y+59xOO36qjCQiKRvh+RwKP7pQw9dw/rasjr7X/3iMzi4z9xsswfia3ruLN71ff8Ei6tXbN3QOUICsqFGadyT1SmJRlS4c6GVymVUKyXZj/DFM4OjWX4GdTWZN+2i3+yauZQYp5jWX3KqJNunPSmcfSbtj+6PaD92LgxKlHbrOr/7wgQAcrQXn0pYp1o8UOOyTvZjcZLZFXbjfCrbyXhwAJCqeD+FDbxX4ZDspngGUgBhlKkQoqkIBuygD5g408KjD1/DY48+JGXrZz7zWU03Hnv8IUzPpNHt9GSoTFNtWmw9+NA1jXcZWUkRCL1Dw+MRqo2qfElncjn0QkOExhFUyy0cHpYRjEUwNZdFtZLHiF6Nc4sYtpqotsK4/eLTaJSP76EH/q5ceGBCj/hvPQuT7jbzvvXg894QnXH601OSEvtcLGCO8tzjeyp+W619/M//6w9hZ3978takf2RmEkhMr2F6LoF65RDlfF2ikYWlef25w8KujT27bZs2jALITiUl3pibncJ0NqsOW6HUQLPVVhoL83cPdvc0/hXNYDxGTHvaSJjDO0e4L7ERoWYP94QRqRd+zC0kMDUdR63aQf6wiVZD7nqynaMRdaVe0lql1+XVK+eQTvjx8oubePn2bQE+2vGwhGCBPWbHPEBD6L7AmVS+GGB6KoXVlUXQoJssUhZcFJ3UlDDWx5lTq5gnRSAVU8rLyB/G3XtbEk2q78WpqxO1cuoQ8kcUrDDs9SQQ47mSm5nWechXvnKAarGMo70Kmp0W5lfP44k3vg/Li2exPj1PALg+ToXCCAX8CiAOMeYt6Me1B68jnEhKvrx5756qNG3uNOslfHGcFGZRkvPFh5Wkej4wCXrkpGI6qKIxYHZpHqlYFPWDMhrVLnaODrC8Mo/VxVnJuwtHTYQQVBVQqrfRDwVR3DtE6aCsL/GGB8/i3W95QgRnsxAwMKbRjNdR0gZkhs7aDAjmnFJWG6DXP3NWD7Yput8hp8QpzrxRsmetYu1/7x0ccFPb2zNRNZNcGrNSNGOjZwayE7iwu+gA2EmekNcNFF3PP/GZ0md2O5gNnb2e33FFy+/IEbQZntIHh4RpR1yXGs3zJbOdUDwrt1VODh63ifIaPv3yFj73lWNrmMff8BBOb5wRh+Hu1hZubt7B+toG5menVdXXKg0cHewbbyEYRXfI78vOaVhm3tzQdVAEyZlgLjNwanUN60sr6jjt5o9wkD+SiovEVwJA5pHqwCIYIUfJ8dDI96CAxGT1no9jz917E+tw3VFpRRHPax55ECvL89jevIcXX7ghsDfo+7Awm9b4li16ZmTS6Z7r6OHXPIy56TReeuElrC2ew9r6CvL5TcTSJWRmWnJ3P6r3MGxm0KtF0GuPUKoxy7qL1FRCNjKH9w8xlctpPBsLm5BD/EQShyMxmfQ+9pprGPv7eOHGCzIiX1lcsM5dOIHCTh23Nm/r4af9S6/BCndWlgO1ZgNziws6oAkASVbm91VXzHHMaCzLcRFVo4x+471Op1IIB8kp6aDIwPCJcS7HJ3aweuR7riMBAYIXpgkMh2YuKosF62jxPqqbpfBXR5J3TRc+brxvvO9ce7yPo95Itg+pRBJz6QwavQ72SwUBSR0d5MIQnpA77Dp7/HXZxnijJwJgBwDVqfS6LvwX8QxJsA5aaMlJmxPjXliXkmR9Rj3xAOZolEBDI9gOypU2+o3jblZifhqhWASRqTSimZSJhnJpRNMJTTwiWf572oCqE8Wxe3jrE3+M2tbe5HDjM6yYzFjUkhf8ZhvjcdE8QYGI9MR8nuDC5ZWrw0og6DhpnGx4nDRZX3mReV5yjqyuXNZ2yELqqfYWH5Pv7wAzOVoeSPL+KUBNcQvTU9xImaIRCrtW11awvroi3tlX/+IZHWLe69oT78dr3/a3ZQTPtCANBp14ghnTNvp3QJYerKMxCiXaHNX0szTBcQCQHUDjPfrQarbU8Xdzvwkn0YC0FeZuB56MZL3SdwIAJ7ZXBh6tAPfoNz4c3H8Wn/6ojYCTmQSSuYzGzfwOAoCuW+p1wQUcvUOXnDAJl45VyXQV4DqkyTOpR+KmuXvIbhM7SzRUpoiLqm0e/g89fE2f/7nnvoa1pUU8/vijUu+TdvXCS7fw3LMvim51emMV/lAMR4USmqU60lHa2nACUMeZ06eRScTRYOOmUEG71kKxUJZFmRJf4MPSwiLOri/K/uNTn/4kdu/nJ/fw8vlr+PV/+VGsL60f81e/jneuP+wmNCxAvAbFSZBMD2VOEXQe+rgZhHBwWEejybCAPtaXZxAIDvF3/+GP4PN/fpwFHYyGcfbKuhpG3XYP+3ubmJ6exfzsikQQpUpJfMphj1ZyPfhDEZw/f1b2Jkwa49SDvMejYg33NrcVR8h7xkKYwFNUBGWSe3ZInDKQdjRAjl5+UfLBI5ibz0FMBB8wPZPUs7e1ScPlks6hWIJ59zT+7wp4c+a3sLSCN73uccSCI2zu3sdfPPWXmoYRGHIFMZeYahbOuTqNIRrtttZEs13H5SvncGZ9BTPJDFq1JvYLFeT3jmSVRqXzuYsbeODKFWQyKfF8tw5L2Nnblb0NU6CUesbin3sbedu0kRr2cPbcGlaXl1BvttSp7/aosB8hMIogGujg8KiFQLCPa1dOYenUY8jNnMHaVAK+hTOrY7YcOVYoNat601gkjtW1dXnR8AeXCgULg5YnlRFlWYFyRs5irtvviIvFjqE2zmhARpfDQUcbcDhOJW0Mw3YP3QYfcL+LK8rhoLKPg90CMAgq/mRr/1Ak+q2X7qFRNZLx+7/1cTxwgW7YYZdraoDHG01N7FC0Wl3rzPMMcqNdw1XO52vSKZtsJ7bWXdtfvB83ZlVVSRDo/PXIPbLwbxIuxwoLt7FkRx1Pcopi0biqP3G3XLi8Hh6P/O2UmAZs7OWNK7wnlNWrwT87MFXNypyXhslhG+WSKE8Vjo88NCoBCY7cGFqGbA78TcbHdjiefM75c//Dp78kYQhfPLgefd2jChGnu3qxWhHvhGOparWsh45jKSqs5InGAsAfVNIFLQ6Y9DI3O42gLwgKQ2azOSyurYiI2mwYoXXn/n0dcCTDspMoThCVvUx90NjdyOjseBCUiAs4cipSd7CxA0hgEKQ9D8bI5KZx9eplubzfuXUT+/v7Al9U0V2/fhFXLpyTFcr2zp4OI/68d77zHVjIxlGplhEMJWRlU6odIDcLRGJN3HplF6VSC/5xFq3OGPv7JXS7QTTbQwT9A3W+i4UDLCySsJtS9UW7mP3DAyTiKXkyBSNJXLt8RjYvz3zteZmLX710XgB7P19G5ZCfico9EzI1KlUlLGRncyhUyhjTxsQHeVlNwIMbedEmIeS3rGR17AIW2i4eF+0Bej3Uaw2No9Q1V8yjqSElnpJxnIHoYCige8z30ZhvNNb34diFm4ruD9N2XEawuuLCWWbxQU6UEi5YoPUNvDHpgKppPiMVxli5I9zj7/Dz8s979jBeB0/3W11+bvRGOfE6Qt7zIT4N1W5BG8OdfKmIGpoTP7O6hrJR6SLkG6M9jqJfaqHTsDQDvuauX8CV975DPD7rHI1UkPZ5ALEwcR12imaUTuImED4CJ/iw9Sd/ift/8pVXfQYCao6Eee0lDvCKvhNFGoEknxMyzczuxrraUjwRNuYAACAASURBVDyTJ6hnwda+7pticE2hKpoKDbbl0epUqCe7V7rXFIVYV1Y5zCdAtFcMKr+c48u+CSFIXOfa5BQnlUxhn6rSzjFQfuztfx9nLr9DzgDpVNoEZ463x/Et1xnXUpixoMyrHtHChFFU5OGaQM3teFoPyVhMRv1c/yzQvCkOAYXGuI4SIOGOEx14yuDjwtzzSHA0GbF9XGILOeBU5boCZX/rmVcBwCwBgLP28YoqFVnu2qugoZKaANcBQJ0JrqPrdZU4BdLfd2uRHV+COD6H3Ll7siNiQ6CLmZmcnhl2rOaWF3H16kWkaX3SaOHe3fu4/cptFXtJpkLEkgJ1nMCmI1EVmaQbrK+vIhtLIN+0PZXAu1GtyW6FXqHdgQ+JTBbZU3PobN7Bn/7x0yfA31X8/r/5JDLpzDeIDV+1iL/ubDIAaCN4vsgLZwMmGPaj06btjh/VWhOVagdt8n2HYyzOZTE9FRMo+Ye/9GF84pMfnfyIdC6F5bOzSMcX4ffX0OkwynAe9WZFfODhqKWikR3tsS8g6s7S8pxZFMmbeSjPPgpkWu2uKEPcz7x0DE41OEnyLJv45xfmZ7C4RB/GFXS6DWSycWEYs+iJoN6isfO+/BnJvQwwC5zbCLmHIx8qNe5jPjxw7aoswW7dvoc7m7fUeDi1vqJs+r3dIwSDcRKE0ScgqzfQbLdoTYtLV8/hwoVzEtVxgrS1U0A9XzLLtH4HZ86dxiMPPYx0PKG/c2f7vmzByiUC0qEp/ns9PUeMj2PnLzedxkPXL2sfYFzcwWEB29sM0LCzPh7woTMMIJmI4YlLj2P51KOYWV/EfDJoI2Amc5CExEqdI4ioj7mKISnA6p2aNi/P+JLjAVo7cLzCgOc+JemhACKxsCUVBHxIJ2Nq09IEutRvIJfIKpJk0O6rUllaWMbcyhKCmQQKh5vo1ui35sO9+/vYPzrUA/LSl1+ZVJ0/+lffhPWlJQFTbVDc8OTTZb5R2iyc0MKGnsZ3mySQOj+8iUGyGxV5G5GNFU4YME/4Mu5teSm1ObvU1JFJtekl2CEhGAPl73EUOvbTF48tWYsfozO/Jx0X8f2EpYBA34kxhzfe4FcRr1LcLjvIuOHzgObY24uI4oZNKxoeFARU3giD43AuElbTllriOqbHDF/rDgpY0lOs9aqUkMxMFg8+dhmJZBSteksdJh50XIisVNjlYiYkx8Ixvw/1Tgd7B3lJ6Bfmp7G+Sq8y4GCviPXlJSytr+P+ASPIdrXJ7e3u6jPT5oQdMW78fHKNJGsAUARyGls6QGMcT+MPCsg7I17xB+mev7yKubkZZaPm9/bMXxBD1Hs9VVNXr14VuZckYaryLl/YwNve/AasrU0D4zYq5QP5+TG1hiHqHX8DN27toHSHYCguwvVBoYxymUkyTczOppDLMtapLDUeXf4JyPg89LtUPg7kpUnuyMWzG4hGIrhx666u5ROPP6QH/s69bexub6uy454qGxg+g4EAUmlr4Tc7VOYH9GeklCVgc10uEo8Z8STQoCxuU5GqWxc0uxt2bngge1U7u2wqXqS4ZVfV/tsDjbK3cGIAeoPSkoQG1lSZid/Hw9DIpMZbUwfbqezFP3X2Ls6HTKRq2np0zQLB4/iREO4PhHSfJipLL+96QjNxSkNPTesKOB6+jIrS4Ro0rp33/fi9pI53HcBRaIRwn+xc8pfDqFYq6DUtV5Sv2Qcv4sy736IovRGB4shnwL0/QmvIeC4DfVx/otVN9gbZIagw46uxn8eNP/gcmgeFyXtzv0llUwIgHn3DwLcT27guHv+CEm9OpJ1o/Mn/e4cwk4ucFYcAIMfEITOnVvfNXSON8yWC4Trswe+SUryx5WS0LjsHdt+9e0eQSssU695xX2mWGhNTcH6Mx578MNbOv1XAYXZ2TnuReaQONb4VJ1FrESqC+RmKlYoSDLhnu8unZ5/XlcBzKpXVmcMikKNjTXEo7JMbhYv580yznchvAve0h1lnUJMfAdyJisHlo5v3HH+Pn3P33jP43Md+SleVZ1ZmfsoVSCY+MXBNLpsVMwQg9rnNscBLveHfF7XCmWlz2jMZWXMiI35mQB1W/l0p/dlEUai1K8aYPhNLIDuVwux0Tp/pcO8ILbpvUCBEM3hy7UL8+11Mp5M4d+oUZubnJDQhvaXRLmNnP6+x63gUFPdYtyDq19m9WAAaY+DWnqlyL5+7it//t58C/fwmDhHfDPV56047v0dTMlN4+UkPfaKrRPlzmowKpKBlJJoKC0YlpzEeLxbC+toMKuUm2r0RPvjjfxXPvmDiTlIDFjcW8Nhrr2M07KJTH6NUaaNaL8EXIM+bxvABCWc4IeEzxKLUi3PUdIKpRs22AT1eWnKPFRJBzojxzL09jveTqSFvevMTanDQP5DHPt+/XKxgOOIUZohalVzXLqKJMPpt+iDRRiYurh6FjlwnbF7wvWniPRi2sb6+gLmZGVTLZRwcFRGLk98XRq/LhBcmAZgN3erGCnIzU9qbi8WqkjoGnZ4VmtGQJj7UZKRiSbk5lBtl7Z08Iznl0VjcUXr4T5o+UzG+sDCnooEAtdnuamRM/l/AH0dg2Edz1NbZ/OjpN2Bp/VFMrWaxwg7g3JnFMSOjeCE6HFWQt+ALolUjiXeMYXBo1jAjKlvC4hdxIQf95KQwH7ePwXigUUc2y0U1wOLsDKayCRGu2+MeooEIfMOAFkcqmsRsZgqhRALjWBS9dgmB4RD12gC3tnYxQF8hy3/6n748WZY/9YPvELE2lczIU4ddCa+d4KmwTh4AkyagB668UeoJK4jjNW8br7JNPY6g24x1mDiCvcem43XoMWOYleF4iESQQe0xMx7u9QVwCIJZTSjlpD9AJGrehcblsSLY1LneeNhF0DlPP3tw4ojGYoqr4WeIRWPW2uZoLsaxCkO/TW3kbZb0uDJ1neNC6mCxsbjxII+FMDb9NjUm3+vW9gH+4E+emVyW9/zgd+j9o2OfhAWs7OhET57m3v4hcrkZPProgwiGmnKf3985wLgfwuWLF7WGNnd3FVe1srQoPimzgp99/jmUdSC09CDTH44VJK8LHzhvYfMIl0Te2VV4gGQCZKlQ5ccnr8JvxHM+kFyf7ELQIJOKMHElukPkZmfUDmcaBh8SgvU3PPYwrl08hwsXT6GLCnaLL6HcvotEfAroR9FrVrF9ZwfPvFBFqxpCLJTW5zvMFxGMB/DIo5fRHTBGqIHVhRUw3mdrb0/qaFbgwx75FyVUOnXMZbMIBFhd0kC8h0euX5F9wI2bt1CvVhAJUTFGRT0PPrNUkigmEJZBu1SEdY5yKaBgl4acEpLrzbzU1OYmopGoiBm97JCPLXJOYI0gyWWcagRM+OblezoFpsc7syxK82HjfeEG6v1djuUNABLrWZHiUTLYrfS4b+pq8fcdIGVRQhWdDtAgTaX9GHGPduDNOzy9LicXojqEPIBOJHFZgoZPlgccO9MWQYcxr4AXw8ZrID6a5RRHwwH5aTE2qdc85vzNXj+Pa9/+RizGksiGoibmiidQ7HdRajXQxAAxAlqvs3kyk5tWrBrtukfGTRzufPLPsPvUc686UqPxiHh6vL/8nno+T6iCrXtK5SyFMwTVBsL18sC6+7se8FC3kDwjCWlsDXhAnn+Ga1+dXBYJfE/a7jhASa6gVwSQ+2fdVcdhdny3ZqX1KvD3xDv+AdbOv0UjX5qLcwrCmDvyj7RWtIHaR+b+xJFhoVhEq0ke9/HveTxEXoBImIrHtPYsWm/IK9AZO9vIVyjL7VveGJi/aD/ICsHjcSwBN0GpcaCNRMM1kkzG9XxUqnUcbD2Hz/7uT+rvM9Irs5CZjK85JT/ea4xc7xlDq2vNkf6Js0E5uY5jal12J2ByRb6sR3hf6DnLJBKGE7AgUtPAiiH6CJI3R2GAdcOtuOJzx8+eGiVQ7VUQz4bxptc+gvMbTDvqyYCfQPUov4/d7UPk92oCTwNmZtK7ctxDrVzBVDiLV7a39H3J+fv0x5/CyuLqpCPtcSn/OxjQvpfHYScsH7FA7yMcJQagdZbiZLQXdrrks3EuzAKPIqMwNk4toFKu44gRosMAfvjDb8PB0Y5+ZG5mCa958hIWZxdRK7fRalfEG2+2KmQzo9trTO4Pzz9vX7CzIqhi2xvT07iZ60eZ2xzQcVdwFBd2b3lNA+GA+N+WHEKhRgClfB0HB4cSC7LxxemSCuKIDxF/GPVOS91cZm+n4nEsL05rb33l9j1xCWlbw+ZPhw0udms5CYyxAG+DjMsQwhj3hkinkmpGpNIJHB6V5P3oI1lb1Jch5lcWNEkatDlZ9aFB7qDPVOfddkcZzBLfKRfeeOAcm7O5wfqHOcFewlOlVkY+f6QiMEbPwfEY62tLeOTiE8jOXsLi2iIWswn4Fi8sjcNutNMZUykZEW+EByV7KJlUQt0KvhGz/HhwM7qJJoxErTzwqq0aQgkjIzPlIJ2IyuiSyzsWD6DZ6qkCYBt1dX5RAI+juSAJgmPmwdZRqzFhw4dI3IfDvQN8/g+PW9Y/8z+9UwdsOjWlh0mqXY2ejg1n+dDb2MD5fU28tiY0hq9b455x84kN3PFlPMsW+Qw6WwFtqqoIe+J66CaHQhpzcN+iCmsw4Cg8LkJzo9m2uJt4Qg8qF0a74w4fF83mtdSVsyk1sakHOXrhdeZ1569z0/XGpLRT8Nrw3Ex4XQgIukxakQSd4M/rGwglTTbmYz3IsXGMeEjOMPqXP/qZSVbw4297AtlcFsvTM0hm4tg/KOkBaPfq2Ny+j9mZBbz+DY8hFhujUDzE/u4Bcol5rK+c1sP3yt3byJfKshShpx2v3c2bN7C7vyfgxk5YJBRBp92yg37IatLijRjITfPmY76UA+kCvaZwJh/UU5wSIRAocONUuslU1sxrmy1EfCEZpWpcUK3oPpF3tDgzgweuXcHyxiqC4Q72j15EMjvATHYJlUIXw24Lm/d2cPtlZkP6EYol0Bn2UK7X8fCDV/D61z6I0tEhap0O1pdXxFO5s7WN7e0ddKoc2fjE6Rgw6IGCIHJoXKoJlco5Evencrh4egP1dhtfe/mGRuaZdBKZZAplZkv6A8glTKFfqlYM+LnumDeuCnLT0zjWbXyOy0RuXSDiPDld5q6NIs1yRT10HwGMdSi04TH71yWlWAe566w2rFvEvycgyLXqxpQmYho5qxauN5dpq/f2K8eZz4wHxuRfzPstLzf1bo7Hu7IRPDalJc+HPoAyonbPprqOzq+TkwkWG/JvI6ikmMGBKG9cSt8t/2CMChXZrRPg74Hz+NbvehKnphYt6jIVhy8dx3jQQz9fRq1UxpG/hzztZHh9qFTm4cwN2akfNYL0LGqsetT6rW3v4cbvfQadiol2+GIXdiqXkv0Es1+FbdzvGXBz/qruXkj8IoNuS5VgkedxNzyemoCbl55D3z0PLHpmxuRc0lfMgWm+jzdKJ7hQEdm32EcjXPEe+1ApVl41Vn/87X8fpy++VeKGxYUlTSNUbDL1haDbTWJ4X7hXEU0WyyXtWSxAvfWlka633Y6hfY57WKPZUnSa9l3+vhc8YAo+t4F7Aj2vjvVi+6xLrLGtHCEccFRRT5AwVlQai+BatY69rWfxeacCZgb93PqsLKc0VmOHT2bplkrzqq6yz0C5NQtsjep7cUmwiNZI2ACkFWoWA8gzLyovRhuxkxNuIN94bAQWdqgbL9lG82YRxPcII4h4JorHX/cIrl89r98/KuX1XsloFIfVhkRv1WIVzUYXpYMSSvkyWie63N4a/Lmf/CV88Af+lhuJmpL6/+/L48vz57daPVl8EWCXSnQCoeq7KTDGNcFuHWGP38+RbhJrK9OoVaooVuiIEMXe4R186Cffg0bTTKMX1k7j6iMXkIgFUSgcmt/eeIxqmdeA5vIcJ3vxgfznscJeiUqdvvwBw74Qwp4/I2+i42pynXvqdX7W7FRGKR5sZA18QwUbNGtsrnQQCVPEaDF//I5MTOoNu7K1IyVpfmEG83NTKshpkUcXjlwmoyYYaUd0bKDineuNBR3fHwO/qCyMuctMJfVdGrU2mo2OjKRZzPJjr2+sYWVhHvFwBPd39nHr/q4wAMMT+h1LliKAZeoVRYh0WQnHKFCMqQt699am+PixBPFVFwcHe+jIn5Uq5ARWV+Zw6cKDWFm7hrNnV4BOHb5TD6yPg1x/rOZ8Y0mR6e1H5DmiUWaM3ARTlTFDkDl1U5msHLs5TmnVuiBwHIeZPxhS90U5eb4hpmenEIr0UGl00akNEO6OsbG0jHA8giZdsFlBs8ryd9HtBhAJpjBCE4VaER/7N38ysWf44He9AbOZJJK0HCHwZGfH5XGq46+u2nFVu3NUxNLslO0dbrLrVTAaHgrweNWaVaf2YNtmIyaJG5EqkMh10WQz49y8+TkIANscf7QbrA2RYkbrcKTFwcOJMWWsjAz8tVUZczRnFgkWWcf/0yyX72VdHwpn2PmzjGS7uU10O20LE+f4XWMKizWSm754QbYpOcqrq5oYX8eq0rteNlo+5uG4KDrHs/nIp76IbccFnF6fx8zsjMBONpvCvc1d+eklkiHF7XD2+OZveQJxfwLF2oHWTKflw8rSGvzoYzjqoJAv4e7mgagFuZmchCOH93dFqA2zA0zSdacr4Dca9JCZmtJ3IEjkJsjrwDXmbbY6sFxCRWDsslZ5PwVyPb8mjpF5PcNotZvKm3zk0YfYEsHTzz4joQRHgQQqzJGcy2YQCPXgj3Rx8cppBIMp3L53gGKlgF7fj35xILUzixT+tXK1gzMb5/Da1z+IWpVxdnWcWz+jA+TuzjZKhTICvZHGCuS9dXvEw3SVBxrDARaXF3DmFLkidSwtLuOBcxvYKZXxmf/6pwLR1y9dwlQqjZ2jIwx8QT3IjJBjAo1MezneVXCNT9eRZlTidzGvtT9AXCa09LdiV96n0SbXtjqCVJG6mC8TVrjcW8dbYjEjcOHGWzzoSDLW9Wd3jDwxr+NCbhrBGTls7Fx6ilOXoMHuCAGgeV5Zjra6OvJW9wNargxAd8Hu+iHm+ccTWECTyQ0Bi4TzTKy9USb/nGeXxHEYDZsJAFkIiSLhDI5pn9Ks1tE+cSCuXDuP73nfe5DJzmmMJm7ffA6+aAzjaBi4fwh/hQK0PvKNBrYGTVRoVMl+ontfL4BMANAJyDxwI2pFt4e7n/pzHDzz8qvOWI6gQjFLVyJQYseBcFzdHwcJeejISkL7lyWVhFksE2Q4CEUlLYFGYGT3X4Wvy/QVB5Lgg/eVfmayQPFrJMmXcQ1NsMM2LNNvqJL0D/3yq+P413s9/vYPY+Py2/WszM/O63DUqNSLbJPi28aCfF7ZEWaeaqVWEVhWr97xOY2X59S7fqjYYeeCEwGP88kvbQDJPFRPQMZXARYThhiitL2ftl2eitcz+7cutDkXDVQA3H3xs/jyZ/+Fvl4kGcbM8rSAAEen3GeHihm17i4PTi5VA81BAWyuawMj9jnZYaftFykN7BDKUJzXnVkIKlj9sgYRXKLrAa8JaQAyt2Yb9ETM3ZARmGFNLbiGOHkbxpgesobXPPIwTq2vo1Rv4IVXXsbibA6n5xdw6+YOnvriX2Lr9n00quaa8c1e3/vu9+FX/o9fs2f5VWPd42bAN/t7kymVzkR6O/K70wIogFKxh0K1o8YHhQgE+50usYNRefj16Kxzap1q8rpGmhQZZadm8anP/y7+8f/1Y5MfuXR6AxvnltFusg6pwccAgGEb7SZ/ZkedRXtPx7V062TIvUK0G0uJEh+Zq46Z4c6rkfuid4bwn5ZDnNJz1UMT1XIXoUAUAR+pM8b1ZKGphkQAMopmTG6v70Nv1EdmOoFhu49WhfGdLLwsjIJOB6yhCACZzMNmUDaelIK7wbSRcADZXMpszmQ0bVMsGjbTtoGin+vnzyMMP7b29/HUc89pH5zJzeo7ElfQu/LhB69iZYEG40X0uZYGQ03htjZ3BGRzU7Pa2wkYD4/2QBduCi6Xl2Zx5sIjuHr1TTi9lEOgN4DvkdefH7fpISOfI6eqjMeRzk0hnkkiPOygWCpqxJbK0n8nqwtHk+h8Ps89EqGwKYB4EVjR0eU8logiO5PGKDxCq1FGAkGcSi0jGUqh1u9gp1RUpmqcPmH8gDAZd7Pbw/3dXTz12a8iv2fChCcfv4w3P3oe43EAiUhSD7Nk3XRiVNPPFnG13sSfPXMD73jdQzIW5oPGPUIxT8qgZEvYEYSdCs9UYiR6eikGbrSl7iKrOBJ7Pad980CiCIMPOpU4VEhGomEkowmZT7LqJaBLMNuYMu9eB522dZ2isSR6dNrnYp74AtI0OyQVGT8nuWLkDNIOgVmWbPfTK06Gx7GEe2A4LrJOjOnX7DAXd1DqZ4+7aLm+GleTU0JJOjd9Q7h2GKiDY5vQZ7/yEr7ykplDR9IRrJ09jcefeERqzp3tXcU/8f5yIXK8f/HiRazOzUo80R50cPPuJir1NqLRBGIEx80Gdg8OFWPETgzHPbw+7C7z+rHLOTeXVZVDk1NyQkhqL1WrmJ+f0wZZZqawy1A0npOpRTUio/BhZJmK6qK41AuObci/4J85d5oka+P/ffXpZ3BvewvBEA8qxr3Zxt7tt8UTovqWju6FwzxqvI+xCJJKv+FI1Q4CqtbZdJuZm5X9y6DeRnp2Wvmo3XoT6SDXQgw7+UPslwtAp6/PIg5QCHjNQ9dF4N7eO5KH2/mz6xj3erjx0ovY2tvBo9cfQhgBlEpFAef7+Qru3btjSnsfU27sc/PFzhpzL8WCknBirKQGdhWoFqNIyyxQxoJxvHetfnuS2BFlJ8cpQAlECIQIGmmJwWds4slHJCJSj9OTc814liI2cdJr4FKCAk5pTC4leV4cM3IUqUPbdaH4XgKNhD8ODE0MoTXW5tjShwE7OzwtXZEi0r1LC7Gfan8uHIqJ59f19xGXIfIQvmBMY6nuCfB37sHLeP8Pvx8IxSEXZo5giEJkv+O4xGSFC/DxuSA3rIP7vSbu93rohPyIkl8n5OeEBuqA0vrB+G8+NwLkZy3cuIdX/uCz4vl4L44C+XxF4nEl0BDUccwuP0gnBhEAUQfL/OloPMvrp/g6N+6VeKHNCsO6f974UjxDAZgBXfGtGCRg4d7gQKJEJ+SdusKR4LmlKc2xoIaCj1MXOPaNq1ghwGK0HsGfOhx6Hs2Pld1Bft9ytYpytWSKOs9Dj1/c7Tn8hyXEsFkQ0/uRFuGNbNlN5CrzxtXu5D4WxPE5d8kUutYu9cg6gByJe4px868M8P4K8IzR7XTx/FMfwde+9BG9LW2vOFFJT8XR7rVRr1PoJCMPmbCzv8rDmPuJaDZu/Mtr6QnVuEyM93jcVJCy3vMMHJoVkJ5Pb5+W+TbFKRCVKiSEykVtCmMPJBJIhlMhzM3O4qEHrmv/5LSFCRErqwt46dkb+Nhv/udvhtv0a+98y7fhW9/6HXjX275DnL//9suTZ9nz5NGqPPBt/20dSgKXOFOLmm0US4xu66FFCg8bXT23dtQJp24giGw6ilw2g7ubu2j3bR3SwDgWT+Ff/trP4uOf+H8nH2v51BISU9NgR4rgl6NIegSyoBEliN2+kXGJ2ZFnB5V7MsejlhHMuEFX5FAgqXtmDRKLqDXrK07iDByO1X3zqCsCu7K5sX0uFuXUp69C5dz5UyCV497mJkqlGgIIIUAz5ZFNN9gB5c9IpnhGG2+YkX6EkuLO15rmtkBOqPio7G7amUIaF8EmxZZrayuiBBwc7ePe5l15ws5lc2qU8dyMpJK49ACtl4LIF/ZR6/LzD6UE39/dR71cR246ixRzgLtNbO8W1ADitG1udgUPXX8dLl68osCPISc8b/3OR8asYKRuGRly5wXjGI0ZfgzT5gEbCvqQy6Y14uWHPioXBX7oJM/IJnJBWgyZD4c05yYApGCkF+yg32lhITWF07nT6HfH2C0XkK+TDwCNSOPRBPptJgV0UCwXND544Su3cOv5Xd2IM2vz+NHv/hbxKPwBJkIEVW1wQYQ4Eh6N8WfP3sDTN+7iR9/7DkQYKUZeDcencQNdJIdy1Bk2ObAe5h67nHzo6PUkhR8bKkbSFkBjZ42cQyL2YR8jKi79VmlabBQDman0C6FeqynhIRGPIh2jtxTd0dvoddvIUhEXj6NKjmCnrRucyqTFC2NXkb6B4vZFo3rI6DnEzZGLpFGrIB5PIJ0mV4V2M9yATdmnjqWq0RMeWC6yjgRVHh5MWDFujOOFOUBIIGgxQCbh52X52p0d/NGfP69rnplJ4clvfyvmslPiGt25dx/bO7uyA2JlzMV49uxZPPrQBVWzh/kj7B/kcXRQFF9wgKFGpiGm8dBjzBuBDAYT2wp2NGeyDLoei1xLoEdOKQErQSV5fLtF81pTzA2VnQxsZxRfgJ0TWXMbGFZItuPwiOMGAbqpuSmsLS+JR/Hiiy+iki9OKn5uIk1aDFBIQJNREr4JNJQMYyrTQZBd2aDuO9eIZPjshPmt2zAIUpkdVps+GqNVwXn5Qd28SSXyoZH/2fUKBDA7l8PamVV10Xd3DhU7d3Z1Xd3qw4P72D08wuLSusbrsWgI5eoBnnuG77NrSk5yOTn+8AjPXmapZw3i9yGdyUgdJs/EDjmb/Qne1whKh5eJJDQK9o/kQK/3p0CEBHgqy73MYD4NMj5/tQUJqRHeSwCQPEP3S+wS6lDkmJGdKj1DritDN3u3wcpSxbM7mij0bVO0asbe0MCKe3OnvlSXhY/yYCSO3zARRsKfkPdh199Gu9+Cr+lHm64D7nX1kWv47r/5AZHlfZL28cDwQBv3AJq8MZbQikJLBDcCN0Fdud/AzW4DlQB5QvKgsig3RjRxT2EBQjNqriEqEPnADkYicb/8O/8F1c1juxh+pEQ2gUQ2qU+nKE3GHZ5gb3jdTnazWQxyn9Ko0r10z1jF08A+jAUMpAAAIABJREFUbFFm2hvEybPryCJBn4nfgQcz7wm7xY5Mzu+mJId8VffIewn8XXyb9kRy/uIcQ2nka88bff90/X2W/869hoVhqVI2zrFTnWv9ex3SY32GngcJlgak1Rio9NwcHMPPSltTYBwDQMcNnIySuT74fIYj4v9xz/QAso1wKZLjbeV1G+OP/v2P4+C+7XHJ6STitCuL0yCcHcKhZWeTM9Vto0uBnfJZLV/VDm1TgXujdBb54m86Wyb9bJdvrT/Pok1TF/OiY5fQ41/SO5Nqc1+EnShON4ZaO+M+pz/mW5eKZhCiyfhUUrFu7Ppe2thA96iO3/vYH34Dpnv8wdfh+97zA3jXk9+JZDrj+vfHf8x79rymyWQ87zrLJ8GfaCt6tO35b7dJ04lo3yqVeI7RdD2AfLGIHr3v+NOE+8l7Jz0qiFiMytwhCsWqun/yN/WHZCLOx/vv/cx78dyLX9IH5Lk6szgt2gjtc9Tll/LZj0hwjGjYj0qjiVKtQXYnBn0rbCm41FrvDScWPfq79OB00z6uNcWtMeXDTfFMdGlCI1KK+KIQRM+JDOXD6KEjn9XXPPaI1He7e3sa9bK4JlePHvIeZuLz57mlcM9il7E3YGFRlyiQDR6LGzR+slwsGBPHkAHno8yzgfiAzio8RxI0uqfMdEzAV8Lc0gwun99QV/n+nTu4vVfTmqxVGbJAy6iBGkWLM3MCz9sHe/JjJR3q4oXreO0Tb8H68gZCQU7AQvC978eeJADG4VFRVQ1HPrSy4Ix8ZmYGAx6EjIEL+DEVjyKbSWosdVTOozPoIxOxLMJBb4RqtSLPn8xUBmECo0AQrUFFbtxTsRTm08to9cbYrRyhXK+pmpiOZnTRKGPnGI9fvNao4mi/iP/828fWCr/w4e9l68c85/wxZ4NC1VADv/vZv5Cj+gff/S1YW5zVYpBqNh7TSFadEC4EKs/UISOPh6anFuZu7rIa8FitqAd6ID4R5/7c0FTVqftg5q1UZrLzR9VcuczF3dN/cyafCYQw6LexXy1jJhJDNpFCfdBHodXUz8uw/Uxyv/zo+gInPHx4IwnM+Nn57xxJyOOL2YF9U9px4yVY8UQcBCueI/uksefG11LV+s22RyNuF2kkZbFztlceKX/d78P2flGWMHxNz2bxnvd9GwYDZiT2sbW9g62tbY0Zp1IpjSBPr67goasXUe91cGt3V/civ5dHvVQT0BiJv2XglAcRK0HaunBDJv9MhrfBkEBsLBbXeuB4mepzG3cHUW400Glb10PWN4rEMs6ZHiJXsWlDFtHdLBpY1EzPzsiCKJlgN9YUXHyceD8G3YHsEyp18iztwJICltwrGh8rd5HozjZ4XksbQRvgVvTYaCz1Hvk/ja6N6C9duIhELIK721u4efeOQDs7gmFfEEuri4ilYlJnlY4qCPvC6rTnsgmp4O5ubqE18uHR174OsXAAvXoVN1+6rfEvv7DEMj0T//DzaEM7YTPEtclxaCKVEAgw1Zhxjpi8oLxTdug1cid3hqkYxGlGU+D3I0dNfDOCEpkD2zhqEvHmRi8TEMeOjMMNHgAkh1iHItW6LJacAEWcKAf4DDwo4kNrQUDPqZlVgXHNmtJHAFBjYG9kzdXvrV9E4B82OH9EVEa+baCXRn8cQfno7uTku/7odbz3h39IRR16HRV6UuWzQ2O+MZMYN4I9G/GZWlPpFrTnG44VLv9Sv4mKNgyub1NBs4iyZBVeK8te8xT/+m4+H3a/9Dy2/vhLk24geXgL6wsakdPdQPsWaSEkDfg8PpiJJST4YcGhDG3bskw0wMGxKXfZuVXnTx1/e/YkRHBgXx1CPiMEgV5UHbmq+VePfan2PXXpSe17c9MLmJ6Z1liYhZntI8bHIuCiqToziZutFkrlosv2PZ5KCGA4AYFmE65w8J4pHbr8HnK5tT9r+5W7dRrzmsLTs7XQaPhkARIICQDq+7mxMQGUt8YIAn0+FsxDfOSX34tex0al8WwE0TSz50OWn9zj2UJTahNh9JivGmLmq1lR8dqzU8vi19tTCYAF6FzCin1fi5Gzf7eMbYIRqvZ5Pzh18MzT01EToTQHXbkPsMAM98egvyDXaCKY1mSj2akjnAojGAtj2Olj66XjtX16ZQPf/a7vxdvf8E6cP39FNC6+zCHjWJzy9WjRwJ9d15PA0ECggW7D3iN0Wn1dC2rRi2Va43D60FQqifFXh5buov9Zs8EropSwMraMZZ7xNHHnlIgd/1Itj7/54e/AUcGKI04MMtM5DHx9pKIpjEM+zM+ksL4yq719e3cfe4clsNmnq9n3q7nDfUTCEOdooPOAGdoEnA7QKdvZZVHzZ1lBbPs5M7R1j5leQys7RpLqO1kz4tyZ8xLq7B3so9GoqEAnwN3fL4t/NwGNnDaKbmMOFj0qKZiN7aNX5HGXXmcJWHBQB2Grlt1wNojIF2YTjSNkdfIGY5RqTTRbVVw4s47Ta0to1jq4e+e+nCkqlZIp/yWEY25KSMELU4kUDip5TZN4Pa5dfRhveeM7MJ2ZQ24qK/2F72/9o3eP6VFEHgZ5FIprordMLqcDuE5ri35fIc3ZZEIRVlwG9W4F9VYdqVgGKSonEUS7UcfQ15O83hdkHBOtF3oIswM1CCAdncEoGMRu5QClUgGjzgCZcFrVAhUzBOHMJGVLl9Ey//HfPYXCYVUL40e+5824eHoevS6JtRBX7qnnb+PTX3xOX+6D3/VWLM9Nq1vDC82RK28K+S8hjg3ZdnVZn1QeEkL5wnazDAB5SQJ20FtXrm+8nDEji8KTUPIo42SIqjtdVGpssQ6RTqSxnplGZDzGVrGIYruBuWgYsWQKXZ8fR9WKDgpWBdF4SsCAHj58b1bAXM7tFlM12A4mB5AqsKDGcuQMcpSsDqXUT/ZgWhXHjZjjD3qYGQDSpuTilTzVpBz6HT9K1SoPQmenYvx1yzH9pd86Nuv86x/6a9bVGUIRO9ub96VKTcUY6t7FqdUVXFpbRzfgx3ahgO3dQ5QLBPwBVbKDQQ+VVsMOtoAf165dwcxsDnt7O2g2GzJLZvOKFRLNi1v1Lg4P8+pE2XWKot/qim5A8CNFHc2UeKC5PFN2/D1ga6pUju2HModmN5rmxfZwWswfCxm+N0H13u4eDg9KeuiNT+a8IB1Q5udLxWJaQ+y8cvMmsPRe3NgWZmaVAc3uN69Vam4aC0uLKB3mcbS7g57WDkchWURi7PhaZmc9X8aZ9XNIZ2I4LObFjxmyG8z7wHH09CzQtNzfALs7EXYlLCFFsVbs6rhj0fOlkzcZDFirIqba0G2M3Ohk8RSLa/TOzZek7e6wq0qczxw3JI4jJCISEZ5binVU9H/Hf/t6pa5dDy+FwbNQt1+lXYtxVI1bIzDq8TV5XwTACJgMNOhQEoAiACR70hItzADZZehqTVoXhus7Qp81WiJEkop383W7UpW2GpZ6cOrcBn7owx8SyAgwm3Ymx3xJjHYO4StWDKA4AZbUzerU8HmwoolFFNcUn0XuLVTY3Ri30SHgGtqhJcCqAtMdfrKicIrUiWIV6NUaePbX/wCdihHgl9cXFOXFqDwaPXP9SsDiFKTKH6eQxY11LZPcCW0cn8s6w2Z8q64Xw1gc6BaPTPxCi5pjh9eAEsVJI5SPmPN9wufvyQ/jzJV36O8kEwksLazqunmiCNs3eHuM30krn/6wj2KphGar4egnTrjhOrgeJcVbJ4bRnJm3x78+YVVlPGWDfBZF5nEBT1h16fft/+L8agRNtwqzT1EyieLmjIbABd3t1PDRX3nv5PlNL4URDMQ02uP3GA3ZAOEHIl2GvGkfcjNxTV/4zJDTTI4vBWoeXcoTbui+efGbjqdmn9+scY4tfNxVkEgrgFDEJ34WN8IWpxukRhAoaCHy33mdQ2hWmuKxssPtgTW+08Uzl/Cxf/0fMTO/eMwAP7a0mJiknwR/XvfP+3weCLQ/czwCtsg9H1ptprpwVBlGodxFuVIViCZv27qD1jG33HtzuJjw7IOkZvB3gpaoQtChDl9S59lw0MONm8/gJ3/+b8h3VntGPIIIs+nHYWRSYVy6soH5hazi0F5++R72dg81afP5B+h3w/KkJW2KfDpP6MTrzWf1eGRs98HqDItLZTeub2Rk+IZub5GjCVOM6NwxUhCBxDg884krpL4Gzpw9rb1ha/O+4hL5ezy7Pf9V7vF8PjqjnpKP2E1Us8ZhDf1MFz3Lc5s0qMl9cXZKxF9sKvD5pjBmNpfG2tKc6GWdzgibO4eoFPckvKLYZu+goGQjvs+FjTOYyaWxe1jEnc27ep4Z9/e2N74TC3MrSCXowNGD7+/+4nepUGV7kh+YXSce3KmEZTvS047t1kAwgkxmGr4RUSvRvI08A5EEIuEUAmPeYI5lO05Ews5TRD5BvBkRfwS51Bx6vgHu7N1BtVJAfBzSLJ3mvWyVcuYvs00SswcjfPFzN/HlL1hKxVseu4j3vO0BqYcLhSY+9umncXf3SL/33W97HA9eWHfcvJAWIEUVNgLgIMcAD/MPNQrhvkxpPitlB/Bk98Jf87KEvcxRbprqPjEQ2rgu/Hw0aazX6mCWRSaVRiAU0VgyMfajVDqU6SMVhgSat4pHaA37mErGEY8lJf1nNRQIGDGY3TGKRLidEQgRafJBYlXd7zQRjti9mYwXlF9sQEQegI4D5Kmipa10gMaLgiMYIK9Q4xbnX0bQZ07pRmlnZfqvPv558Tv4et3b34j5hSTC/giK+Qr2dg+0Hqg4ZeTVmQvncen0vDzyKrUmnv/ayzg4zGvc3Wk2VSmTZ0Xgyc/4yCMPYXFpHnfv3lbHica7TJIxO5IxivkS6tWmkaAJVuIRPQC8iZ16UzJ4O/SpBCfHi52MEwDFi4IK+CzTOhJGvWwiEnt4wwYGQ0EJdgg8C7tHGA/Z9nfbn+PB8r/YoSGQJMDid7HD1XmTjWxDZDoEZfaNWk1EcD4tkWhcIike9rJk4U6nZBi/hBsc9fFgWlpZxlo6jbscKxTyskkh+BiFCIqMm0IRUJTB4z4DyuL/8d6SP0EQ5IQBslxhRmzPKlhVs8y+HFlnyksv0HWgqCBkimta2Vg3ydaFrq8ypdkRp9m2daLscLPfP3kAeZWnTfAcF9XLY3VdPQFGikiEHY45NvxO5HBy0zbqjmUBy4idDxwtbIJW4HDUyw2Ze7xAossNJsk+lPChPh4h7Ysi6gdawzDKu+Z7xtcHPvx3sHHmFDDqAQuzGC3OitYxfmUbQXZzBK4GylaWAlWdG+P/CkgoSSKgddJsdxCYzqIfD+PG/W20nEcq1bRcQrJV4udUQXkip8JdE36t7T/9Cu593jrt9E5dPr0oxTjHNyc7MQTsoiM4taaNSS0CU/fYqfdJiZAgxKmAdbn7xn2iAtW6Dc4KhpxQ3svBEOX9kiYc3otqXwo+ZA/lD8iQnGk/JLTLd1UHJzvGzqbGxQTWG3U02rRxMQPxiTraYTR1hU6Mtj2+nBWgtp4F/90/1Qn2wJP9yGPesrPiMVBpfFWqfw38mdrTOn72rVgISyDmAw62n8UnP/Lj+vXMTASJmTjG3QDi6Yj4ft0OAXxYUyKj2gDJVERUEl7bUqmCwlFen5O/xmnAUb40AcfKNeakwAFwfWyvM8gqWi439sEoHiDQYSFa6ZkBdpgFEhWb8Sg6pDJUWmrIjNQg+MbXlQtXleObSU0dd0zdH9N008ZEx8DixFtY9+9EatQkNtAMw40XTm9S7gvk+QfQaI6QzxfRbBVlYO6dM+r2OU9QCz8lmOLapZeld2/dfiJ6BQFg3O2HbU3LPveFP8Q/+1c/O/mE4XRMe++5s+u4/MAGlpZnJS564blXUMhXFT3J4nk4DKBebcjHj8b/VqBTXGUTEgJMzznBU3Hb3mhnAgtcfg/iDv55H5OD3DSIv84cc1pzTc9klV7GAoHUnumZOZ3B9LTd2dnR2JZNMwJHnhXNesNGsqIWWaymPBSdbyTviziBEeOqS1PgOvf8bwJCUqCitBeSJ+ZYbhqrc4sol8to9RroDLpKfKLXLq/1zZdvoliu6czZOHdWsb6FvQpu3r6JTr8Hpr+86Ym3Ym3pNObn52VB4/vpf/79Y95seYjJd4utJbrOE5xY+gKTHoZjHhoJd2EpcW4Doz5G4ZgqTt+AY+KgWt0izQajCLK9Sc7ZsI9cMoepzIxcvu8d3MGo10Y8SO8t2/yHZEGQWEzvN5qRhiIoHDTwG79iHSmOyX7ux74dn3vqFXzmL25oI+brvd/yKB69uGGckhDVdc4WQN0zawPzkSORmxs9gaEIrd2u0kkYUafWrHh9dB2vySqE1QbBIHniwUgIyXBUREouHHrNyaBx1Ec6mcFUPIXwyIe9WhH1dgPpRArpREYqV6ZnMIMvnaBFTtx83NzIl4CAoJR+iuzqaDwapHGlVaD8P0Uhqm75ffiZaBZM4QmBqONDWfVpdhx8GQCgNYIFFHPhcYNRVJHjENpBY9nGXieR6+D3/+SruHWfLuLA8tlT2Dh/CrFwBMWjAgpH1kr2hf2YmZ/FA488hDVWZs0eisUynnvxJeznj/TzGXMz7g30/TRCDwSwtrYm/yXGS/FwI6k5l0zLbmTn4BAHe4eol6rwM7+XQCoWNmEGrSIaDamajIdjJq0CgJOx9rEYiJ028TGiUbQ7TQecQwIS/JlUuzZqdZQrZXVaB/2eOoM85NkltoOJ3D7yc4w70mo1bZRgTnfa/Bn31+UhFOHfpRVCV8BBikFWkVSUdodoyw7AOs0cBbPiJxclOzWF+UwWB9UCDktH6oaFx3ZgB6Jsh4+QimWRyaRFMeDm2213jRvDwobr2B3uBFHeJqIOKYGnAEBYAPZk1a9CQqM7jq6GioEkICJJXkMcFhSexZK3Jbv14gEU75+8znx/G4+7WbDjQcnrzHkSqnPNJefsZKwzTe47pwRManBcKalXTesqYY+f3X4bSXPUQ+cAdVVE2fBhGOijVwdyUarKoYzNO4X7GLcMcaydOYUP/OhfRzBMLlIAo1hEMYXMRw0OOFonY9EpI5WMQkKAyw/XPSOdoC87KG74/lOr8KeyoAZ/9/YN7BQPUQ0BoXFAlhEsKTVC1s0h8DYE411//iwqhP/yV/79ZBS8uDqj68SsZOsY0bvRTGrZTdczJ06zASMebh7YU0oIR0xB49R5nV9P+ai9wIFlFbLhkIqB/H16hB0DC4G/K2+3uz2Gkj44+iIAMNBv113uAw5dsdioNWnEa15tnmjAcJ+N8L1Rrtev0/ufaOjpx3kcVkcPMABohYAncPL4gN6I2CiiPo1++dfZJeP+z4OThRupDHbgj9DtMvVlhKe/8Ot45r/+pj7CwkYCgXBSHLyp2TgG4x6KeYJYcikjFpUIWn3FtJdEOQ2r10R/mppKYTrHBJE+tu4dOh/E42fMK5IMpPsnI3lP+c73JQAk+B9FU4hSAMQCMzxGe9hD9agEjg4skeobX3RaeN2jb8TP//Q/1eTJa4baM+lU1iYFnwDOk+/iAT/diskImP9l38EDh2zCkJdNHUCl1kexUkWnUbGun4o1qpmtxaDEFtd4GMuKxVF2tJ+654tPLK2dqHaORDWN4PRk2P//WHsTcMvSurz3XXuehzNXdQ09DzRDgwzNqEak0QhqgsQgIK25IDigIkSS+xjBxHiJ14GOE0iQGPQaFcUExYsIUTEEbWh6oOfuGrqqTp065+yz52HtIc/v/dY+VeZG732em608XcOpc/Ze61vf9/+//3cI9K8P/vrP6Hf+04cP32ptvaGj15/Us7/qabrh2i3XIw/c96Ae+sopjadz5cslFfIZxaOJC8BuF849gsCsnxGP4RORk+vuBCF3UZ4U4rCQXcgi3DZFJgQthCFEePbgbt/69Bu1tdlUu7WncxcuqdMd2e8Q0GLZdGM3xn2lZgpRdUEgQmG6pMkspylW7idII+vAfphx7OJuKcrkQmDNhZsFhd41x0+omCs6yWqnvWv0kibt6qNHhJB42O3owvaO40or9RVtHTmu9oUdnTp3Wu1uVy96/kv1iq/5JpXzNQMr7o3ec9edNLhaJEIAyMuo6uh2UxREw5GLHjY/qkz4a3NfZMiukDTzjgaD6Ixc2mTKFPy4snKFkt/UZDG1h18xU1K319Ju57xFdoUMD15a4+nIFeQsHityhNM8jJHTkX7iB37zcEFcf2JDj50JqB+vb3jpc/WSm4/54MaWxX56Swjd5rcQIkuHxpAgYGwYV9VXre5ygoGLI9RFC/XgCvIILWZeWCyOzmioHg8CDRyHwGTswPXxbKLVakPHa3XH/OwNet4MLQao4BKe0UEv1qC/b6VZuVQx9B2KODapjBeZD91p7M3LXEgHqV+2GQBxyicWED0jQFMnFWAuzQia4jpA7qEIZNFS0Aa+TLIJJ+A8BwVfv9xYvBg9TQtxYzyrf3nv4/qLLz/q61tqlrRyFN8vujkUYGMLC5CrX3f1NVazHl0/otPnzjsQ+6lz57S3f8nu6ZPhxGN6fNz4DKFwCwcXXfvGxpZuu+02m1Ge393Rg48+Egqc3sgCC3PbNPdChYBNR456iz+HJwWSy4EWZRlxXfYa4zOhUuN60Ii4N03GMDyUq42mEVsU7KizKHkataqaZNYSVdcOlANeXBPQBT6/H3KDUiBoFOmx+XYgBrPJSNPR0Og0foEMELMWqDOOCigQY3zeUymPOgt/PUYQaaUSsU+7e6B8vujrBm8OywDlKSzy2tza8OZMAU4hbOJ+coqG8WngPfq19OojCxgiOezHpVKREWXimZbKUwiklc/OtdJc06DbM8Lhr01MgwMNKChKAzpzRSGZcJwojpfqX/z2fAjBG4Yji4cWGCLrmWuZjHLNo7TKlw48kOpdlCbxii7unRQChzV083wucyATMQqf33w5W9GktcjPVZpF2ic66kIYr/L69h99i655/s1O9kgPZ1r0hkoNJrKnj4U8pE9wjxLlZrDIDoXqkhYwjzRZkAqSVnr9iEZGZOeKLmyr39/XqcVIMajcAhv8QExfKkaXqEMyrQ/7S5RyhvDFex7ye8Q/tbnZUN/xWWGUy8sod8KR83PD7MkCNZ7xpChe8v0yQWEYFMWkISTFw5LakhTnIA672/uakHCQvJ7/9T9owYfj1uzPV9PmxqaRTParpe+gOcVulIMYpT/oO+LN9zxpxEApbffjxvIykhcKi+U4N8wceC1RqoC6JvnefP7EkitxBjxEFd2cWVgFSEBTh7desLmxvZCIJAspDUauEw5hPB3pMx9/rx6555P+uUevb1qQWKgWtXWsqnSeaK6eOtg+cTqgxsUXNwqcZRBy00iy8MPIzS44nrHXjcMz5anMZZ6kx7hJA+PxufPa+TQJAhuRl51RaQG4MtMsFymejTRrDTQeRodekct79MLnvkSv/NpvEv9llLe8fgGZT+I9E8SPRWOhirmzCbKaINvL6cCyiA+FPU3rUnzFTwx7Sa83Ur4In13aP8Dg+UDRHL463z8gWMspG/fFdkqJD6JhQxsjBmlPyK7HPQCEPCRr4K3HN2OSCKccntwP/dh36N6v/JV/PgDH5i1X67obTuj25z1TtXJOZx4/pS/e8xVt77SUylGcJ6Pe3shcPKx+POXgWfG5kIAi5IYfZqKHvSYI6njmwvv2PeP9J3QorhHZwivrNd3xyr+ntdWquq19PXn6jC5eaqnbH6m1FyhOPA/mOiavEtG3FmUggqWJShKKfKgwlUmsmwC3VoMVEV/PHscU1i04E0n2C86Vxdy50fyM9qCn0+cuuIjFneWmG6/R0c2a1lbrfm9fvvdhpTNlNaCkzcf2jaQx/ft3fLNuvvYZKuVqdhdBrR/9y/ffuchmIH5nLeqw6WkmALlcwG5iiMmForsuEj9E3ExiWzJnbMsBOBm4qEtHBHvnrb6FgzUdDXxA5HgopymN+h21B7u+aKVCVbNFUakMfIuRpvj99HvmaFGd9uOefu9D9+jhe4M1yZWvl7/oq/Sjb36dzpw9pTNPnnJhivUI8Wt0gCEeDTJ1gojNAnJ30IW7IK3kSjrSaCqND9NwrBFjDA4YFqltOxZG/FZXV5QukmPb1RPnzmqn1/EGSBD3VrmmtXJdw35XD22f1dbKmtVyg7nUn0y01921YTaxMMtEEaBYlG8lir3JRPEkcNvYvFmAgz4+deEZBDms+EGBb0g8TaxiIe/OF5sLFJ5WIyabaXhqLhumekP31hQSP9yhJVFL7rrNjQzjrtD9LfTomR197DNf9LcqVQs6fu1WOBBBK82vifWiF9yuo5tbKmWLSpeqeuixR/XFL95juD3uEx8Va876KFe0GA487mVB8/loJHC75/7f/sIX69Zrj+hSd18PnXpc5566oNQsdG4ekWdTtifiRVFkpVTCgVnC5hQYVjMnBQlfW6tXjRySOgLa6M9SKnmcyjVEAWWFteOnxlpfXdPaSsNinu1LwXooFMcBDaIA8c+DDkCTQ7biZKxas6bCNKt2b99iFMYiOOP74KMPykeaDSOPoeGBLDKMRPDPC+hdGvNmbAj6QUwAYRnvq0I+a7uXqTmdKW1urHtEyfhpPGCcDsKY3Es+u6vNRIGaoGwc9GNk/pCPeSboSEfDQzVuGvQhHalezuu6a69Vp9XRqTNPBUsOm6Ai/mIXSMQvhxGGAXlZohwogGeJsjfCdJgRR+LJWeAzpQHCQoHnQo5N2OsjGd85JzXkrfpwSkZ/1LXcf/y3uLeMzllHtnrg/rChIgRKjVSvbagxjdUvzbRzYaDufiD5n3j6TfrO/+Of2dyaa0T+5mTYk8hM7Q6VHkzso8fDhvWGLaEY+7JWjfjF3jjTWEwgmllgRUEFVjB/t5RJqbcY62A61QGj50O0IyCUVyItCdMiFCWKzAH86/d/9HBLO3nDCY14fuLpIU/PNPEk0cPoRCLy4HugSvcLwVLXlDpgAAAgAElEQVRyfZfj8eW94UDh0/m5A6XFxmivZ8Rk+XrBK8LY18uGaLJMVlcducrIA88x1Q+NdPDT49eMWcmH7qnnlI8kmsowT0AtvQcl9aeFAIfjxuWhF/aecCAHtHBZbAeEhKMH4jz7Uygil/KO5f7GZwHhZ1+libaBeaIktRef/x6xYFKMphb63Q98l7bPhJSW9ZNNLYjfqhZ19GRZ1WZevYOJdi/Emo2DBclsPtZ8nHD4kgKcBnsphmHUR7OUzzI2Jr0oACE84y4wkp6MZzdhF7jICX+HYCFSdrLQuJBWppDX3uNnTeAHxbzy9dpXf4ctXV70vJeGCLckAeVyGR2+OhSFoTg2jzIpeK5E/5fI/eEe5xF1EEIsbY9oqPr9sM8gnmkPph5pupE3KsmkLggpg9go/NxQ1CDa4uaGxiFchOD/aN9GJ97MzXPPEJ06m/vzWkUPyDCLdef33aFL+2EKVa6Xdc2zrtMznv10rTUbau/t6r577gsRahzuWCTlC5qPsWIZugjkTIR77AlBKqCVy4hMN1hK+Z7xnkgagXqBkwPXKaDprJlEGDPLKltI6WVf/UJdfzWG/32L+B499YT22x2NB7Pg82teaODR+/7CDfaIeWIPv3APkn3TRSBehYHmw7NFMMKykDSn0udeSvG0p3REOEdeJVC77ExDuJLjmebDWF3+baOkZ9/2NFunbe/s6N4vf0X97kBb65uqZKVitWSrsmtP3KDN5nE1amsORzC9532/8LbFlI05lzMMrtlIkyF8p0jZTNE2Iv3pUHPFKqQiFbMF9Qdk31aVTRV0MOt5/FLJ5XVxf1uj2di8k0p5RdkcPnZ8r8DpCmqvQFAmiNkeTVE1QLNChr9r2wTGp6A+vcGBPvdfTukzvx86guXrGTddq/f9yJuVUlb9YVcH22dVyWWVL5Y09eYBl3Cp7knUQm7q4aNN1O4TWTMx1L+aa2jzGJ5zM8329pTDOHW20ITRECPZSsmHJg9Aa39H+4OOR8JrtVWVUzkjVs5LLpBIwNg7664GBTBHVQ0OGxYi8GViEjuGthqgOIPjt+ycl919f9gPG7YtWqQy1jDzYJVA0c3mgyIvMLXCYcxD5aPz0Gl/uaEmxWDi2eYluOzaEj8uq72WBthRpIt7HX34E5/zzy6U83rJK5+h4Qgew9yxONv7+9o4cVIoz0YHfY0zGT360ANqtS7ZS48iAIPJ2mpVKmfV3e2GUPoMEvmiTY0Duhe567nx1lt1Yr3hDOgvf+Vho87lUt5egJHyKtjSZaGVdWJ0ChocjDUZ9HXtNSftfP/Izo4Wk7kPcqxPQI2JriNvcUAW9f5A7daBcvmskT42KLJJQY5Ithl22HwKypB7G48sQoEMns9TVI1UKpS0sbFulGYw6uvizq45LNEcBJnDAG7bQMViKOIJPR8OJx75NxtVHfRAFbo22WX9jYTiOee0HWgF81ykwXigeBg21XIhoyNbTfUGQ7VaQy0KcG+rVocNuiPf8/liHNTdqbwWoO8kfDiLNKPhZGLZP6MIRuuLcaxKtemR9XTcVZTNKVduutCL+x2tNtd1083XWzTx8GNPaDiGm+lyXZmopHk0MjqwPPQQ4dDB00VFoGD5MIaBu8i4EPIr/0UoxJ+zHwy7E1XKkPQjxWMKWzzzppotMspjQ8PTD/rvtZwNKF8UOVqyWuYZjzWcBAUmhynF13wydhFEw1opU+RicVLQY/eF2Cteb/yJd+iaZ95k/iWopK13sR2JR15DMd5d7aGzgl0I2mkoHNYUqZ5k4RfJQTGdCNPZIQ0EAggKD6YNqbnKyupsPNSpKHg1UjAidLGhVDLCTSZzf6PQuf/f/8GhNUx9tapio6AREVu5nKMWQTMwQqeAX6IXPK5uFrNLzhDTirwLaOcVJ/sGGbamIiSWE0YO9g407l4uLl70ynfo2ltfeZjTa4X/2rqajVU3l/xMHBw8fuZwnGP0O9FgOAgRb/y8pOjwmPtwtpsUI/aZvyzcWKJ8SxGIOY2J4je4BYQiJDCSw+iQf+91EWqMRFEcxo4Y6+c5Y+JRsL4BVXcaSIgohFZgOoUV/DN98CdeeLg2mhurXsdRcarrb1lXY62s1s5YrYsjr22nWBHx1SirkAok/f3u2E379dc1tbVa0/mnunrqqR3vb4SDkG4zmo5cMINAUWKMXC+xdwbeJGNjF71p0K+Us7CjLBZlC22fxnz8737detMz9MLnvlTf/fq36cTRE8vKL+HtXSngWHrDUpiFMWc4IJaVeeigLM5wAxGKF/vpOT1iau75YLRQr9fRcDA02roUeoT7FrLErQBOEqjCeRSM5/l5HsUuR8BJHjQFTr7Eucg+CurVVTpTSugzke6+9y/1zvfceXghnvc1z9TJG09oZW1VO9sX9dADD6nbmSifq1idjyUczXQbocwYCkbkuM9oNlFMPjI0F/KgsSYbDxy9CUrM++gN+8moOJh+O7/ZHFnM3GeaZMIKv/aG6/T0p91sMey5s0/pycefCIbO85H6vdguKG64ssHYmTUxGSIoYV+jAWffDM4VnPX5UlCHx5OBUhHUjZQbGp5ho8m+rsEeijG2aSVL9NBjgSD24szIFrO65Zk36cYbrtaF02f10H2P+NoVi1lddeKIrtk4qkk0Ura+oqONW3T11k266uiGa5fo5z/41sWAat7qtbGJ0nTKPEB47uVTBQ3nRID1lWfjs8QbLl1Z0TyjaiRdf+ykH7InL5zWdmfXXmSZXEkTUGCMczFjhOXHpmREgo04VpSaKfaIjLEgq2SsXruj1dVNjeNYvXFbDzx0QX/wgb84XAzXHj+i973zzSoVKubCjXuYMmLTIo0mWLdgEzLxaIJDfbVRS3zO5hpzSE0wWQ6jFkfYDAZqNDZ1/MYbnPFbhDg/HFhJCIqFQG57/6L2di56kz26vqHSSk3d0diCBeT5+Pis1Goet6GlBMXDFqRYbfhhSJgs9pZi7EyuL100s31QSiNxCU8OZIlFwpiXsTB/afI7ZphJWHo+F/guPLDjWRwevgTuXrJGllyD0Ipf3kSvjP9xM0cnchhnFbgc77tCCfzGt3+9FUfjIakQGV3Y27U0f7VeU2EeafdgbHk6sUrEBlIAQvIo1YsaLWLt7bR9YG1tIuNPaYexWW+sUqVubgQGytccPeb8xy8/+KAqxYLVS/udllM7as26KsWKqpWcSrmsRoOZo9KOHDuig3ZP93zlK1ZwRfO0x7p4T25sBd4g16C13w4jEqgGtvSZKsNoNRe4HQWldfFiW23EJ9OZ+qOJeamVUkbVek7rRxo6srEeBFKYn+8ehMzHwUyD3siIcj6/0EqzaiVatw3vI6DnjUZNo3jqTE7GvTzQ43hhJJLPks9GypawoJhZ9Y6Ca7Ve1cZa4F6dObunXDVtOgTjGDaUcrHCkM+FZky3w5gqKRB4SFgr5kAhOJkyMkWNn7KtTDQfmtc1T6eNpJZzKcWzvBrEEy2knd2WaEBo2PDmnHJ65UNsVcjSnFrpxhqmIKRgYES+vtY0ZcQcTZ55LdRsVJTLROpxaI4matRLfk9MHofERc0hbOdULaV97VKJGr/ThdwchCcbm2tGFzrdgQ7aff9s0Ft2Pqtb43mStz23aG3n0q7ae33vFSdvvVGv/1c/5I3Vz1hiT8GSHzKxiMdW/hJFGLW7Kk4iFaKsaSizfFaFI1vqtzta7O2H0XSizB0lfoxc4yLxYNmcOsO+OvNYvcVcB5SLNqgNSl7zpZLxZihoLvMBiYy779c+7vcLQn/ixpNODEAUhwVEHC/MVQUhXfI7udfOak6iseAE00jRVPJacvHGmPs7sjLQQyiOsHtZon/P+3tv1dOf/xo33CNa1RmFdEVHNo76e4P+mWKBwALRFUbR46EbEaYhUFECBznsOE41SkaHgS6QCMuW9UaCqi+b1CsFRQEVvTwuPiz+cDRY+j8ui79DzloYAddqK252Ou0Dc+24Frxsm8NBjmVUKqVL2w/p9371TeG9plOqr9W0mKY0TU30jGefVK1Z0dnTu2rvD1UsBL/Mja1juvXWEzq2se49/f6HH1froKevftltOn5kXWdO7eov//p+9bDoOOg5CIDmxUb0i0g5Cj6W6zQk5bCWnfPtiojoPbb32EKAKIvwYybajRfedqsefOArevKp7b+1GqQI/J0P/JEwKgxZ1cHKy+Wzt/zEKSKJAj2s+wI7z983jPYDJcGG3kmutw3EE1EISUaMfnGh8DmWAsEkzzgI2QLvLxQp9pY08BL8WfmA0JsC6piMhxP7FTiA3PfJaGSOLbUGSln+FWv9p37uHfrkZ8OzQfP+zW94hX/exQt7evSRJ/1vgz1PYqqtuUa9kUajWJNxKLKwIWPf8ppIkMAgvgjexex58aRv82gi2zDbJ9kFzru5/vhAKqfhuKfVzYae9/zbDIg98vDDunD+oprNVSeftFs9ixlZZ8Uywp6cLc2gFM1HoJ0APky1grOHxYPsZTzL5ZRTo2azyIBQoBvMfC2WHN3Q3CQ+qssa3vxGRHFhsva85z1HKytltbb39MjDT3rdRblIJ67Z0sm1o4oXY5Xqqzq++gxtNI6ZboB4Jnr/r75t0SFSihgdViQ+OECmaTIdeTcZxSmIjAOjMWya2XzZ6B4PUCmT8QHOmzy/u63dbitAlShZQCbYqBCGzCYaxkSn5DwWhb+DghMHbbySbF3BoWDLCCKiMjp9+pw+/HOftBKK1+ZqU7/4nh9SuUiyR8Z+PONe28a849EgLB4IoOzXMxZBXlmMrFngbFTTWJ1uVweDoT8bXn4IMXA2OHb8Gpaax1l4teXwbcKbcDQ2H6vd2tX80r7WV9Y1ijJ67OK2docd1Yt5nag17SPUxTfNaRsTjTGjZlxuQ0oOY67hMPD38vkQ7xaPHd01TmLfsCsAHeOBwYKBz4JXIZsti9OHDmMNHlS6BPgbXN+EgG3/IXgoKJkT8cWCa2noPYxclp5I9g5M1I5Ji+b/8D0+8od/qYv7gUf1mju/VlvHN+2Zy+JtdVpqD9qqlYpqFAra2+8bIc7mU2pUqsqTo8jiy0h7u3s2Wm7W66rVqh4fU+QAuVcrdRc5g+FIFRIbxkOd2z7n+DwUvNM0ytuO71+lWDWqXMrklI+qaq6tKipEQTjy1BkLI0r5knb2dl0s4cAOQsY4YG+/6zg4HpLd3UuWvlsBZQk+LL2x9nY7Dt8OI7bgxZYvgHqMjZ6dOHaVNzQsXNrdngbDsV3vB4OhOm1k9zPHARF4Pp9ltZiSabkXOCEo49OxNo+sefTda4+VT2W1sbmucjmvzqDlKQmHGd8vm0mrAPrdHTtGrr4a7GsgOHdaIwePc/cvXWppNF4EmgVZu24gssEoexxU/KAKPQAfcy+l9WZJuVzKdhOkgDTLZfXHUxthY+Q6GMbqdA6cTsE963fG6k3xQyPqiUMjrdVmQ4uIiKaBCfPpzEIr9ZrKpaIN3CGNQ0+gMCX0fDoMZPDN9ZqyuUjtg6HzlJ0KoKwK+YWObm6Y5ExTuNfueLzOIb2+tW53gfPnt71ZYcVRLhdtG8UGy7MCMoO4t5hK69SpC4cH5uvf+4M68YwbD42VKWpciHnjDxm4cDHZkyhGNRipNByrFqeVOX61ouNHFfX7Ojh3VvHFSz7Mw1QmpSFfP597zEQxi+KXEf8Yr8nZVC2r4gIvDGqAfb6uGNstOVY8cHf//L8/zAw+ft1xpTkYcthP5J0VOhz0DlXdCOPsT0Y4fKLyXcTBHBxRGGNnmw17MhYMvafDcABzrXaeunQY8/bqO39Fa5vX21QdVTq+pOtEvYF2jrHuykDS9ucCjeDPoEsMhz3vWy4fzP1bNpiXrWmWqt6gflmqxpfXIDSZS24WzYJ9JsPgMKGzhP3KmFWipA7ocGguGMOGopqlHTxTETHxe0aLICkWX9goG6HLQqce/jN9+mP/zD8Bq7Fyo6hZvFB9fVUveslz3FR95YFH7dVXrvFcjlSpruv5z75BT7vuWmXSU33l0TPq9mK9+MXPVimX0r33PaLPf+kBDbtdddsd7e9DN4FbmhQlcOKymSCOSjhzQdwS+IAp9uaEb8vnQoxFIEKz0tCLX/R8XX3iiNq7T+mJhx/TPQ+e1Znty/x3Psev/uxHdcdXf4ORbaZD5l8mcAMFIYXNklJhle6hv2LoRAInMVzPUKTxNUHFzf3AK5bipNsf2sQ5qH2tsQ0IXxIRvpRcBxQxWABxXk3G/URVH6ZZ0LJA04NxeODgT8fYwji2K5hmM7qN0nryiXv0zn/5Vu3uh8+8dnRD1zz9Rp1/6qKBlFIlrXHcV3aa9x5oPvV8oXFvYB/jiZNXQiqPRUUkgxRCGogtfnhucT9hYufOKdiW8ZnYtwMHL6MsqHI5rc2rVnTjTde4Znn0kcc1m0JPWdH+XltPnbngxCHM2MtVLFnwNR5p0APwwRoGtD5k28NIwOCZcyrE0YEuT3yNlzQwhIvdg27gJGICndg0ce4v3T2MsiZG5alcXutHmFKVdenirjotxG2cWBM11jZ0bGVV9XpFN95yq67deprara7O7ZwNhenPf+jtC4QeWGaYjxSDgDCGKCgVZb0ZwxPj4tBbmUNVhN+XNz9iUcqpxiwfxSfIGmjfPBBjzeMxoSgYHMMhC4qqog9ZFwQTCo2UEQcbRSYq1sE41i+873d1/swl/xkJJO9711t17YmtYNEwjtVp72ncaXvRAfFScPlBYyFaIQnfIKRmgPZB6mXU1en2vRDNq7EoIaP1zauUgtszn6uYKwSPqww8JTnfmI9B4RINh5oyLnv0EfXmU9VrK1opN4xcDYcdZ7zm0nkNsyn157GVgdx4ooV4b5hm83h1eh13TvAXTG6PQUQpRvFcSqlYKNkANmyi1OdA9cEex2PgJEqIYgKEg4f7SiVeMLwkVSNBOxPfv+Uiw3gWBWHYWAPpkAeYIuWTn79P9z36lK/7y1/1Aj3nxbd4oS7ScyFWoGivF8sOKmftjGBKpRdOQCkWCpo4JYCOrO8ipdlY0XRCKgExQMFPiQ03KEdjLcaIU8bqxfs+VIvlhhYZAtynArlnFIx6tpyvql5e8xo6GLZ04dIlzUdtczAQ2RiSn8ZOwqBQ2r3Y0sWDtiH5XD6t8ZhmQzp+5LgLOB6Eg0E3QVAYEcxVLORsBLvQWJNRX3F+U1sggN7VYvu1sU5ZgxT6w06I/huOBxohLljkXeTs77WM9IGIxqmJVo6Cks21GKEEhlu6riibUuvgkt8zhtVshObZzKba3d5TqVjX2iYcFILI52pd7LqBYLwBXxFy9jBe2NCa9cmInWvBxrC51lCpEN7LaD5Vc6Wueq2kbr9rA3KED+UsSDSpPzULEIaDidoH+6pVUbyntX+p7eapWELotdD+bl/N1YqObIVntcejmxt5XbOZDPoBPR0MAl8PGwILYzIZ1SncslEgzg9GHkWD/INSVcrBxBmi/cRjm5lyxZLqoJVTqYvv2HjsHGwbHmcywR/RYqHATepvD7SdeIaeuPUGveEn3q5UOudxHs9CgDrgYGLvEoxa8T60mXjClaKwyY9mqvSl9MqqCpubbkRa992vtDlNHIp0QsHqxTXxgjFfECF4ieRz6s3namPtQWF4GK4RUJflK/DDIl368kN69ON/6j/mUHj67U/z+yUz2MU8Y3xzpgqBnwRXG2UmyUIHHaVnka/1eMQkINj90NiUaxw8Wfs5sl/QcD55f3imeb3+R/7IYjELdJS2Mn61gM9rUTlETpOpeuOJDrodN/JcN0QuXKOA8CW1WkKyt0H+YZG7/Etq38s2L/7I/m0SK5jQV8I7WuaFXC7+wh8vK8Hkqw7FB+H3xrwS4YnJ/9mcSsVyoBmZSxdMsr/4Fx/SF//s3/nfHDm54dzZdrur1Y3j+qqvepa6nQM9+OCDwRYkM7NBfLc3123PfJpe8Jxnqtks6v4HH1arHeu2Z9ysSjmrBx54WJ//q3u8L8B/39ttaziiIafp5ifRjANGUGzx+xBx6LF0hFABj8xwqKfScIgnBkcoLogga2zWlRuXlCqWdORIUZm4r7/43GNq74cz8fjRk/qT3/6cquWq/UFNLE5G8QEFTMQGFnkkRfdSmp2s3aU4aYkChlsShCWAI5NJQOA5P+F9moqAZx4Im4mNvJOAMC9v5xJtNCBhpD1MXqBmZfOhQOcfIqiEyuFC1dcL4CdnUGPQPq+77/9veu/PXbaGKW82XaeUTCdJaTDqKo13Yy6tfKWgLYCBeGrHinZ3qAHpWok3bBmrtkzGTTbnIp+RqWE6X7SgEE9UmiF3UTgqMKlURpXyQqubKzpyfF3rW2u+j489/Li0yNnl5GD/ks6f3dYY0WM++LVi5Ex4QVAHk1gSJjM8n3aCyKVVrGZVKJIuBW88NKPw8uAm4hwy7JMEUnDaGg297YOM1AafSKyK4JtSX8H0nUTsEYAB0EACJWw6G6lcXpGIbb3lFn3T3/9WrRTXdeniBTdAa6urin7mg29f9JEt5yBNBlIxvARsItgwGbNyuJt7gn0F/Bs8dlwABnsPHjCbETMEzaZso4JPD91jLs2Ii2xFyoQQA1ZE2KCs59e9aTt8b8xWk3gnOsSf/9f/UWdPJ0TQUkE//U/f4uQJdyoz/NS69pob4UUIoRzkyaRJ0hLCZkiXnCFM3lyQhZVvKGfH89jGsRx+oG5wCY+fuNpZtJ3e0EkKxAE5/msROdmBEZddwxn7wCmaj9VrXdKAgOthQAH6E1BSxkJZDRlrMH7yQzQy/88ZwlwPx71hT7LwdeSmjYbDhMMXeCy1StUHHP8ORRsbLONqCnFuPmgghQdxclY/m8QdIpqWpF7fE4ySeWht1cHDi2gCT8Dx5UwGK0MRHABsRPrcvY/oc/cEJfBzX3KjXvEtz/XCjrlu8dDXopor+6GZY9mSS1v9iG4a/lh3hIopUgmuBZ1ZKmPukDlYGPfm84G3g6JZyxzljjr93SC4yFcFDo2/Xg2EdIQ4AiJvXuX8qscN3UEr8NLmcCwSWwyblvY8/qhVKB4WjgTj8AMZWeZBrtQbvo7wqxiBTucDlSBip4PxKg7vKNo5WNuMKYvEQ+FZGblbo3lgXZvTMekqV0z7QQ11b9pjb36PzUtmtlCXThhO4XTsZgkuZb7IeHjhkRrPEHy9GNI5kVHj2IgX66e5Cj+R8XdJwz5ZpZFKxbTFLePRTP3uTLutfavOUdjZOiiXdWJPLp/SuBe7AFxdW/NnGA+H6g4Q5sQadyYA3NqAD0LSDBnUg67WVzFpnWvn4q6yxaJH5ZPxQk+d3VGxlNYNN2742dndGShOkZm60BiOkLIeUTOGAUmh84aiYCnSLHKhF0GWiqYqlEpufA4GwTwZ9CPw+IBDQ8IEXSxjkDx2O/hiMaUAzZqCgI2UzeeVTc0sEPrcHz+kTif4V77m3d+jW17w7OAjCM8pGUPaJ86cmmCnxMiQLOQFiIBBgHQYZcVDFTqxqqWGZiizL20rPZ9qyB4ShQhKGjveCxxEMCZHUpLXCbG/VLZinfsOpyigK1fwclFtJ3gX4pYvvf+jh5YwT3/hdWpurBntLJWzKmRz/uyoChEdtDodI9xMUoik6u1BQcg7LYa8Ucf5ZTNaW6/bR9NZ5tOp9nfaevCvQnrEyuZ1+ubv/mWvB0aRXMu1Ylk3X3ejUonvpqYTTTod7ey1tN/aVxcRmlW6qWDonYiClkKHQy+ShG0WUMArPAGTwnM5Hk5+ezg2XpaMyzFyUh8nIXJJnZEkNrnQPBTZEHWZ+O0lh6ONznmmEMkl6s6Pf/gtOn/6S/6xL3vlc3XLM6+z5UYUVS0Co8jmYOwO9zXlOVxk9NS5fZUba3r5S1+oo0cbevCxx3XxUkfXnTyhtWZJT546rfvufdhFDveHkV+f6EGmC9mUuaYH3TBeZy8KRVJARVmLPBfDeU/lQs37XiYXhAGpqKD5aKSVSkEHk5Emo67TGxqra+p0Luqezz2WrCnprXf+iN79/f/CySHB9iX5XyKmWpbJocDG7YFdml+BFrqtPRQRBkA3IN2IPfgv05Uuk7bRyKCQBTZJhGIoSpJ1ndCInOFt9MmSnFCkO8ErRLBRAEIbsTE3zggLnh6Ut4w4U8rgkgDHtH3eKUy/8uv/Vn/0mRB5B03ia77xucE78aCn06cvKB7PTUkqrpR04w3XKzud6ezjp7W3azKG8iV4sPi+Ess2c+YzzwWIPqgf6BxNLjYpFF2I2kCk+exMSkp5aev4Ea1vrqm51rQYDbsyAimIaB0MW1b5WsRHs2/B1BI1HyvjBBlG4TRq4zD6JZI2D4Aw1HAeQChqGJwoxv2xxVhwyFkrO52WqUvUM56OzhaCAhbW9yiMuSfhHhTh2RdQxud00O8azSzlwrm+unlMd7z8H2qjsu742k0oLq22on/zy29b2LuKDx2HitLplqnInDk3ColFAwUdDz8HCkRK0A26wqB6gmdEZZ/yWIWxL5s63BS6fBStHHIuALGIycC+ymo477v69XiSG1bI6UPv/7juvTsUILze+U/+kb7+xc/xtGE+x9xxqvGwq3gUuDweiJLrOhiqP+4ZmQFaRjHbbDQ8IoDU7PGeTUOR3M/V64+s1uUQ3to4onpjTTv7XfsTocQsZFIujCkGHQvGeGuh4EHIrpNOqwEBPR7q7GOPqzcYa63e1JACBd5OKmshCOPz87v7zkDkITNyhCIz4QYxsrVnkEUyyYOAEnk6D8bUQOWMfJJNl7i7G45fpZV6NaQbJPY3RgCT7E2b0dr2PAoKYMvwE+Ud3484Fe4tqj66BsP74evPXNzTb/xxMKq9+voNveVHXu3yDpV4DiXrGKVVENdQzMwZ9/OZ7E+Y87ifD4rdSiO/ocGgFwRGcMns38fBQ1EuFVKxEeEeljbjoUnBwPccN/ViSbVSRe3eSHvtPReSxXxD5UJek7jvhqICctsAACAASURBVEOZXFCrJjYlHGbusjJZVUtVo8E0JJ1+J/jesVZz2UBot/s6fCqIuKCN+cRwG3VueJAYrbJnUxRyefBqozHg+/PfKCcXxvAD+cw8F73uwGuqWCupEuWNiJK4QXxSFV/HVFYZUivmaQ1GYz8P88VEO3vnAyJlbhCFy1yZQiCPl8tVpbGnsGp7FIjZmLROcuoPh/78bNpwRyzGUWz0ehbntMjR7WZVyuUVwdXr7mvUn2jUmaobz/0+bYaMYaliox1sjG3QzULDghmKC5C9Wq2so8ea6ne62tvtOSuTF10q3JlGteaxN8VKu9dVKkNOB3ZHc9WrDRXy8FsQN5XV77e1P1SiogyjuUU0U84WCkTfcYDLPmR8f3vbURTOpiZvkzdeyaeUnxX1q3cFFI3XO/7Dz5qGIiytkoQOc/jgLk4CIgFVg6aITdtIOI2HIsey9eO5YjwUB0OVBwuVsilPD8YLaeh4qDCeRAIBFuxhJA0W0VOzhTIlrItyOuDgpOANx2D4j/e5MIJzsZNK6fRnv6Cznw2xl6tHanr+193mfaq5UvFhVczkXKxyTWnctq46Zp7TU2fOuFHAkoS1zMiYPcMct3pFmULK1AnWz2P3n9WXv/CYf8Ytz/kG3fHaHzMyi/I4Gs108zU3qdBseg8ieN4cPz7reODG8+Cgrf0eiPlIYyu2L48N/bESjt7yky4LvaWwY6n6vVKF6q9NPAXDJUqu0d+4YssiI0Cph1+/jBtMriN8Ra5xOpt1rKRNsj1CDpyq33z/P1C3HSgCr7nz5brmxqtcABx0Z1bWr9Qa6vU7urR/TjlGdLmSHn/stAZxXrc/+9mqVvM6fe6M9vZ7uv7ECa2vVLS9vaMnzjzpppDiiIaMz4doq1wpetpEEkN7v6dhd2BbLDxK4dguJzNYzvjfNLjX7AsUR5HXPsUGVic0arPFRNX1qvLFgnYePaMLT14eB3/krj/QddferEqlbuUzbgU2Bkh4Y6FQC0X0UogT7LEYnQeLN7iLUDc8GXLR2XfaRzwe2KePZ0apvIq1NRWqjeBEYEN+riiZxwFkNyBs3nvgvrt2CL8Ke38yjrX9C5y3VIhgNH+RMW2+rNbuec1GHWWLee3ut/Sun3zb4Sj4uptP6OWvfoGeePyCHnjgSfvvrhxZUX2j5saow0j2iTMu5ODR7oy6FnmwXyM+KxSLqq/UDXKReIZ1DdcBAUm320sShzhPgjcgzWqpXnamfKVasJMCtQXXGFQvX8wkE82M2i0Q4CAupdgDoad2CEVz7ElUrRqAiUuXdjXoDrTIZk1rAXUv5wpOiWIKhi8grhrnW8TeIZgL9Cx7JFudppBOtZiA3/vil9grsPdaROr3+m5CKniDRjMN5lm97tveqptO4JmMQKSsDNz5n/3A2xeMaIFox6jiLP2OPIrhwMf2JWR8poKzNmOAWax8Oq8csZq8EU39w8oZTKGjQ18whmpsFDYhnsEhgXsHKZNFWnSCCA9Dv3cQ6qlMVv/x1z6lv/5cSP/g9a7/7dv1dbc/278GQmbENJsyXz/QsN9PUKC5f83CZR9gtMECrYDkVRo2taZopBDCRZ9F3u0P1GGci1pnNrbyrVJf1X4bhWjOCrNCJnJBSsVM8QsBHMNXDvv+aCSI1vEirWNXbaqYnmr79KOKBrGVX0NsJVh0cazt3T390u/8iQut/5Wv9WZd15/Y1PXHtnT98S0RUefNeMkzcVbosihcmm4tszYD58NZxBSAfgqRyKd10BvqV373M/5ejP9+6t9+r0eQFP5E8MwHQSiQt0Ka8QekaVm4QdHhwHRb1pRUK2wEJXgqNirs+ziNzDGFYkBxAZLnAxeT2elMu6M9DWdjVW2hU/XIcO9gx4dMtbimRp38TIzDISUz5kosKOgmIyK7QAanRk9Si4IRz0UKIm3sQnWJloF6mdc6p3AFSc2Zt4ExOV5fcKGXBw7oE89I4OpkzKEDro/nKP+wCwkqRPys4KR2Bn0bZtcLTW8imNHipZhN5ywWQomyJBqjEMun0+p0d40AwInla0EkMZE2cTmdUzFX89hiGndddKIwdSYmF99skeAdxTMQT0HhaTbSGi0mwuqpnCpIC0asYURdyNY1tF9BiEXiPoLXMzkEiaP9S0U1H4ytVrDH4XBDNGJ0tNXxgRSQe5A8qUoKSiatbq+vLrzh3NIPK2XfxCgaegPDiwqqSWc08H4QxvdDI6CIqmwQj9gMOxpPE8grDo0ixftBb1+VWsl+nk8+dFEfT3LDN66+Sm/+uR8P48gcewVSOc4kRCyT0GSEozBE+xmgmSrLOBkO0Wjo3M32JHjwrUYL1Wcp5dkTF3N1ODhsDYTPZBhr0QCZpuGISexrSkoV8hqM++pScCZjNT+bh7PThOOG19hBT3e//z8cbg2vfuNL1GjWVa1VhMMr9ltQc0B96yvNoMqdp3Th3DmPmipV/NCgOMzUacMtZrIRKVfIOIazUirr83/6gO67+3H/jBff8Wa99JVv8VrB53Qr39DRq04qpnBgbDhllD+1QToXyPQSCtD+UBd2d7XX62kCnQGaz6H1TXj7iebs0JTESOcybWgpGLksF0noJ4ci38vXKrGUCdmylwuXZR19KD521mvgeMODLJdRl4LGMHYMnDiKiw+897IC+I1v//tqrtRMOwLB7R70TcWhUcXgv74CzzajU088oVZvrpuvvsXP4hNPPaFWq6trjx3TkWZD/c5Q5zpnxKR5tqBIDzYoq6t1i60oDC+19h23R5SbY/2YHi1jDyNpcLGlympVtbWG3+9qo65mvapOp6cdUKxxWuMZwpvYGeZHjtUUa6y7//xRtROe9mtf9Tq94VvfaP7gSmNNi3ReUY4AgaKTXDj32NRAbRmXW4nsqMewT4amCLsSTJn5NXsLIo9ghszED+EK43+ACNwH8qWGStWGykWa13ngdS4FKIlxuJsvstoTrmFYIMHmh/XFz7VbodcSzzn+ijVdOP+oZggm+ZnjsR4+9aB+8q7Lo+CXfMNLtNtq6/TpS1qpSs981k1a3ai6gD1z+oJNoZsrVefontvbMUBAUUVThv1VpQK/Pq24O9CFVkeKI+crwx20hylm6fHUNmfg+9NoqmItp2qjqGwuOAkUskUNQAwLGRduuUzeHq5M0EDVDw466hy0HX0L2scWgU1LrVrx19FcYNXCLlAo5E09AgRyChb+rOQIExvaGyZ8y0TMhUyDoIhl1rT9HrENQywT2bkDoRfgB4U3NJ+D/r6UWdF3fOtbtFapaDDtqLayqmaprugXPvSuRQqO3nSsQT9UnwC4oHiz1NzRStBr4Rh4LJOmGwa5ySi/SKnd62uamTkzLzMH+pTm+O8tRytJcD3kcyxQ4Hpx0EapgoqFmgPW8QAEmv2zT92vT/3B5w83wn/wipfqLd/+qqSgYRcg+HmieNTTbNh39jCbEX8GzFwpQaAu+kZz+nlzhp+RyvkhAM3hQGDExshkAD/OOaBzbaytW7Xb7oJeMaoM6qFasWAOIOPW0WBgXzo6YA4VHiIUhRzAm2tNra2XNNjZ1rkLF9WdTO3fxxjgo3/4F3r49GWC+v/KIvDK73Via13XHgsF4bVXbZqjQecB8mElMRsADvdubUKpGFg0iWEqEFdEt7LQXb/9J7ak4PWTP/u9qjQKmixiFfJpTbuEoadVqjcMk2fmIMBZ7XVbitILj09tdpzN+B47wJ5lmk1rNpn5etcrNY+x+iPgdu5/3yPkSiGnveGeuvFApagYzJHtedgNPoi5elBP5SjIMuZZYbEAbL6YxsJdAYuhqT3wSLUoebwO+oRytNdFFQx1IQR/z6O88oW0+XrzadYctXR26s/BSBREz4bDbKAReY+oWbNOvrEiPpqZ2wqS4rFOkpvKteK9NUprSkUTTcbtgFTOITVmvT4ZNZn/R2EWzzxe9YMPLQaLjflAfY+jFlYI0jDBAaS4W+aw0nqHVJCMC7gJHm+OvoI3MtVkGGswmyibK6uWZ9Q01/5w17Yqi1neqATkZV5ZxkNWoPF5YhUrK1aJQgNxQYn5e2Kg6sxV+MJwwxBwUEemUo4uAoWECA+qm4c/PI81i0Ami5osukrN08pF2Ehl1Y/3fI8DqgeROu1xSmqOAIHvw5mxJJdjdpzTZDpRf8yIY6pcVNBn//iL+vM/vN+f4fZvfrm+7rte6+cV43KP4yCWZ4JP2WwyVoyfIOipIyLhzdnBTNMZ49DYaHGHKC54q6m5Vhc5rZpoLycQjGmsDN6FqDz4lLbnITlkkVKG7jqd1qjf1SBJgDHicsh5S2L1Eoc0UJGHf/9PdOnLwb7hpmee1Dd+20uC+ric13wyVXkZMwYdJ5M12b3f6VtBztinXAYFjNVuEUzP5+CzzzVYTJx49Ke/+QWdeSzsQf/o+35ZV9/4PE9EuA7XkA1aX00sPhZKMWqCs+2pCcVA4o+IwI30j25Xe218UxNfxESgYS/OZKh4uLsszbT5m2VQjE3Lwxg8/Co0hksfuwDmJX9/OVwmQVGTn5CghSH+MljjkP6BmAqxAXsMxQPN6KVz9+n3P/w9/hmofV/9+pdqbXXFghFsO1Bw9ns9n3nYitSbtYAO7u+qNxqqmm8aLT2/d8GoTjWT15GVVZVzZbVn+9q+1Ff7ALEjzhlkcaed2MCYcKKhsso519a55kxDYG1lQ1LPaAh/du7DG5FCpVlVsVb08z6dZDVst7S713NUYK1Z0MkTV6maL+rev3xAD97zZLif3/J6venb7lSerGoa0slUXXzxsDor5AMKPqepzaleK9vCZ+rYQYo8GjeeudDsck76rrDfeYQbkDv+nJACxpHBYSLcMdJUmJwVSOI5BHDD+chZYwHiMmYuSXjhzVB4OgvYBSAARDrwc6fS3qXHNWeKaM9AGZH96Mc/pP/8qY/580J/OnrTUY+B17Yaeu5X3axmvaB2u6PT5/bVG8Wqr5QsVptNFspZ8JkR5vc4DJQrFTtLXDq/rf1WR7HzyNM2w6cRoI6g2aKWO7q2po2jq4qjoVKFsBhj7GHwh4wKmkWxbZ8ABNjPGDePx1OfI47GJRKU8IJMRuViUc1m3fsS640pymAcWTSCchjkbm+3pXpzxWuX/XCwPw6ABkbvoO6s62F47iiY7XM4IjEkrXKZMypWud6w0TaIY2oaq9XZVaF4lV7xom9TJZPTpc5FTfi3o6miu37tnYvAG4AfADFz4NE9prR90j1QsIxRfcGzKxj9iOakFWCymVend0mzVKxsAbuJrIngoCAscDZGUBSPsCoV9UY9j66qpbLHReSAVvie2Uif+vRf6zc+8l8O65mvvf02/fO3vT6QW4OVktVqs9FAiwlci64jUUajnuH7RnPFM35uGl5/jEgCvBuKHYoQxjOopVjfxK9BvpynmatLKyuoaFbUNuE1OfAXM5OisTeBl3fQ6bq7dpQbByaIFYUl1jLxVEc213RktWYrjU67pf3tC/rk57+sT/3Vg4ef6+lr14RDF8Iykvoks9AcEP+Pgy/8mhse/j5wLClE4LLdc/FR3bvzmH/9t7245tcd29TJI6s6sbmio2vNJLMyKJFswxDyD5I6MPGJwkdxNtdv/+lf69T5XX/7//3Hv0s3XHfMgdRC3duBOzfT+uqqsrmqZqCDeKstCIOfOl4JuH2UjlWMC7Y5yOYKxlwoom0zpIw9vDAETs0nmsyGWhihLZgvNpmP1Z4cJIkXjHQzRg6nY+D8nC1GWIcYqGpetiJ6tgBtSYxNZ0MzXCbznA86W2WUCk6ioVCjkIPOAILEQTDnPWPES1E4n6lUpMMbmp9hxwYnAWTUqDQtIKHIhOBu+6EhOc8rPoQmrM24r8li7HFaqdi0GehsOjRdIj3HRgX1H875Ey1QCcy533NlU+RjZpzWQpMUL0aax3NNo1AoFrJVLYiI4r0UsppDu0iBsFEYB4Ubgeo8dy5o53Pt9/c0nw/doZYKTUc0djv7msYIYgJzk1xgLJNsLUJLZE4uyD3CCQRQpLrQKkHqhqIQuGN2v89OPbInWQPEgwYSoJfPZy+8OU0QSr/LCSO8vxDvFjp8EE9EDZCWMcJmPMa1LhdrilLwFkf+OsbgfJ2TePpdq4qncaRfuuv3dPqRYJnxLT/4XbrtFS8LLCeLF7D/CVFuFAZsiONlbi2cXrYH/LhAvKYIcIL9A9SQngU1C2+yRUVqwv815w9D3GDUStEHV9MUGkcrovzNqFCragJndzIQvsIDDmek8R4VB9uUoAwISSbtU+eEL+Dy9Y6f+AdabTY19ggNs+Gi+ZWMg7r9jkPu4TK7+M9ELvLiychczBDnGflzsDa4bv/2n/+2Uw14fc+/+APVmltuBAtRTtccvc6j+qCxXWiBwh3OH1QPJz4F9IjmmTVlDvNg6EOyzV6LJRAriX3L05cAANBAhcM/Ke2uGPEGPlzgrS1fLgSTwmLJTWN/Wn6F/5uMmpe1RvA1pbgpmJMVECYKnpCqwPTpoS9+TJ//1Pv9Y6696Yi+7lUvUro0UamKUW5Gw8VEl/b3vBdAW0nR5NJMziZq9eGBlbxeySJvddpep7kSaGNZuTil/d6BdojwmuW0Vm3aSaO9j43VRLnVmpr1RniexozpO4Gak4yzQalDQRVSUODG8uyy340GQx30h+rskbgCuldTc7OuZqWmL/zx3fry3aFheO2rX6e3fvublWIiAB8tBYCD7dpcmSyNLJSltNdss1r292VVca+ClQ+j2XCfQ2BBcha4xgvoNnQHxEfwXJf3jX/D9QUVLBYrKtXqXkfw3EFl/ZmSz2nVszm8oLIJPWkJQLgxDkkue7sX1OlsJ6gxAsqFiiXEmVP90I//E+3sBV3AymZd1zx9y8rXa687olIJ7vHAzxZODUwbM6mq4jQiMYRQwWeVEWmjVvd+uX3+gi4cDL124IkT74i9Gf/2EgVgJqVn3XBCGSgpoSbWBErEcGg9gf398hmVmeoACmShu2Q1wbJrFNDNYUy8Y3JvoRYUaH7TngTt7u7rYDDQJuIPePGLIJTFTYPs83PbFzTvhwSiC9v7vn55JnDzuQZdKEcZTTGajpmopVSv5eyvWm+uKVupONc4zYRz1NPmynHdev3tqudXlY2gvYw9Bo7e98EfWFjZizQ+jwKHQ4FRBryA4MAv4rws7Q6eM5if0rXjTj2ZtDVdDLy4QPVQQ1CxgkyQBsIBRqHFgUphhsSZBZ7l4kUZjx++dO/9+jc//buHG8HN11ylX/jxH/bisjklruzTyB0UhNhet6Veq+PCgVl5lC87pg0UyPPy8TiQlqmP2ORTjGqoIilMg82GSdvwzWxxAO9pVeVaU53ewD6Hxmy9oafUaJTdORGVBW/QsXmJ6gnlMI06OaVsqMePbXgjHI2manVbevu/ChsPr3/8tJfru5/zquR3V25+/7NfL7e4hED+P6n0vrT9sO7Zfkxf2n5EX9kN3eDf9irmc0kx2NTJI2tarVaSLnzJ4w3xWzztXKv/8qWH9IX7w/f8ln/49/Str/lqex7Gi6k6pH1M5qqUqqqurKqSr6nV2tNB75INLikoOAAwycxMQZgYR5CviX9dy911IVsIROEEaWVRZzIlm2kDcQ/GHQ2niDf6Jr1yO/iZeE8yusE2st9t66qNExrHaZspM2buMZqfs54j1YpQDBjrEV2IRL+sbq9t8izFJzZB2GjkcpiCwrfkwMDotmepPgcnXRIoCxtIIV9WIYs/W6x2Z8dKYe51MVe1GpzrwfegGEalSpEM55WiZjIbhOJe8GTZaCOPcedZgBpHsqhUxI8PxT250Ch6+04rKVQK3rAXk8i822Ie5FEeWdpXKslnDelLiC8Cb5D32em1laIQL4CCozAk4H3kZo9hc8zhmc37wAmJJ2Gz4kBnjIvNCQUGz4vHy7Y0CQklFAzlXCnwhWPQgYEPXatWi1i2lM1jWboD8LyBDjJJsDFqYgrPn7GB4wsKcjuEt7NAgUciEHY+8IQnqlbrvkbQP1hH8CZJHXnPD3/YCmZe3/cr71VlY02jMcXcRIN+x76RhTyj6stj4JCJzfoLFh08bVA0GG1iBA8aRAE1orGYIH+QfVBr4L6ISVDMg4BwKviEnIX8XnN1IuUoRlKRJsO+9wWkMuxRofkK+0rg0QYuIN//3l/7fXXOBJTujm95vr7mjts8bQHd5WCmAGT/5Z72J4zIQtHqEVcBVDqJXZzhsQiqGYqyg9ZYd733d/x988WK3vXTnzNySZGzWlzTWnPTzyKcP18HslU7B/YBzBEy6klK+N4uABO7Ke4rLgDwWHneeW/LWEo+Iw4SiGGCdcWyuEsQv4QzZuPgv/EKxesSSbS/4KGX4KFbdKI4DvuVP1cB+43yYTHF3o3tFsXNX/3pL+q+//Zb/jpEbS99+bMU2WpnXfl0Sq0Rjf3ExuwuxljriAfnM/NBWSLLSYDTJkZ4xwWDbK4PdJRxb6Jpf6YaqtJspN1e27ZgRFmCBvKCh8aUgjPJPnVcRxCSTNrTKAq1SqGoup+FjP0lEZZgxcK+hgnxSqPhQvdzn7xbX/yvAVh482u/W2959XeqO5poRmPMOl/wnBPYkNEBa8V+hFPV8JccBiP5BffLY/mQdhL2jRCRtvQRXMY/Mubl/LagIaEYcemhiHG9MMjm+5AgA90EMUcaFwSShCyspckNsZL8n++7HZKSNJHkTj519nHz+m3tw5pCIIYAL5PRQ4/drx/7P995uFpuetZx3fLcI9pYP6pGvewUJvaqVBpxHJQvqcO+NB4bEGJ9lit51Splf96LF7a12yZnN4x8KdKhtzAdJF2GYImNZtVaCK6n+eCaq4d/HhrhdEH1csEpQzwb1DPsjT6DhkM3FE5UynD2ScPpxH651Cw0ULuX9tVtDVSvVVWrl9QZdjwyX2s0DYKM+yNlZyn1h3Nd3DnwlOzIsXUXuvu7/Pt+oDlEC/Oh84WMGmslhybwc9g3+31oQEzAtnR881laLR3RtVcd0Y0nrjJQE73nl9684AIBezo3l5ubxAtxpV05R8jZg4yZNzhfYBOTVy5bCQauC9SLCEIwJ+YShYdjnspqEvfsOM3mFbx2cBgv+gCAONt5qquf+tf/zgRzXse3VvRv3vUWh5GzcdJXz+dBOdvrtHTp4raGvZaqxaxWqyuaWP2LHcbYM3yUvyxGYuWyFH6YPcaRFhZ/LNQsV6ywxeWczoURNgcdMvFiuW4/HvNYEw8lZu1wAJuNukPP+Vr+zg8NXb83vhDPxoHPBnj9ySMuTt7zK7+hx06f9fu7efWk3n/HD12xQS3X8d9e4IWvWPa/VxaEV+6Y4c/78VBf2n5U92w/YoTw1MHfPXJuVEs6ubmqk1sNndgiwo7PEIJDeWDvfuiUPv2FsME89/ab9YZ/8k1uChilwaWaIl7I5lRcWTfvpNtqaW/3vObZhVNl4MexlhbTYFHDegCNJcaGBcy4w1wmUNlMMGku5CrmhkJ0j6eDEPSNoCTCPohuEO4TpFoU5IxIxtpcu8ojeQpG+E7dfl/TNG7qU+XnRZWaqCeDQhd7GIo/RDi8sog8iLty5RsKptkCb8Ke3/PqyqrHlY4oIprOJqiMVEDK+y4Ai5mKm6EoTf+YfFb893jy2PRzOU3mQw3GoKZk82ZdcFI/YQ1EIgDo32IWHmBUqqBQ6exEA0yUBx0XoozSI7JoF3PlshS6rNOMcqiXM6CKwezabWqCeHOgsNHNFgNl0jNlskWPWkDQWDXlUs3IIAgTRTdFYIpkjhwJG3P7+sURmzGnB3w8khdKWrA/MAXIZ1XOH7WBe3+AWWzPBTDvARV2AaX45CAU507hYXyE/QVqwnC92JSDuhAPQ2LoGDMGYQnXFfQY8QMbXaVccyMJ9aN9sKfxpK/9vY5++j2huKms1PUDv/pTLuowr929uKvVrS1tbG66iMNWhfxavj+TBZ7XpU07/x60YRTDE0XxHzKy4f2yRm3EPpsqhysAqvnEOoYiama3AxJAiMUCV41UxPcS708cEWg2M2n1bbAbEJRgtRsizkIY40IXvvQVPf6fwhSkuVrVP/3XbzBKDSLPdYJPyeidETgdPJ+DQ4nrh30IhSCjKBBU6DbeWTJpPfbgRX34rj/y9z15w3P1nT/4Ie/jWNpslDZURzFvs3QIkXMTyEniKUFOzyFaSBSIOAzYlD54APL57A8IJ8m+osHQfiluMVI4GrhwcNFLAbD073P0V/izv7HN8ZtDeC/xAbSAIRHNLP86QZeg04HsguJTKFC4eKSJTYa5UhN94td/QOdPhXjLN77tDh27esX7drW24iIE1wKqcZS88GiD8C5Mv0agl9OFxYyFTMH7AEUgZyBokznPGTzZ5uodDCwkq5bzGkA1WDBdCGI+1hYHf8jmnft+BeHfxFSZ/mSkYa9voVY5D69OLgAxbIeDRqwjq6WZrSqdzekzf3y3vvCZB/yZ3vE979YPf8dbde6Jh9WhvoQzG5EKNFQ5W1AXwaTP7pTHghQr9iD03DcgdcErj/0rCDeW9yQkToVizJM1YhzNzwy0IU94Uc7ya/Ojg5hqQr52OqtcpWlbFBTn9uL19wpnWhAlMgof+fmfzQYajXa1T3pUwr9GbLH0L2Ti9u9/71f1iU+HUTCvl33L0/XM5z3LSCeHPVG06QyG+Vhg4Tfat8iFZjMPNcP2biHSkJCAOO5bZIX2AbQcOxmaAfbFaqHiM2uCTgFvQU8JQrQbxXImnTdlCRoMCLnFs1Gk9qhvK5vVSk11HE+yBe21ey4k4QwyHbVIpN1VvD+wwwYCjtbBnmkztdV1J6MwJTtSDvZau60WeketbTa8/i5sd3SwP1YhEytXyAovwMFkqsZqRatrIZ2p04KqgVfXXJUCaPd1yqe2dPLoUa2v19Xa3VP0k7/y1gWbBUoU+wC6LQ8+TbhXU+WyqQ9JqOBC0jnOgA+LqhQbRgVRXtSJ+gAAIABJREFUUYLu0NV6w0IawiEdYe7c16Q/Vq1U86KkiOSAoSre3+np537iI4F8CaxbL+tf/uDrdON1Nxv9m9kFPqAjmDzunD+jg/2LqjLDr4bsPMY0qCAxK6Wqtu1ENNfxfFpHj9eV3Wzo1GPb2tvF3mXFhrXMznkgkH23+gd+EEuVmgrFmiaQh5NNyvJ055JHNmC2OxydDov/inibWQRCFVBFDrlMJtI9Dz2i//AH//fhQn3/He/Q09aJ7vl/R/YO/9H/j1/s9FsuBEEHKQovDQ7+zu+2sVLT1VsrOrnFyHhN262WPvrJL/jfoAR+2zv+oeYKEVT2cSLuKJ3WEFVSruDDb47lyqirwTzEWeV92FeSFAMI/HA/JmqDAqYW/l78H1A1hwWoMGsMniWQ+lqt4YzHnuP3eHDZ4DOOYHNxk02Zi4p5d5pwdTY9oiYKsdWu6VFei2JQAVpxjCl4YoBNwRM8lYLijp/niXriG0UxCCyfg4fGyG+GcOjAhRt/bhW8R7dhxMkByjiQ58hPCVFlGEuT7Rn31B0diEB6ZBYc2BzoWBZl4CDSRSs8Zyli1RARjSAnz5RNUZSmVMyvGGmMGCcveuoz4siWjMZzPbJZlGQUz1j8YIoe7IA4eAp5u0J53Et3Dw2DYqhabWq9uu7rgw2CbV5RvZXCXsCID5U+OZVseDZOxa2fcY4iH2ijWcj7juYjDQZdjyb52wYJDSn8Cw8CKulNb+j7m06htkZlnXeXDqoHysXfU7xR5Fw5FrMB7QJ0AQ/RvEeTIHvcl//62Uf0sd8KgqXrv+ppes2732bu7c72eRuRHzt5Uhf3216zeaauTs4JSlm784+ZMoSihutOUcjkI9BHfLYFwjxm8xR7mquglMogsvAlaxWv9WGrbdVlwFNAzii2pemg70KhUKupO504PzfDmN93I3ytGy8LUmLd80u/peHShP1NL9fzX3xrsKtizJA4CoBO4fpBo4LnnwtlfDNjmoPQENM4GWHWTJ/+xD367CdCBu7zv+Z1esVrfiR8XiIWi8HH1BkAFrVM1e30jGDnS4wiAwLoZ8iQTcDmuDYUgIFaA3pOU5BYvyQym8CxjE0dMW0mEYyEGm/J+wv//X/ggMkfBMuXxMonKfqWXxxyL1Do51QslZP3FSLIXGzATEin9Ms//oLDve/HfuZOU454vzQwqHChXFAom1tsb8mJUxtQ8mJbgnn9FL5U4oYR1miIJcSHcZaZubiHCoLwrFbMJzSKnBYZDNbHHnEWyEYH/cNbs1Awqj2cMxkIexTXcpkVDK0AJHY0GwnasOlZ85nyyiuzSOvTn/yiPvvJUNT+8He/U2/7tjtd2E16Pe10uqbWME0ZwXOnoWFUSNOLYMB8ZvbMUCgvFbh/Y9SerOWETeA1zD63LABD7RgmODZSsy8g1x7UORgvDxBJOlUM9XMYETvWkG48SS5hP6AQpYBUNFA2w0g51rmzu75mQQEUxCjmHGbSeu/7362vPHKfPzvemXf+6KvVWK16xIs4g+/X6zMqJg2KvTlE3HFO4eUbClDcROC7jl20O74NioMzoIMzBdZbUEBY9xTjpgjFY/PtePHJqWVIEGK9kXtObTDu91wLEV1XTRVsHdfuDEwtALWHB7q0dEFQSvFdpSEekoku7UFdSFxAyj4P5uYDNsiex2d3MjFXkH2pnk+pWq/YiqrVCd9rZTXYCg17YzstIGxrVq5SMXW9Rr1SAOLmXVNhors+8oMLEBnIon6gUTJZ5Wa9h7JchFmwuQAF5AIIoiHxXKWakwSiFF372B0omXy9YUcxRPtcxQtj0puoxMgN2JnbQmbvdKG7fvL/0tlTgbvDiOqH33SHbr/teSrx97ZECTAxrzQdb7/tG8JAhsxSCMwID1Bu8l49uU3nVM5ndfNKTdnyXJN8Tp1BrEELFWohcH0mocvH0sPCEA40MlJzZUVwHJPbG2b3YYP2oefYFR6gkGKCPIYnY+YoI5sQuLt47NRZ/fJv/f7hpvO6W+7QdzzjlU5YMEcl+f7hC/7Hre/wn/0v/cWTB+d1DwjhxUeMFA7ivxk4/j/+sGMbTT21czmb8mc++P1GbWyBAWS+AJFAOdfVfj9EnZXo4iYDTSIagOBinp5zQGbcNJj4G81cgLinJ7EgU/B4mE2cEVYf4qvjzfJaLdWVnmfUG1NYMLYENS658wrm3jNFjB1ncyOKFByYf8eprqZwL4aJmzvEcEYjSSqB+VrQFKxyrjhVwuPBycwiA1Anjx1REmciFfN4MmHevafJHOPntEr5hlLTYJBMwZWiyy1g7ln0Bsb7Y+w+BXEbHjhOiAfZXonutIN1EoPYXAphScajtCwjJRTL8cKGz7PZgb36KKRr1VVbMkym3RC5pKwWKWLRQOYYORLi3rfHJKgEKR10lPadAqFKkSIDp7drvhhWLI3Klp8BDH/Z4EBA2QwpLHiu6OS3tra8sXS7XWNVrAMaQ1CX/dFFjTo9NUolH/CQrC1syRbC50xyRnEJAJGgGGT8bkGZUhoMh6qQIMPon+IL8QG+pPhzghjxExPUmY3PIjU2W0ybC1n91kf+VJ//s+AacPtr79BX/6NvNNpHZiijFdJNTm1fVKpUUq1aZs5r4Qf2TjQNTgg1XSEp3oxicQiE/zlmC/QSUZxV9YG/xYa/3lhRqbLuxINxF8XmMFBLpjN7AaYyoJcdKiXlUDaTpMPvE4sSj56T1AXTKFORdr5wnx76xJ/7ZzTXanrHj3+nGw4XU2TU4tthZS38RYqq0LyQzkQBCNWBApjRGubks8VQv/trf64v/ddgAXPHa96l27/uDUlTNFM+U1S9iBgviBLg3EA7gObBM8z1Tj5wSCYIPBEf9qFogQ+J/xkc3PCly4J9yRULSODQXMwQVxZ4gYEjthSiHUJC4ccl2yKTlcsswYCY+u+5HiivbR1W8HPnqjQxo17yDvudbf36z7za/wbj3ffc9TYXbxRfmdxU0YI4sZAIMcWiB2QsBL6oUC1Z6AECvb+/74OXn8VYj73BY3FEj6YuTJWNMFDP+XwMn53rReTn2IAHhxT/ppQHsQ37xGgaHBXMuoNKhBVTlDEtA2uz8WKoWTqtUiqr3gSq1UyVWUqf+sMv6pP/OVh1vf07vldv/653qFjNa9Yda297WzuDtpSrudjF3SN4MsIjT+L7+GEIisx8u5KJuUxpCa1M8v+B5ZDcc9MLHD0a1q9tyJL7ZF5hovbmGhl5tAI/ViqbV7EIj7caOOF8T9Is8LXNTpRKQx/hfk+1u9NSr4Njg69M8pwE6dBkFutd/+r7dClJCTlyfFVv/P6v10rzKiOyg17PPFkebmxlvF5waCBpKw7TBPYWmqYFHrMeocK/jrwvQnuDpY6gtJovuzHnZ4K4m+bg2gbEMtY0NVcxDUoe6DSmKo3JKpfKtZo2Sqt+RqgRQO4JvuiyB3Bm5XLqJgKRWrao67eOGVh5cuecLnYv+XkfTDPm4VLc06DUKrXAARwySeupXlpRrVo3Yj1gX0coWa772YSWk5kXTM3Jppqaj4/oYCel9WpZ1x9r6thGQ9EHf/PdCyLVwO0stFiEsQx8HDghIAuT2SgYHKJwYROfTbyIS/maBnGk0RjIc2pRAAjPXuuibV8K5YYLP/xuoD7wIhqHlf6Bn/64nkqMnin+3vGmV+q2p92qZmPN8vCI0HmgZUYNEMXt1RVpOJ3qoH2gbrsV1HxIJiGXYmOBXxZFRyqtajZSPVqoG/c1S4ficzAZhnxMDhBzgAL3B2sbjK+zeZRDgd8XOE7A1YGwfYhIMCpJ+FDuaBl5JN0mYxAIsHd99GM6cyGQVZ+1cb1+7AXf5X/jJAMfxAkX6P9T+XflCPh/HAeHa3r5deU4+YptMzzHiXIrbKAPXHrC6OCXLjyiL++Ew+Hvev3wP/9OXX/DCSuB8XgEDUH1RIff6rcN85N/GYFq5VNK51Hl1TQZcK0ZmYyDFxRNxniUPECMkCiySmpWVo3uDOKBDoYHPuAZZ62uHBXmK9jAsP7g05B+UqqU1R/1NBjtiYmuvZbYzgoVZaOpMhj2DoOVCfQE1rNzgEE0fICHsUe+gKUMFkghFYKHEspDq73rMQ980XKxrmwa376xuuOWG54cvXiq6I7SYz2UD5Ci56kEJaO4zWmWCoIRi0uIJyQjlALKvkeRDuKR8vOSCjQHiyz5I4rnA9XK66qXS4pHbReGKIcb9TVNxkONBy3bdUzHc81zkSoVPKMYzYeHDNsIuHSCCwPCRTpKvhKsV2yNMXWDRxM3T2POLI/0Ge0zWpxGsSkVvdHAquuAAKJmC01DCu9Hc9hy6k0vKB6MtFLGxR7LnbnTKpxRmcmokC6Y9wsPcqm+5iDMZSkYKapDVjQjF9aTLYkY91YqRuFAekmg4TOB/BWzRRclFOwUOu95x7/T/m6ILXzJm1+jl33THYqHPVuZYFMRjwY6deas5tmcGisrzmUW6HCiFC2WiqEZHI1D2DqTJLh0pnfw8IdunwmIVY1cqwAV2wy6WV3zdR619pVhAwVBwPkgVzQPcDoMPnrllaZJ3Bf2dqzoQxCU0KBCscDeYaVgTp/6sV80T4vXtTcd05u+71W+Ro7LRB2OWb+pJ4TWszcvlC8Qv8kQKthYYBCLV2JqNtDPvfdjOn92z9/vzh/6iK67+YVe84wfHTaPYf0sFTJrTZmZBjpEcriz/zmH3vzvIBoz1pd4qDE14V4F/Ce8AINcQIdtNERhoiZPkHdTAgMhMvwDb0tXNsNLLmAiSVhubcl4MtjL8Mil7EBBE0nh7lEcik/7tM10/tRf6+Mffqt/xMnrN/S97/7H/rkT6BfQGxQQXCZOg3ji9QWK6sSqSlGLcZj6wB3mGWYP534xDnTDQrHPsz+bq5gt+R6Ovd+xDqCZUCBj3ltMrnUQpKWjrNFn/OhmGYoQ1tbcrhjwo3OJqnaM8T6fMUXq0kCD2VCVRU6f/sTd+uQngmPG2/7x9+hNr3pTMFlOLzTpDc3zxaKJgmngNKKAfgMVwakPsGPiD7i8BVeKcpbqbVeHSb6wmxCQ4MRDECrAnII1iEEYxZsywHNAU8VzZd5vED/xdTzbNIlprjOc6nxepRIIYaAJgMLxI/Ed3d1phzrATWQwaOao5Z4/tX1aP/pT3394ZD3/ZU/TG77nm+3kMBrvaci0JYPQL0n9oHnB0QR+LNzsVOAdQ2fhLEvDkWaPG/QNEE1nkUe7GPezsmmOg80uIFdwPhhbNNix6MuhD86EhHNHTZDWRmNDJ1aOmiIBJeCgf6CD/q7toRCz0QRn8WFkmlJu6tiRqxxO0B111R+2LYxsjzue8PD9oJes1OthajUZGkjJFVGzY6mGrc6B12UqYgqFW8skTLbiocbDnAadLfX2irrxmuv09OuPKreYKPqFj75rMQKSnI5MPHUBmMXgAvieLDs698GhQomLR/qCN+wIZWdFFy6c84Z87cmrFU8G6rQvuhSGY0GagzNfSVBIwwWTfuMDn9IDXwqu9Ly++zVfa6+/jfWrAr/Ebv0BtsWfaNYfaoQ6NxWpM+pqb++Su0wEHVEULF4Yk7GAgHBT9vDikME4GKg3tnjDKmGegNQsoHlgVN7oU0onSsgkyjBwIZa+Rv+drfOAt/Ssyv2zez/9zJmS3gOhE3qPUkTAq8AFQQkdEaUpXRQFIaKAERURBRFQkBpqpF+kiSAE0kiZJDOZcvrZve/7+z/r22cmxp3fwNTdvu9937We9RT+HshgQmKNQ5DujqJjqDSL2GRt6Uvf/qG++v1wnOcBFPuYMx+gSw7cR6fOLNm+BBWwvbXCNXN373NvnCjCptwM9z9Tm4XYWpMddvcl7vST4EycKBan6/pki4bdf4SYAGXxsRv030evd1F40/btd3pOLAQecsm9db9H3E0LKzU3B3RLXb7OCZyLsomxhIbn8JXLFpTOVcPrrbntoiY8lKAXxOdkM9jY3NZMtqaVmb32iZvkR9pqbEYHl87qwOKptk3YqG9GiLaFDEOTXjvD4NZVczV3Y5vdHVUKM1opL+rUpRWNJlkdXLvd/DQEA9CXK2WKGQyVM6YkTDLwVofqtVvhhZfD1Dqed5wiw4fgcLz7MPWeqNlr+bVyKSxr6NKxnvCQ2ApxCqNisWpkkEdviAgjUBOjDumMXd55YCG0iTP9JG8PTbrnnQ72AyPVivNamkWsM6udxpa22jvK0o2O8OJqqQhdAzVyamTjWwpR1qbRojHodsObVneQVq0S/KVOm5QLVKGIPgqmcNjjk4OaRovGKz3y97rR3DKBn0Of5B6I56wVb6DuzJD1wvFFsDHx86cRiSmjYqHKnFylalXFVCivG018BBGUwJeBGxmijFYvhCN8dryrKGAKhbL2LO91EXL42CHzeEYpsmGG5kehyiRueHOjpT9+RcR78XjtZ/7Gz9OH24ORe65iKyu4VdVK1a/XZYMnXo0DJRsm71s72y4AUTg6OQORB4bKoLQ+0IPrFgV+CCF8KPpAmGhmTFhhylQEGw8z5mODp2HudkLBXamaIL9d3/Y1M5I+VbR6vVIA5uzpt379jfr+ez61+7nu/9C76td+/ZEW1XhK06eATYdaFMEZ0xf8WhOE0oVlJlDL7Hislz3v3bvP9Ud/fXXYpEzCLxPEl/Oa90rhO+z2gxdLcgWNL81uUqhN7aJC4Rm1m+OtoH84RSJBTXk1N9KBvBjNI5rTeejwe8OCZ/qYzkSiQz2xS/mfJfYk050vwYMSo+EoSlHOkqiUxNn696a83au+83794Ovv80vd72Hn6onPeIibjyFIehcUcNb2HM5uHfRUq86YugJFIFPOa9SGU44yPbjIjiLMIHaMaFCKwmQ6r3y+5MZhSHHJex+TjMVtE2bArF2QM49gEUsOsVnLmhdmdI9mEP/aQsWIEbQScqonJJokRSZnIqblX/3s9/XlzwVF53lPe54uveTJarX6ypVqqpTSbsr2X3ShStmMdo6ta2trW21fCzPV3ADEl5vU4NNzJ0EKEy6Dr11w9+J68b36e04AEq4WilcXZ8nIHQBmqhbnzDVlyly+SCqy8AW2b6+nueVF7VmZj3E6e7EG3t/bzZ5RQARVMbEJ83FvVwgGM2l96wdf199+6J2799HTnv84PfChF2s42lFnyFSmqizfX5LFbX2CVeygsLMGm7r9LSO81Dz2CbWXMB867KsLDg9gOQzsDWl0H74gnEjHrDbUZx9gtG4/w7H504VsRQeWD2ipvGha2Nr2unpjBIKgdF2LTqdcduyCKrPzdlEYtPtKDQYW69Q7TbVGqyHKQViG9yz6iTxuE8HHhBjIW4TOwn4PauyCkd9klaWpMEE1S9pe36Nbb4VLPaczDswpmx4o9fZ/fNmEA5zNlU8KYoBCyGEN456Jle1+ECnpuCmhyg4Jz2nQnSg1LHq00273tTi3qAy5mOmo5icUZ+T05hhrZZQt5vSJj3xV37zyh7sX7dm/9jD9wgPvpZWlU72hetThOw0DV8iaPdXXj6m5s+0N2tFNqYzz78JdLuBoixcQFDiqiLB2Nkn8C1OaDOBLjTXHBsuKRP1IUTgcqu6xcTESCyyBjxs1hGuJm3kypoDLgBCAm9dSfhNhQUMYxYzU6vT1g6uu0/d+co22G807FVEP2n83PeaM++rue842Cmg/pGRhnYDhpwVhMuzYRR+DoBuJHqHSSvbV3dc5eVTiPfjkd3Ayzj/dvf3nUz+uxNspJW11GvrazT/QJ679hta6d+QOgvTd/1EX6qGX3FMrCwvaHvSU7fc0V64qW6q50E+T+YwtyABhRUPdflO9CcIPCnIIqpVwujdvs609pXnNF2Y96h3nEVx0TaAmLaOGr9VkYGPoUrXiwgGuWHfYVmvU0j44TMVFbTbXdbh5u3LZsvYVVnT2vnPUGaZ028ZNLqDwxWOTmZ9bsdCkWKgZDUSg0W01zaeqmaND1FhfkwxxYy0NBywE+K0Yo7vct9oMbgZcn0qeBd7UANsXEnJKZS9APLi4ToNh04Uri52NkqLTprODjrM1B1h4pHOqpWZsSN3sNpQvUmBPtG/pDJ2/72xtNld128ZhNScDEUQHApnhfba7Ru5Zr2yOFLCMUzhoImlgoGxhwTF3nUbLPll0i3SfxOvVSguqFDNhps7BNenZw4xxx/ZOjLwwSc5nSqoUg6cHmssSwLKHwsPjDfNuKYJy2jO3qNEoqwHjplJV4K2MJ5qtbQ3pyhmVZzFXnzFfsznAZHrLm9vK0oqtDVhn+/YecMe9sXlMa9vH7MOVxUTehtiMZVL68X/dpA+/58u+i0+76Bw957LXW3XLejS65Lg2csgR/YQJL58He5gAnDBzxjyZTZmCKKKcQLMoBOOwpdvm8A9LCqguoZAMAQP7RH4yVik5ZPy0/FkOgU7ZfKBkM1GhVnOcJDzAkPBMI7OivOH5qjMlVWsF/fwL39FVn/rG7gp++rN+UQ982N1MSOT+p8hZXFxUegKvemT/RHO0iCScBN+LKczxoy1d9of/7OeZXdinl/zRF+J9J3gdfCwKwgz87aQQdRHYRNkbhZ7fXdJQRsb71Ew+fA+DP3liJ3O54E08aUSTFArzHMfhz8d3OlVAn7xNTUe/J+9dMU49SQ534k15VlwolVQqM8pNLK0sOOq5iPv6J16jm64JYc2Tn/Vg3etBp6sDnw+RWLamcabstBTzQTEzB83Bey6fE4Y6cM+5v0OhjrhwqHKxppnKggu87TbTs4j/sr+tixWaFQ7scEPgvuN8AJXj16CgFJE0zAgM4SJu76yr1SFWkl+XzP+D05YrFTUEDcr0VckUVFRJ9clYX/3M9/T1z0d6zG/832fpFZe+VNl6W/0evo9lDSYDLZx9oW2UUqmRBlsbWjtyRDvdkYZGdA2lxfh3d0IU56kVuoAvpkBMo0STYjERMUElMZIKHxf03Ig/RuJQXOJM6dmWLYAZzlVncDscGW1BxjQvwITFhTkL/zivQfyoArDgWjvWsEAkirHkjrDxd/wckOe9/3K5vvn9r+zeQq/8gyfr9DNOd+HaGxNPWfDaDvPtsKRz4V0oa469ajLwVAAvWTdE9gSdeM9jr2EvAImj3sV/kPfuvPVJYl0G2j+moM/Y1H5IshWUjGxFldqcSpma7/d2N4z5QeqgxTE9KGTLnqgxTUVZ3qFmSYby1Dm9DNFT3FtQCJjccJ9C4yn6+gI6ZLE5y8S0YDIhQCBias115j7LzqCH11g1HT9W1pHb0VOkdWAuo+XZolJ/8YEXTQh3nsCJorIWTuoTtUYoaIaaT2fVIgMWcma/o3K6YnQCO5BGf0OZXsZdE5slY95iJaBNLlm73tBafdOea/MzC7rxulW9++0nHO9/8cEX6Rm/9DCtrOwPS45EIeVKPVHhoQRmhMWILuLkIjkCYrHH0jazTDoE/NsKOX/hkHJHRPRorLPPOVsrB/YaqRsTydblBmdRdrW6s6rben0NECSwgJP/XExmoFDjaUSJzWKgM4wQe7hs0y7JnED4OTZSDlf6H15zk75/1bW7o+CTN7kLF07XY8+8WI84/R5Jt7F7e9+B73KHfjhZpMGHCNXqlLwbI+qkMDypHIxbfrpYkp+fcGO40wD65AEy3+nG1rY+dtVX9Z31n2q1F0kQJz8ecMk9dMlD76FzzzzTcDr+kVjfdJp93fXcC5QeDXRw7ag2tm5TvbOtYnVOpcp8EGlZDQMO1IF9kehq6v26CwzGm3BPrdxujx3ntzwzp1KeorKv1ca21nbI8Zxo/8KKStW8VreOa319XeXyvP0pQbKt9gLJyxClN9ZsZlGnzOwJBW4hpTZWLK2WlckUcbliEilnjl4cqKMJY89uoE490NuSN3M2fZuUTgpK5Rhz9+0hlikUtNWoa8AIJiN1+PckSRTI2OCwhTDM+IfickfpUUajbNr2DXBPGAHVijWNJ4Sez7hTZLSwWV9Xe7SjTJ6+NGsz3mYPbgeZlGUjekEgz7oww8aADXkmt0fDDCKWjtqNbR9sjIYm7b5qgluWUpPxfClnVXceE+dsRutb6z7ISAgnF9WzQUb/XUa8xCxVtLXZRh1hnmS2lNee2h6dUlrR2saWbmsfVaoUweW4c9tZoFuP3PBiVfOzy5oY4btdm8e3rEQ966yzLFw4vrppW52V5b3a7BxWhxQYeERMrdJdd8Pd3lBf+sSP9INvRLrFw5/2BN3/CY/SJBdpPzRq8DJtat+O9BH7ADoVIaV2q+0fQw7H/jDEXz60cDyA68f6p4CM0SYG0R5fJrzAEMxgPRVNXI0kAy+1ifOfU3h9FguO1+RzYlcD74mipNFuRXFhs13+nzFXdPHOBJ2fcZTb1971IR364XX+fKVyXr/9+0/UKfv3ajyKz1WbKRrlcK5qr+foTRTLbbzm4Ddm07ru2lX91Tv+zc9RLNX0C7/2e7r7/bGi4iANIns0vJGR7EQZctn7Q3WbTafaILwKa5bpxCIKwOn+5ySIXe7dCUTJ+w9g6XQfSijdXEvG6KCqFOeeBhh5Sppa76GRYHSyIjhOudi2ps0v42s4UsHNw5uWJqWncRI7+sm/v1SrR673P33Jq39Z+0+vOC0lm4GLVlQOEU2momJ51nzUzhjKQdB6wLNp/jIQ9PNZcyPTIzJXi5qfXTTvlgK/0d7xeQiP3vQHPrZTn1DF5sL6BDUp74tdAP/RbNkCsEypqFqhqObOhhqtHZHqRTYtXn0kUcxVKyplS4Gkd3ZU7+2gk9fXv/hTfeWzAaRc+tRn6TW//QeagY4w6khZ7GwC5SVZCfsXvAkn/aEnLsc31j0Cpogb+VyLUXxc0xNWO4HGTiHCGPfyx6wh27TAUcOqBP627xsAkUAJQadA0RmvBo2KMzS5ZRKrKp4Pw/1TT99rr1EnQ7kunVj5urmBSjfSdkKZHPeHY/9sE0Mx1tZb/ur1uvX2mChyTS9/92t+IFxCAAAgAElEQVSVL2fUbDfUHgWnGP8/mjruFSYbCGTmF4JSwxol0coNtNO0wuOUopD9qI+oMVvUbHHO+9fmzjF1uttGaxn0cD2nEy245Zwb7HtMwZgshggRT0ZG5Hm/n8GQ+L8FhyagwbDLhGLawj6L6INzKweKnKCtqWzaHoU2hnZxADWAEfXQhaupDMOJmu2WaSCBCIKckgla07GjE91+qKd+O63ZaknFzECpK65852Szvq1ja7eJFyhmayav0ukyxiIMuT1oqTUC0RqrjLCD0W96onpnSyUUfQkCgcUEXDr8mOhCmvWG1nfWVStnlB5U9PpXvdeVPY973+UMvfI5j1exMOPNHqg3VKIhTbffEJ04PoIQSDMpW2ts7+x4tBFjGBsJmfBMcXfu/n2aqZR065HjumX1sGaKQ5115pma33uhORqD1EAjDD/Xm0rBc2QOMyH0uaXjg5bQQXZB/dwFGhrczUJ23JAp41TkkKy5UeiC6LZBB4JAHc1JIJJsRtcdPKLv/PdPde3Nt92pgNpfXdJjz7hYjzv7fo4CM9a8u8tNi7f/ieslu+A0fNtRCfF3AxmcFoJ3LAhPlJjJMtoVo0w7qzu9PXW6PV130y3+g5+1btGPmtfr52t39ht81CMfpCc97lHaf+qMNjCj7fV00Vlnaf/8so5truvnR6/X8fpx5QpFdx9myAIxg7p28WjquABEAIGAiF+DEtLxtOoDnbJ3n+6y73TNpvO68citunrzsL2o9lS5V2dcFLXam6YxoNDjm4SPGVaO8AWxz5Am7ZRWastGwTa6TXXg3YiDriW424NR14cz1AV7OTZbag1DaVmrzNtYFNL8eIIgquXPmVFJ6YRcTORWNlfQRmNHY9RljJHGYzXgrtXCw41bA6UgXoXtYUOZEcUqXpkDZYZjrVRnNV+bVavdj5SVHJ9RamORkGqrgk1Bo2UeJKOU7U4gjPbKgvuUqBidvzyCR1lzIcLGNcSegDVcLmuxuqT53IyOHz+u9d62UuWgJdD10h036tsqYwfDjjwpqNlp2NLJMX8YS7NRTgr+7DNELIE0DIvKD8qO02pl1pUtEbGF8ShdMAj5tq1uKrlZzVSWNOxPdMuxW7W5saGF2rxOO/UMo5e3HLrZTeOZp54dOcv1DQ3SA2VLGV35iW/ryitC0Xry41df/mydeZ8LzGejFStUcSmohsI32YDpvBn/tNstj/y4fhhEm/NmURFjneTA8bLDqzFiEi14IBHBNBCQrMh95RAolcg159Imr9WlqAmkF7EadAmrLm0jFPYcPY+V2Dko/njeOOAojJb3zGtpaU6tnYa+/Nb3a+u2EMotLNb00jc8QbOz814bFOJwy5wR3GnZYJ8TGsQKZAFe3Jc//WN99tPfvsN3RSF4v0c+Q/d7xNNVrc4n49tk/2IIj6XRJGUle7vTtvn6hKLWh25SFnBfnFwMh3RiF+2MgjEENVO0dUqpmdaOFM8IBSgE+dyh6k3sXpL4vPAAnIb3JUkju7nDE3Mp/TfYz0G2MhkV8hSDUIBSetfr7rf72f/yn15hj0lshIJ7RtwWFj4lLS6tuLk8unbYaB8iDdS2nHPcFxTvnEM+6xiZZ0v2I212tlyEpLIRcepxHc2Dv8eYUjHRgBYQaGAICO1uNaEZm3ERCgCD76d5tsk0i3+P0n55bo/FKMfXj+rYxhGbzH/nK9foK58LBPD5v/5cvekVbzVSxoHPGHIqS8TFgiYNgRKJWS4Qem1bPNmHHEFfwt+MQmO3xr7DSRR8z6SUd25vXG84oV4PyfUzGcb80ji/O7YAMr4d12k6vbK6G1FGX3MLNS0uV+1LmcadDiPx0VCrx7YMEPj5E8oF68R3gxH++Pnqxrpe//bf8b3K4y4XnamX/v4z7JtHDrv3NUa87Lkdkp64BpBas95Txr2BR6dwqSnq2VehjXD/pzJFc5Axiwb4KuRy2m5tqNtrCKMzuz8kjgH8Gdw81h/Fr31TiZYjAzpf9v3BnrO9vekib25hXqVMzi4mQd/Bhig0GHjJUui51iUEgmI0USEHignlh0lU1fdop9f1PsQ67eMpiQ0U0aN5viPAgYKaTexkttXEGgbfQqYW3/nmhyYbjU1dd+inypZIBUB5mbERoUZEbXXVaK77A2fyGY+4eBC6TZFWy4czNTAr/kmoaDlAQIR6nZ56w2M6Zfl8vfpl79ZNNwW3bGm+pj996ZM1U66qMrPsgtGJH84IjC6Umw3lGHcPvn72khpPtFOvuwD02U53EzWPuxFsQ/YvL2h9fU1HDt+uu565R7VT5jTSXo+NbY3RWlN2va1sD4UhFwotZdbd2Ua3pS04UCRJ00mCHGMxAvnbwpgwtcQBPGByxsmJAsoGT/gr8ZYxn6a74cDnyx/p4KHD+sHVP9d//izc209+lHNFPfbM++lxZ12slfLc7h+dXPrtjkT8m0kafZKxOV208Q9PGp4ki3S3ODx5aDwdoySvFgt6+m9PjFyuuvbE+733g35R373le/rUVZ/Vz44FMnHy48EPuViPeMy9tbJY1oHlszU3v0epdFc3Hr5Bt60d1tx8TVl8zEhzycCtyqhk6fbA41e4Y/V2XX21lSEtYlhUf5RWOp81gd9WQMeOmkRbqJWVrxTUJ/kCYjy2NOaeTMJmBYqCx1sFF3zm+TUaRht5NPotRy4Ne/BFyYlE2deyMpzik4WIFyH3gFWW9sBDDcz1BRUcazKEsZY3P4eIOUQr/IU+MyQ6fUjv45x9/rhfUBwXKmUrnTvNpqoo/UANGKNhGpvK6ACIn1LabjTUgGNJs0VOLmrC0SBQC/i2B85wg3b9kWs90uM98sMjbIrwfttFqL29Moyg8bpis2YU1de++QNarq1YhXho67iaA0LfI8WF4gszwlqpIhUz2t5GcUaRHMbTGIuCjoOijzJZzefhu+WC7NxuqwmaWiI/d6RadUH5VMkj8e1eU7PVWc1l56R+VsfXN7Q12jDKMos/Z23RUZFr64dd0C4t7lNvQKSS1EBUVi7rxh8e1nvf/fk73Xuv/uhfhUUCr99pGrWZnV8McU5SQlBw4OUZdjQgfSg5QW9DxeoRsHOxA2aioOAeisMv4T+ZGx1yB5DGgiMJgxdIMWxfP7h0vYHdDNjwyei2MhzTcYQcmoRBrdOXsgm5PRAv81vLRR04Za/pL1u3reprf/YBj/t5nH3ePj3vFY+30AihDKO37c0No+aOvAK5xkuSRjWf0fZqR1/4zHd11Y8PqtsJ/8uTH/d8wJN0v0c9QysHzouG2rQW7qWMR+WD3ljdVs/RcKyh8AiOcZ6d3xL/vxObVrKPJFXeiXiwhA+YFHTT2SNJLTwH14ICiyJg+ojB4VQFfBKHZTeKLGbN04mIEUpi4bKogvOqVDN6x6tOWMD8+ftf4fE8jSIef7nsRJ0+47q8kXZUk7fcdrMdJeDeIjjrQqcgQAA/TwRrhbB4IWKsWCip2Vv3gV+Fh5gtmNqCkpV1YhsoIhHbO24EWB80QIWc8TJTUTTJB1czi6irq3Effn3YtICKkik9W5k3Mg/3fbu97pHut798ja78THAAX/zM39YbXvpWpZAkW8yJO8XYnLRUoWDlO0o5GyJb4BTJRlvbDfNTXajvWuycTC06Ycg9pUT5rHFFF/dJ5LRMG6JQyZsLCmIPytvnPQHuROMQWeXJeNm2c2Ett7i8oHIFcVfYi7Eu145vm9bldZq85lQ5z/NMJ1agi9fc+BO9+aS84Iddci898SkPVBq7rqQArNe31QJBhbICuIvSvlLxdao3u8oXqppZWPZEoN1shLPIIO0CkEIOQZstn4YtF9qFTDQFjnpDUAiKAIuRQAHvCdAwunauwKKLPRgEjx9MYRgpOxkexwyM+4mtcyJP3PP1VkO9VNvnATQ6OOSgrKSYGGGmKQNMSNBLi7SUsgcqiCoTMgyAKsUZvwfOye6grl63Ho4BGFd/7Qvvn+x0G7rh0NXKVtKqlRdVzlU8ch1gnzJpqtfZNoSaxcCWjE2Mn4E00wUtVVdMnN9BmQtxn5ubAylBpPK5nj71sf/WFz4bknUeb37Zk3XqnkVlUzktrZxq4jdfWKh8UNwEEthqt70hcQMAvyPm4IBx922uQiQWwKVxJM0IYjQXaqJeZ6Az9y7rtsZx3fXcCzVJzxgynYzWNVrfUbFJ7inxZWnlJhk1e3WttptqpNicO5orl7SyUNBaq6f2uBAoo9W7mTC/xi6AcaDdvxNp/bSEmiqogNVtjAlpCll2S41OTz+85qC+9+Or1WwHGnry41Gn3VuPO+v+Om9hf3IbnCjodgvCk2e1/+Pfn8yWuSN2OC3wEig9sXNI4j9OepbpgRl/7+cHb4sIOHhW595N5eqcuS7/feRHuuLqz+nHR8KP6eTHve5znh5xyT117l0ucDNQ39zQsNtVtjhRujB0+DUocnFS1tEWqsymTlncq2Kmpnq/o63euj3Wzl4+R/tyM7r+6O3agB8HkjaaaLlSVgqHe1Cx3o6bBKNrqLkxRXbMmGxdBBeRRQV9YdCvu1Bk1ECXXChJ+2dPVbYwoyPrq+qMMEjmgMeWgMKUjZRMaZ4aqw1+zngJh/2K7//ZIlw2ooG6OmXvXu00dyygIOeXUrPfJxavJyKfGGuDCjUbG+72MWLmsDcO2RuqkstpcXZWnVbbZqJ2oO9jNdE3rWKcitHOTLGg0087S43GSEc2r/VYEeQPyJMNmAIb1TUICB0wI2eQMUQr2JQcO3ZM5dysVhZPUXYWHlNdbI68DuR/rGsQYoBwDLP4wm0qmx0rT+Mzxqi2al5hs7WldjqrHOcudkrqOageWwXEOKkBBwQmsAw6B2r1GBfPqKiK3+fG9pqao44qZSyFMA+Hr4IV0KqtdrDoyORR/zIiJxGgqGM31fXWN33gDvfb0qn79JS3vMLWRLnMWO2dLfshnnrGGbYHmfY6xBAy9uUgBO0BlQG4N88HfmdiBRNK6UCTuPc9crL5cRQYgdYFXh8qWjwK8f0PBS2NCByuShmuIsKbfgg4eqgLR/Yya+ErOWBDD5kshcm0/+LgX1iYN9pLT3H0qp/r63/xkd3PfPGDz9HTfvMSzc7sVXPYVr/TtumsemMVfcjw+YhtTLlxAA3odfv61tev1n99++fa3rwzP5ls4Ac86pk6/+6P9AjTKmnQpAHG0qjkWx6rcqpNR7rw/2Tqy1S6Md1bptkmYZS/W7olCRMuAFxJGBLanelSIExtgEJpHX8+5RdOnzX5bf/xdI8LzmeIckAwC8W8arM5veP3ThSAf/LeF9jbjYPdSk689ow34AIRIgCUlVy/cqagUg6uFVmmGSNl3FP5QtaHr2MQCyUNu1v+vinGy5WahSF9QAXSdeDy9btWdILmdPs0pClVStyniEkqLpJAo+HAwhGGRlDEnxAUEKIJ3LNUJOd0XUQ2bWH1H1+6Wl/6zA/8HTzv6c/Xb/3fF6k4yqlUK9tzD0AEGkq+gkdrOGnQ5AyYqEGFohjoM67sGz0yQjc15d4d5ycebAmSm7Dzg33n2D/OtRAfhANB4hGZWCtBm2Bd7dKqXKwHf50myrFzPiNpTKWZubJpDd7KRxOtr9ZN3fEkMLFfusOYOuEbRiSd9MkrP6JPfvFfdtfJpS9+jO5yr/NtR8UabtbrblwZuYLAARQsI8hLp9WG5+vM8KJ5rRRHWLK4WUwHF5pppJXCk4FBq7nivJW2+Albf5/hO4l6BUFMOCJEvCsPvvNwoogQDEAvlN9MZBAktXdaqiJSTGg4rX5bO/3j3qNQhtN44JhSQMToAjzr12EyCvUOBJO4Qj4flB9yiuEUYMrP6/E8CPIGvaZ5wjSvqc9/5t0TXMgPH7/FZq2QWzGzJWqpBfyP4jc11kxpVmOi32wpmXjpTLJaKK+oUi7azoExEcaMVss5WSCnH33/Gl1++UmeeL/8IP3CA883irZn6XSrFkESXfUmvA++GDoHm4yiwOv27EEW1i1BOg/SdOLSSloDtjUeHQ/sRUgB+PGv/ZduW93QJy5/iaRFjUF/JjuadLbU3xxJLTYLZvOBXqxvbWi91xcZDkuljM7aP2PPu7WNhppD1NBEwmSMSGEzwo3CqIeiEFUXhUXwYaZ+VBwaZMjSNXKTI0GHUEzVX9IPfnq9vv2jn+joWlg0nPy498p5evTpF+tBp1yYLKw7V33Tkcmd/vFJO+PJfOkT2+V0441jLDI4E7+GOyCB0i23H1O9EakWB047R3OLK6H68y6c19XHrtbnr/2CfnA4TElPflx499P1pCf8gh71wPuba7fROK6mmraIObB4mqqq6IaN25QZd3XBaWdqNreseq+rWzduUX/Q1bmnnC+Ga7cdOeouB+gaC4PSbMm2CajyEAMZJbAZ7cBkeLp2j/dQipNsMcHkmTFTz2OSTLrsxTRTLenMvacbIr/h4E1qDhvK13I+1OGEjAddFy/DIWphkjrYHPou5uEEcojMFvZo9fi6C5i7nn+hdhrbuuXoLVbO47Rg7uqgoWw5r+6QxV7SeBScD4jCZQjieAD2+94Iy8VivHff3xkNMUcegibV7KsJwsDYmg2o08ejsuWmzJ11stFw6EAEzhfSqrfJIGasUlIuQ563VN/c8q/nZ/dokOn6+4LykUuEDAMf1PBGsAfB/LXhgw/hDLYwqCjZyLbrx20lYaVZKjr/ac4txGbGe/0m/EA+V1bZUVrjUc6+jRjkYhjfqMNpaVjRSvPJBt9qRwY15tjlakH9Hty22FRT2Ype8htv3r3NfvcjlznSaW2nqX5/rIVZ0OcVHT+2pgMH9mtp77KnCrb5AB1stDxZsNo3eRaLyxjxJv5lLgAdi5dWFxsJ796xR5lDOBU9RPae8gUKNcRCcCTxXcxo0Oo4n9fejO1mOBaQjU4BmE6Zlk3M3FT56rQF/zJ4VE5BIm0gF+Kem7/8XR38ynd3P/f/vfRhesjDLlab/W4yMlcslyqojMJ1ONZGfd3IBXwxmo1MPu4R0N9rfni7fvT9G3X9Nbfeac3OLx7Q/R/5TN3jQb+iUnlWoz5CrrHRh5G5dTRQ7Gvhh2g3liRLPiLE4srF484ThSnNZSoAgQdpOy7XgUn7Cnpk5XX4rwUSyBZ14rufClFMAdoVQiX+rKmMx7uzCwW9/eUnRsB/9v4X2i/RsZ0gIOSOE6dnL1gUkyj7S0bBx92BBl2QybaKJXJV8+aLwtHEZxOOG4hzTrgctNzo1mq1MBEfTJy6gyXKsNNQo7vjfQu7HjiV1Ur4YI6GaRs9A6bPVmqJuG2gXAGxIQQjm7N5QhH2VVirtNVu1PXNK6/Rlz8fHMDnPfOFuvTpz1VhkHLPOuyO/RzZckHz8JLJhXZRAEUBMJCR9FDNTteTPIu9koSX4F1OqUhc21gl0/F9KK2NGUZTZPNvEPIYedoPz2spEHXOdvMG7Z2bEELNBWTvijOftTY9fiikZ+dwMhhpfa1OfxGRebiPTBXhu91DeBDuvufUWO/4+7foh1cF2FQqF3Tp7zxap52xj+3JOhCKa9YTnq/cVdQfNEjtXtM0JJr6fJrc9Joz3+udDfVtJo19GRZdffVGPe/HCzN7NU7RXMX9xPOG3yCCEoAERSY71JHEI5CJBPc+xT77ge2ylFJjY0tZkGZBjcqpTbEIKjzedNPvYAXy7POQRD18t2k5NnjUSpXZOXss4gOL+GsElzUVljCMtfFsxTmgvrOmbmfHewzvLfVvn37bBFVUvbHpQ7RSnleplFOjt+74Gd4c1gvk/ra7ECKJrhmrWoIUP1RqmEp8lEbmXdFJAYUzn14/vqU/eN3f7CZ93Osup+u3f/3hyucqWl48TVmsCyCourYBvYiRDIvahFzirlz5hxKvAa+JTsNyYb5R/ojDmm49EWUopWsPHtG/feX77th4fPovf0el8n40XhoONpVObRoCVR/oGpMquUBZ325oHUl2vqSlSl61uZy/k0PHd5TOjnXWOfu1tdnS2iYK1Kwy+WJc2CRQilEbBpLBsoMwy+KdquMQjoQljYtCArPh2mTyYsz6vZ/8TDfcevhOG/LpM3v1uLMeoAceuIvmIIgm0TzTv/i/gYG7DjDTHfqOeuA7vcaJvTp4HVN+Bwvr+PqWf/BY3rtfy/tOScxg6cz5kTHh/NrVG/WFa7+g794WXenJjwfc52568q9cov2nVtUcNb2ZztWWNFdb0Orqmsq5lO56+gWaKy9baXvr2m1qoK4bSTtqqThKaa5Y0fHNVR1vbuLM4nENi2JmZt6RPRxQDj1nNwVO72BHA8mZAhzz4qy6HewZILhPnHKxZ2lei3P7tFSZVWenoa1+S40MFijr6m5va6kwo8pcWb3+OExnmfDiYZctmayLZxU+h41GS0sLe3Tq3v3aae/o+PZxd4ZkUrf73RMCIVZdDlV6T6ct71clW9WRjdudEdmiA83x3BChJyoX8QbM26KHggJubQvxE3FrTYyue87bpZGwQa/tOuCYReYmBsFsqo0WKR0pF4w2NYen1gVRzIVPXb/lGCpLmIhPhEuYK5j3lUbF3Wn7EGI8S/oO926/x8hr1ihda/uoBQ2c/VYTTybKOWFgop1uW916VzOLS5qtzak4yjpurJPqqJsCwc97hL/TWNXMXE35bC0OBbptlK05CNGRHjRpDyIurlDU21/3Ph1KeHGPf+1zdfo5p2j9+KrS+YpO3b/PI5DDh47onPPO18LSgvcMYuaICdypN9RllJLnYlLXUfyF6teb9jQbFR5Scoi5yMHNIBudvI8/csp9sIVRPGOcLNORDvF7GMoOVMP7jcOVVJlyyYch+xi8Lsb7DQ6BJH/bRU5iPeXX8GvGHjLNZr3h41dq8/rg5BbLBb3ktf9HB1ZWNHSUVtoowfzcHheS8DB747YzTkFosJ/i2nQ7PR9u8zPzuu5nt+jr3/ixvv+tn91pzcITvOcD/4/u85Bnqlzd7/E1RR/FJArDQi5EL35viSdgRIRNnypxM0hQv/jeYqw+rSECWD3hehCFRVIIWn1Kni0WLAOjVvFHgSDFljaN/gpEyvm2cO0wcC9mVJsr6s9fcQIB/Mt/frnvqVa77hSEQr6mbCqoSyGKSJv7B8LCGLfbwj6jqSp585xVNv+fCH4tDSrF0zTPGtqECyDbhOSsVGc9TqAWNbfUHDSCmzdJa352SaViObKSWXP2k5yzOGGr1fC0ADpJxmbBWLJFgo9HeD3oGF1989+v1le+GBzAFz7zt/TcZzzflIGl4qy6a1taXV03l3B2ZZ8OnLJf9Xrd3zuFD2If3DxcpDFtS2gN0LjCvSPhXHJ9EpHTFN1LGOQxagaIsQgn0NcYeyLwmeZFw5tNsrYdl5aoxXetzsifpuuZqtJpdrJa2TdrNTMxjzEdPMmAfdcWiOIx+H22h0lqVhC711z2O1qfmkSfMq9nv+QS1aoVizpYw7YoS2fVaQ9UxwKPqhkgiJEsEbXpsioI8cZyxCghBOxHjNRR47aGbaXwESwwDQsLOH+PiTMAe2jExXJPSZV8VUUCNaDKTfpqdxvqdhre35WqqE9D2um4AW/V2xbf9tITF4CVCgVl3u/ZyVTQSUyHY/1llOriWIEVUkUtmjQ4gMQLZvAiRbtH00rYQslxeQN8BUfY9iBQqSn1Tx99zQS3fEO445S7cPa5zmjbC4N8UDp/Dk4MnweDsCCA42frhD52E1yIpMCZKLgPw4n++A/eq8OHVn2Twvt7w4ufqJXFZS0tkh8a46qp6CN4BZF7yU8hh9YbdTUajEnDRZuFbTNLs1eT7sRu/k4MVqc31Me/+gNde/Mdfez+/PeebHRmkqL7a0nDdRtLg/9TOGCoO+kNdXynbS+vWhlLmJwW5nDXBx1dtYDh3AvOiE5wu6md1bqONPtqZznUYp5OMWT6L91aEBOTmzSBvhkFT21qbOcBbEwwNZL4gW49ctTK4R9eHaq1//m42/LZunjfhbp477k6UF3chdzv+PdO4gDuHldJp37SX7xDoz491bzDTv8nRjP1Vle33h7XsFKt6vRzzrL4xWNUd4H4JEXhyE15w9qN+sL1X9A3bwmT0pMf5557ih51yT117/tcoAK+aMWcRj0762plca9KlQUP9Dc3V+10zo2cz4w1h/lvKa9DjTWtb64rBUpbb6iloRYWD2i+Omfo3X5dqV5EvvX65rGOU3m/DrmmrXrHBRajrCNHb7Nqb3Z2n05dXnQc1ma9pdu3j2irfVyT7kDnHrhA3QHio7pSWeI4ehF0nq7ZY85q9HbD2b0cvDMlitQ17XS3jEhX8kWV0mXddnxNh9aOaM/SLJQ626VceM6FRvMONW8zrxUPMpS0+QxG0hkfQny9oG2ogtmwtslR7jQ0GXSNQhRKWSNiTiHIZMOYGy9iOIvFEHV4QwfFovNkbIMnGR5vbHr5tOkMXbi7KGPr8CnHysJzGqaVn2S1OeobOcunKy5KQWtXZuZ1wRl3tWr4aOOIDm0eC7f8XssbaaWAr9rAn1uDjpZW9iufrkk9ab5WVqaIMSpKtqLRiGZ7W4UKsVwZj+UstJh60I3S6gx7KmcLmqvNa7Ozo/f8xcd11Y/DvPwRv/UUPfCxj9Ck01NuZl7jwUTtBgKUjCqlee9PHBRYcDSaTaMeHEr2AbTHBUKEcZL9Czcq1iWjGyuDk9ETByDXhb2JgwI/OxCOnBNF0kaUDaQnyGKj29YcqC3oIwpdJy3F67KJ7/Q76pKNbFQrclUDSWEfTMj45gjymkE/gSN21Qc+o/bxmBgsLM3qNW94hkVQiBBAlVYW90d03Yh85i0f+BTjVqHjg9jp27DbDQx0gXFXxze29P1vXatvXPnj3Wb95HV7zl0epfs8+BlaOfXu2txGbDVyqhEHGONsG9tPHRySjOTpbDbKw+melKA1J41uo6CIAmJaUE/pXlP7F0+CkiJwyjGLcW8oq/GEAy2kuAR1S6XHqjb/ZqUAACAASURBVFRR0Wd02UtPIICXf/D3jfp1e1tG9gAiONQp7LA18rFCs+SkmrzH/8N203Y+6WyMiHNJUUQRBt/dD7iX8EmSiDjWBWIxBA2g9xv1hlbrR6VsT6V8UXO1vW7eusOOC2r4fWEgjUiBfPDgkoIVLdc4j/O2TCL5od3ZMb/8W1/7ub7y+WQE/IwX6AW/8SLty866IUwvlKVmX/1Gy00Aiv2d+k4I4RBJWdgU8Zg8+H6nVjAgmxHpFwVdFOkhvtkVgfiiBiXCnpDm40WcJ2f01MyddUZTtYsD76aQnCgng1UxTYWhmJRV8CDV7Tboe1Ajhqjpp/FzvlmiD/B7cu2RPMdYNon+48tfvSsKufBup+nSF1xioIYRPBNGGpxOj2z6LYtDsBGiUey1BlqYW9bKyl4X5M0WhswhOqVAy5fS6oyx/ZoomyqrZqVv3vZ0CAjt15hQKEAA06miDqzsU604o83tbbtVdAfcexPVKsSy4eGKYwPq/ZbajaavByNdztU8E1Wfz9zbcZ+AALKXFHIlrVTn/Nqg0HBJI3GFPGt49oBjCFkQrXJeY8qN5oERd9F2Mqn3ffhlE0aZNpAdoYiqenw7ToVnkacck5yjtvr9TfUHECBR/9DhoJJSUpEqumryBnM5ffSDV+orXzqBBr3pd56ku5x9rmZn9iWxNCB24SEF0TMJ0/DNE9YAMTM/fPSoVTJAvRRawUGJTiNmA/z+UAdvX9UnvvpDbSXjypM3sN966kP1hF+4rzKpFY+Ih+OjypOpykSwF4aOQPObO01l4PWNSBzp67TTTlc6O9Kttx8V1oIXnHeGf41dR1k1TVpdbdS3dIxDkrn8kHQAeBthncF/ExBKSKfe5z3D8iIkTQVxiAUIFIwUgclBvF1v6js/vtqoYJBo7/w4a3a/Lt5PMXi+zls4ZTqL2YXqp0y+6eqbLsLosaeeMkn37t+bduJ3ZA7ian79wVAhUvhfcNeLdrt8DuwY3XDdE8W0g8AnOrR1UP9+w1f0pRsi1mr6mJur6p3vfKmfA6PlHH5K/bFyxap6RrHytigZ9FuqLVQ0k5+zqGGn1ww/SpoSjL+7Q48uGM+g2EWchIFxF4QaWxIYeAP25LRS+bGznvERYbwz6jcEv4IitFquKpVmLDOjdn2grc1VFcpsPPjVLWjQJwJtR6Uqr0HWKshfoCnwLCq5jDr45g5SLsDWNo8rW0MYMNTS/JyWUrO6/dimbr79FqWrKWXKHJglF3WYjA4mmGn3Ddejwic1xHYEk7Q67b5tc2aysyqSqy24sHUjPY1uU8PMwNY7GLnDLeRgb+10rC4FrWMczhoifAfEtDtG1V9V3qPIrib5sbLFSO/IoXrvwnECpcwIc9JBe6h6u6XNnTVNJiXN1OYdMn7qnlN00bl3t+cn4p5DW7cqnw+D4vZwZA4xxeDhtUO2sqiWa2o0UFDO6C7nnKe5UkarG6vCZAauYqNX12jS88iGA7jZQGRCzN1Eqe5E4xzxcRXN1uZ9v33wA1/QF6/4jm+p+z7l0brkaU9yCoLH9uOB03hsx4GTwASLh6ENoNtdrKRQ14XFy5TbZ286hBtGLqYOzYyyOBgZzYb61z5lCbeZzZYHr8WbIos+Ds0Yjbb6vUisQXmMDU0RpXbBfxdR23YvEh6CIA83LMQV7IVBkg++4XTsZXSBf7u2pas+8CkbNvM486z9evHLf8Uj3tnqjKrFOZXxtRsP1KxvaH3QNp+V/Z3HiLWGzyvZrTTg/YY6CN8oRsdF/fi/fq4rPv0f2kjSVU5euxfc8/G6zyN+1wclBUFYXcjkd5CVGNPGvwjSfnJA7z5JQjNJkDyjgYlnnHefZOuJg36q8kxmKFOjaadvUGRE3KLzxOHP+RBFxJj39zk7V3QB+Pbff4TRPh6vfMOv66xzTlOvX5dSNHMzzm9m3kpyhI0cJilPt0D8ScNhMkRSFBwqrKtmnCkNz7JvsRTFP36eNFeI0lAB+vwcjIIjnC1rvdnSobWblcq1vU4r+WUnFo1SLWe1gg47ahDfNp8Pk3AYyOe0WF42uLK9ve2zdzhqq1Qt6uv/fq3+/YoYAT/76c/Tq37zFZotL2mM/ye8U777PPsV3oRSq0n8IwiRTM2gYGKMSDHIX2AP4JoZFUwUvObqTUfAyag3sllPFPQU/zyTbdvsockaDGDHAFGi6t4dESdFZ4yDw5g6hDw0ObwVgh3g1RN1iBiE8+8EB3D3dDqJLhA/TdsGye4gSun//edX9HcfuXz3znv8kx6ghz7yQr8OPBi44kOwB6y4yKxHkNfPaHlmSafuPcWCp9sO36oj7Q3vFYisMnY5Gag1bkSyeqasxcyMSnA/x301BogG+zEB6IUXcjazrJXFJWUmY61trmmjvuGoT0SPOAik4GfjPAKy2K17NBw+goiI4PgFp5fr6SCEfCHiGcdpT9Bq2bLvv3avbUQZizXH1KaHbu5oLtDzdvAFHKZUzJYMuDAxLQIg/OsH3zhJZVLOwmOEiyoWrgJSeN5Yrz1QvhSybA4NvkCyU3lTLArmyKhXyMcroaaqzOn7/3mN/viyf9r98p/22Iv1q495mBaIRekOvSE5motDZ8ojSNA/OnAWON03HwwHc2aBFEvhQxQbIw82EJTGX/nB1fr2T+6oruXLg7zM41cvuade+JSHaJRelsY5dYfHlcdYlu6/N9aw07MlDEogzCtR2ZizR7bsiJFgw1/kqactO98ViXh5AjutYgh7Y3tDtwxJKsGIN3gQkzQicQZuiYWCOWsBr5O/yIqJ0HvSEUBr2LiyEbhu3gcjtZG+85Ordf3Bw7rxtjuPh6df8Ep5Qffde77ut+8C3XPl7Oi5pyq8k3bwREB/MnX6xM8TlZYLwSlrOxmz/PTnJxDVs887zX5bVkLbZJRDkn4VLiQdcTI+SMLiG+1VXXHjl/Xpa77udzI/X9NfXv67yViq5BEVqAmHf3fYU4cdCs80vAFt2J1Sg5xVkF44dT1Mh7P++6G0TuuUhQOaL8/r4O236mj9iNXdBH/3OIv5+1aEzkWofa+vxfKM9s6u2F+vOWloo7WpCVYyrabjnKqVBTV6XXVAx0DaxilHt3GI1jBRhkc27CtTLWuhVPHGunr0mHKZgsqlQMbhrhXKBZVU8MiIRIvtzqaKswTMZz3exsQ3X85HMoFtAxSm0mMaBkjfYTqLJRHRc4gyjJqTP4OrfKep+hiz1JEP9eWF/S6eWo12EhqOKfBQVYLSUbx3uvYTMw8IEnSNwHOQoZEpESh55yozVlvTjSK82upuaTjhHk2ZS4l1Dz5++xcPaO/sgm699XqtdjZUrmCHUlGfMQv4xbCno5tHtEBKS1bqggwMJjpt+QyP7Cnqif0biESGoWbLc0ZX6aJBJ4129Jr2RKtiHp6pqlCqqNnr6z++8SN96H1f8P2078Kz9Ztve7XVr4g6fKggOTE3DkQ+4gdJ5OiiqmZMAqLm0ZG9BIz69U2Oh8ZCX4rVDftTnFYcaGFSawwhUQ/HSJgCkEKSP5kmXPD8NE4gbqV0pISE9c/UTSBt+x6PoM2FohAKZLFvwVVkkEcBNZ0eTN9HVjs33Kqr/+WLuyv7AQ+6p37pSQ9QtVLUXGlWc9Wy1X6gATQ6NFWkxRipHFJk0K+FFcZQTY/04ToXCrNx34xb+uLnfqgPvj++Yx7L+87XE3/j3ZHolHC1pwkRIKaOTssjuIpG0AdtVIIuAUJZHb/2907h5/0lVPkJnBMFthvohDqT8CL9Vxj1JX5yiEQYwxu9SqxHYgqVspn50vKsx3Wf/uAb9ZPvfdYv8cCH301PffbjfH7NFNOaLVXMkR33w+iXiL5MsRKcK+gGbag+fZXHWVVzJQ2hI+QQj2QcnbhnaY+q6awOr91mVffc8gEf+ts7x9UlfzVX0ExpTo3Gljbra7YfQU1aKtZUxb5jSLOM9QtRc20X1HNzc5Ex60IC2knJ67/foSnuqJSdqJrJ69Of/6Gu+FxMWSgAX/CMF2peZY2aTEGGbm5RQoelW8Sf2UsTQCFBy4ICEUhfCKGm3ydnU+Q9TyP3zGvnkfBfg3McvFa8BH0taaJ4DiPqU/5fQOOB1k2Lx6kqOLlPHLgQqnoqb9BW0Hab2RMpyIg+mfrvoo5JExF0gkAjaWo490Coea4Pffof9MVvfGb3Hn7Ryx6nMy482xESeGnmUiOlS8xj8hq0R1qsLui0A2cYUDi2elS33HKzmnlEQayreRWJf+s3vfeOAXfHUiVbU6aA8n5gLrUdARwBGHY2TAy99ns9ra6umqM3M1PVwsysUXOaTBBGEGgmN4BLIL6cdxSVxQzWYuxjINxh3o37Qh4Dc/LWsbEj6g2uLBNSonr5vlhWVi5XNM6QxNZxTcPePEIgxj4Nt/Xf/uWPJxBGfax4cWKJwmbY9yFdARkkKcTeMxGrwkZNpBeHMXJmomsIr4exub65qZf+/uVq7vr9na43vOjpmp3DdDHItozoKH446w2T8tz22QpUhy8JBTAQ7Niu1lPPqaSISsjaRze29PGv/lBH106kVbCJPvbR99Z97nOe3vQnH/bFv/t5p+htL320RuN5Kb+kUWdLuVxLaXwBE5sDbBUawK+QdEtFK+c3mnS6IBt957LOzJMbmfI4qZSqqYi/zkDqdrpqpEZah0zqGVySJGI7bDal5OZPUALImM7qw0CS8QN8KFsv4A4P5yGSRULqHokE7e5Q19x4UNcfvFVX33jwxIa6e3vHT2YKFV28coHus3K+7nfgfOVBA6bD4juCe7sy+imP8I5/vKuv082HVtVKskkPUASXioldBLnGhGjHQRqrNIQxdn53GzpUfbChSz/+Or8/EMC/vPwl7qZHg5S5TCwOkGT2drYI7kEHFo1HarUh6KIGD6PLPC7oHlMMzI/JFWd1j3MuMqJ27c3X6dDarXZuB1UdQTDHYDOdFR59LAAOqXkIs/mSSderzfWIBhOdKxyPoiX7Tr3AwBfyL6Rx57vmVCzkNcHqAey2QkIGrv1dZzjifcnmDt8GFLI2U9a4F+OrerNh+xqRk0xcIQo2Okok/aa5ZpUv5MwPwScOjgkNFkotNv/MOOukHTZYvg+4ePb6m3QSS6K0lhdI0khpZyeKQo8ti3BVMy7iIEKXMmUHzfcxQIbUjl2IPyvjgonH2N58u1g4DdQZg5bimdc1N5aul2Kpkitpz8yiWq2G2uOuyhUSDBCJQcudWLTRGpJFmzJ5nqir0SilsoUkFOcJSTkDMV6aqcyokCurjUKPrEvG3O2mn6dQqvm7wCCeMfXBG4/oLy77aNzvywt6/l+/LQ6BdGQD0WuBBoJyOMqKUafJ0vhj9byeuGfdJMFZstv/VAjir9DFX5g8hyiDNRSRZ2GcGzyfJCbLHqbQYDC0IEmGgjIa6MwopZlCwaN2J8EUC97sOYhZHlwD1JQ04BSgnRZJJicsl6fIH/9PgeDrOpno2Hd/olu+FjYgPO57//P0q792iS4853xKVK1uHo1RIuOgAfdbkuOLiIPRXS7rP+c1OS14r8Q9ZtIF3XDDQV32J/+8Ow5e2nuenvK893kvI8ouRoEnmwYnubxGSQOJgTpkW4qEsheHdChbPfLlrLFyd5psFAd5WLoEghjFR5gORxGRUGwSHmDUyEnkFXGc4zBbLpVzWlio+cDc2jiky9/4+N3v6Y1//mwtLsxrtjxrT9utTl3tOqKotPPFofpwf5QzpFiNTLVYqc47vvHQ9qYObx23WICWF9/FQqakzcaaWqyP2kIQ+usbGiYFYKGCmKAvxk1wZm3tQnxXruTPNMZ7FMunRstjyD179vq7Yc+YWtZwVoQjQFezhZyq2YL+3/eu03vfE03AvS66l9755stVyZaNOGL2jhKaJotkHMbVJaIcrWTGgDAuCleC98bY12p1C0FC5R3pLgklIeFjJh1JCM6SJiX+P3Z/zk4jfwlnj4bI+7qvt6vHXVV3GH8HIoyi1VZLCUMg8qYR30XucBSekdARyuEpU2maZBL3FvfJNIaOv0NB+Lq3v1QHD4VZPKDBW975QrRtTtDI5Ef2PYU6hvE0TdLywrIL/J2NdfPEh9mO5mvz5symx5z90FwcUuY9ygUfpwcZ6thIMYL1eVOzRyfTVRrSNlzn+oav7dwcCUw1U8/aw6bXNG4F0DJICOHX6B2wcDln8WzNztVMvTu+eTxs0iZQMCIxhoaZApKzCapHp45bCpOxktLEYaarFjrZHRWBDmcnWchZYiRLSn3sY2+eUMTxRDwKxMhwGCTJFtUcM2rcvgOaZn5OhcqTddo9pVEaVWrCGo0Uh5f+3mW65ZYYGS7NV3XZK5+tM04944Q5YiqrHAcSNxwG5bZ0CcNQUD9c+ynEGANHLjAkYA4p7+S7+blf/8G1+up/3pG8vLy0oBc+54l66MPuorWtbT3zN/7U76NaKuhj77rUSQ7p3GJ4xqXqymZIARir0wpuV3Nrx3yWPMaco7RWt9va7g9Uzo20b3HRxpH460yI2EpnVUnha5dGcKmtXle3U4lzcyU3cuQKMyJKRh+2RICTw6/ZDDKWu089ezIZyKnB43IAtseuYfoYqR9cA9bGUNfcdKuuu/mwfvrzG+2x9r89WAz32XO+7rv3PKODcJL8PU4RvqldTfKPTx4TTxFE/ujQsQ1t1eP+WN4zp/kFzImjiwsuDvL3cMGfHg4Y3kb8T0pbrTU951Ov9b+nAHzrZc9XEbNWHMozYaXBXZBPDjjIrY5PSsSodIIOTsd4Fz8jo8QEs8OBq+mUxRXNlGrabGzq2MbtRnrg8Djnl8UC922ScRE4MzPnjmmnE2pQRqrZUk7pHCbIWU26I2VNiSiZW1EEzifUvN9z0QQEDyLFeJF/74VHETFEGIHZc05bWxsevc7NkZAzstfg1H/LythB14cwnSaeV87fBtZ3vBrcIiyeAkkmFowiqtPqeDQVf4fopRAIlJJOGbSOkRQkdtTQziumc8xE/BYm7VAS8LKyQXIWL8S2EwKcgNGN0HT+fYygOonbPurZprU1Z+w54PEXVkYYRFMEwfdrcX36iW1HzsSAQNzwdPN9iy8YI26UssHxY9SNJQONF+gjBrvsK9wLCCp4dDpdpXodc7DgdoEt9bptC69+89LLdm/55/3tGwPFmrqSQQEo0HkXlM+F8Ar+FuuIfYWDz01LMqKMCDgmHyAXgX7YHHdqkJukYASKEh5vQT7n8OPeZ9ycNIvw1UbQA5IDlP0Hnpr5UMlGDQ9rNHZRzHtk76MgoxgLX7RIXJiedIG0nXiwhnn96z52pTauC2N2Gt9XvfqZevhDH2Sl6HZj3QgFjTz7uZt7m++iUI0NyuO/NHnIZavb89mUbrl5TX/25n/y3h7nQVXPevkVVgR3ux3VGzuJ6jf2EbNwdukjgZx61zMSCEePURbkemx9gudtuyIb+Me/jceU15VMhXaj9sIYOvbMKBhdAPi+sqTJxa1NoJMRPAk4UDbyhUCGPvCO5+jWG2Jc+oRfe7Ae/ysPVS5VVrtJE9JKDK0nJtLnSiXzkJOZhn1K9y0uq1ab1cHVw7r2tp+bkwqKOjszoxICtFHP3pMEBCDYgruH2T2ilD6IVK/rM4G9w7SqJCuXex9vTuyqTGcpMn2YcQNDs2o+4mjgBq7Vw0KsrUqp6vzgg4eO6tWviYzjaqWmL/3rl5SZZLVvbo8yNB+mMyCqDKW5Fck+YxHUsNvGPcYai9SOKLamhbqLv4S9aZQt+TOuhQu0JAZxaunDcwX3LxTAVrE7MjWoFZxmwddL0MDE9g3DcT83jUCC5lmUkgRCpFNhCRfJI/BzE/SY+8MrPtDl3fOStckpOyRbmFSkjl76puc4fpHHaWfs1Wvf9Dzf78Vqxb609VbTgBPrBO6dG9ReL0mCIQSgEhSKUdxzKPopuhjZcp5TH7EXszFxHZmOcZ2cbMJULBUxggPQeIrDErGaOe+5W60NF3MLC4sqZAvKET83HGqnsalRaqjlmdO0tDDv82519ZhavYbV/awpvoomDimtZnCLsbFJhDaxxpge4P4wVo5GG91rQjPLpwrMlJT610/96YQZd6AWOc3OENWFgjC6kMyA0R7rls0PD6uEWO4KfageHKN0Rvv3nKZ3X/7PuuLTJ/Ir//DFT9Ldz7/ISR94ArHpWuVn5S7dT9qGtTEyGWh7e0dd8hK9mYajPQ9feMetTbTTaOnDX/zWnVC/u9/1NP3u7zxVi8tLRsv4gn71V1+1u2t+7C+eYzJ8vrAkURWnm8oINGCk+hY2FDW1tluGZVHLoOYijWG12VU5n9e+xVl1KIw1VDkf/kXVPJ5mBQc4bzQazsXtUNBgZJTLGp6l2IQjh6gkdnWKWPKWA56fLizfQC74QBYopNiX6NbpzuNwZZRD/WancTzEcAwf9i3SuOm2Y7r6plu0udO4w2Fx8i8uWjpL9105XxfvO1+nzCwn9i/TDut/ikdO7MvH13d0fGPHv7G0vKClZZIIpvJ/M9+T7h0X87wRpemDz7LV3tKln3qNf4sR8OXv+t0wzmXxkhSGMIMbGFSQQx8eKdw0NgK4IHjTDeHUBFfD7SQiHpCMUk1ZIggZTRayanRROQ2d7dwnSHw8srXDsDvU3uUV1eZmdevR23V8e1U9MjtZEFgmFAsmhI9bXR9WDg1PSXPlmThEHZ4e+iNI3jyCmwFyUvCBzMHDJgdFwOg5+aR0i9Bs+F5QJ9PJwx+behcOB+4UyTNlYwYBS+fhgsndOgggKC4KZlb5GEglHXwQfiA06WBgvrW1G0FkU1mQZYpf1qtj0IrKkRU5xCuzZGSoi8gmmzbHFpL51KR1uuYgNGOYTiEHGnLWyqkutLd7bbVENjLO/RTvoOAxPvJhX8h6I4TKkc1jhD5RNlHvUZhDJ6EIzuHFWJ4zpwwOrg3lbX8S1icUXKVM1sgja4lrEMa8fb3q1X+vg7dGo/m4lz1VZ9/nburC52111W13jfiVKnkt7tln7rCVhERKoqDzBDSQp5g8xLg2zKCT1IGEc+bRl3nHk90YuIiIY8ISAg1U1844tRJyaFEJSQBe7lwz0lcYsXIgQfLnUPPUY1rPUIxNjAzyX1hJTcenSaIAhYTFdtMYNmdl6if/8Em1ElHI4uKsLvvT31apimNDk83EyGNQp+M5fbCDqBEeP07WVBZEf+Iw+le99K93kT/85J72gn9Qbf4MXxMLaRr1XX5fHP4hBOAxHccVigWVikUXVlwHigIKNlBBfCitmvaYl48AUptMTFwbhuH+rpOBt6coAP3ZKbqnFOakbgyDfnAyJipsDWOl8ymVZ1gjGV37kyv10fe8wu8RpPov3/MKj4H7vbYK+fBl4/vJFyvK5EtucFDB46u2MrPgex6R1UZzU0c2jlgYQHW9srBs5LY/7jl2jPuIxcm6nBqQc408FmWfIZpyOqqcRLqiG6CkUOLzuRFCiZoquDGqpfNamp+xKG5n0NMkW1K3hTdmWy94yZ953fL45D9+QgcWD+iU5dPcTHiERWEEt3P3PofGhbVaWOt4mkAzl4xtfY/wXlxQxTWb0sWT2i1EH1Ml9q5JdwA4oQCGdxvjZigHplU4XSfQc/4L5DfOm+CAhncGIQr+fa4/U7GkEPRruyFIishpMXmScj7saODchd2R7eBMSRprdeuoXv6mF+2eSQ96yN309Oc8RrlS2dYujE6N07lpxu+4aGFcGiW2wRj2JlC3kr2Qea1Ot2lULptLaYxAADiHmt3HeFr5Qog7Bc89UR2jpOd+sMcmpBwoGt2WeZ+1Ss2JNIhr+ewUgHDe8X7dM7+8O0Zm+kNme9DEmJgGVc7ceDiCSfQgVDauK6CVLbiyYTTttU85PpJqhVml3v+xPzT7stOjQAM6X/DhRR8DBAoShoKMDZsX4edcI74oNnmcyylurr7qoN5xWYxcefzGEx6sX37ExVpY2qvJOOucYDcOGTbGkISjfIXojqKOW48ilJgm0ALeJyjkyWqf71x1g77y/Z/t2rtEQVHVk57wMD3hSQ9XJj/Q2va2NA449a1/8ve6+urICHz9cx+t886o2b4ilZ2LjmHYcrHXbLRDeTfEv5AxYGSFNroDtVo9LVTLOu3AkhWxKLpwgEdpVisVtZib16g70OZOXdv9vjbhLUwyKhIPVQjOXwhWQO8oBLnhgcqHXugcBLFBR0FFp2NTX/wFOQxQqiTEcw6xHCiKI5dG2qmvO1EiX6poYWmfN77Dx4/ruoOH9bMbD+rI6p39BafXxyKSvRfqvvsu0LnzB6ZTgZMIvtPCUC7+Ti4AF/dAxp8eRLH5x3qOEUJ0icn71EQ7vZae9YlAABfmZ/SPf/c6X9t0ZqKOC2TQ0LRKuawmjEtYTFlkOhR+YfnjEHYyb0tkK4bXo0d7GamUKrhbY+F0OPjzRJ/FIh524eKEnQ8RWoxC6Ph2Gluqo+5Nj724GIuC6NU7TY8CGPJQCGIMykLn2sAzm/RjFMz4LLo9xthwIol86gVNgs0OHgobFQKVYilEVKMYM/Oj3er5Pp4n67OIT1PRhHaiisJOJYoh5oSQw6cxTZ1B37QLik42WUQWNGvNZkM7TVS8E5VK2DAxJu9B9Yic7VTOYw+qNadXGL0KxibIuy2c2FKs/I/PR8E1q5p62bHWtjfN8d2/h3QOvAGxRhioPSCKrmSujqOyxOsX1aHY6vaMpPp7NCKQ8fWzgKYPKpJWtbaQBJeHMXOglyMT+22Wm844MYUX4NoSoUdj8LY/+7C+/4NrfE898sVP1TkPuLf66zuaK7HXwH3MKDs/p95gFEio04pAAUEKkxFY4ks2TQLxYQV6l5gdB8CdkNUTxaNRkaSA4bU58KaAehjZx++B+IZOjd8L8+dUb6BauWQrIFAREIBpcTlyYxyFUHI2+p7lOnhlJZLNqbI7PoPUPrahq//5il1RyPnnnao/eONzjUrRYM66r+K7NgAAIABJREFUuItxtpXejonivsgayRh24b9lvc7e8tYP69akqEYl+eyXf1DV2bPUgs7D/T3omScbVjlTKnbC1fPbCfSuWqnYGNnjchcaI1t64eTA32JETDFsowxMBLwHJgVzqMqi4DMqGDnESXDx7vQi9tGIEzNYllQqGRpsOFX2bMyrUGEvzujyP3istjeP+H0/70VP0gMeeKFSma4bT7ic7J0gMc4AxyplQihCjU7L8ZVOd4GjPOCw7fsAnS/iZFA0as968P4DEg2/ioQfUD+sRRJEiXuLNW2+ZJaklb76oI1wTlnvIHG9vkrZgsqMD7GUyVa1WC2p12+pkyJZIqvt9S3by7z9XR/StdeHl+Pb33CZHv2Qx2nP4oHwy8ykNO54LJdYHUVBANBiISQFgpE/9onYt3d5mvZ5PGEC7UItsfAJ16K4RhaJxB/6PLe3JkEO08hEp3jE1M4uI4k/7jRP289BLejRP8VJWKdw3/t+hwM5HesmyJU5u9O18D8KwHhrNOIxRnWj4eJ3rP/3X1fqfR/5m9365F1/92KNVHATRzkGBSCbTgIAfB5FIYpFC5ZacPJI06DWQUkPcIVylykRIihP/Qxwhz1a5ADj5+ju3w3msA+ggwI3zMfH9itu2G8QRW+lPKsKlAHiSXt1U4agG0Er8uSLjGjiGU0RsmTdnxMggiaGpssIbnLG0Oymhh27S2Sw5htOPXN7BghKlapSf/uh10xsEpgrqYtdAeiBbSUogrrupGLkYXtv81Z4Ud6oyePdtrZ3RnrDK9+5Oza4713P0utf+BTNzC3tjjLMbaY4SNNJhxcUXCg6GKTvfAjsMDhEbe1pjx/+zdDE4w9/4bu6+fa13QvIT8698Ew9/0WP1lnnnaftVtecrlIewvVEg25K//h3X9S3vhleSc99/AP01EfeVZlSWqNSTaN2Vv3RpvBVhL+4vb6tcmnGPCM25c3tujYbPdXyOS3UiqrNzPmA3W421B1mPQaolGZ11ty80sOJNrd3tDOCCDrUNoXAWOaUwBmj4zcZegK/LwLpQwDCphzK6RPC3IiZcswOhH31I/zdJNyI1UFwwf3pzMReQ/XmtlKZgqqzhIE7ndqF5fGdhm46eEg/u/EW3XQoNr//7bG3sqh77zlP9957nsUku2s82eRPLgCX9yxqaWUxQSjDUf8kUsaJeCgKvMRxf6vX1KWffKOflxHwu//m921Tks2nPdqkKIGTUC7kTXQmSifNyK9Q0Kg79siv3Qx7hEIlDjQOEQoI7DSKqbxVoqBr8EfLFFz5ggYUqcOuOj2gdw4nkIecfdh4nZ3NDXdodF0MRbj/UeSGKXHVKHUP8+8xI5+xysD/oLn4840x2G374KAgs00EGzrj5xRUP/JUQbhH5mJgY8OCZ23xHo8cXdXmdlP7l/dqZWnZBya3OwesC2DI5hm+F4o5yLJEIka37r/rDNuBCowbMG5vN9RoMpJIK1/MhzluBv4dGy+2JXS5mIeS8lGIrGQ2OrhpFN0gNBx2jh2KUT4eZZXSDGEo2tzesH8g5OXpRksE/CiPdYvMgWL9cbCTm8mvEZKUCoV4PjhoIFIUQiDXfcQ5Gc0UquasBNofcWrxeUN1ThvEw6peTKmdz5nRRz76VX3so1/2n138lF/UQx9/iapzixFzRYRkuaL1jbomw5bVdPBJKQCDUD7NMg20iMKvh7rU6scT9ItYllO4iSMwOIWxL8UIjcItvDOjKYucYMRLMQ4zMoVB/HioSiWvpYVZbSMianeVIn3EiQgIzgIRi5cLEZc5YAkPa9oA7BJ3k4XMe+rcdkz//U9X7C7tZ136eD3+lx9ktLqaCpsaaCtcA1A/vDan95eGpAO09aa3/KNuPnhij/jtN3xSSyt3UbtNOkYriczrhzdrorT09XIsXPJ+E15gtVI1+h08svgBtQcumoO/KIg52BFdINzg4DV/MHiK5sdOR4Le66bF8bTwPMFhO/G9hJE2I8PYJwP5dANWSuuq//yorvzE2/0dnX7GXr3tst/SWPi5VeP+ApHDXcDc4kDXGeVT2GF1xXiOAgFfOJKwUpOsCiOSIyjkiAClaGGc2HYUHWuSKhEqAqrNcW9kfpepT+YB0mANJCgANGG+t/v2kWTCALeYrFbcBXBLSOX4HPxeUc21LW1sremKr31PV3wuzMHPPes8/evl/6r9i6d6PaUpvibTQi8Kv+kPzlb2kSgWaDaD9xoj2jhhplxAl3q7iF3Y/cSSnFIArGSKrF6aH4+do0myt+aQfRU6SQgYpsbPIfiIvxe+HjROA0/pCvm89w2j8wk/0I1E0hhPD0v7uyaRcNMGiXeGGtwqeiZJfPc8/3CkZ778Sbtr5O/e9/JIWRH7FfSbaUwdEDJxjiQq9TRgDyb3nLfLVIhJBO/D6zZEXBSAFHZ+bSOknPGBRHI/RyZy136gNLUlMn8ReqQztqzivdkKCI41nHCL2LrqgeIPuzEtxJuSmaXH61NP0rE57jQNnAkAF1EMZpQr5CM1rb+jLnurASW4yDRGI1ODxjT67/3w6ybEPsH942AK5Q2d6cSHRb7M5jU2N4EbBLQugofDgJbYqj9+7T/q0K2xeSzOVfUnL326zjrt7ODGeDNDfcRBg3s6z4cf1bTzkDcGuDkcfvBMQD+M/km6+qbD+uTX/jPIq8mjVqvqSU9+iB7+mAs0U17UVnPTodtUuNyFjGh5zc/823f02U/8h//VEx98D73wl+6vNFmLCzMaFWc1HJNv2nLFvnFkzQToHKqrsbS+taV2e6iVuZIqVNClor+fo+sNtQYFDbkYw57OhBOXyWnj2LY2k4zqVr+lLl5rSLcLBc3MzoZCx8MyDt3gEIWbeviO+Q7DVNmQJ6O14Pyl0uEkTtEzLYxB10I407NwhAsKomJ/I9s9BGEa3k+MTaSdZktX33Sbrrv5kK6+8ZZdT6fdLzX5STGT171XzhdJJBfvP08LpZqOrZ1AAJf3LIkfhvITkUrsCAHPmxvlGjoyVEHqyIC99FN/5FegAHzXe17pm58NMIsFUF8WcZSNkrVdXHMDg9aNOj3z9xAoYM2D7SCqK0YlmVRe3UHDljB079wDLE4QJzgaLHAiDN2xA/CaG5PWTHXWo+F+r2N+xCSfV4tNajwxhJ4nN7dQ0fZOEHSJNyvkM5rD+T9dUIcIJe6ANKaw3fBzpJNIY7TaNlKI7xOXl7g/DDrLlYpJyMQzbW1v6tjxVfNus5miTt1/QEtz895w7LlXzClTBEXIm29IyDhxQ/VGIxBH+0fBiXQYiotpNll383yfPowwUk4rD+KktO9d1oQNg3240aXSuaZtjwLyZn9PDh472Y8sAqHwottMge4NojPvEX3GuAEfuFxRo0FX9S4Z3UPNFmuObOuAiED7YAPkTgfl8JgFVAMhBOhBWuV8IYxQKb7IrUSsk075u+DM4O/wmnwWlNhBqUjru9+/Rn/+tg/GgX7X8/WcP/9Dj7d2tnbMldqpb5pfVZuhWI7XBTGeKhGj1go7KeKq/GOKPMTs1s/tEZWj4eIBssI1mFrDhItBohCG72kkK0Zf5jfbTcC5UCoVC1pYmPEeB6d11OxrECesC/IQQAUaxmcMe9zEFibhz+1Ks0JWaeFArVLSzV/7rn76maDfPPyR99HzXvjLtiJBXQ1fbar843qyThjvU1Cjwn/lq/5KB285Ufw9+dK36W73+z8uPijq2+0wY2aPNjfb30eM7gLCmfK6Yk+Yqc0oT9oCVKJkhMPBRKNvLMlIaaBFNie3M0JwFBnhcX/yw3FtRpkCMJhijlP0c0qN5OuNmpzvfhozR3FKg829PFQm19d7/vSX7aPJ4w//6Dm6+z3OVSlb8hjNoEc+/GS9TxOz5fXFpIL3g2I+o63mhuqDhuk4KOqZFmVBKUF8hz012h3lsmWj8IhxhjRycElAeShGLDjCpiUADmyYWHusNfvpjQkiKHoaYkoKa7fTDkVnsaRauih1+lpvbulHNxzUW952Yup2wTkX6jN//WnNlKpqU7wY7e2bVgUaFBm9yRq4A+E7ETjdAWUONG06fZpyL934JEVi1IIxkneSim/zmNoZh0gRpRhhDgFkJ9WjR7SMmOO6uXhj7y0UNTM34ykBxR8pSgBEeACaPgPlhueyyBLqRai+416KNUtBCTDC+rQQJIeRfEqlYka/9qLH7R53H/7QW5TKN9wAMIa3GtfTJ4rGSOeAxzzCN69Q9O/bYoV7KRt7AGCR3z+uCnDUxyE8ocHetV0iyi4dKVWoc+H8YgVkHihc6M6OzwljRDQwiXjKeb19QKYQe9C04Z0KvWQ6XjcFhaKSKUm5anoURT5UPvtK9npq9XeMHjPqBlCyXRPvn6aYT/kPH3odxa5veH/4PPwbkJmWx2LwufjSZ2dnjW5QpZuLAs0tl9E//O3n9OUvnVCjvf63fkkXnnW+VpZP8TcTY306HzocDk3yVMnjQ5XX1vrGdiJyiKB63wyTsQu+j3/lu7rm5kN3qFEuuuh0/e7Lnqhyuahu1ysofMZ2NtRDjUGcC1BtKqXrf/ZzvePNsUAuOuuA/vDZj9HqzkBn7llSd2fNC64wV1RhsazN9WPmXBC8Tab27UdXNRqktbRY1v9n7T2gJDura+FddatuqJw6TtDMKEsgLBACCWEBIvPIYKKINsKWF2BM8o9BGIQxyUbYQkIEIWMwCBDGJpkoCUwSCCRAOU3smQ6Vc9Wtemvvc6t7hJ/f8v+WS2uWZqZ7uqpufff7ztlnh0yWcVZpNGsN3HaggzI5dEvzOHDoMPq1A1gseVhfqaHad5AKfAz6HTTo4xQRV7npZvI5QdObow55IFqKiInhTBhizvpmBWNbHlW8PIR5kxnfg4eK8RuI8xjJXkRoFsGRYlsejUIgeIOyAKJox7hRRKruObCOO/Ydwp17V/5LEQmf6+TyMTghuwPLzgK2BXNYWq6gXCkKKYmiWLYQFd3fZmAqFbPk/RSB1PGKr7xTr50H4KVXvBFdKlsdJs50MGrTliGLtO8BPvVKQ3EV+PVMIoZxz6LQyP+iUz596ijNZ87vcFxXV0OPI6ZuMI7JdWI4snZYybR+UES5mJNAieP9yZBdtY32iJAlUnGhdezi+Z+hEAmknAz6jQHqvbr89qhpoacbXwcPUFYn1CrwkCOaxc+SXmy0SiIKlnWzytJmv9/o9OXLl0ql0Ws10O7Q06unwoDrnSPZNDNKJU5IIu45Eqq4KQ/+hKHhSTMsF1o11giBfCr+4sfQHfTMPDSgAbPF4NmocII0Vb0ROhmPs5wwdTmvl0vVGZFp+kRR5DIaKbOWPD0eUvQmY1w5q8z4ZKwDrDOgbx8zSxOo5FhcuOj36qgPiUInsKO8Xd1qo9NUjBw3p2avh3jgapTNQsilpU46g4GaIkNFdTBy/MWClR6IHUbpxTH1k/CZcCKLqiFCjjMRwz13HsA7336l1lR+rowXv+ct6Iy6qNZqNHmA7zrIZ9K6V0y1aAIENSYR2ZwFyFB8PXbcVgxu2a6IeGQFxczMNkIOhQoaMdpQOymF7VCyTFQ7lMjrY/Exa5D4fOVKXmPyTrWpKYHGxIrQI11gs+40mDFCVWzaFvGfZkR6Pa35EnpUejfb+Pbf2PU45dQ9+IuLzidpEl6Qk0WXRr3cy2MJUSOIEvAg++g/fB7XX/erzT32uS9/Hx7w0GdhOCRnklnWnM4Mxf+jX6p9VhbdJj5yRMafja15AHMdmm+rfY9xv+PodDtydpAORAUu3zMnQtG4UfY7lglPBJ6iLbG4GBoQIYmajmxayLB45GFPSg1TKYyDR/I/C3CuKV8iKyCVDfCNay7Cr35itiAPfejJeMv/93LEXbNQkuhlHCoqjAe7em7uC0Ku6PkxpW+67HXak66KQt7jY/SAYRxxiiOTMdE6mElPjq3nMvmBn75jcYRRWgSvOz8boZ1xot406TWLGN3HjvFFueZrHJtH3pCcBtDHNEnOPDOzJwNc972b8Q+XmSKej5OOPQmXX3w5EpMkRjyrRxGXL/L0m/k0GjJrtixbIg8r7O3vrMihSMM+7CiGz06gqDA0Wvss4Y0NmIkAgcHYziaKtux8mzVO3GOZhcspw0QOB5yOpDIZOK6rxogcXhZLihuMRpoq7jfFJUY3UAEkpHcmnDIrGZ6zMwN38suJ1jF/nubQN91ia/2vLn4JTjvpeHR5/QXvsQiLrKEkwqMyegB/yv3XBQfFTHcSp8+11Bnih1QF0w2FAJfOQ06z3AQ8AV18/SGm8Sj+chxTw8smnOki5GBTvMZ1oObWOkA1/NNBH8VcCrvTc8pWP7i6hsOtGjd+cYX54FlFfiKtx0gnY51F0RbXOxt+ZdTHRvDiE4y7LU2kOFkjhYZTCYYZxK763EXTerWGcDxFkE3D8ehL5mDSGyvkfZwIVMGm0z6Gg5ZGb1IYTYGbf3UPPvCeT28uvhc8+Sw86dzTsTB/DAa9UGifOS2YephV/8wlnJYM3V4XtXpdqAnfDHdAjkXvPnAYX/jODZvKUz5BELh48fnn4lFPOAutLtEljlm6yHlFFAslVGtr2KgfQaaQV84pN72NjTW86TWX6fWlAw9f+YcLsHK4jYm3E4VMEn7Yw7jDXLw4aq011DsDzC8tI+sB6ytrGPZG8NIJxNJ5ZEvb0GhyxAcsL5b42WPlwAqm3TXEJyMhbI1mH4VMQVFAa7UqujHzRuQYcTwdIVdkjqpnkTjqnEwdLFEIPYOMFaPzwlRYpqiL0bVbwhAeXjb7542mqKGZikr8QW6pxq80yMLyZGXCqZEKOQMctxFtbekGSmXKuGf/Gm69dz9uvec+rFW3LHU2P9joN0U3izO2n4Jz9pyG0xeOI2VSClgVsoq+scNwpsZkQf69u2/Qr7uqVshTBPLBy96EscMNMMSgPcKwM0AhnbdxUQJIphJo9pp6PyV2NT0gPbegLri2ckg+TA4VtyPebFyLQxUwCbruJTkiHqFaX0OHthuOi0plTteJWb7dTlM3BsU1gZuVF950aCrXCRXbbgKjCT2TGMCdRr1NwjdvUloADISoceTLG9unUefE0J7ZAU1POG6aHF5q5BXngQAp/BgzNBh3JJySV6ATMHVUBywLv0KuKKSw1WtgQN4hbUWmFv4dowCJnbAzFX+DBXg2W0CYGCPWmcpUejC28VwxPaf3vX91P3oTipY8FZtuyseUBwrtAlhI8pAbT4Tmc3Nlk6ZcWxaMAwozJrIc4AHbZ/QcxS8abarVhRNQOEOOTQ/TSU95qB4zw0N6N7bkQxaf9sWToXCDG1BswnWekBGueJR9jqn6EqPw6yzK250aBvzQOUrx0kgFgbhMMmN1ErLEaPa7uPCVH9hcoqXt8zjrlU/FxDMT7XTA18LXyykb6RSG5Im2QtRP2dHmWTYbU2rDnnloRsS+Gd9tEwnRErcv6qjTWWj3rMa/UXQW/5q8O/mYES3WqDOOdJbWQR6aGw0VHURCxZQT0jU7fPWvTeSkGDC7nyNjFDV8xuYhksefO0UumcBX3nyJrgeb40s//nrlLntxTz5tLqOh6FHX66BJHnPSxec+fy1+eN1Nm9fwWS/9GzzozOeqUZ+hIXwPpEYMhv1o/GsFG8fqnkseOHlkPFKiUSHV/ImkMq+5jvh56XWSUyqhX02Nxex+mQlIoulxNAM3o26qbDNuynJgZ9c7+sbZtEHbjvplIluRaX6M4zdHa27CiQAdARLMcq/iindvWcL8/WVvQG6pLDsXemTy/spQjDUmhccaDaaF8HVTFS/vWiZO9QZIZ0rIpItwJmNzj+Bn4ifQCwfai7jKA44OeX+Lw2t0C+3NRG5d46nPXrOJdExdO6M+CJlRMhY5pGaVxkKYDZZG1uSEDdr4/rU34rIrtvzufnffnv35QSedhoXyAuYri+Dvl+aWUCkvSIAxW8+myo0KNu7tM5guwsCtvovWf1T8a92K+0fuPtG0IYbTuO1/BCRYkGktc9TvoFyp6GSjWEX35GgsKzUiftZURSbo5OYlWTAlBI9ZEW3jVxv5RmgkE5/YSJAaRFSQXOaoEOXIlSMpFpaXfOpi3Phro4T9zftfj51LHLkyZcmcO6KoFL3/dr+PhE9us8Vb0oGBa5Y/T3GgnKKQQ9nh3kfOckL2WBQPuXQKSDJplpFsJhgUBYNnNo3hY1O5SmidkFvo+EgQTSZlZzrUZ51KeuIF5tIuRp0Q6+vr6Cf6ljQy5r3nc1BMoo/Mt0Oum4QPP5nR+L/TqcmKyE86mtgwuYRrUnnvsp+KaUIW+8g/vn06bDfV3QSZNLqsZjGG5/LNTuCMOYZMSUWooQnzJTFCrdbFX775Y+IJ8vHgU3bhwhc8DgvzOxUxwsMym6EPDjfdaOMlVCpCsPGFuI8y3ogqRv5ddzDE937+G/zoV3febw0vL1fwZ69/IY47YQHr9YY4Nox0GQxb8J0sspmifNb6ww78jGfxRyxeRyO85oIPbf6sqz/wh8ingQO3r2FtMo/0fAnlQhHFlIPu6j7cefc9lpsnQj4zWQcYThIoLB6DxUoBHcZI6QBNYmO1BWe4IoFIt91Erd5kkAJiiuEyPmVv0FExxHg5ok9cuKlsGmmO8OSJxarD7D7IgzGVk3X1OgIsm8iiqXjTM8eW3a7GB3YTmjeWdWIip0fIj3Vt0TmioG7jyPCXFs/ElMRMn1BRSrViGOLwehV37TuI2+/bKwPq/+rBG/nByyfhIcsnqiicS5EbZofibWv78V0WfvfcYFYTRz0KxQze+d4/QlDMmt0KvZXCia4tuV0aZU+GSDIWTQVEEs4QSGcLOiR77QZ6dDjPpJRzmAyJXtGZncIT81Fko0JbBnJB+FnNDguKSHTY03eJwoWQYxlPhSiTK6TQZZRhPImdCzvgjn3cvXGv1IK+S6VyKOic/A0atfJzmIwYi5hCyvd1Y/W7XaEAxushFtVRV0Y3ZHJ6pK5z43qOKfmNXkoNF70GOa7mbtQf9axLI1+ORtlMLwnJl+2oeyRiyA5MXa4fU5fKsXe9U1e3euLuk9VI3HHvnWj0G/AdT8UzuYi0jeEYnVxWohZUQIv3R5SGh1SEjnVbHY3ZZbkTUs1rCmz5ffIISE4xZnoJX4LrCt3k62XWLLtP2SiIA8P3wZGDhaSzOOMmSbRQzzXkhs9sWaqkHfgcdzMrs99Vce2Sw0YeleejnCuB9upUPFd7dVz745tx1RVf21xdxe3zePLrXyTBDYVaHHPz1RLt4tokuqJiRqpMs0aZ2ZbYD4liq2YRejNfus256+zwmw2IZ/ddVMBFP09rTKpd7nt8/9YWETVwPUefX7veEsomOw3eplGBZ1Yps6LSRlnmg7f196aqnbVaUKG9sFjCZ15uNAs+rrjqjWqE5frP2LYE15wjriOR5I9d/hX84Ic3b37/6Wc9A898yfvNmWEwig5ve+M8dEU+ZyrGDKEj0u4mxQ/k3i27HymnJ8hluSfTEskmGkJG6Rgx6KPT6WqKxIcpd2dI5oyDtlVckDuay9BqxZdKfIaI8vPkeiFKpBQnbX4RfBqhWjPeGpsXipZo8E1ayVc//afYf49ZwjzmSQ/Fi172WGRTeQx7LM6M785mnUizzM/HtBHiOmHqju29/WEovjjTh/j9vW5TAhEi1iNyhsdD3aebwgYa8FIoEGMRN1R4Ac8FFoAsMIfyu+XnRIs01/weKXpQAUZRFtcIDYOp4jW/Xt77ut6RiOVH192Eyy695r/cr/9vX3jm45+FV7/wT+zsiMILeK0FGswCAqJ84GgWb3fLJgIe8WFpfUS1fYwc+RBD7sFUJEcKXgnMPA/z8wtaR7K/6XZV+GlNC9Gzel45t5Fhu/6ew74khWGmvOd+KZED91OazMueyZGVGM84CtjUanLPIee4N8DfXXkxfvXbG/Xa3/3uP8Xxe0qIy4SffPyp9jE+JykxbFqZic7PhgUqeeISWtCRgM8RCeYchg7wbJ2GaJErO54iTWoNC0LSjAguag834SwnfWyqOeHRuHZM0U8gBbAidFnSJbgfG4d8NOiImqYmkHFDvELRqJlnK3/x9fL1kE7Ec5nXhPsn16y8WaMJC38+0UXd05aFidhfX/Jn03yaLwDq2uNuAn6WJO4qEm6IklPAaEw0w4wyh1RBhT285x3/jP17j+iHMef3HRc+E+kgQCG/qOxgdgOU4Ede90I8iHRwI2Age4dpGimqqBKo16u4d98hfOG7P8bKWm1zrRLKPf74Hbjgj5+HxYWUDnV6gnGxcBztJsljooHqRHJ2FrBOcoq19RVMBlNMBjF8/KNfx113Gvr0rlc/DaedRNVhG+PmGNUmMIi5SKSL8FLzaBy5A8dv9zHpTLBW66M5JPLvoLTjWJQqOQy4MIZUOg6RHLLoq6NFdXM4QYP8xdEIqYSLbJAD1Zp1qkz5kTm83U1Jxi6FI5JsNqcCUPyiyN9vMxg+skOwJsaQAP6WFitgERhxAjliFUFaY2Mu99kjOqQjDocJuowLyOJqNq4ZaQzBrGcvUoLZTyAHIgio0m7h5jv243Nf+ymabfJ3/uvH8eXtePDyibjx0O24c+M/F468ac59zBk455wHYdex8yoWGLqdj01xaH0d9x08jOXlbShkmBLRxdSLoc9uiIkq8olzkM5mlJ/aDfvI5nMYtrvaCNrcgNmteymtKXIeyLOi2ANxD/X6Onqdtgq1YqGixkCFfCxEcpJAOpUVekYuKQ/sXXPH4sxTzsC0N8b1t/8U3W5TYzYmVKgwI4+KHa9i6WyDI0+R6j11vYmY7iMlTvQ30OiwGAqEAnJdMOSbxQ6RvaJfhJ/yUauv2Wbv+xgo+pAHAQv+tmyNuEbEhWPBzsKQjRUPxQTd6NMquCgEYS7ljuXd8BI+Dq8dQWtYV6GdIIGcDvsx2sv00Gy3ZY9TyuREeBY+PJmKb0RkmWudKBqLVuba0j6HxSXFOFxOs56fAAAgAElEQVQfTC/sDNumkownETBSLxZDgwV6p63nIuofuDkkfbbYYgIK0RBPMTpobCPvqDihcptjvzEL4AHHenHEaI48CRGkcigX5qjbQ626Lh5W6E7x4+t/gSsv++bmwlzYtQ3PeeufIEHuMkfGkeceES3en+REcQ/aIo1HY6+tmyf6WbOqb5bLa75jhsTZN2/VhdGfIwWwxA9CBIlUEKUDUkFKxQG5jOQCNustebAREVDjJIsM/pyI72beF7q/NSqNhBcyIOfaCunbaHFeRAy275jH197+EVQjFe+fv+V5OPGk3cbUo21QPK7DK4zH8LMf3oJLPvTPm9fMir/3SWwm/iINwHvG3ZrRcqgA5t/JtNb3kcvmtY+0Ox15rAmY4nP4PsjRNrcC23d4T9SbTXG5NLaO7DzUmM2+Kxp5z/6CP4/XkWcAUbmUazwsPhF5TOSKDgd9qd8pqFCiivwYuROw4bX3wpVGyoJA67iD/ff+CN+6+s36UTShf/cH/1iUFj6o1uV1ZbFLBNDzXTgjvkY7gIdjquxZqHDNc8xMMIBefuTqEwjhkyRFw5Hymry+pPmdyhc1QqDZgPLekOUXQ0n79Nnl+qfHnCG+5JTxwCbNKhXw+SfiB5N/z2AEvjaOq2udgfiWnABc+52f42OX/cv/dZ/+P32R/LF/ufyr+pIN461oV7qGlOlb+KudNbOPIkLBo2Ke/5hjZyQtezgG8hqNly+XhPEI5bk57eNd7t1CRomUm2+h7Gq0N5uptyHsEd/UTHXtHHO41/tmq8PpmsQ/oQQRuouiRBECVeQ589rzud57xUW4+VYbAf/5G16ERz3ygSrmeU353JyEcJzFOojNAovrAVH6iPPMRoBrnOtEo3EJ7sy/kAgx0184tqegQ8lYjCikgjgSech+iw1+ONAv8UDpbuGmNbnSfoFIJe6mMR5OdLZNnKk47j5FG6TmcNKj5BRy5nuiNFF4xH2B/DWebfKbJG+RUxXZjJgdkLh/pFeBTZSP2Lve9+rptuWd6HW7uPPeezC3WMT2XUto1qlOGckfjy+MRok8QCljv/qq7+CH390aHVx04TOxa9u83milvA2+T+dqfvj8cC0ompsKzWpZGNIHrNlsiBRMSPz7P78Z1/7cLB1mD6puTzxtF87/g/MQZB20ew1k0gVkMuasTtQwncpJnbu2fhiNVlMoEdGG1bX9mFBw4mTwb1/+KX5wvb3W85/ycDzviQ9ULFZAI0U3h0ksqwq93ahi1G+jWArUyYW1EQ6u1bXmMrkihpkFjImIDLuYyzCLr44771rFIKRPGsm2Y0xHoUYBlUxWQoDVdg00uEnRZiEiQ6dijkYCw0QC+WJRxyBRPW380c3FcYl+vxlLSr4g53Vc6PScs4zXLXQgcsmPZlIzBNHGLCwcLalA3PJodMT9lqRWytoZaG/mm8aB4KFRKDDayTbDd3z4y9h/uKpreMbDTsbhlQ0c2Lf639pojtm9hLPOPhWPfNRDVCSU8yVxP+uNFgIWtP0eas2GDvvjdx2HfCaLer+FxqCFar+O6uF1FHIpGTUXyvMIxxxxx1HI5dU9docNcf/ajLpxXKVlcDzbbNakjJrLL6HV2UCztYExOVFuRv5ebGKaNMsdkTe4IAPYWn1VI8oTtp+KB+w5CeNuE9f99mYhVIw6o40FjUVFSo982YhjkQ9HDgYpDBxv5Ys5eCkfG9U1hP06Ov0hyqUlQfora1wzNvLPuj6K2bIOjFa7IVuObDat4oANAs//6qCOcBgiHWTFUeEhpnQSdb1jFW+MiBP5Os6cWbNzonM977dB2LaRq0uxUFLCl0GXmaIj5LM5mYPzQIrs7lT8ie/LQ1MbdAINisN4D7Px6rYlOmCzJaL2sGMm3uRvko/YZb5pB7lMVsVNPMwhnfEQY4Y2I4iEyNHkm4HlYzTba+j1TNziueSBptDvdTHs9HQ4cpNnAUH0MRWQn5g0Un+CB9RYSuMf/fjX+KdPfmtzPVZ2LuG5b71A43wq77qDgSLkKPSwQioiLkVk9qMX8uxIEw4fISJCnmbl3qx7OsoDzXhT9mOJbIgQry7bvNFY9JFbaZY7NM1myoON9IioShyjYs+4cfbT7IDhWrb72YLs+TlzJM6mrd+ngM0O6IXFMq7/0GewcovZXr36T5+G0888WQcgxVMcXZFn+r3v/RKfuOyLm2/59856Op75kvcqd5XdBDnDRJ96/a6aXTMcZ9FOQ3A7tNlYUXHI52WjQCoP0QxymQr5ggpEPjTWpAK4x4ajaeKRmZdbVBREk7poqBhRHwUKRn6zEd+Q75fKWDYKkbWECYIoypGpOhskIkVUXQ71i/dKfzSRM4PEAWy04w6uvuzZaDfMQ/K8pzwKD3/kGSgWcigXs6JYDPotTKYsygR1K6+VmyezeIn2BH5BnwOpClMniXIyhWKQEef4cL+GAaPYmBE9CDEiz48THr5DRQ4aMm5NufLnNHKWq0HS7GDYrLAxLxcrKHgZoZ1Ec2gbJBFVMik/Q56s+2sbxsmPmxCCa4nN4MxbkEgSi8h2q4MDB9ZwcP861o7UsH/fYRzcu7o5wfvs334Oc3OLkgOb0tf8KK05iRb3Ju0hQqSjJkhTbX7W4wlC2ndNgFZ9TVY4FnlqZeXcwrz2DVIQNM5lckiUKT2zjqECmPSCGa9WVoS6dGYTJNV3NEYnoNRk8gU/KyctLcDG2sFNL0kiYdxTpVQfh/iHT78fP7nxP/RanvuCR+Olr3gGug1GTlLbMDUrLu5L/b72ZwoJef4xIUeFG9FAidgsCIONrJtOKkqOxeFUnDnzliUNJnSYxEFoxoINKOaY/VyawrN5H3Y5/fDVnOkq675wkE5RnZ5QjGArZBKWg2KQF/+z0V0XkOB7FjTAM5G50wlJmIjSD417SvqeBZNhMjYbP/6B5R/fD6dfsYv/7o+mC5UFxUcdWVtDqVzA0tKCOAbNRgPNUU+cEsLQVL3eectBfOR9X97cQP7gSWfiiY88VaPMbKaCUmleyR1UXCpahlw9wt7DgYye252ubW+xqbzzPv3V634H9Utg27YTccJxO/GMZz4IpYqHvSt7kZb1hVkaeKobxvCoHE0X0GwzY68htIecAeb1hcMuAjeJ73z7Vnz1GvvQn3DWA3DhM89BkBxi4rLjIDdqAfDzSExbiE3WETIWjCPX/hQbRxqo1caoFDJwvDjaQ8r8B9heppE0cM+hKhJIC6atMtmA6ptYDBnXQz7po9nrokveFokq9Fqk2itCB7j4SeotlEpSWVqnHSmvdH/NwtBnNisiKdgCYQavuEHRDTqzjYiGWMrLnJHFI+d8Qyus47Zgbo4ZQlmTsEPSBhWRytl1t1vrKM9RseThZW/56Obn/eEr/xzldAYH7tmPX/zqLtz22wO4+dd26MweXFznnXcmzjn3NBx/4g64k6QQUnZDc8USWh2iCR240ylqbYo4pijnyyrwRYYn38UJhch98VPfxF13r+Clr34Sti0uwE9kMBmYZxXFEgznZkFFDz8etryZKFZgeoUfJFFOL9LgRb5KVOjFEcgPMOHG0OnV0Wk1EWeeY9JDb1AXZ6qS3YlihskHddy+916kc4ESOVTsKK3BwtM5GqWooVgso1AoisJQbzVVcHvJBHr05YtRXciIuIxg/bWNdTQHHY2UObal2S43fHbaLJp48G1sbKBYLJohaLOq18YRa7/TR9pLi2TcHXbR6XdlLSGOjD7ymLpZ3ujlYkncyv6obbmPRCI4Xu3R0iPUNechkcvS1Dsy5eZEknZCmazGfu1GXb6dHOlU2030hh1x+vLZLLxkjgm3mJL/FR9iGrP80tgkgX53oNeboN/g0JMikgAIUXse0C59NGljMwnRqB9Cf9Q1AnOC4gFet7bMbuNTjnKz6nLJARb5mtYwkdKO4z2asLcnHdxw/e248qqt7FoWgee95gUiTMu3UKRyq6t0R0UIm7zroofVdsbD24SmzB/jfgVghK9bHRl966xoEw9QnmoRQX6mfE4mkM6SbmA2WBxv8/Wr51esJg3CiXzw/jYqhz0sOk2eeqwX6M6QcLC4WEGnU0ez2VeRvry8gLu+/SPc8Pl/1796/JPPwHOedx78IKUoP/KCfvqD3+KTH7dcXD4Wt5+IP/nLa6xJp9cPWIwY/88sc6gCtxx4FoUs9KjS5fpgs8FiUDSecSgkjp9pqVi0FJ5ohMhVxkaESKGa2Oja27hxs5Y7ar+aJUZEX5vV1nrfCaQ8T/xFCYQoOqDAgogbqQYqnmkTENehTnEU4xblTarkFtKZkrj1F1/CT75r1KBUOoMnPvWFkc2LeQamUiMU5hLIFR14GdocEUXhix3LwiMb5CMT5ab4vNsKi1jIzWGjtYG71u5Brd9A0vFRDgoqvgmGEL2hQKHTbkUqavowGlJk1SDj+WxULjszL4VKZR4uc8DlicnJjyXMEEkiKsix80pzVWAI1xxRV6peWajbtCAhnhfXkLw9TbVjtKF4DB+8+B9x+63mI/hXr30Xzj7jkdFFn6F+ltQyU9jevxi0D2Zm9aPJJA8wN4e1jTUk42NMIoEOz4NKpYIgndYaIsrHNU1VL3NuZwU9UT03CIS+0pTc+LrGjBUKSe48ucq0YYk8OJmoxFs5L543vU5DbKwfsPdPcYVQMbOu+9r3v4TP/es/6XU/5GHH451//Vo0a3V0uhQ4MVnKV7GtIlDpHlMhstqr6I4iLqoVs6LGUPDl0dMypftHXx32EVBcmHTQ4+dOY2l+9oz6dGn1ktR4lns3wSqifDzr0346QiBNeZ8gFSDpoU3ObJyUImAuXYGbjKPWWRfoRPpAbBJHp01awVBxb55H0QlZx3EkFLtpUb7DsC9KAV8HoU2uF42A33fFhVNeI1auNCoM/KKQNY7omEm6Vj0o82QiCutr6/jLN3580+/v9FN24rUvfbzQw3x2Hgvz9CDiB8IumBuEdf1cuOTeEKXrdGmtMcKPfnW7otyOtncpledx+hlnIRMM8MhHHI/jdhfQn/ho9Froyoia83I7XGXbQMQqDID4AIgxXSGBpMdZPeXVNbjJCW675TA+9F6DxU/avYT3v/o5SBV9TOjllDBH7DBMR6rbDsIRfZzY9bmob7RxcMNsYhJKQKENQgy5XIBU0sfB1SpSbhIFN4GVWhV9bqDcrMdj7CiUpYI90myI4yZSaiSY4EhGx29IXpSrAHAekJZJa52/MQE5LmFXbp5txn82QjSVwZz5b3EC7eAwJDEyZzZHJ713C7I3FN0oM+a3Rs6Gp7QGs9sg+sjN+fDKPuRyCRyzazte+Od/v3loXPLJ12NPeR7JyQR3HtynTEvHD3DjL36DX914G3bsmMNjzn0o5heWze+tU0U8NOJ+e9jU5j2exC2FYMy81646FKJ1cDxMHBYMaWQzKawcOITXvebDIl2ziLjoTa/Ag089UVyk+w7vx9CLoTyflyDJoomYwtHVWIxpFJ6XQGziAbEBJjGLK/PcnIjKRERoutzvdOEGeYSgFQol+cyxzVvhMe6hP2gglfbgUNEnk2nSJVxtULxReb35+eWLZfSGQzRFsqcCdoIS3xM/N8a1ke9FiD8ek3qPSADFAD43j8ifjeNrjSCq9KQMMFcqYtBtoDXsa+zNjaqSLyGfLcgmhahAgp57fRt5D7pDddjDcV8HTpG8yTAUoZnXhkhvZ8SkFcpd4jIFZoQfi0+OkbjWqA5Wp20xNhj1WyJD86gNJ7QvaSHl0pqmgF5nCkcpKuQ7toW6Z4I8hn1z/qeAeMxoPfo3cqTCBplHNDtotvb0bWzWEIamWuahKX6qRpB9TIa0fYmpGciUAmR8F7GhcWDIZ5wQYYz1MKmyoUngxp/fgg9e+oXNtVpYnsPDLniOPNSsWpuJKWbl2iZ2F3nbbo23jvrK/Udgs58+m/8eRbzYtDeRyMuACivweO3GyOd9ZDOuNRASONL6xhxkNQGlOKU3Rr9PyxUTqygWz75oCQoa0Y5RLmcxt5jHoX2rGAxH2L5tGXt/eCN+9Cnb60rlLF72h0/BKafsVFrQsNXF6193xea14W8K5WU8/fy/xq7jzjILKqXP0CWAiloKWsyAnGvHYvDM/ofXhg0Xi0KuKX5/t8MiPUA2k9ZeZZQVR4UkC0BakVjBYEKIGcI3o73MiuxNtfNRSOts2G63OaP3HGXUkw/G+DPWfO1+W+icT3Q5pF+fJdXw8s4wVTaX5LWSYvD5y56L4cDiwc4+6zwUskUVdeK6+lNUltKo1dfhJEI89vEPly8uD3027blMSteDe9cgTm4iEfcS2q06Dq3ci9Gkr72ZzR0pIiwUZL+heENGasbh024s4WI0IMBCNJW8sL4JV3jrJDiBobEvRZkc8bpotvtoNtpIeglksr7uq3FyKBQ8pIKeBZTLbFvyqKfwUgFGVIKOB/q9RINDct0CNclfvub7+PKXzTroZc9+Jc5/+vlqCs0+zIRNZm5sJ4f+iw6QTSsecvVCjh3JUaN7QBzV2iq2b1vSWuI4dWFxQcIJedQRGeWIO7KlIX2BvEACN3xe8kk7nBTSOFhrLiosIwU+14chnpFKmfFsjoPi/C6QlzLo1EmSQr16WGc8Py97TPGV73wBV3/1s/rTg07fjQ9e8jbxiZmkQSEfXRWIGjOyj2uBKS+xkWPUByJ7kaUd6xBasNG6ZxQfSXE9pmEgG3ongXIuA99nZGYLPSYlSfzKkb6nz4epMbQA4/1BEIDcYKKDsuCiSp+2XGy6bKQgz041VKCifSjRB/0l6cDQavK86QgdJmIdBEb8Z6PjBRSkksZmDZL8QJnARloDEb5kDLFL//EN0x47lqRBtX4iTS9/GQcWK2Wsr+2XDUeayrIPfRk33WhoT+C7+Ls3v0CjmMDLY2nhGNvgJQWnoMAc8ake63YH6OnA7Avu/rfrfoL/+OX9R74nnnQyjj/2RPjpPk48tYy5uTmU8ot6rnp/A+1RA8nEFCnHR0DOUzjAxJ2iXevo5uTNz0OAESxJj87pLTjxIaqtGN58gRUwKd/FVX/5CpSyLqbkCJFrFTgYxUZIxHI6q8dEbcjZYEZip49Ga6zDdsqCgbP7/gS5jI904GB/lXArRyuMIKPfm3nQkQdBzsp8kMZqu4kmuSIOu0jrbiNzHLNtkWN5AgWODX1GaHHztaiqWXelZBBbw5Hi0Io6FjLGAbSy0Q6gCDOI0DxCFEcr6GacDJlyRpsxNyeONGVYkLTObGNtBcV8IG7Ri9946ebB8YEP/wmWSxV14tVGXWpQHsbyG+rXFZqeTublyUj7q9GgJQuFZODLZFmcEqqyxrxxJgj4ypNxKc3ZzU8nSY1piWB94+vX45IPX32/Q+ttr30ZzjvrAbjtvjuxPuhhYdccphNHnRWjcXpdHkbc8Nhtcd3TKqYDP2UdcGziY6m0jLnCHO69+x50ehtIpjJojuoIp23rkiYpuD4LQI7O+HrZ7ZG0O0CeId/0HORoidYp05E2VKYGcAw91OEfYtTtKwO2G4+JiEsEZtzuqeCPeQ7anRYyXoCp44i7QS5c2uMowJOXHZumY3buFpfo4NohrLZXtbEXMyVkaUUzDkE1Mkd27UFbRGrazrDTJkeECPPJx5ygEeLBtSM6hMYkB8cGei4qg6fyJVM7q/GH76WVIMWNmrY57DZdpNCjSjflyX6G94QzTep7mRARwiLXWOCM+yPM58r690R2Yy4LhY4OwVy2oA1wJN2T2d+wgO00GojRMJeoqZsWh5O2M0zn6fdC9Mh3cabIFZjik0asz3E1LTMSYOcaGw0wGoSyjQm8BK7/2g9w5ed/tLlmciwC//BpihY0cQa/FJldROj4Ue62s5ssQgDt+2ZN0+YYOOIiHQ0Uzp5QRV9UAPLwUsIquVFKUYpjvpIxw+iIczkzxdefyenjPkbEoWcHe4eCGSWP2CvRGob5NM4vVjDqscEeIZMN0Du0gW9cfP8i71HnPQiPe8qDUUyncfcdh3D11T/E/v33p2+cdNrj8LhnvBWZ/KKU4JzcsNg0T1jaHZnCn4cuv0YzaCnpI/Nw/pkP+v8R5dLrpdk9s2Zp/SLuYFRM3k9FQAR1iwdoNXoU+TUTW4u2EqGCSv+wMSDV9iw2k0T2NI4L0Sa6rVQNK/a5Xs3oJEJ1ZddjxtM/+Pr7cMevv6HXvTC3jNNPfqBGZ1wgo2kMt997G1ZWDso+5O0XX4Dt2ytCStWoeIwMHKHbZ4HCeMKR8f5GITxlP07RY0yYR8QyE3FBiWp1NfpUBjBjxcgVG/Xk60lEptFtSnxA5I52LzxLQpoA05h4wmQuWgeFCDIUZZJPaoe9kDcm/HCfIYIuv7yJCphJ14pKNhKcALhxotAUm8Vw3bU34lMfM0T4ASc9CB9+26WagPGM4L+33iYKfI7gAysGo7+PYBPydPntVOxv1Grasxa3LWm6ogxvIpEhCyD3frCuxI3kTJLn2+mh1WxhqMhLoplxrTcizkIuBW5wWmV2Z2qwuIdoepGEm8ojyFTgOR56vToGgzbatVUzBo/Q23/93jWbBeCDH3IsLnr3G7CyekSG/jSDZgEo/2OiMRzDptMY94xrrThR8v9ZFycgShoDGMa8lByp0mUiyOt8yNCbN85RbRMtJrj0yA+kMIiTGHJENcszMclkqOJPJv2Oq/2fX6VIhPsupyKJkCNeRzGn1U4dKS8lEIDFeavTlNcs17nr8b6IMuYTKXEE+TqFLjsxcZDb3bGmRuTppoIkYpd/4o3TZreBqQd4gRF3W/UeMn4Ru3edJO7U6up9uP47P8e/ftEk1Hy8+Y+eguN3ziMV5DE/tyzfJG2w4pCY6peVL2OmqNCVMnA00rj3ks9sEVVz+SwecNrpcN0cygsujj2BXmlNLBa24aQ9e3Ck28Ch6l4ExZiEKkV/AZ5TRKNXRz/ewLTfRjJG3h47JfIoXCT8tKpooTdBEX/4/L/ZfN2Xv+0l2JHKw6+kMWnUEKP/R57WLPxgkwj7A8HsJOj3alxINK02ZQ6L2mab5r1JZLIptOsNKJVvGkOH/kUaFZnpI2H2uSAjZ/ONXhuhQxUex7b05rMbSCTQ6JUR6WDgODs7IoFbZqsREZCHXjSumh0IzCXm2EYz/Yg8LmiXY12OO1gSSWRiflm2L1o3xxuLDwkVSAoV2ZdEaiYDNNBq1uRzV5kv4PXvta6Jjyuv+ktxU5rtBhI8zBMwSft4gHDcQtpngR4IrZKfHzvY+FRcLidB5IhGyuTYTOHBp20jJonQxjX0Jopn4HHMG4/j1a/6K2ys/2dbmqc/5Rw840kPR73fQ7rAO5I2H1TncjySRrXWEb8C7hgZJ40eRSVT3rw07nNw8p4HYPfCLhzauyIfwr2rR3Dr3rsQ80IsVyqYK8xHudM1TCZ9WQxQAcwPTgggUwFI4KaNSbKHfqsn2b6ETpOxzHmJitNiJZ6iMTLnn2arJKWtRyc4Ua2x3qshG4thT6GEbZm81t3dKyvY32jBL5VQzBSw1qKlDUcVbV2/XKokn62Yn9SmxGxtjQy7RhaeJMZCD/Ys7kGrto6D1TWh4hwDhD6EyHB1jOMOUsyXjk9lOMrmqdsjR5dK/bbQKtfLoto8DCfJJstFzqtg1KXSkepLIrM0KnfQqnfFgd2xsChE70jtCKZJpn6QfJ9EIZvXKJoG6eKhcEwxJpeX418ziuXhJSXcxEb645CRdV1dd3IDfRKjZf1jXf2RwxtYO7yGbr2tLOwWE1b2reLQoQZarS3REq0+znrVM+GQ5B3liprxFz8EjqC2BB33m/5G+cUzYe4mFSoqTma6hZktBl/T7xaAEoNEBySpHkvz5JmZnYcmohEaz+QAqRdlymr2Lvy3o04HzRYRwS30X/euuG4sJhKYny/C8wwRWb9lP679yD9j2DXEjY9iOYvzX/Y4nHrSbvmmfvdbP8e//cu1mzmy/B4/yOGMR56Ps867QM0F9w+N2PXazYJDmbHyTKSlhY1zue4stYkosiVoiHPFERm/n5GB2oOiF6MCzxANuwOsWFNhK6semaPq7/RbFb788yy9ZWtoT6oKaT4JGpw7FnRPk3Z5n9KEXj6DRxV/kUMCC5xOcw2f/+gLNq/RuQ8/E9PRAIfXarjn4CEVLLPHccfvwJveej4CP6eCtTeuKkd8OvXgKd6NymY2TD7SqZKat063BidBE2najNDHkKPwppAk2is58JHyU8i7HHmSK8g+ma4A3BCnQvRoCK2UGFkvkV/bVSPtp100mmsIJ2wycyaGYFvgB/r9qD9Cv8XJShyJXEq833DA702JB8rretNv78FHLvni5jSPnLOvfeY6THrdiJsXFZczxM+YEFE7ZOfX7E/0u+RzjSYJrK6tSOghrl99A+U5UsJMjCHqUaT05R4jJf4YqFc3MOx1kEkHEpqyKORBZHZiJpDiecjvnzUJRokwD1xRl2belIkAQaqkz77TqqPdXEFIzm2cCOAX8aWvf06v+4wzT8D5r/oD0AKPllPFYkEuDAyBMNEL2fk26uX+tVCooFVryN+vVCmg2dmQyC4MXKHRfKUJfv6JHKZ9m56QpkOhEvc5xf+xiXY9rRPyo4kKNnuk+BAJNkoYbePYTHRGLYzpOjH1gc4ExWwG7UkLR2rryHg5FFMFPUd7zASotkAUvkcGHJALGXhpBSx0wYadvi8hao02ap0+Uuksts1VkAtcxC656pXTbo+lApVKjjyR2q0GvKSDSmE7OoMQv7ntNnzonTY75+OxZ5+C5z31YTIxXCofL1sT5Z9GyB8vH6Xw/OCJxjTaTXR6bVWsH/vSt3DvQVMP50slnHbao3WBlrcnceY5y0C8jX4LqBR2YveuXVhfOYI7jvwGiVwChaBkpr1x8hEtBiE27MFNUxXHOB4fsfEUqRQ7ZGbmkQzr4qPv/xfcdst9es6/+MOn4mE7dyKd9xBPdjCtDoGCQ9M3dfuQeB8AACAASURBVD7ktVCs5iVTiHV7aA9D+Q62eeFcF2uthmJeytksao0NtPocoZJsyWJ3pJuZRS+vKFVaJIC2Bl3Z0igehkRfHtqRz79tZ9ID6+AN/BRyOXLBLBrHhCAznlK0aUbmnLzpDKNnx83REhGOaNAbqZRmoi17nmiwFaF9GvvOWE8alXBDn2JjY1UGnuQa9WMhPnil8YqOP2EHPnPpRdg1vxO/vusurHZXMHFCNIZtc2rvM+6ph5TnI5XNojEaIk1H8pAi0ARyXhohuUXhSIXSNHC1KVGt1e7WEU94GtE64Ri/vuE3eN8HjWtK/7rMXGFT4agb+CEn45UvfxpimS4yCQetHtW3vrz0qA6nMrzXpsloIPI2OYHMzWUkE2/G+aVj0e97SE27+O2Bu3Hbnbfo77fv3Ilj57cjTl7IcIhD3X2IuwEWi7tUZh+q7ZVVQCkzr4Jm6rUwHFM5a933oDtFPr+AAQ1ju20kxj7SDHyPh5gGRNiTyHgZ2RQ0m1X0wpYMrYv5Esp+BsVECofrTRyob4j35niB+CIm8OiJN0e0cdDpoVIsoz/tif+RhKdGhLQGFmZEPjNuCaNBG91xU++NXpLsllkMN7oNcRh9ShhjtCdJiWTPkRHRzpCUB84POK7k5qQC0FFjyOZqMOgi5WdQyhaxunoA+9ZXsf/gOvYsb8f27XklgWTdErLplHhVnfYE6/UhQmeCRJpTgomuI8n7+Xga7bCKVm+MoRtHbFxDfDDE6soYndYYdx/YJ3uq+noHaytNrK9XsbHGzva//8gvVXDWBc9CwqeFgyNBDU2I7bHlXSkahHmTbBUos6eZFYr3G43NBAtbCPwsq1QHJOkwbPZIV5kOsbBAexRymSKRgxJ1aD0ys3FicRSZ28o3zBo35oWSwsBRD6cpxhfmpm/TmKXlBaUNkSox6vZw7Ue+gL2/uP+U5clPPBvPeOZjMI730GpN8MXP/Qdu+NmWib/25OIyHv/sd2H77jPMjoQHmayNWJBbioSJOaLEkmhEN0PmzCB6y7RaalyVDWa0zYeSP2QQa5fZ9Iqb7MvNglxOFfYvoq8bGmp0FhYGoXhec5UMctm0imqtTUaL9q1YHes6G8d15rEqu71YHF/75zdgZb8JBJcXyuh3OTGypJDffTznDx6LZz3/PPHgu/22FV0ToD9tii/uJrlvF+FPk5oYtAZtFV2xBDPCh7qGbJaYyMKJkhSYTL9I53TvEXRgF0REUfyAEVDMVeDFXHR6LU1IOr2mLJEclz+TAEdXEa4sFGmjFaddDt/nYIIkhWkcP8cbcKYpDCeMaaQaP40ffP9nuOqjW3xZiqsufOUb8JhzniQEOEtkinZwHG+b2asVYZHXxCy+Tfg2RUhcDx5H5m10ew0sb1+2kWTSUZoTR8GcVsw8gLmumBPOccNAnOSp+IF0QDCbuJ5Ep0Q0qSpXJBvdEyjikirYEDStId1jlsSjYnnKhjiOVKqCbL6CcNBEo7qqz+InN1+Hy/7pw/o3D3jQbrz4xY9AbTBGLsghnyP9ZowsQZs+1e196R+YOpXxM7TfllixkEmjlMtpbFynIDAxUvgAC+sgHqC60cL+lUPab8v5HHaQH55Oa6Rbo5iDvE+i6wM2KwN02k2MYxMVe9yOAnn5uVIDc9w7YB0V2ZZNSQ0Zcg/lxIvRhJwYshFnrnooOzE+73DAQttVjv2UaWFykICoSRzJUzg7V67YvvfXl718mnQNppZRqW+qQG44S5WdWN1Yx3v+6nIcjFSfO5ZKeMdrnyFloht3kQnmZc1CLpIZNdKbh00MXdEH2KhWVQByRMQYss98/Qeb99bvn/t0pAIHJz3Iwdz2GFy/At+tiOM36Q2xXNmN/rCK2w/9GrEU0aGsbFa4UCj9noZD1OXRxngrT7FcVC67XszsACZJ+E6Aqz7xdfz4h7/V8z7/KWfj6Q/7PZQpO6/EEO+NMBlOEF/IYJIcI96ZYNynkzs7lhD11hCDLlVuYwxiDlpdjkgGyAeBEh7U/YLCFDNc5cIl1CofJar/HBftkJwvblYksJvfnrA/BUrY+MI0GDZi4Q3CotoPKDc3BZ5tnIbQmvjDNkaNdKXUI6ScjJI/Iq/a6JadiTtmwxbdOFFHvUU2Nwdzon+12rri3LhRtkYjXPqZ7+rZTjx5F668/GLsWNyOO+64A/fduw/T1FBk7DDJkd4AYbuH0ZDqqBzm55c0WlxZP6wkCZoZs1ATMZVKziwJsgUMiUgVEui3akjGA2TyBfztOz+LX95sfpC/97hz8MCnPxLXX/mV+x1q5Bu+7vX/C+W5nHwZvWQJ6XIRc6UC+kQxO12ECRqUEgFk4eeBpOGJAtfTCBxy/6Y4VF/D6voREa8pEMl5AbxpHG46EHxf61ZRypX1uay2DolKkBh5OmTieXJXOiqU6MfGmy+TKiszlEUofSpbq1VU0lnEvRg60wlO2H0SOo0Wbtl3BxIBO7acVK/kurnZNPJeFr1GC92wp6xKKdCGZgzNcRF5IsmYixzjGUe0f2mI50N1M1dWq1vTaJoHlD/Jy9iamzFRh7SfgeM76HYaQiLYjXKExUxabrYExPuDDvpENNIeOvUJpv0Qc6WsfBnJLSFSkaafXZwGphYqf/u+u7HaWFNqxwILaC+tGLLFbEWZqvVuV+bNI4d+j304kwTu/M1h0Jf+N3cfVJ72Tb++VV393vtWRRv5n3jsOHWnDsnCXIBg2wIqJx8nwRrHrTNAY6aWF4d25nu2aY87K04iKsXmCOyoaXGktheipbitoyFFo3yMx+Q4TrEwTwGMiePsBdh4S/uZRpRbo169fwlziAYaGZ+NI0dSotP0qWyeYjjk2NBFNh9gYbGoApM/Zd8Nt+K6y75wPzSQaOH5L3s2du96IOLTFG781Y346r99BYcP3z8r/NiTH4VHPOF1yOQWdOhQxEdUTOdE1JCynks4lr5gaN5RogClqsxYK5F9zlHXxQ7vSGCjc9y+eTZ13EKYzH5ndtjb12ciBWbS+1hcKOqe5B5rgiY6HIxN+EPvx/5Q0aOKgSZqpOeKYd9dP8G3/sUyyn/3kc0vYvuuh+DWm8xnkkLIv3nfhcjlUhiMad/DfZdKSub8jjBxYkK9lFs+HqLLPPNYDC6N4kcs2rtCR5V402eEJ0flnLhMkM9VlDoiD9BBFxOlSMVRyJTQ5/ugvYhLj0EzE6ZSlhQcIldMeOlPQ4tnTPqK7culC9heXoY7muJg6zCGIbnlI5kzf/pjPAt/s/l2ify9/68ux85tu5XYUlvfED2kkE5JBcupF9W04qNGPPJJnC0UP7IkQuYU0zsSDtarGxI9lOfn0e431SByykX+ojw4h0Px/chvlEsI14A0IFPpBfqdjiFutJDimcj5FjOBCcrMIggjToahxeqCInGULSG9xthE4Qvl8nZF3JJTXK8dwC2334j3XHqRfu4xuxfwujc8H0WeseR0g559ExVg7shB2LPAhFHC8uAp5JgObTTN85fiHgI6sQS5fAGK2TkUgyw2Guu46757MR5NsX1uG47btQfZIIX19VUcbm3AI1g2Ive5hZibgDsdiy7QHHS1ZqnMLeYLEjjSi1KehASGPB/O0EQxFElyH4iTS4+mpo30QiYthxMSFnr0ciaflYUvOaT8HHkfcxJbLpdVXNObOPaBT1045egq4UxExE86WTTrHVlAzM9tw1Ufvwbf/YYFTrPTvOhPn47lckmIQ9rLCOJX0HAyENldBq+RUoeE13qrK2sI3vvv/9SXUGsZ8XZ5+w6cevIJ+P0n7MQxx2zDoSOHUSjOI+Z4SAdJ1Nc2dCBTWl9tryCbzqKSWkApTY+9MdZadYxiA6x36uBAiFYYIioTFeSW26MhYw7bMov4p2u+iauv/o6e97FnPwAveco5qDC+hwrNVAKTzgCxfIBpLgEMRoJwqWBisbbRqKPfJT8r0Iip1mKESwzlYh7dTktVPL+XxRc3SFq8SB1KdANTpAnxx6Yi4nPRktfBNcwIKht/bHUzNhaxbpdKTZqCZjNZqR+J2nAhk/9jCSD27zmqiRiAmze1jVhmJBoTkxhXMPoWdeDGZ7EMTr5+C0KvVtfQp+FwZLh53+ENfP7bZpxKRe/F7/0zZHNpHNy/D0eOrKGUo5mpRaopMaLWRLs1QBhzsX3xGKRzc6i1Vul2hUazhnqXY8OUCsJEKoY6J1X9BOLMb552MZfNYX29gb94yyc238+L3vkaTEtpBKUsfvrpr+E33zBVt23MLv7sjU/WhpUv7ESMm1c2QJK+Wf0eutO6RBuZoKBR5frGGtzEBMVUCgxWWg/bWKtXVYiXcxUZTydCksxT8kzqTSjkOWCCC455nb688WqHWspKrSwvolhKYazOvqWiMF9cQKtr6rJdO45DojNGkgpPP4b1QRfbyzvlIP+be25FKk+FcR7xSYgOi9ZJH4V8RakX5OFJz6/x1kBFHGkCFGqwaOT7GpJjFetj4nEEl8K4QzFIS+MHh6TwmIdWv6415044PsrCy9AgeICAcYSgjdFIVjokz5PMzg14vbYKN+0g7xfRWmPSwUTk83iQFyKbTjpwpy7aAyqDE0rhaXRY6JOgnUI/TKJR72JtrYWVQ4fRbHaxf/9h9Lo93Hf3yv/pzP3//Xe02pnfvYQgn8PSCbuAUR17TlmS+GTnqcuAezz69buQmjsDYfsgjtx9B5rjBHoUl0QF1axwUU+kAo50iYh/O7tdIt7aJgl+E0vfyurVGFOKSaNVbNmbsCDkKDSmZrdS5m5FJIP8n+iGJOdqxlOL5sozTq4KGt2nGgyb1QdHbuQryd6CBssjocC0xSgW8xoJW0EVw7DTxbWXfQH3/Y7N1qMf/Rg86Yn/i8cEGo0GfvIf1+HHP75+MwGEbz1bWMILL7zaKAHk8UWNpxkMkLPpyfRZSRuRb5wmIUNGXNkEiLzTzUr7qOtmUWPRCDziK9vo7agiUMMNoxVZAThDAO3wJ8+qMldALutHqGPcTL8plIvU1Eo9GI7QaffQ6RiqzwcpM+Tgffby56PVtInU7PHAM56Dsx59AdLpLD7z0fOxumKN6Emn7MJb3vxSuBEljXmueb+EcDhAm8k9CsoZot3rihpEJIcAwExEI442Fa5DesBN5DOXIngR5Db5hVT00suNRTUPbh70tM2SloxITjhFNp1DNp1Gu9lCa7Chn0UOGQ3fWejSeH5pYRuyiQBH1o+gN6yj0e/gg3/7Rdx5677N97nnmOPxd3/9cfheRhMf0kSYgMXFdsyObeg2GuJsi6ok3m4kTOQ4S8cLUygY7+qiTg5ft630Fj9NLjEFH6TlmAcfTzUWfzybzO/OlLlsYviZEOTQWNcOv0goxO+JzjlyfmcOnNGQS9czwpctAGEqxbZ5AXKiBiwfcxLqjZqM+n/4o6/hPX//Vr32Xccu4O3vejWyLtXZLqrNlvnOcgrqpK1QD4kmc4IyQi5XQirGommAJtFwiifJaYwNNAliAUYa0GRq/r/VtTqCWIBt87tQzOeEvB1urIuX2WnX0W21lQxWQFL+xm0JQBkpHarxZjLHxI3DGZNSxtQpFw7zk8mZ5VnNEASKQmJtTTQy2bJss3j+0HB9FKM5+wROaMkyfJhoETZhnFpBGLvkM6+fNmpVeEEc5UIF66tdHezlSgH77lrDFR/achd/+bMegd9/yEnIuUUdPuG4D9B7id0F7SDIJ+KYjSg0bQO69Ijqizz/nR//Et/7mcHtrKbPffTZeNwTTsHOU8jF2o8g6aFCdanvoNra0EVlvl6LEGnYEky7c/5YZPy00JoDG6s090AgziTHSSQF55W/SQI+I6qWKkvI+RX85JZb8PY3mez/pD1LePMrn4yCE8BrhkILyUHSLpVJAX4CIaFdklbp5Xd4XV5S3Fj5flZa3ERGWCznxXmqcWPkjcGIKqqCJHwxFJTjVKqCSC5lMTCMT+ym4MUXb8ZQAI2MZqOTaLTDPwv5Y7am7yND5Idh5eSQKJs0ImZHxOaI92w/U5YHWweMjZB5OEXiEXr9RaMUBVFF8UOtlqF/FpxgN/u+Ixv47LeM+7l95xzecvGLzb2eyQDDOkZNCmmSWKgU9Z6Z8evBQ2wcV/xMLJmTitaPTdGsV9Hie6KBd4wGtUMMG23UG3GNOpyMg0IqhWu+dB2+9e82mjr+jAfgES94MnpMVMgFyJVzuP3aG3DtpVv5l/y+81/yGDz5D55AVgBG3aY6dpoW9/ohts3NiSzOEcuh9VV0h7RZ8JD1MxjFuji0ekSbGbmNAXmK8aR4H81uU4dEo38I7VZL4pS472rjPXLfBkZhHKXleSwtFeHGEuLLchPK5suot9YwGE7w8JPPRB5J7Du0H0emTSQDD0HcR7W6ofdfjieQSGfQmo7QbNZl3RJPZuRpWUgG6CXIn6UBrWWHkqDshEmlFxARHk5b6NB+JUhb7Fi/gwTtRQb0wMoIvez0GxoTVfJLiJPMHJ/qEMtOE+gMGjJW5WdFrtny4m4U82Xs33+f/DcXC2VsrK5jNOwhTsJmMq3/33Xr3Rj3p7jj1ntkwn7P3gMyeN9Yq2sM8j/xyM0XkZsvgf/PVkrIzmWw/YQHwsvmsUgz8bAGJBdNJU9OFg+BwRHqmzFN5oHEDoSt+zSGC5HAxm2/xGTi0x4W9UEP0ymtG4yfZQr6GTJu1iE6SKJ79GgVpG6xiANlB1BUtJACE6koZ8WM/NF4L3MPybvIZU3VL5815c3yVuPzxfT6ZwT3aEOIcrUji5OoceMzilenRs9U+0JEItuMwA/EVZKQU4UQcPdPfvuf0MBisYRnPef5WN62A2M6Pqyv4Lprr8edd9y++fH9/pPfgj2nPl7NLX9pL4kKXN8zQ2hx3KK4Nu4LNBOXUjMa1ulgF8/vfrWgeQLOisAZp2ymutlkmUUo4qwAlEUOr91YSsvtyxWp/Xk9aM1k6lV7LuMQUok8UOIUYwe7bfN8s+SQGG698Sv40Xf/Qe+XaOfvP+lN2LnnDKl2KQDbqN6Jqz78ks3r8ZKXPQ3Pf9ajhaTQy9QBTf3TEioxSZKHaqNVN8W0bFnoA0i6FkfS5v9JoYqi5qZTkfn5uvu9ob6X9BhSPCmYIIee+U89FhzTsQ5+GsIX8iXRBqhgHcX74haT40UvTifpyxqJKuQgm0WKa3U4xJve9VH89rf3br6PRz/iCfjjV7xB9lV0WeB75Tnd2CB3MYHlHcviJzbWV6OoP3KYqLBmMTfFlOlCHFcT5nBcVOsbOveKcxUh3PGJA4fm1iw+eL7QvzPikKrGC4n4dRU5aQWycY9nnE+zniHtJPIjVNFtqGl0y0U9zkxRPiMz2VvkOiA1J5PZhmJ5GY3mCm6+6Yd414fepK8vb5/DRRe9FuN4E8UUm+ohhmFXnx/pPHI9SEwRttdVYLEpp0UYX+tgYmbV3HBjHLlOmXBCk31GH1raTnV9Hek4PSIXFEE6GIdo0Pos7ck0utmqiWriTH1LePLo+1jAVJzZkVBmJka5ce5XRmEgeKQkOEY70jsw6SmNicgq7WrYcLFJ4P1IwIDin5RXEiLK181zhOb+3C8ofJGp+Qc/+WdTSrLJGMymCrj5V3eh3qhiaXkeH/27f90kiTLq7U0veRr8RERMDelwPZIRJuNPlNFHOLM/RGc4FdzMF85FXG20cOnnvrpp+XLciSfgac98OB55zkNxuFFDu7kfubSPYm6HbEWq7cOKS4kjjXGjiv6ojmkiwLYdx+mi0xuHXetGfR3zlZSQMvICSRL34oFyXnuDJvwgjm7PQafVxRteY7N/+if9/VtfLLVWMfQUuuz7lLKHmJCjlw3E1xJ/Iwb5ulVrfcyX8uKv7V2nh88I5XJORRI5b7TPSCQ8I65PJlYIRvmxzAXMB2l1fQ2ipVHws5nEGnnaDpfoMRNqqOW3xW5pIfSnCpBOB1F3Qwh9yzzaDi+zd7EOXQncR4Xb28Y9uzlmIxguBssxHMq4eMLsQ6GC5HbEZID8jsglnv/2/R+5APlsURL0Xq+GWq+tg2uxMqdxFTk3+UwemYSHerOGjVFHxXuGynJ655GfR8ueOG0PuvDCCeqtscjuqWIa/sTD61/3YXXrfLz4XX+COHOoJwzdiWvzJN2gt7qBb73vYxgyPzJ6POT0k/DcFzwZC6U0/KyHDjOahxvIB1mEXTPwnMjXLOReLZ0IuzTaHXUnZp7KEUDgkYhLsjvjCmPoDKtIUT2HQCHso8kU7XoP9TZHpQMsVkpYLC2j06XvH3cqB9XGYcHsp+w6TXF3v733dhzprmPn4jIyjocWFXKpOIJkDttKizhcW8W+9b1C/uKTBGK+i3SGcXXkR7aU9kClmsN0jCk31hQYdE71Um/QVQIBN0gKiJjWw8eAXpYb3JhbqJTL2L3rRITxBNrDHtIkzw9CjceZlcutnAVgMb+EQT/EL3/5SwSpJPbesYp2t4tbb71bG8ttt5hv2P/EY/mUXbq+yyfsQTpfQKYUIju/A7sedCb8NFchFYAmfoiBvnRdkepjsTzCcAODzhE4TgZuKg3EaKQ6EbcvDI+IMxl3dopLM23fASeZw75bbkVyFMLP+Wh1p6gPSLy3SCTx2xSlaGNgFVR2t2wKFWaE9M3ibAbYR/eVieBktWbonooQNqdsxkaYr1BpTaTdxGLGSTMEX1ZGM6uL6HntzRuqaEVNhHLEYkLsxcWLVP/GO2QjOuP6RmkzSfOfo9pw0Gnjh1d8Bft+hxv40IeehbPOPlsIM3lwP/vZz3DDz01JvbzrwXjcc5i5bLzuWWHH5xMCmMsJdSMyxckHM10pguPDLsuMrnLUUPeoScRsCmIIJ3mZds03JQYMtm+tYThsozi3x8amck8YoVDIYnmhYtMLoX5WtOtnqoG2fF3RXMIRhhwFd/mL+zNn61RG9vC5y1+I4059PE4/+6VIpZnXblMacqw8P44fX3clrv9380Ll/nvFFW+Dn4rjvn2HQPp/Op8TZYgHPUfDnAyFAxbBZuWhTF9OhKJmnvxBesTx1aaDoka5nJ54rhWrLO4YfSgh7mCAIXNkSRswHSx8Zhczh1bJUwmM+4wdHSCe8jSGJgeQQhDeNRkX6LVHeNWF79+8ZV/yvFfhqY99Lvw048dchBw5C6TooVGtIk2e2/w8jt12DOpHDqj5HVDpLDTORD829p/ADYpodgdoNVe1HksLi4rVTNMCh+NXmtVHiB1TO2ZG4O0uedldWUHxIX/PaCwujl9UAFq+dmixl7pVzcTY6AZRik90ZSxRKxJ3EcCIE/0dg+P8pOvhpzd8C+/5+7dsXofHn3cOnv2ix2rsTK/YYbwjvqM79TXW5lqcTtqijDhx8vynMrf2ojOEIicWgOTwkeihlCNSuqYs6DvIeSlkuVcx+7dvNDBLK6OpNMGJDhzaCfV7OivK5aJeP3mmnT5DM0LknUBuDfysZdVF1DNBz+WCzirajjECl1GB3CfJgScSTCqAtgRG+MaB/oh+oXHk0xmMhwMcOnxQjUbsg594zXRKHsmgp5Hugf0bEgF8/9s34d67zC29UszgA697EQoBXyCFBsyK7CrEeEqjWKqUxlP0Bux+2mixA+QmxZxVJ4FrvvsT3Hib2cdkMnk8+UmPxrmP+T2UKtvRG+0V58hxKQd3xKWI0USScOfYQXxE77A2OsMRSgs7xDlRPFSnhwOHDqBSyIqrFWRTGA+nyCazgsMPr92HMNHGdOCgkMzgj15lXR4fl7ztxUglXczFcgi7HXVJlFATuYzR54pCLPoOMt+v28NavYcyYXeaQfd6WGl3tbhZDHeIABKtZOFH5I8ZxRzL9HrwnYTIn+bnRGk3C59ZvqJt3kcjc9HcdsstX0gDb7QZ+ZogFl3g0whSpt7kxqtcyIgQa2RYFgLspsxM2jZU21K1gUbxcfw9b3xuVLV6VdAx5eLGr7BxC8fgX/zejbj9XlsLr7jwqTj9zN0IYhl48TjWR03EhyZlJ+JFbhc31lQ6icR0jMa4g347RMWvoJitYOqxMRhhMOqi2m2i4uaUDTuI9/GjH/wSX/3yT7AeKX8zlQJe87GLsLpvBW0GLTtMNRijxU6ax0C3jxv+8cuoHbDXprWaz+EF552N047dibEXw2g+EPnaCxwMYh0EhQIG/QmGzR5iNAtNmkp6RJ+q/ghpx0c+k9OmS1IweSGDUR+V9BwaVRa8G8jmixgPJjKq7ndGKtq2z+9Sl05fvHa3j9X1vTL3zKQCFSh0l++2msilcljOz+uQ2V9dQaOdxJ7tx6DsJvGbW34Bp+yr4OXGOUmGSIyYNRJK/EHbGKp3yTOUqCDpSujkOmP4RGF6VMr76E2GaI86tMVEYgTsu2evYgSLpQUh9TQ99dw4Vg5soFmlR9sId919EO1WD/uiKLHNC/r/+BuOiYu7lhRzt3jsdqHh20/ZJarEngefigQzNZOpyEiCSSZtrO+7AQvHPCQincsYxUaCMSZoNOEml0wcNVjFZNRTsVZfP4JsZQ+SWY41mNdMhJQJKVWAKGA8C4w20N+4DUcOtITGeFmavVLwlcShWkeEfoowuMHrnpnNIY+mTaig2Ypsm2lLzU4pGl1FdA65cszGu2Z3CM+dYG4uMG8zFZdRARhRODaZhtG4184/S5zRuDPivdk9HOXoKmXC1JA8raxQNFNhe0VETLhnEEfiezMT4L033IYffuyLGB3VPOVyeTzpiU9RHCOb609euWUn88ILv4BUdk7lB/c4WZkwjk37UFr7v1wfwhCdbsdEcCrcN4d2W9y+GfEy4lrO9qXNKmEmENG/MIXnj7/1Qdx7y7e1EolGnnbWi5HJVlAq5zVeEx9P8gcbw89sr7g3sr5nscK6gPcgUSfubfyM+nJ8mEgRXCxvM4N9OijEeJjG5XGYzqXhuAlc/p5n4/CB2/QaHnDacXjHxa9CrdGExzEmrWdodeX58DNpFXShxoQjg2t8WwAAIABJREFU8dBpxEvaCH3etNcQxKBLgCxlLH6OpvVcehzT8TPimcG9n2ejFNeRzZlENZOpDJU51vRD8sBoJD7QGvCzaTiBh36Xr8Hyyr/69f/Av15jBf3ZZ56Ld77lb1GrVu0zzGbFI+Ra63X7aDRqyKTTMlbeubQDaDewduQQuuMxfMeR2IT+m+QepwoLrDVFG2LsIgvxfKFghW02I4EIU4c8n8gZ+38r2PgZtBoNNbUENZIe6wR63BHpMvsX1RSROpwjZNYDdFYwxXk0g5f61/Zv0S/IM4+uD5FEWizxfhhP6eHnoT9o490f/gvsO7iFhJ72eyfhGc98LAoVH6HblztBOhbIHYHXrjVqI+2kxHds0uZNkyOPQyxZ9ohf7aUQklfM0T6GGDsTmfa704SMw1sEGOhly4IwnbPXTzRdux/T0IySxUrNGgCmkYxE7SgXCEg5shjj3sWGIu57QiSZk97qVsUx5p5OH+dKfk6Ay2Rk+9Jac0MuEeSEk4NayZdVnB5ZO6TaLfaBT1wwxZhUc5NyJ50MPvfZb+La71hmHh8feP1LcNziovztWPiT3yGjRMKJUWfYbHVQbTbRVR6fdXvs1PauNvDJf9sSfpx+2qn441e8QKOwI60m/EwCpQpNE9e0ENg9UslVSHPMnEKTGYvjloiNST+twsKlj9xoivVmHb7PkHUP2XTGwqOnNEfsYX1jBYWKiyRHK24GH3nPl3DnHQf1fv78lU/AcTuWkBqlkOFW3BuglPOF/MXIZ4lzAxtqBM0DdmW9iVKqgJxPB/UR1jp91Lqh5NSd3sAyKEOSsU21w+KBHTKNStmlsAhmSLVyHLnEtbeZPxjJ6DN+nnX40qFrIZuDvRWJtvFbtJQ6kYSLIEXzSPMc4iZinZYtJAGAOgxMRWg8wEg5KMd8Ftokl09Rq1UFQ/MGtuaZ19QODzZeN917AN+MguPPfdzpeMbzH6boGRKg+zHAI39D75m8lzTa5JN4cVQyaazXqqi3Oihl51EpLKho4ftk/Nd6pybPxpt+fDuu+cJ3sL56f8uXs/7oGXjY4x+BYbOtpBpeZ+U+j+i7ZZxGdq+/vPqbWI0isHidSrkszn/iY5D2XIy6U6w3mihtLyNZclDaVkJ5rgzHo0ms+Scx75GdHOI+svFAKqnVVh3DflepLuyi0m4aa2v70BitoZibw6QHhPGBZPqrRw4jmyprRB8UiPaOsbF2SCODbHyCeCaLbUvLuOlnt3BSg7nSghTW5Nndc/AgUkEWJT+Lm2/8tTIoqSqP00KGkXFM04kBt+0/pEg5fihCAqTSoXfcRIKAfff996L5/h/ruf/0z1icZ+Y5li1KeFNamtc4POEnUdxZwajPrG8PudIykk7eslHBJBailjzEaE4thrnWKFVrqwd+jmJlDxJsmGgZHUWqUd3KZifuFDAcrGMyaMuGh7FerUZLApziEseYQyT8UjSaGiPsbSDmpBH35tFrHsTqHb/GZBxDkOM4JYtsaRF79+2XwjiMkYdnWPzRCMQM7dMFiAo8uyPtnrS/nxlM/2/23jNcsqu6Fh2VduV8Yme1hBJBIBBG5JwNJtnG4AsYg7EBX4IBE5wQYHAgXJOMRMbkZIOxLAyWEEIiWgIFkFqpu0/3iZWrdu2K9xtjrl11Wub6+cf9vvd+vMJtqVun69TZe+215hxzBKsd+YxO+DA45h4PsEo1jlw2oVGwE+Q7xMuNf93Xzho5oYMsZswM1zYCEz/MOL38Prwu7n/iBzlDaTYNvOZMTyIvSm5l0bj2b+4LNJy+8gNfwrGfmDgufJ133n3wkAc/DJdf8S1cf/3P9Mfn3PvJeNiTXy87I8X4yTrKUlloeWKoIDRFYC4wzwar82zUbSI0uzbiOc+QGwKcIRfQsmfnljAsfu0M+bcvvgabx+2zhC8vmcPyvrOw58DZWN53jsZ8h8+8n/Ek3didaJFsvthET9g49TQK5jnH/GqeM90eRWyG83KSY4U9VwJTejyky+Rgx3Hi6E344FueNvv+z3n+4/GkJz9UAjYKCLiMeW2i6TgCn9DyUCp67gFCsMjjoheqb9xIHthshmJxopQR8e/5dfxM3NNJG2JjzgmDjUgp/mAzm8GwH6DVbIizRysu7hk0+I1OIvBo+JxJotFuyHuUxderX/5u7Gy39Nlf/bI/x2Mf9kQ0G01RBooLFRm48x4R6es2W8gW8sjmi9ijaUUc22tHcWJrC+eccToatQ1stNrih068ItZP3obpNJCQMp0jn5kqd1qxJeH3OkKtqExl4AOvD4s4Fn8UnNEuizxroeX8P1EYXJPlJmAMKiBCx0hHXjc+VyoUHQrINU/usglUyO/kiqHTgRVYZpGVpDmbisBuv413fegi/PzIfD1VqmW88tUvQnnFU4pYJuZJ7UuP0/WtdQk8EvEMWmweyO1MxpDms0A3kgnPf2b8evI7DcZddPpt1OtNZLy0FMOb5L632lgqLxoCR7oCebKMu4xOkMkVxS/n+9PQXBnQUVMLV3MJ+BMKRQJNXFlDgEVouoAkOeBDNrARTV7b7Q5yXhHFLJmFNhJu9huiJ1CASC4taU9+t6t0pQkFPO+4+Pen5VwVyVgE7WYLGyc7uOhP5wT8pz/qAjzncQ8xxUiMKiUqba0DlBqX5oLdrg76/oAVdIg2UZUKfOTr38dtJ7a1+FZWK3jbn/0OLrj7BbjpyFFcc9O1SC+kcHDvYcuqzMexsbUGPxghlythqbqAeruLduOEiJKUP/M8Tk5ZaOTQn4zQGe2gkCwjMaGRIomz9DlKorHTQIreOElm5uVwyQe/hqu/Y+qnX3/CBXj0hXdH1I9iTyqPeqOOcjqjazBNECJgAcUtdISOH2C70UMmGkOZo0F2SpznM4945NTOPNUVQD1WkUx+HxdtMhqT9yGLqVSCfKs+GGRAzz1uwjYums1DZgdJOJ61c8XwczcFchw/QwBYdLKLIsLFXzGnIFSQtpPGu9JxhgTqAjhfQBamjUZdDypjaULYnfuwikGdeFE98B/7Ryvi9+6v4pV/9AzkiwV0R11MUECagYd+R/yERLGEbj9QQ5HLpbBz/CT86EhO9NlkEfFYFikix5MhLr3sSnzjq99FbftUzhjRo3s88UG42+MeiHQmCW84QH+7Lr4W+VIsSsfkldAIdBpVB3Td1/4dt333P2YbNA+rB559HuKljLibhL379LZLpnFo/yEUC8yzjcHziChP0QwG2Gl2bCPxomgGPePvsOOKp+F3A9x26+2S5kc5PNYtZzHP8RdVmYP/a+jZKSfd/0u/WTnHxrOlA6synl08vFcq4PKBFUSTHJ5bM0KzXXKwmNGajFmUE5sKUiJiXlpFHNXhyrCWk33bhEdREqbHiIzp2VgSUlc//iMkuE4oBhvTEJYNCTd1NjFTCQLIGaJRuZdIy26DaFOvvYPK4rkIWncgkd+LZHoJkUgbW8ePGBUjmcSU6v1OA35voDFeKp9AfvEQ/Fobx09uosfCLEYumcU9Gb3C2SzZQzNXtbraL3y2QgRQhbnzr+NBJTRK6t4hVvZkEJHBMm1oSLPgyCuKEYthHVTO6kmn1nxP0Nc7taNKU9cQqghzI2Khifw9N1yhJjNCiTNW5ufn+9huQn4blaREzW69+kZcdVc0MF/Afc6/P664woRzjNx87v/8Clh0pVLMMyUHbyrLEIoAuNfRk4+FLkd7lgFs9a/9OO7z7ErYE49QY/Jw7Bs2xQ5NJRzmcsk/864n/LefAsbblSp7sHLgLBw68wIUq+SA7VPRRwK/zi4a/ScS4nL3mPs7AAKfXotEN8m15X/3kMpkkMnHZQbNz/rtr78Xl//z+/VZyDF+61+/FJVKSV6iGDO/d4JEllZTQ4z9IYaOXiNBARWwtDQh3YqjZ6dSzqQ5zk8gmy9rbXJ0m88xk3aCgOkmHtdLVBnfPMeKhYpQwp3apqxgCEoQvonQmzTLyNKUisJmbUfrmCKsN7/+En1mKn7/8VNXWGFQa0nAWV1d1h5P0Uav00TQ6iFdKCBfKKBQKGG5WML6nUdwYmsD0UQG9zzrDKzX2+gji82TdyhyNZqISZlerJSFgEr3Q2XvqI98sSjUWPvqaIw2gRyqmHMZ49FNrKGVqTORZdkGucg3oqsSEw2MBuXarlCMpSLQTb7MVDNUmzvwOEaQhagukRY+H/waT+fcxf/wblz5fVvffNEH8HFPfghOO2sV+5YWsFDOoN3ZFq0nmS0gEcvAp4iIU7zYBJmkhwzHvamMhBvk3mXTBT1fDb+Fza0TKHD6ka5gs9uUhcxipSqLNAVVDAdYP76GWC6NSnlBaTD01iU3kEcvzynGfrLO6gwZocnzeSTjZxaQsVgSeaZwcd9I0OOVFmx9JKIpna9x0uB8SmgHSGQ8xDLMRZ+g27QovkQyAsRHiPzdx18xzcarGA27uPPkrXj/31yKuiNxn3loBX/+kmcgoaBwKn7GgoiZdZrLEuIFWt0umm2qDgNt7Eq74FfHo7j25jvxxct/OrvI7//wa1GsLMGLpjUOO3rbEXTGOyju2YulhSVMgyF8Sq9VGUXViQyHMURGPTRbO4jEqYIdoxAv0zcbg0lDSQHkCvKHo4kyI7xWFs9USsFW7RiiXhPjaQZf/+JV+NevWhHzmAfeHc947AVAZ4q7FRbQ67Ux7o+Qz6Yw5cyM/mf0XRuTrBngOB+KWBJL2aTUpfT+q1GRGwPy2STq7QAD+iXFoiJe0uNJ6MxooFE5VTzkh7AIYffCRS4VDplXyhrdZZMwW+R22exqOrK0/mS+uatrEvRthHAv6SGdsrgZszog0dihes4QVX6AcuqPyxC4x8SGcOzizD6t3LTvI2+lSRx/9Ymvz+7jhz7wBsTywEa/iSSLyVHKxv0JIjUjjBipE/dQoWqKtICghT6p9yyEIyn85PtH8MUvfBtbd0H8WPjd/QkX4szH/4oKxjRtiRI55ApFBJ0GOts7mAx8XWeq3egFOaUyjlD8dIrbf/wLoYH//+vUK5BdKElMEfKt3KksNW/5kAXAr559WA3E4ln7dO9Z+vJg4irg5s2NiIcoD0muMZqmsvAlDyyWKtt7ExYVUEWEL7DxDN9tTFW4Fcz0OJPpsfOFi8azGPeZxnIGGps/x3DQxeK+/RixABfPhxufsz8gv49xaUNGbTH5heazI4x7HRSWDiLwa2htr2Pl0P1l4H3i9p9KaGFcSUJUAfqdAMmUh1zJQ3nPQfR3eNB2sba5BX84wYR8Nin4I/aZnaowZOmq2BPaMCv/7GLrc4YMtKgON6FiowmWKglkM8w+nmj0bBw1DbsMzdUhZoVgiPabebCebkP+3BM5H5mGHOHde4Pj0YWBkhpnkwpipHtlhEfIM2MDz8QdjsIn6LR6+M4Hv4QT183FH/wkFJ/xUOHrYU94Fe5x/9+QgW2SjgcTCv+Y/czHkf6TtPoYy0N2yOdSKl/6mNrPG043LAPYqaTdKJzFlYpZzbDdNXTTiub27fiXf3jpbC8SZWU0nCuo/xsPeyqdx+qBc7Cy9yws7z8L1aWDOOOsB6Dv90SviDjuetCbYBgwCYIeaxFEMhFkclHlaPP+fuPzf4lrvm1+uNWFIv74ot9WClY16ynJZrPRFJ82GuHnG6Etf07au9j6pXiO23A0RqVwS+ICxmjSqowmwN1uTwIDL8X1SsSW4QExjDpT+NMuRtNAfOEpPOywmWn1kPc68LwSAgQYxzLK9iYvkYDM2Gviyx+9BlddbsDHYx72JLzxVW9D2+8iINrX6aO6sizRH4usbqurRJ1sIYditaJM7/POOgfdRh1b21vC771sCQN/gNrWSQyH1jCLOhWJYqG6IAoXkctRt498paRYVfrjciRrAguz4jHKKp9nMxkPiUoyTqfZuKgGFPaQe+gERY5WEGLv4qrPrJtOXQghjSkE6kMdvTVHRnO69PJ/xCe/NKc6EDT4jWc/GY98/D1RLGXQanWU/z6l9zCbp94Io0Hf0okwlp1KIlmQUlgi1GxV1i71xjoatRqqpWVkc0n5BVMpTvQtkSnIZqdbr2Gnvi2bmVJ5RRxo5dW3dkxMQou9XM7yqzn5giXJcETc87sSeRQLZeTSMfh9CoX6SKYmSCc8pBNV7VvdDt0tzDcwyozlYIAB6WvMJk5YTnTkfZ943ZSRYgy+v+S9/4gbrjOZOC1f3vyyZ+C0pRVMRhbAzFi3nZ1tFAtFZPIFdDn2bTTQZzgzxw8y2CQPKYZev4f3fvl7qLV6er9ffdoD8Mgn3lfdJDuZVnMHPZ+cnB6CSBSV3DKW80tauNFCXL5nhMsJIecJnQdDtPsdjY32LBzQA7XTOq6HN5mw+KnRsINMuoRDe++B7a06trePIleIyiT02p/dgb99yz/os5x12gpe8fzHYdSe4qzcAqbxCfrNJnJED8mTiY0R8WIIohHUGts42R7K6mI16yETp0dnDNuM9UolkcukUO/4qHV6IoPqcCMfhBvtKIA/7CHGsOc4eRAjgRr0RSOXTcUYB/uupgtH51y0u20k7FzYNXIK1/rsi+zxkXKRh1cshlQyKfif3bp8xIQYTgQv82HtdCyzVg/QfMgcnj+zf4pwPZrii1f8GLcd39LXvuY1z8W9LjgdxxpHkI6VpY4lv6Xp76DermOpuopqrop+p600B34LyuB/cPX1uPTr12D7Lia+QvyecCHu9eSHwMt48Ka0Yckik2YsWMK8olhgT3noBMqx9TsdbJ6gPQu5GCwEoxhFIqivbeLKD3xOY5L/r732n3PYlfPOKDdEdmV2nUZ13/IMLQnHZSF6Utm7jHiaZt/uZjmxEAnGTAco711WUxFy0xSXxQefeY+0lODf5YZL1M2hTDxgPF5NKdZ3oc0aybBqcKiM86c05SQRUSNIJ8m9rSQkpBIPLVbEZNASoZqoaWRknesUXHPMBx6Js8aiLp7KS23PEU8inscoMsCo18fG5knsP+0wJgxal+WJoVs6KBz9QSkN5BQpNQNIsRErr6Dfa2Hz5BpyC3vFNT55242KjCMvl4UXC0DmJfMCpDMxLOzZi8kwIVSRXKXNegs+bXccM9EUic502AFz/DgiUOggMa6dpppOaUd0WM8hnRAGtIqIYHkpiwktfTQOVT6FFUR6zrVpulbP/dONfHXA6YqHgpT5k2prO7zbruBy+8SMk+i4UbJ75+cT4saHyT4/qSNeMo3xKIpud4ojV/8EP/vc1yUquOurUN6D57/qa3oPIohEHiYyorbrRYQm6PcNoWASlLnQEHecFbbykgsnRLv2uDmH0lljEbtyVJSTd/wA3/naX9h9TifwKw/di/vd/xwU8gvi8t50/THcfmQNW1tNrB2zSdN/97W89yxx/1b3n43V0+6NbGoRmcySnWGpKKKZCBLKko1oBHzJO35z9taveN1zcMaZnJxlsGd5RbxzRsexOOiPe0jRRmrMWFBGttlfS9Nvd0i3DB+UaNAxIUNRgVcUX40IUH/CAoxZvTywp2gFDSQm5ASTf8aR4KKEQ7VeQ0JFAg58EYn3vAxiSTZXHOcGSKcieOPLLha3j6+//ou/x33Pe4BQrX63g06ziyJTO5goxNCGTg9dZ0+SLzPru49saQkHlpfR3N4RN5QZtnSL4FlGEYHWlEQccSwsLWrU23EoHzOACX4IEXaJHrQtUrFPLiRzJ0MBlUMAVRRSlGFEWoFO/Duz1wz/CFFloxCEnPUZ2nzKkWlnp/7GDL03PPHKH34Ln/zi36uo0j1KJ/HhT14EpqxStDEYtuXaQZSbqlymuXBkzljAXKkMDzEMBr5cQBIe+aL0Q1xX0VopLWhsu9PYQmw6QTFXQSKVMTuffh/+oItBpA8vVRC9iRYWMiwfkcM/kS8v0124j5O3R1P/6WQgE2pWD8Uqo++YaW/NZywx0GfNJsr2fHI0z+ZbzSyb0rHcICjcIqecRWPkg5984zSYDvG9y3+Az33EgqH5evlzHoMH3etcqWp79KlpN9HptEVqLFeqaPl98QgY4SXiLE3GFfHE6n6IK667A5defZPeq7pYxB+87qmy3lhc2KNDrj/qghnEMR5IsTgy0SLufdr9cPL4GjaG65ikgUmXxpFFKQDrJDN6NnYoZSsa9e6011UM5LMrll867qiTKqb3YtAborazhmJ5Eaft2YOtjW085wWv1+ehEvjdb/xtjGtDnJ6rIEZovr0Nj60MR7nE0HklmTAxCXB80yLhFtNZFJhUEANqgyEaDAdPUggyMDK+FtcEfXX6FHtMEKHyCVPQMoGLtM0OgoveRR7NJz4hS8Yt6FCxuxvz0/vPEUBrZqyjdg5N7r/aeE4PpjIgOfJxRFv5hgX6NbO+mD0eDmR3ljSOya1D8LvX3YzvXmt+WI947H3w9Gc/FL1RDbGIkbBz2SS26puKw1vJLMgRn6Pf1nSAG6/8Bf71Kz/A1tapHD8Wfuc98YH4lSc9EoVi0UxuJ1T5ekIVaOdDLhjHYBoFTIdIJjPGFe33UVs/rk2EhbTUnERV6blYa+J7H/sqmiesYOWrIH6aCwY3mbQ2H49q2GgM+YUyiovVXRuEFT9SVZIVkElh4cAeh1Bwiw39Go2nScRy8aCt7XCfsVxXeerYFdbYyw7E+aZo/65fTmSgkV/49eI6WmFvjYEz2HX/pFCJxZEhLpYZGxZ4LDKYPEJ6BdeirC0UyRdzo5aJAulDnzkR+cU3cu+pz+SYcVbvaK2FnC8eGqlKCqWVEiLqlGOIJ5fht9fV2DCOqEefQCoqY3Ej3zvqM4h0ZMoIenVEpnEkCwWMeg0cOXICq/v3Ip8haZvZrHNBBZEEXiOO7pRGMDHbCHpApnNl1DZPiG8a9ZLIF6pobR23gouAPu/YeKSMXRag5PFwr1o9/QC6GwHGg5j2pJ1mHX0GplNtzmvvGjTVxOIA2kuouaxiiKqZPlO52+6UoR0VVXyry5wGmEJQBH7tlabU5/dQJW3noVPvc1TrSB+OOxeW5vOZqtOphC4Bu3aF0CZj3kyGO4OrYMkL1IjbhF6JJFXVMbRaA3R7AVr1LVx3yZfQXbdiis2jFJgAnvXCS7D3tPMt1lE8YlJZqA42ixiqbOmBR2TYtGd0EpAO1gzrHanf1rJzLQg/e1gION6zPQMR3PjDT+Nn11jjvv/QAv7gD5+CQ6ftw3g8z7FudzZ1XdmI3vHzE6iv13HL7Sdw29ENrB3fEZDw333RQ29x5W4qClcOnoPF5UM47awLcMlf/zbuvMXssM4+9zD+6E9+G0F/G+V4HjEviy7jEfstDKIDRX9STZyKJoSSjsakoAyVC6w4yshA3Dd6xpKnnIzmMPSnKgjGkS6iSV53D60OEbMAxeSCRGEsJDOJIlLpLBp+XQ12e9iTlVl8xBI0gkhiRFmB0qyO3VjDxe+zyc3SwjI++5HLVFwN/J6yyLv1DjKFAopFTtqYStFFv8exbR75chl930fSSxnVIx6TSLDdaKgY0tjWyXupbubtXFxdQW1rRyji3sMHFdk4COhvZ+Ih7U+O587Me8tFduCE2/MMrnYjYHqncoqlBJoQJdn1TyeQ4jkWskznX2bNRviyx3KOHc7Oy2gEayfvwJvf+dpZEXjB/e+B17/lJdjcWdf+R0SVBXYiR55eS+gakV2idBPSCkgXc3x5PhccpdMwOp3KSkBI4IqoH5W+xIQpYEwrSnQq1C+VIS+QIirmyjPCLWKinggFY8YFZSPJRNFet6PnLpUuot3xEYlTrJSVOT85kIyepUczrwgncrIe0h6fUNEX9xJC9mXbx0bwvRe/anqito13/cVnxUHg61EXnovnPunBKKaKih9q1bbRaNeRyWS1kEhGb3bbaLTod0RD0Kh83XhzKYDwh2O8+cOXzS7+C172a3jQw+4t4jG91uQCHh2rUmZwM5VAk0EC9zp4PyQmUdywfr3MbdN05CYKNO6hVl9HLM1waE9IHflE3JypPE2lLEZG0Wn0i5smlEfbrDdAd86FSgHL1QU8/NHPm32mz/7l76MUkKDqEViS0TLHJSzYSPAaJWPoMlsSQNenEos4RkLIHjv89iBAndA2DxPebC+CLJ23J1Thx9CjIfR0LJuSNjkMoqZGOK7XaIs3nMVSmHc4h95csXCKBxkX77zw01oOf7urk7YB0JwnFE5VVHSIuO1iexxkb/M5OwzC7+/YhrOxsCjU0SjuOFHHZ/7VlGT7D63g1X/yVEULjaYegkmfpZvUr3v3HEIhQaJpB5d96xp84ys/QG3HCMi7X8WlCl78zjcpMo5dEsUzkspTvTaZmOUNQ7JjzNpkekpfD1liGsfIS2DU6aFd39HXKjuSpeKACiwz1RUqoxguO7RZ2+tAojLQoWdCHqK0raF9UFRmm7oWEpnRHofpGbuZJ2Y9IIVZOJMjwjEjPJliMxQSWDRRmFlpIy5tms401/7droqpKN3BPCsUbX2EIgN3ZmoMGo4bRyM2RUQVbIMTwV1FqxWpaSJg4iKZSS5/8XOFY125xCttxrI22W2TY8KDWyibU9mJ0yNfSreROgsSqtUqe8tIl2IYU0yTTCCVLaN28nZEEik521s5w7ViSQ0SfXCfD3rIVRaws34Mpcoq6G18+623YprKY091EeNhX4bNQgSmkB8aL9eIfGRRE0xsUMwkUaosY/3orehP4zJm50YYZ7DnmNYotvEnyNHtDyQgMsuNAdK5HFYP7MXOiW0MuhN06ZY/7GOgujdqOZq0GXFI3AxGcGtICJijcdghw8/Fe+JL9ZtM0B6FP7etJKrsw6VjvD/X+IX/cGrAMC98F7bnHh9HF9Hv7C9xD3YloSuswt87kYUNvVxjYIWgDkd+EAKQsSRaLROxsVjZ+vnt+I9LvvCfntnD5z4cv/bcd6qAJq+ZnGsR2jnyGw4lDpQxPu+LQ3rNgsYsPH7Za34k23+V5Y/6Y3sw/v0rfzwTgJx3wRl4xrMfLB9JyJ8yAAAgAElEQVS8SDSNZJKRZRQTdTBlmgr3/cQEeSQQMGprys/D8dhE1l3XX3sER29dU4zg0TtPNX/+5Z/ul//p2//2FVhcySnFZ9rjSC4iuzTyxhEbixtOdS0bBI56+WzH2Ix5aYujZMYym8p0GsUs86kT6LT7iCTIcw3Q6dZNVMgEnnJFtKZmuy57kGyWKQ5p7NTWJTQp5jlinsJv02aGBQPPlT4SqQQ+9M7Lcf1Pb9UP8ZTHPROveOmbdJ6PggDdXgt+06ZYMgaO0m6nI3eNfKmIXKmgxJI0s4OZcNVtayzLdUOkl3xP/kyIJTSSJ69vaWUZ62snBDasHjoglTVFemwQOLonksVCWONddx6JTxryWVk/UOBHZJ+IIJNcXA6wiYdc42ALxWhWjhvIfc+4sqdgJLuei/njE95VcXRlLRPFLbfeiL9412tmN/y3XvAkPPDhZyNCn814XPeOBRw9ZPvTkRKPEn3uSyP4kwBdJoOQsuRlpBDmz0lB63DSlyagkMlqz+srASiBbJIJJNxgx8jkmZjCxJoOpuMohj45tWRPDBAZmJURpzz8+djAVnILiE+TuO2WO5BZTqG6tAetThvByJd4iF64PDeZUOUPB8hlisilCyoq6dBC4WAqkUIhV0Dk4o+9ZvqhS76GH37XJO6MevujFz4e1WwJSaQtl69R10h2aWUVU0mPfdTqO1qQKSqfIiQlclTIEWgEn738p/iJ8ws7fOZevPbNzxdnh5FFuVReP0jSS6DR3Ea9dVJKKLpYV1J7cHB5L463T2CjtoH8IIVWrKlCg0RTFpa5bAW5RBKbm+tYWF7SxfSDLhZXlpX0QJPFYdCTEisyTsFP1jDtp/Gz67v4xHs+MLvBX3nXK1AIPIsx4xMb4+Y8wqjdw2gSRWPEkS5tPTzU/QH6w7E2vGQUKGW4scfli8UuX8HVEcvzpHSb0PGUXJXpGDsskumW7vRJaZpl06p2OkaP6kaH9IQfLCz/tL1rd9y1c+4iU8+3JmdDIUQiRARPfVbMGsGZpM7c9kN/MxenEx4merjsfeysN4SDxOi3fvRrs2/7/k+8AgioQEoLauYYayG3jNXKPnzhK/+Gz3z20v806r3rdrp4cC+e/rrfw9JqFT0mWPiBJPu00VlY3otssYhBq4VJl/cihvyeZTSPHsPmTl0FOzOk+X3j1JYSAuehPhnLmoCCERbgfJnQxnWJzk5DaQ0sLjSuBw7u3YNM0kUUuY5SG5CQHYfqqcujqswOT25oOszdXFZjULc5GWBnf1f/c9YdeifRMy2twBA7K3JmyJ8r2PkeJva1Djsco7A4UJExJveRIgtrvowzZNwhvZeyZMlhYi4o+057Dx7KmXRGNAH1jSz6aLUw5ZiWnlv8LNqDLdlCBZjxdJQ3LSNis2kg7jCe+Nh3xir6fltTAFpbxCMRbGytI1deVkoKBUJBYHZGPLAG4ykyKUbasYErYO3kMew/dA427rgFrcEUCwsl7SX08eK+YggpEUoiArZEWdfxOlTyaeRLVRy//QgmWo+8FrTxoViBnEMqvJlHPcAkYLFM8vgYqSSNbptYOLSMpeUqOhtN1LdbSquh72REvmQUdNm14N8TnhUi8a6BC9W3/L4CyyYjVCopJBMcU7PZNUWredjxwIuQGjezbpKxuxuv2zNvUU8q7EitCfeAWdM3j12zvzd/hdxEG/PyOhmH0IzhLSZNjWDodSiOYBS0ZOt0iLBa/vi1H/8Ktm40xH/36/l/9C/IF1aN+K56l02l8bS4F6q4oThE2XbugHa8r1MO3lNYjeE43Epjjf/cvvj1j/8Oui6p46FPuBce86TzdN0CnwKuFDJeHKUsi4skfCLDsY4Jj0ZRpd7EkLUil4c4OY29jq5Dy2/jxhuOwq+1sHaijTuOrKko5P79X72e+msX4qlPewiSdJ2IjlFv1mRXxmefTgq0QKwUFpXedHLnmNY6iweJ9Pgcc+o5YZOWhJfmGjFj6K1OU/5wLIiIwkZHI517Uy+PeCKFneY6zbOwuHQIGQoS6jtYKJawWqlg7cQWTmzVkMzH1ODS1Jtw0SteMrc++8j/+gL27Ttk4/nBUCNFv0MOZASVakXXKPD7Qu/YlOeICirQwLzvOMqeMIva76vAiyfiUg0z2Yf3m0VjuVjE8ePHsbJ3L7K5nGhGNCLn12rPUINpI2EZRPMlzqDt09xbmBEc7l1cBxKKhGdkCGuHWdPuRs3BDVPB7xqSOaTE9uXd/2k3nMLahE3K57/2UXztm1+a3f4/ftNzcNo5nPpwT/XEg2bMn0/+nXLbTXDTCXrojvvaixOpNNJeStNS5s9nE0Cvz7QU7uFjjDlximWQjicRifMZIhLIZ5N7b4BhQLpdBPl8GpFYIH9cOl9MozSQHiI6jmKlTBP8CNaOnUBuMa+1uLaxjmDUQzaTRyadZuSw0EVarpGmkPVy4vP2hRjzPKBqOYXIxz/3hukbX3sxjt9p47KXPueRuN/dDyPFOJT+RAKJdr2GEm/wyrL8bDY3tlFvN+ElyAUx1ZlGGmNgrdbC+7/8ndlFfPnrnobD5+yVzJnu5CS6sqr24lGlISBO0YQRjiOTNLKZonhe7DLi/Sh2OnV9bXmBqQ0RxJnGMBnLxyZTKKOcoe/QCMViBcEggm6vidGQBFcfqUQJXj6GjWM1/PwnHXzus0bg5euSN74Ih7IlRPwBWpMJepMhytkovMkQx9Y2ka7msLi/zB0cE3aQjZ44J/0RZ+0peCkPwZgFIKOeKPMfYUT3cS6InuXvMQR6p0auYw+TGGHkCOju5LnWmxrang7XedmnrX3XAg9tIf7zphQuYafW1VMy/yqr4az0s/9voetmo2q8IntY5katd3kLvZmo6g4s+PRlP8DR9Zr+/IWvfArudrdFdUX5XFrdzk+vOY6vfuE7WHfjo/9yJ3X/MZXL4IkvfTYWDu5XXqoc72nMOzICfMqjHQPXRgy5Qg5b6xvo+x3Ai0txrQODaR9nno4sojh6xx3yxRoRseI4U6MKl1HquCqhSS/R2nBPoaUNCyL61RElYyclQwES5fXwGpFeHacrPOy2hd5wDufS2Jcbhh0KujthERjGhcnqgIpQV7A71NCsDJw60l2fcMwSNgqGPJothA5dqXEtLozfk40Y/11EbDnr0yDdkzCII2CO9JgYwDvLQzxCpJprXPw6jn7tIGeBrMOC6JVz47cizEbWRuC2IhrDALlyBivLRTTqNR1oK4t7UKtvwx/0kMnklfXJfULcVxa2tA1iF42Rir1Gvae1GU1Osc3RVCqLuBeXYaplz7KYmHuDheNEjhsrREm8JDbWT2BMgrNMYF3hpmsek1VCjN+TiQteQjmnCS+NKXNaWz2sHN6DciWPSX+Ina06ajsNBKMYxjSWV2dlY3Gi0Yq+VPHrsF7aMGmMH9Goplxmk8ei2lT6QnbjFlYvBJpPYNz8QEOU3lTH9pTaM28qZCs2DcGbE4MtNSTkPYUn2+7RqpvBhmxG937WqIfvyJ/AsH+bDtR2+ugHpORM0dtu46p3fPA/PcLnP/h/4IGPezVavT6GQwrdAhHNOa7iereRnjVF4v9x7aihYNVu8ZO2v5lvX1jeGs8xtLGxPWnQ7+BLf/+s2Wd4/DMfj9NOX4DPaNERqTweFpbjqBSyMsXVeDU50HiU4sGlxf1YKK+g224JzUp6GTWzrU4NPaLPtDshBzSTRIx8r3YHW/UeGq0ebrrxdhy/YxPrm9s47riFC4tFvOktvwkvHsNyeZ+sOJhHP/JpqTFGmxm/0RRKhSp2Wpu4bf0IqmWjK/H6cj+jgCKTLqJYqGpcThNfug10ux19/kyS+eM99Ec9iUfanRGy+QK8OMVPPcTiBSwVl1BiZFnKwzDm4ZZbj+OWY7cit5CUBQhVwVd+7yZ86sP/qGt32oEz8N53fBzxBBtca8IYEcjvyX2kUCpqj+WIt9fuCpksVZgQ0kOCyRJUeMvM2livXDT9Xg8jP9BeSRcGqqq5h1IFvvfgAV1vNm+yqJlaIWd2OHZvOVK2hW3r2pD9odTEUgRzT9rVFNuXuQdmJlY0RyXbk5l+5TKiw4ZdoxxD6Gc9W0jHceCKNUQm+uS1ePO7Xokjt9+sj8as+Ze9/mmoFvL6/TBOQ2dfFivMOS8VKpgSUaUIcRxgp1VDPJWVUps8wX6vCRpkiFISDNEfNDBJ0huwLO7eKMLrF9cUk40lrx9rI1rOsGFodXfg+zXbR2htw7SXaEy6A+3PkzHKxT3Yamzj6MljCpvIZQtYXFhAPMH10pFNDQvAdDInIcqQsYLU4g05cZoi8r6PvWb60ufPXcI/8rYXwoulZejLwPp2c0fxIQcPHRaqtbG5ifWTJ4zcOoNvrfjgIfK+f7oKa5t1XbD7XXgmnveSJ0q2zo2H2YpcBBZK3FZKQSLnoVLMIRvnCDcmt574NK7KutXsYNhPo1DwUKjEMIgwh4EWHD6Gwz6YF09eYalIImsejUZDIfdekiKIjI2DM1H8/IZNbN3p4RMfNQk/Xxc97ym4//5DCFiISkAyQS42wWIlhX63IUf7wkIFU7+vzi0YAdudQHYR4tVFY7Kh6Q6oqIuJW6UxJL2cggEC8mvSGXRbJJb3NQBShmcshozicQDfhauHG/Iu5cecS+aQgfBz27Rxd6XnupvZLGVXMakC0KJ07BANtYz2MOnPrLIIH4sZKuFKGx10HMPxgLrq2ptx1XVm6H3ho+6FpzzrIeI6ZFJRfO+KG9CsB0glkuryyJ9aKi+gSoUoI/O2d9DtdCQ8ObG1ie/dMjfj5Pud95gLcfbjHmoxQi7vlIU9iy+iO4x94lhvfX1L9kIyEmbHSF+kaQSn3+8+qN98FPVWAz7RQU1OeUCRj2RpD+KKOPSDRRLVZiyhNIbX3hJDPktkjDFMtB5gAcXBvZnJcvtT1uhso+F5EpoVh/vZHJHlZ+eHJZ9RR63yS23jMzWpU4DO58lhaa6vsWgk47rNOTD2d+U1F45FpNS1DZDfkgeJxsCy/GDH6aj4VJaGHESNfDnSNV9JjpxCFIcFC5safq2KZIcyEn0jt03IJzlts+SGqMZKp5+5jCBoK8A8RqUtPSHbdVC7TxNUFpfhi8+JxYON4UWmKFSWsH3iJGIZWmXQJoXAunnO6ZxwUx/+gErQcepkCq2q1SVEpxPs1OkU4NGlQbw//hziYIomYJbqQYcHLi3w7XnMJpNotrpyF6guVZAr5uDRDJ2k/FoDtc0WWr0BRlS0Ry1yTFZXQr4MVyZ3hyN27lOp1ER8KimX+BLCS4J3+ANYIybz4rHZQYmaINpC+FxbPKP9do7WzS5E+C/OTPmu9I3ZfqKtwlBE8xSdF6HktoZ0BoyJoFkztLHR5VRKav6bPn8ZTvzYFKThK5Mt4e0fvA219hjNEdOA+vDbO+J9xiJDjZVYWAoNSSQkDvN7bTQbRO3Nv40/rwpP5vyql3Ad5l3gm/Vj1+FbX7ToLqpr99/tAM6/z91QLXroNbdwYP8imGfbGVOZ2VVOfCqbwWZzS/ee0aHRZAaTsS+rp8mYvKgothsnEJmMsVRZwSSAOHvnrBzWuXNng2pXjigHSJMKwGc+UcTNt5xEvhRHOjtCt+lj7+JpOPeMe2Daa6LdJRe+r3g0iyMd4o6Td2AwHaBSWZAYiEkMvKZBz0chu4BcriBHDRoJcztnwg8Pd+bL0vuvGXTEZ96bW0ClQlFdRtFvN926hkwqj0OrVN734UciuOPoOm677QjyhTRWVpi9PsVFb/x7oWl8/e5zXo5fe9Kz5WdIFIgJJ/1uF12ioaMpUhxFV8vo9boyaaYwiDZfXMcsy+MJqmDpxUcEj/zbOWmVDU23z9Gj22eiEZQXFow/SBhK6DK9IYcmGCG1PkFhoJ2BBjBENIEgusjagM2r7Y/W5AiucPy9sGGfnYDhM+BskGZgSmjO7mIbrVffdW6697N1aM/zeEzR5xbe9I6Xys+SrwseeCZe9JInqUDuT4e6PslIAvFIElHPQ3c8kvKWxt+tbgO5fBmrK4cQG04QtLZ19nvpkka93WALg9gUGa+IccBJVVsTRtLUovGkpoqyj2PtEokpmpFBDMxXHvgBgm4PKS+uKSepFqVKFdXqfmxsn8TJjTUlVJWyJVGaJmPSzij06CGdLSKdymHQ62FI9fmUlCvOiT1EXvq635q+7x2f1g+7f7WKt/zPZ6liDLoBalsbSMUmOHz4TMTTOXS6vkiIm9vrMtUUUZ8mjHLuHuHynx3BpdfYKDmd9vA37/lD5BaKqO/sIMIREhV/NMeUInGKO48fQz3wcWh5D0qJLJrdPoaJJIqJAvqtDo7X15HLLyvtI5WZotXrIhFNY+hvYzrtKklgpJDsorwE+90a/H6H/HJksvQDDMQ3/NHVx+C39+CjH2Okkb3e+uKn44ziAqaeB+aCpiMxFKNxpFNcoCPlssYzSaRiCRlqsvH3B2O0aYI9nYrLQdUpeUQ81qSyGUMmxdu9torPYr6Ibr+Hfq/r1LbsAXlwhtw/+qKZs7mhdIYm7X7NFv4pf7x7IdtDtRspnI2VZ4kf4TsaUht2SjMkcPYNnYz0Lig6+xOayB47UQNRQK2Vg0v404t+RwdABAEyqQQyhQp6gyEWYmk84d4PRSKaQ3ttC9d970f46Q9/jDtP3IYGmogupNCaAJd+9yhqDVNf8bV4xn7c7zmPk0eUTFxFl9W8EYlsCtWFilzp670A2VQKiSGtFWJYXF1S4PuJtXVx0FjYkpMzpgWFR0MPG4/KYX6XIk02AySsOyU0v4a/VDC5MHnaQXAsw4JfooMZgGJInza0uKF9hmq4++gKNKlP1bGayIP2G7b3GOoSju1DRMtSHdw95ca0iwMz29zcLMN4MVZEhnmwRNn4mT0Sf1kEsmDi2IVoYThOCUUoQkjtc7OhE4rP8TnFNBKC8JfxHudLxJoFvrdMzvmfEhNMhuxcmbGZlzkzy+IkVWyJNFrthq6PCkeNtY0nZ7FfUaFwHsPPuf6lkoyDIVqMG1RO78z+wexQbMG79yGHJp3UqJNeacTX6cfGMax8I8e8d/SC0SBHmyBRuShjoyb0CGRjQQI//b2ATM5M5Wkdw6gsbsj9boBmrY3NzSZ8odRmkq77HqO/WgK5LK1veHixQKSNh3E/RQ8M03+4j/DAiREpMwGI1kwoCgmf43D2r67EFcFh3u9sfzD7KKqPw0syu0euoFLtJ/Krcf34YkGot1Uj4iy7JNwjfYe8yAm2t8jZZcTYAN99+wf+kyr4hX94Mc5/4PNxosGoRdPLtbePot9ZR6lc0LqmawOnNbyWfq+Fne0TUiSGQCa/v6gN3A8dwmv7lqHLfP38J1/Gj6+wCLZkJoOFlTIe+YhzcdbpFRQSGZx96BysFiv4j43b8fPNW1DOlbBYWEGt1UA6EsFp1cNoDsYo5KKiGbUDHzsq2BrIeRmctnoGWltdNIIazl49hGQ6j6Oba9jcrqOvyElm2vpIeYyHy2AwaKHVrmFjbQuZ1ALueY/zEQxq8McB2u0uSvECDu3bi96ohbWTa1ioLCFfLaPepDkwM+278sFLe3lxsGS/MmqhTwZSKmtI29DXAc9xH7/nmXsPo1JeRSYSR73WxDevuRZbjRoOHa6itJIVB/HYsZPYWathubgk38K/+/uvYc2lI9H77+J3fQGlvFEqiBKJjuX7GllTuJNMpeXhx0am1+6IMlGuVpVowpMqTp8/7ptqqGzfE4e939e+0uv2kGPKCacL6RRy+YKmM9zb+HPQbocNkppRcyKf7yGMEBwSLfMtK5jqf/eSs4hrjNywZLZmrZhz4Icoz+5MDOe8uwq8sPizUnKOe+t5YLRczBoky42e4Nrrr8K7L3n77HM878WPwyOe+GBMZAPDzzcR3YjRpp3oGJVMXhnsg0kf/UkMeTqLEJ3yGXSRhZeuiK85GNUxTlBFz2KMnHYfU0brxrICsLzEBG3ulXbkSXFMj+ZihVqMAPXGjgQ8Ktq9DLxkFkM28JEBtnbW5W9ZLVQRZVJMp4NEbCq+KGlaPX+oZrxMwK2Uk76hTYHqs577iOkXPvXv+mEfdN8z8bvPfCTi4wSCbhc725vYv3oAi3sW0am3UG90sLa9icVsDKVKEXUmNHQIYwK9XoC3ffrb2oT5esJTLsSzn/dkkevpydfu0T+Qtg9xVIsH5XGzvbOGWmcNk6SHfKKAer2NVCSJfeVV+LR52dpGPBdRBiqNEumjJMPKoIF6q67YGY5oB+M4VhfPAO2T+t0BGv1tCUMok2eB9eXPX4urr/wRajtz4u9Fv/dMrOYL2qz9cR97Yx7ydJnmph4ZI/Ab8GNGlmSer0W5jRUH0xky/ieqMS8PS43MHDeKo9B2p6sHhKIZPjRUSodKSxYTlP5nWO1PR2gFfJCCmQmzbYbhRjjvWkJxh00AjemjDil8QMLCZDYH3hVRNT++3eYaChtmdD93iIQSkDl5PDxdQi+vd3z8X2fv9skvvBF+O4p4ZIAg4Wu0geYE59/nQtxj9d44+k+X4QffvQzXHr0ZO5EaFu91Nkpn79XCXyzvx/HtJj7y7i/j9lvmKRZMiHngi38VOYaK85DgaDIRwaA/wuF9VP8NsLaxhTRHmpMpzjjvnpj2R7j9tiNo+x1lUN7ttEPotBvoUYDT6cPn00QxgnYCJmsY6iUkzRU+NuY18YTQEvlLsTNkMRVX42IooSnZRIB2hdGMz+LuyYwKqM7VRoBsFHjAmh+avQ8/Drv+cPTFAsn4ZHZ/TCm8SyXsuFE2TrK1EZLliVCaxYbZdPAXX+LdaHRq60Yh9E5xzJ9TY3KjC7prwgPY2a/oe9iQMESdNc4O9143ytO1IKI2GCOVBQrFuMbHQsg0vWWjZIpdcwlwSJAbZzPVhA0keYP8oLz2JINz/G53zDZ3FY5WvVjx6bKu2QSIQ6lRDxtSN5ZXgcXPYHYq/JwDIcaQ+IvcJXIkaVtlB48dBLlcBnka1ZKszgOQkVuJJNr1Jmqtjnlr8jvF6cHK68NGgpxOQ7d0uRy3U5fQbehhGW1JFPORrjUPzvFTPxMvmXFHw+uvca+4hK5JM5vPGUN43ig6xFQHIHHNiYRrSh1yxHvjMZKS4kRKIQLH6+IloVSnWkeq2iPfvAK3Xvbd3TsI9p92Hl79tmuw3oigGYxFyQkaxzHyN5RqQN8yIjmJRFJpSUGvj+3tYxJysbGzUV64s5jaNywsXGWv+3jd9z6Bn13zSX0hbUmKxTIe8agDuODe98BKZQH5ZBn9OHDz2u3Yqm3h8MoKirm8Gnp66y2lS+gOB0jEJsgVEuj2GmhQOesz83pFh+vJ7TVM+iMU8iUMGAE3GWDSpz9qG/E0RYKM/cqYUfPER7dXQ3d7BxtbTUTTBWRz9EVMKR+W92pxYR+yqTQaG+tYLi9ikqISOMAgPsJOl8rdLjJxT0bm4PqmTRPFIt222XMMxjJppkVsLp1RdngykZUH7k6zhf+44RcaHVfLZVTKUWw3Ozh2cx1MKqch+7ev+Amu/emcu/n+v/oH7NtzwK3JqIp5+sX2hwMMWhbbR+uzhcUlFVHdVkNrIF+p6JkQf11I/LzIEhVjNqYda7KTyeWswPM88+8lUDIcKWSAf0YfXNtzreCXGpiKZLpS9Pv6FXL/tPeGBZ2jRLmHYsbjC8kDMxKBc1DQ3un2mJA7HQpFwobHlp5bg2qyTWhnfQibU+AzX/0g/uXbxnnPZFO46D0vRyELoBfDuD9BqlCCP+kJCCrmEgiGTTS7Hbrdir4UNDsoppKIZwomNEly3U80vrXGn4DRBPFhAp3AR2VxAZ1+A363Jb41E7M6tOEpVGSDx7i+QL96orwwhnFjYwvbfR8lL45Bt4VADX0SadJWFEAxwTg6RD/Sx7jvIzVNoUDbn2JexaImH/d/8LnTH3z3Rv2gz37yA/Co+5+L5DSFoNdDq1GXKTINQ+kaPhj1cfE//xhvfvEztTi2drbQC8YqaN77pStwq0v8qC6W8NZ3vhRTv4FpqoxxdIThpIsMxRz9KaqlVUTSKdT7LSSGXfQUgTNAJZJGahJHjx5DKVNkeqW8uA+EztPpvDOGpFBgiFy2jGA8wcb2Fgq5MnKpJEZ8gGhQzHzB6QTXXHUDPvPhS82B3b3uc9ZpePJD7o3lMvP0TLGzP82YuZQhEtzD/ZZIlKOJkY2pByXU1x4GqA/66JC4yiBoh+wIxqYXVjCwtBRZjNAg1DwR+eLezdl9kqORJKXZRAxHQq+EfjjvK37hfNQ7o4C7ZRu2OOFoLMwuPRU5tCU+PQVhsg9hB8NsYuyKFnvzX1IAOo5GKBr89L/+EEfXd/Tlr3vTC3H2mRlECkuY9FoA421GKTz49LtjcNOtuPLSb2Mn3kLu8D7E91VR2nMG+tEYWo3jKNM/q1REsx3gn75xDT7/2W+dcsjc99mPwVmPPh9Bx7rrQTBFtVhCJh03r0gisxNg397TcGztTqmoiJZl02nc4/z7CGEi8MMN7eixExrhTxTNN0aUh7VTYivJgF2hEBZHIrYyYobT2kYSjqnsYypWi90jp3sO1RIqxMNd/92SbPk+Gn065IadtNS2rgjSKMQJPSx9xe4cN0mVFrP8WfdfwuI//EoHmBCRs7GocTutPrXKTkWk882jItVNYtQc8RUqTt0CnJOlw7bbcRi1fByE42o3t45MzGL16QilKjmGZLtbkkYIIPKTyP3I5edarmmofDbvL3kSxqwA5Ag4FNaoTFDhGf5wcyGIeEi8pg5Bs9qKz5DdN45Z+aPQrmI44EFDlJ/Z4yOhcSrora7U1w+GAZYXq/JCpY1Fl0R3R1QXV9KlfciehwKR2TUkykzk2l0nHUZGRZDoyD1//B4hFS98mu3ZDLmOhnrOUf2wabCfefaUhrVgWJHPxswmLOKLd5iFtZTgLsQ+ELWAyLh93nCkHtLkKTqo7S+BMxIAACAASURBVLTR7Q6VXnLVOy9Bv36qkv/33/hNZPc8GP5oismgj0HrBDCsIZXOYRqNyzDci6eRzWXlQ7ejApCJMM4I2xX1NuGzIlA8Lv5iIxRlAfhJ/OxqKwAL5aKECY94zJm48P73tKKzN5ZNV0f2UAnsJxVgPNWZwFFYxcthHBmi1WsjphQZX2lMw0gMaS+LVNSDP25qYkQxGNXeXCNs7Pmi3RDHmD4LxsUlIAk0mhuIBD1NPuj/SgJ+gcJG2lQxijCaRT6bhseFwQksizyaiyenqHfbQuPzyaw4pp0BRR0loaZsEJkuwsiwRr2JcrGk0V98kpQS1+81lT3eYGpTktZOFHcF2F7vYdQYYxBL4offvQ7fvPyHs3301X/wp3jUQ55oTQ+vayImM2Cejf1hgGHHF92CZurVhUUTOXTa8BIePCV6GF/QaCjGTTbrJaPDcB/j88GxKEfGtOfiL9q/DOVzR0IXj0k2o7yvtr41WVBUInmeA6FbVmzO+fAGeOx6OkLke3es4IxBGp5dzlVhV7ABzwR3tM3cGmyEbXu+9mgJpkxdzyZSz824j7f93Rtwy23GBzxwaAX/6z2vMwHqehOpcgob7bbcT4r5JCLTAWrNBkake9DWKhJBMjJVoU2LuEw2p2zpkKvII4HTDY6KeQJRsGgCrKHxuBkTmEhjSJEMi/QxPVQhrjPBMN4PUujIPVzIZBmQjlq3i468JbNYKBRkHN3otsUlLefzitaNpDNKuuJkgJSHyN79C9PQQPN1L3oCzj64B/FRXAuFho6dIEAsNkZ+qYTv/Mdt+MzXv4+PXPS7GLV66LQ68KcTXHHtrbjsB+b5x9er3vBcnH33gygmyZHLYEA5ctDSZpKJpFEuVzFOxNHihWFsjd/DKBrBeXtOV6TbsfoW/HYHyWwGmcWiZPHtTtO5pXeFxjClgIjTYNxBo9OVAoXKHPINiNIxluXzH/smvvedeTxYOunhGY99MM49bQWtnRqK1SqKiaQOm0O5EnKFjB5QGT+SueRTmUoVoetYnKK0GQRosnOJk5dIdIfO75ZRKMIr/caooKIqU2ph3kARa9zJzPXnyN4in7pTfBdvIVy0OvXs5LCLu7tycwWG/XkIy8wLwbCIDCmD4ducWlK634UFjj0ujnxuIyxuiuzW+M2v/OkRXHWddZjnnXcOXvXnj0e7DVToS9SvY7sVYH+mAC9ookll7lJZB36Pdgh+ArGhh+E0UMezd3EJ9RrvVws33HA7PvC3X5iZlvL9D15wLh75sl8X6tHcaWBAb44Ix0sDeDHet4Au0BgTxfHi8mQ6ePA0HNi3TxmdvS5HFBOFtnP8I+BGxZjZivQlfnDh4uE4YdcGoyvj0sCkhlbXaMhMyF3RkMIVHrI6YMB7jGILQ1c0aJMNi4szc6bGLD50yLAg42jQrQcrWFggOH6mQ3xnyNusyLOvC0ckKgqYP+1sXsKxqSF7tuGK4+eKBTNoNiHD7s54BiTPEJpTl90pa0lLJcTnjGPGQ4FoSzrDKaywLx0Y7HbD5iPkP4aHviOCzZXLbvHTPoGFNjm34t5pnUuy4Ch1VDSzsGE3zcPKRt4Ubeiwmoajcfu7Fgdmyn0igHxOJRERb5IFLE3UyU9i8TjG3lWaazOOiuObMQI91wxpJ73ARsp8KohsKP3EPZ5COJRVagVvyDec/bxGSZ2j+O6emLWNoSThgeSGZTP60ozFO9sT5qkas+dah5sVvzYrmCLtJZTgQuN+3hYpo5luEH7W0L7ILrLy1ZuNHnr+CCd+dD1u+MI/z/Z3/st9H/TbeMRzPow+C28mFLTXEBm3xB+bRhPa/8hlIpmdwr96bQ2TyWDmnylel7U6djDrGrjRvuPq/uyaT+FnV5twL1cpIF3I4eGPOhsXnH82vAgjAPuaLBWXF4Q6pXT4RmWvRRuwpXxJ3o4DChuSSXQmQ8VUMh8+7dHSI0AiSi4UbbxoxzJFr9dDIpWTqwONuwhGMREinc8q57rdaeiwpSkzm38PaR2kpESxCW22BvIOpTp5e7OGYjyFxeUliy1lylUwQHQ4Rb3ZFr/wwOoSCoWcGpF0LotaYwedni+EL5fJw++PhDKRa9fxG6h3Gkhyf2UgwYCCBBqxD/Dtq2/Cpz46v0dPffxv4Pee/0pd01ajKTAi5nkqJNgIEHljShPFGvQqZIFCL1YKbPjKFoo6s7h3hObd5PGF/oz8bzz3SJ/oB4GsTHKZLFLpjAQNRAXFRfbo1OscE4j4BeRXkueW0n7U7XaV8yuBSOj355oXO/fceeaAiJAeYFvELm6gOztDGpWaCEdvCd9iVw1p9AxXcBpq6CyZnJcqi9Je0MRL//j5s3X/lF97FF77iudrolnzm2gGfK4mWg8RKngp8CK/cjBBIZNm6Jy8BemBmKd1UYTxbL4mDIqZ7XVUAJJLSECL1i+kS7C4po+kl8opQIGjca5fXiMK+lioMzKQTVahyGYjil67p0xqWuNx78ln0rKgi/pTTNIR+BijmKlgKVdFu99Ga0j/ZmtWZxXDx9/+u9rUUkjJaHd7ewud0VDZmcNEHH/2ni/KvfySP3sB0B8qA/j6O07ikq9fM7tIT3v6Q/H0Zz5IrtnsaHp18mLoRj1Aq9tGrlgU+TCdzpoZMTMU4x4a/QHKubLBl4ii0+RDV0AQ6aHe2NQBTxEJeQtU+HGklErSW8dHs+Wroy1nKuj2tnHk1jo+cfG/YH2XEfBKtYT/8aRHY2mpJEuKfruF/nQg1Ux8ChzIUplFjHeKaXegDN8kDx6Ob9WsMCGEPKUI+qMJ1v0eGtMhpq6r5s3Rgaqcx6HUiyyeiB7qQdJhM7/Y4QEg3tWuheyGsjO5xl3s/3SYzG5aOEoJT55Ttmi3p4a2gO5QtdQ5O91VW85+Pzv6ZyWBeSub1Uf4XY9u1vHpS+1+c5Twro++FrlpB5NYHp3YBANuUMigurKozX99p44oQ9gjNoqN9IeYBgFKxSWkoylsDJtG2o9E0O4O8f6/+hyO3zkfCVcOruBhL/t1rJyxH/WdFjY3d5DgWHU0kQpbxRaValF2pyMsL6xiqVzGeBSg1emh024Ri7JSWfUbDVcD9BptdLYbqN95wsQhiKB8eB/SpTyy1YIripw28RRw1biE9uJqcOx5mzXqzxI0+YyyMCDfk9wXIlnG99JUT8a45slIqoDWgLrruQ+ga0hnD+eM+uUKSkMkw3LAHaXsOhNGxrbx8Fh2K1x7oTH4vMCzQtbu63wbmGdO2FdKOS77EnvZ5wjR51C44CyF5IlI9IYxSZ44RSEoRaSJjRCLRBbDsk9SIWKfNcS1VFAqjzUqZTkRIyoMFQCvPEwzFdbmP6U5qv0EomE4QjmLQku9CAtFs+6RPQ69uYY01eX2bKpmwni0eLIfkFxFQw1XlheQTCcxZhwauUpURY+Y4NCT5QivrSlxaTNj994SNkxsI1Rfa9NG1LZEDKGdmdSG55soCFS/GyobckFDn0G3dOajq5n3X/jQzz0FyTQMi1BeHbIh6UhA2sTa+gYiQrjMyFkkRl0nu4c08bcD3+KoGk0mPwxw9d9cAr92qpH7y/52E1GvgJHfRr95FNNhR36ssYRZViRTGYlAWAzUGic1ThQ+7iBh+567X25NujEeDaCvdybQ6WIO03gEd7/HPjziYffG4UNLaFMk2K6htLokQ37uU1TMtnsDxVwuFEqy1kgRqaftmA49bv5DFYBsCif9AabxKCqlIqKK7uwjmkmDIRXRSRzTmIkWldeboZfaGE0a/SZjSOeSiA+jQrG0/0SGaLTpM0l0LEB9p4mz9+1RZFi93UGgZmKA+MSEEUQGDx883cx6YzRRT6DZbqFLzlwkrkjREb3lOC3iVG7QQbvXwETP2AipRE5n80233Iy/eN1HZhfy/uc/CH/22r/VfsLmZvPkhsWKeQmhSRR1EvXjGc8igc8ZC7JipaIRI9d0rlhSagm9O7mf8LoRpdT+NWUsWWBrH1NxAInQkkvIUS8Lfk5CuBaU5EMFLWNQlQLCZp3UDtrm+FIT85kyKy3X4IWb3V0KQNtL7lIQutFUyL/mwzVDKW2EYo/1DCxxe5eAF2fpFU4Vwt3QDXvYQP7k+svxng/NtQN//vZX4G5nr8D3nT0O7eL6XfmFyvh6HFGzmE7EZTbP+82fM1+oKAGEEbi0YUmkowio6p6Q70zjeTNVH/S7qheILFM8xBqJfW0+n9MkkQUhreu4x1AAu5CvyBqGz1uhUib4iHa7JfSWYp/YYKQp1VavhXy6hJV8FXW/ie7IR0xOG243P7BnARf94TOQiNLjOoHGzg5qjZoUoLlSHu/9/OX4+W0ndDE/9pYXIjkGNrZqeP3FX4fvvJP2rJTxoQ/9MVqdLYy9GHL5koiMcusYDtHyt5AvlBCMkiiWqvD7LUyDJrx8HrWdpqlVoikkJnE0ej0UShVg6uPYiTtRKJaxuMycUvIlmnqA+FD2/R1Zr5D7NWiO8JMf3YgvfuZKoT/h6wH3PBNPefj94CWSWhDK6eTolxT4Cav4JPalcvITG/UGuIPK3cgEZ+ZL8g7b7vrqmplYwvzeAR9keknRrZsKT5LbnY0Gvycjr3jIyPpAHly22IzTY12usJtQoTQ7yG2hnlIohuXabISkp2R+Gs/rtlO2Uvc0hUYVv+S/zQvA8P1OGQw7+F2fZ2IWIyqjosBffuxfZu/3sKc8Ci9+4UO1kGWBEzQwHDHo3uNTj2FsKHHNaBwRYTVKQ+dJX4fjZEgS1VQKuEwyjyitguIePv2xf8Y3vm6m03wxMeT+z3s8ls47F+1am7pmiRRkQu64blTssvjROJa9e5wP1gTtWkvjq51bj6GzU1fht3Pr2i+9Hrv/ML+6IP+rKovCch6ZSh651ar+TOR7dxvCuyXRim5oVIWmbTq2ofHPZwWYs/gx2w9XXLmxfIgChj5oRokz64NwBB0emLMHd1aLWhcQClkMMTSOnwErcz+50Ip4N49m1yeebQrWiP8fFthdik/7eWy9c+2XywkkU1MV6lKcO9I/nz3uySYIcfwvjshcIcz9nAeFJU0wNpGK2bipad1I3NIpTHDjJcJC2gksZMFjqDqbQjuxDMUQ542CD/IN454sQahq1rUh0h2j674r4MZDlEt5LKysIEK/yanRBpSCQLO3KQ3KJ+j26GjQlwDMamm7DxolSQRCTqKNqFW88n8Uh7tCcHbuuQLQPNFCDz9DnEVHcOkIKnxl9B2qzcPuz6F9esPw+0SEwvCwLxUKGo9u1+uIeAkrRvm+buys3GdtT0TZrVHhmmah3Kj3sf6L47j67z52ynPzoCe9CRc84U/gt3bQb90JjPvygCQKyAad/6QnGqPDODpV4efWYtiGugybuWuN+w5cmywAb/i+CRS9dBrxXArpTBxPesqFeOhDz1e2emTQ0/iMNmL5bEHIZbvd0fQq49Fwt4BJOoZau4Zhjzy7HLrkl7JxpOfaJIpIgusohrFPAQSQyGfAUzPoDDCM0OCa8ZMeytmKKEEsHOPpGGIerTZ4i7jmxhj0aWXkCaXx+1347T5oHZPNZNDt9VBrN1WArVaraFMBPJ1gcemArFGI6tBfj0kTAYUZiZRSIagGZgmfjOUwnjDBo67CLpGcyCB6igz++i0fw803WoTr4UN3w5+88m+wtLxkaF88LusseffR3UAoUlKCDRYmHNWSC8uvK1epWPa1RjM5RjWSmmQ7GfcfOi6Q50e+Hp/xJAVUfAY6XZToJUibs3TaQhOiMamD2QwbBzqQ/RK/j56PCcUjvni2fN75PiHn2bZNN92YEx5Cx5hT1bziajvxpOO4WiSqyx5XI2hoX7iPhsWmUaQkRXbPnDPQ5zlFm5bRFOmMh7/78Ftx5TVX6EqQJvaGd7wQuWwV0Xign5XPshdh4pYnuztCeaNBz/EdzWDdXEkioqhx7ZXKWUymfQwH5O1FRVsYT7guY4aKyn0jgVIuL8sipYYMu9je3tRexDWWSaWQS5cwncSQjFvE22A8Qq/PiShHvLSxGsIfdNCPTJCMpJCLJjCNjNAZdRFzvv46Ux5837Pwkt94tHJrMZiitr2hrDjGO33/yJ344mXzUeon3va7Chv50w9+Fb84amgNOQl/9AdPxH0fdb66qGnMXLHjkwEavRGajLmJ+ajmSijEl7BaXBGv4da1O9COjhEfTVGlcWckJhn5sW4dQaeHVGKsQjSbL6G6sFcaWoYrhyHpJ4/dgUQyiqXFBXzmkn/Ht775k9kmlfISeOZjH4z7nnW6+HnMQ+XolZ2P2dEMpX4kKlTOFrCczaHZaWNzFMi5nIxAnladYYBgYJ2TlKTOGXaqTd3Uc2bN4TgMjuDNB4svVutKa+DXhgHwVITKkNaJEZwwwI7bXWpgB4fvVoCGR/IMXfk/FoGOWD67Iqf223M2vxUqs+N+17+HfCMd2g5N/IfL5jzAVLWKl7/y6Xj4A+6F7ZMb6Az6aEdoyDqROfOQWYpEyUZ0SI8qg3UQGWrUkh7lkMzGxdNJM882twS/N4E/HuKqK3+AT3340lNinM54yHk4/IQHYDDgIe3JTHw6HegQHzQ6GLV9bN92XOaufr2F7VuPnXJg/d/4jZzzVxeQKheQqRRQPbxHRWFhdXFe8IVImZAo69as6g/FG26Dc2P32b3VWrGDXcWgdQq7MPpT/tXRCcIuzmG0DmWy0SM3uLk5aqgaDt9Wa9OhvG7VzdDh8L6HBsVuOme+f/pia1Xm5QdHnpb4QLuNaJS8opQKLj1GNH9l6ojjQNrG6UQIFF7xLzokUM8Rn9eYxWXJ7JvjKyfcCaXYNlpyxdHMrsjGvkTSRLYWF9JQDJkw0x+RNA+hshGNpsOvUZHq7pUdImMVToyaE1cwyf3DLCtMwcoNvY+dWtPy0A1ANLGFQxQtCjBE9uZiGsVmqqJ1KLvsUcJGYX7TJXZxh5xF9JkNz4yv64p0K97mIzErAjmBSAhlLmSzGDHViVF5QgBDZMQKRxaAHAmZqEjacKespII2iX4/jmve9ykcve6G2WNUrB7E8//sJrTr65j0T8i+icWp8oXHljPMJBgqG5tNOydsomGFf7jhzBsNa1aMDz1V8XfDD6wATGazYHpQ0B/i4Y+8J575zMcKYWk1dpS1msqkUS5VpeIcBFw/RMjiyEfy6KCPrcYG0vGp6EPjGA/rJCObZH5uQNNUbg305FMUJQviSQTBZIDAHyAZ9bBUWtA0oe631bhGI0z4yCGW8NCmt2Cvg1J+Adl0CoOgC783FF+vnCvovNlu1qXiXF2oysSeOb7BNI5CtmCTgkTCGQj3sFBcEIdyiybYEQYgFFVU050im/aQ8Ii8DfC9q36Bz3x0nrr1iff/E1KxDJKpODw3NuReS54efQ85nSLfLp3NaTJAhIrPBN97aXUFwYBGzx7iXlKjWSLrbP5p3dJsNlQAsuDj3aPIkVMXUqg4vmaxz+eKdQOfEb4PnxdO0+iby2fVsr3N4kr8v75v498wCm73Js0b4/bD2dnk7pXtV2ZEbp1LmNJkv+f3YbFpnqXhcr8rGmjvGnqpW1Nk72yWYfToG6JSTeO5v/+0mTXMGWcfwO+/5jcxmDAWj7VPXBPNRDyFZDqjwrrTaSIeYwSs/fx6rEZMFMlppF8q5FVsM+MZcU/1hSZA0akQPD9gGMIK9paWsVXbRKtbk4kzqVSFXFa1CF9s0PrKVGYaG/OIU2r4iCAL3Y5M0QgaSi/JxrMoRpOIxiZKL5EvZ3hpfutXH4gnPvg8cbcjwwm6zSZafhd1v493fe4K9GiT4F4ff9vv4Z++9WN86VuWjcjXUx9+Np79B09Dnxc9GGIy7KOSySGaYtj6GB6iyCXimDAgPVlGKl9Bw+/g9ltuw23ra1gsl3HW/gMyfc4tl3GcKSHNBqJ078cQuUJJsmf+sIHfNn7LJIbjRHNiI5x5xpm46E2X4Oc/v1OfZ3WxhKc//Fdw5ukHscMxZDSCfCGnBR1ntc7FOA6UTsKxMqN5mHPM7lf6SZGVnRKTi1xFYQzJGC0nzH6Bnkh2gLixoDPJNQK2eQLK5sVlJ4YIgo2KDSki7DvPVXQFwmyRO6Ndtyhn5dvuAm3mmuBEJCFy53hphvL8F69wlBTuxyEXcPf3cDTEcHz1nZ/cgqt+ekRvys78vPveHS9++dOwvX07Bt0hMoWsNmf0fPRSE7S7VKllRIzNFPKYxhJob7WQRlV8sVHcR6maF6LX6xJdjWA6CrB+7AQ++sF/w7Fjp46E7/vrj8bJm+5A7UQNvUYTjdv+nxG9u16BVCqBlX0l7N27gFwhK7PNY3duorbdxvZdMov/q8u3+78JNUwnUT3dRsmpSh6l1UXE06EC2W04Tj1rf9cV3q7jDTc2Qwedd2PIEQuLL/fQan/UW+waxYYFn/tzcfxmoxTXXoR8Kx3Iu5Itdn2G2UdzRUW4hna3EOGExQooN1oRCsaA9AClclIekWyEDAW0rl54pJoD8xTj36TtigysXcwHEQLLzGWU2kTKRD0/7vOKJxlu3vR7DLmITqEtIIzVrdT5Y1NFy6yehrQ2RpZJc9i0hdcoFEzErVgdTgeKpWOEIx0IWFDRzLfZbktBbPxGUjygPGoiapZ7S24opwP2XGrkPXsSzWxcu4Q7oMJ0jvBptRE2r42NvlkWmaJ77iUZcgrDRvDUpsGKcxYVbJZz2awOpl6v76IT7d5zqmG8KRbtLIqJgtoY2IpM4zOORh6GGx188Q1/ecrj8IyXfQPFyhmITrcFHoxlpG7FE8eyRICarTrarR1DdYRo2/cLD5/dlC9rhmwt7S4AM6UCkoUkhn4M97vfAfz6bzwehYyn5CB6yrLHzOWL6A+Y7GOxWbx2K+UF9LptdHpNxDJx+dMRrSHU1w7oWwqp1wVa8IzIZ+E5Go+8GilUkKI9pvguFoS1Tk1JH+VUBsl4Xu+1tnlcIEOlsmT+eUoqIic3g2qhhAF9a2mOPB5IrMgxaJcoIdHyQlXFEAuk4cgXeZ9/xiSbHaaCJKKQGf6UStsUYrEhuq0mavU6/uatn0V9p63P+eynvwAvfM7L0W41hdaVmedLzmE0gma9LpSUxRafu0QqJe8+rgmlYQ0nKC8t6vzjZ1PqjQoXFs0mXmg1WzNqArmwyjrn2hgMUSiXpNon+so9iSNnIuRE/4gUim8rJbHxcYl6KnqQvELHD7ZmbiKEXgb0oQh+F/8lpCrYtmY+nzZZcw2Qo+do/3CTOTVGsz+3qUvInbYCcE6nMW9ch6CT0zydIJtJot5aw4te9YLZ2n/i0x+Ehzz2HBvFprIqAElJY8O6tbWBYEClNulmY7Tot4gxPC+NLMMpIhwPJ4WCjkeMZouLVsbrTt1+j9qD8QTL+/Yi5xXlB0jzcophubWUC1QBFxWOMApaaPYpLqIfYRJeIocOTc9pN0YqGgGSUR+R0QjFdBGRZBq9YVdTt2qxOi8A3/j7T8XZB5bV6UyGEzS3t9HsdXHJpT/EzQ7lC3/617/oyfjLiy1kmq/z774fr3nDszDIpzGeZDFsbiMe6WOpsBc98i7YXRTKukgbjQZZUphGPDS2O2jW11Gr1ZAqZXH3M++mwmwQnaDV7aA5DrCUXcJg1NXMnB5GvV5LF4nQMfOU+AAx/isVK+JD7/4yfnGTFYC/96yHY9/iiubyzcY28v+bs/cAlywty0XftVatUKty2qlz9/QMM8OQoyCCiAhIMKAkMVwEJSleD6DeA4eDRxEQUY8HA5gBERXBiICCIgioOEzqGSZ02rt3qFy1qlaoqnWf9/v/VbV7GJ97cZ+DM7N7d+0Kf/i+93tDgXmHyr/LzlGIwMuBnBRmhaYCd0/jUC4Fy3Ikzo2NNlEIwvbkSRD9UD5xOdUp81LQtjfZcSaqTQ1nc1USyuWYOUMH5MJVbBuVIyxkcajNojkxWZ/CT0fxD1VZIJw8Dbms8LrsN98P3dM3uETAHSo0Dhcdatfoh7+KbKguaQ0uqLGNfEt9/8KVLj74d4oHyM6wtLGJH/ihp2B9jTmRM5w+cY2odne6O4DJqKAh3NSVQsgqlbHmr+H8LefgOA2slasw7RTlrTL2J0xfYCJLCeFgIIdPL5jgo7//OXz+cyvk4aob6P/jP8hDPXaihWMnmlhfq+D4kRbWWmWkHjBltxPN4OSZh1mUJAfbcBFP5rh034G4pd97YQcXLu5hPJ7g3K3nv55fvfxZIoSlrSbyRA1rZZS3WshXi/LP5fu//JQPdbUZiVkrJBUyrNBDQeIO0Qk04KcQvWwkokUAh5lW6tLVvi/ZR6+77AzVyrhqeqiqS7ZsFR5aQfL71ehXl3HKM1A8r1UaR6vpquJMrCNomk6bBFXc8fdJLqhGtQw2j8qvRIlzJNrOEpNd5j3z76qRuEJsKLjJsqp5iSh0kt9Xe0qBTQrRorJRkFWNovF5c68rM21VkMrr0OMijoAoQCGz0LVdbDSbsEhWFUNpS0xxLYdCCs2xnM0RxnN0+n3pwFWxoxHKlH6pqgDMWJs85+TzpFqdIjPNG1S8PBXlJ8WQVqbz3CBikxWA2TpQoiFVKMtYfLlPswuRyIDiEPWHAxXXKa8rax4U94hftMTi/xQaowp20lnUc8phMXdxyx/9LW79xCrp6fpHvRCPe8abkUvbch5zgMTzlR8MC0CiisNhVxAy8cTUr0l5GKoWRn1qKzQ5q5NvIwfwC++X5+aW8shXac3j4Pqb1vDtz/5GbKw3kHdziEIaDVNFW4Yxd1AvtZDOiKQM4JcZFRrK/1QGKkdneUzJ96M3myQ7WNjZ2YVb9rHWrMFaUJGayLojigKP0Vq+IEqjcIxxNBIrlxLpSixuYIkPm5GzUMrXMBkyJSsVNbHtllDh3ZOmGNKj1gB87XBBRbKZ80SAQu/MlI8kGa4U0Higm/1kPMVgMpSknVbjlIyY+91LGPV7+MTffhF/+zE1maPf3O29hgAAIABJREFU3/t+9U9RKdZEuNTu98VGRvJ3ufeiWE1d8nlpRlisUrRBxwoKQbh2qs0G/EJefo5pIEQKhaogKBtUsSicV0MaPH6Pr5Frj+giBR5SEPm+pjyps0rRPvStJmJrtb6Vib/ay8qTVRWn6pzLhEGr6dRSCaWuQ8VP12s/21fCV9aNpLL1yi44NaETNbS24lJTmRU1ZjkFO9Ro87XPkhinTh3BBz7y2/iN31ul4/zE//PdOHlmTRqPdGHDzReFv6lyk5XYg4LaeDGF5Rni85jOSVuitZCmW7B+yDmYMmCCoQGWihQkSr25dRyLaYp2ZxdhMgVzBH3Xl0QbN1eWf6aLMS4dXBJa1Xq1gfFkhkk0Q61ehTWjW0qEXthD1Sug7FbE+280CaTGO3qc60mfk7//9lchncWSUZcyDmnvAB//j7vw0X++2gme7z2NVxkJx69m0cNPvP77cPyhp8TnieaD4iZu2EppZszgSVfpYFYpYtpro5g6CF1LAq4Hgz34cQk5K4/N0+vwcwu0u0PEVNimc/jFBkomeUApLu5fQhoFcknDcECQaWxOsM/F7tTxB7/6Cdxxm0qYeMX3PhGbpRYsOycLt1FvqMOGcW1JLIe9OnwNWXxqTMc/Y/JHioLnivt2bNrK8JqGz+xKWARKsoJagCSHix3Eoc41GweLfJ42MdnoSl9QGdzNx/KEd0SuVmbPoRdshsDdTwS8vIY1YqHQxvtjfPpjvUrkoXgRUlRelaW4XALLvZI9psaLluUje2qlbgR+4ff+dlngVJpreOH/9Tg8/MbrEE76yLkbMKwp9obbsOeAV6yikLOQy82xsEuoODXJXY246B0qpxysbVVx5eBe8W+sVY6i1+8jmO5LbmLd8fA3f/Uv+P0/+OR/WoD5BRenrj2OraNNtBp5NBsF3Hj6Opyq1bA7HmDmL1AqtRCNOJrpwnJ9xEYo3lqVch6eY8JKXaQxORyGGLe2jpxCbp6i19uWaJ1edwILDQTTFLd85Ra0O21s33cF++0BOvuD/1JxSH4hC8P6qaOqEN1qobxZg53Py3rkhWFyrRLl0giKXJlCVyFcr73nRE2pyP+CGx3qB9RoUBUEyoQ5ixtb2SaoKp8vXY2rVYEhFdRVPUNmckJ/OVl5EgenDmlZ5zK1ZtPDomeGUs1FkVzAuaJOsEjzTAtRQo6uKXFvbLaotCVaRKsElQSg+IvitRkTaVekazn79WsRMZC+BLJ9lqESmdegcAHpjWgrT0lylyjcYp0pBrfLepIPqigdai9TuU0VKMfEjJuroUKDcs58LP3+aKsgJfLi2WBiMByKwlLQTfH7U/QQoo58vRQI8Esi2aTYncsZxfeF/2/BqC5FkpTPUCLncuqzFVsOyQVVdAJVOCuuHp+ymFBnZ8ySb8im1RC+0GhMg27FSeTr4/siRANdVMu0wKSRtqMKP8a7GbbKmpbXvMB4L8FH3/D25Vp3vDK+89WfgmtN1WTFVlyoeLGQ+Cm+dma+U924FPHo5iWjOKzOzpV9DRcXi7+lCKRQQrFaRhAP8dBHncQznvVolMtVmSrYLpNMiMwusF47gqPrJxAFY/R6HWxPdjAJ+ij5FYlw892yFFGmR65UCGexEF73nbdfEb+9o6eKCOYTeJYLF4yFixBwDNhsCYmfyQpsAsajAVwZO5qwmR5geuJxWyCAkNK2it6vNnJ2ATbH15WKjFtpQk2DdPrjLWixlqvI58+mYTDqIu9Z8nnMJ7GgcqltCZrkUWDhMNvYQLuzg057iHf9rz8X/11+/eSr34JvetzTBCHiuuPvYpoVkUPJwzaZn0y/valS4PLzyeelkOMIl6AFOWQc/RJNogMHwQ2uFBmSM/ExpJCDwixS+pnSxJi4nBTGfqEgZwBRLD6e7FMWizLSJzVEC6bEFosNYSoFJiNbFzKO5ERPTzPk1KGATA1klfVlJptfMkV005IJvpQ4RXFsiSQqOkrW0C3rQH2vZrQbpYQ9NL2QX5ip52lybiHBHIVyHqePtfCy1/0gvnyLopk1mhX89M+/AGV/UyItGfw7HtNeYoSFNYGXq2BhhsjRMsewkMQ5NDxaE8UIkXDoj5y5gJfzhVc6nY1hiGijBK9YRjlfEP5pbxzAsiL5WTNXhDlfwDFzcIt1BOEIk2APC/LqZzaiGGiuN2G5llgeUSjlJiGKBTYwvvATL7e3Ec4TbLWOqALw5JEW3vyq50qsFQ1Pk3GIe89fwtv++DNLgccD3W60FvjWh2zioU//BlzziBuwSKZipzCfTNCs1eXQJj+CCt699hAzLniTH74hSqt+e0/+u+zVsdPpirdOtZjH8GAoByYdsDvTCQrk4zkFJAHzfWN0pnTkT3G00cTO3hDdoI1Go4X/8/a/xLnbVQH4uh/8VpRyhFlNQf/IV+DFQt6fwNHaDE0lcSgVqfhPkk8WJTiyXke5bOPu87viii9oRUJ/P1bqhMRVJJXYuxxCZjLblizgWq1Cdflml0u2+FQjk/UuXHcrAUFWjWUqXYVo6IWqPwxJiVg2SFkReP9h3aoYXEF56jcr+xJlV7G88fVOybzv1PPWt6S2IOF/MhHk0p7KBc4XK/ixN34HbrruLCaTLnJOBaPRFez3L0s24snWGeSoAPMthHMTW35L+IFf3b4s41dKl/IlF6NJR0ZOjsdRzgThvINCbg0Fl/YLPdxx10W8/32fRD5v49SpTaw1m7jpputx4mgVuZILy6+jd7APJxcj73qCNK5XmvjKvV9BP+6jVt9Ce38P83SMYrWOaWwKp4aXVqWURzhJUHTLyPsm9rpXUKw2xQQ2TkaYzwMMOiMc3TwLJ1dEp9/GbD6Fl0Rw6w0UKjX8+5fuxF63i/P3XMSwG6DXHeGOr9zzXyoM+Zdqp7bgVYvwqyVBEN1qEZXNlvIWlKZFIdpKfKI66SVTWsaPigOjpvrZ6EPXc3qZyEhGihRd7OlCRPUVXBeWnqRqwYqmLUjRp4iG8thqifCoY5dNWrOJhLWSnaJZZ3auNprWo5nMjJqCHqJ77EiZNOT4eRnXyqiW4g1y72AhnEaqAMzsazRVQaWgqAJJvB/1WCozf1UxiIZ8xlRqJLM5iDQSCWM0lgAN+q0TXF6ECnKzyz851spG8etrTYliIlmb5rhqBKveY3qtkfdHiwhyHYmqdTptNW41OCZWfoh8XXzqHHfRkFxoIGIhowrQeRJpFaMqahTdRBfjkuaiLjbFO9b7eOkfqE4JtR5WvpW0xSFPiWNOGU/r0Xq2XpRXmjpd2LQLEijvCVFYNUImuZwXvZFa+OIffhJ3fnIl0nrS896J42cfC5fK1EJF0EX+H9JDaF8yHDDTdKSE0ocZCdlzPbRDMkoAv3Xrv/zhEgH0Sj68ckkU/w975Bl84zedFdqQkVvAdUwxxsXMQdVfQ7XaxN7etggmdrqXRDFbr7VENZnOcggnKdyShWkUCU/dMBe4785tDDsjbJ2qYJazUCmvwUaC4egAcZpIcURQg2I2Zl2Phn3Mowk8ptAIp7AowqJFGAr9hbw+CkxG0xFSu4ByqQFjMUW7dxGGEaGYL2MwmcOxHFTLNRGQcHRMfhbBBjY/IXOrLTYItrhJMP+Y3m+cTH/4A5/DP39G+feeOXkW7/nFD8kazCL/mH9M4Qe/VMILCyo+JoUHsaBRLDxpL0KPXd6HbiEPl/YlbCiysajOuucYWOzOJFJPPUcR3JEf6NgolRkByGhOej1mYQYa1dX2Rsuhv84qpzJ4FlGVn4gQRFV0h7isGrDIlkc2kVLgoCZLZM1EBmosC7xVwtb9xSWya5bUlizRW/0ytW1WgApfChssjqVPn95Cv38FL/rRFy35gI98zPV49eteiFk8hdeqYBrFiAd9lMp0D1BOFfSfzLMGyddgzuYYBgdIc3xv6DHswJxbiCgcXUQMVYJfrAOWI4kefDb08mPUZbNaw5iINPnRRL7TOcYjKttZHKaIp5wQmNja2sLcXGB/f1+siYqcWpoOoohekA4m8wBxGsmkTfb5ox58Bq95yVPlP1zTxmwc4s3v/XPcvaMMf0+e2MT5C1e+5iJ72Tc+AkFyBY94+pNx9PqzkoHIDUzOxbGtTcRmigqKmFkLfHV7B2W3IPyFbjxBpdZC2O8iDVPUWuvoj4aYm3P4pTL62/so5fLY2lrHhYP7hKd3zZEbcLzUwGSyjzs759GPp6jYDnbHMYJJhI2Ndbzzf/w+7jyn1FD/7Ye+DUdaZYxHQKVMpQwvTfYyJP4q6w0uenog8c4SZbDJjlpdCrQRqdcKmKfc7BM56CUflcIO7aIv16ru6DNUJVs6qstR8V/qAlEdypKvoIvG+4N398fy1J5Yfff+ReChwYneP6uBn2LwZDe9/pvLh9IxO0vGzap2UFtA+8xlpGwpNLXnHf0Ab17xAD3fx8+89QfwoNPXIIx6igsV9TEKhrAKZWw0T4gv32weYWE4qNHeJxyhPeqi6Lckh9kl8GYrjzbT8AU9StIx8nYVtm1gv7cnnNSS60jXblguwrmFFqNvrFgQB9PyMR1PpMMilWG9tIF83sVu9zLhHkE72r19iWRyPBdhZMM3F6hUm5KzSQNNNgswIumsFgsHjufzWJM8UR5UVN5FE17iTN7gRe7AKVfFDoZelbzogl5HUPLQmGGr9hC4poVL21fw1a/chd5+G3d89Tz29tu4cqAK6K/3y2+Uxaqmec1RKVBKmw2UNpRCmStMkiYMFfvEcZ+gWCJCUquJh7gq2Eh/UMhTJpiQBIvDpAExUc7GzSrTWGgOKzcPWdPExPmTKRixpsjM7K3p3VhtcOzGPSZsV+U9p+1AqKjlhcIRLf90PA2F78fxLCsmok+KqxSJwICXDZsuovAqJi4rADUCkNm9aKNZUjCIgEmxF2sFMI1qOd6yVUxg1oRJsaXRCeHmalRPUgzmc+Q9D+trDSzmajQmRi8Ljm1YsKrickqEhWkIBV9I80rRJ6lRS9ROFc5sJDkhUIpoNQ5W54v4oWVm4BaLXi0OkvQFpSYWU109BpNiVJPgJcJQiveVQXxmTi7ITGaho+2klvynDBUW1JLIpypsJZXA0mN84QYAyTTCn7723UKN4df68Ufjm5//brhGJBzfORt8Ztvm82K6rQrAoWpW9HmjjqGrT7vD9z3/nQXgbV9UI+B8qSj0CZ5oj3nsdXjms24Q/l48JwfLEUFd3qEKmA3bXCLbUiuW5A1ykKvVGsplJiB4mCUGHC+H8YSm4AbKeRvB3ghXLm/DXzMRWUCp3ILFgAIS9ZFia30LXs7BgDGHBuB5vnyo85REfluoK5x+zaNITKaLZapiTUxnEQYTCknmqJc5dRjCShPYpiOxYa5lyliao17mqitxCFFqxq2lKLqMKiPK5ghnjg3sLV++iN/+zZXw4x1veQ9uuuFRsi6pXGVRMei15V5z/aKM2oWrF0Yq3UYSOBLht/F9mTFnNgoF9SPKSmSdKmHyJaVhEF4nEayZBDbIOcK1SLEHLYYqFbTqDWncPNdbcne5uHkGMR2M/yTaSD4v9z/XNwtR/l42CarpI2+eqVg8Sdj8sNk5lJizLBBXI2DF59OFox5Pq4ZO0yE0P1i6m8Pm6ppK8zVnb/Z4+g/Ey54FcbKAX/Vx8mgDn/7sJ/CTb/lvy7/6sh/9djzpSQ9DrsJ6YYawN5GsetrNjScdjKg+96to1NZkHN/rX4FpU9utpndMreHnEccTSZRhAg9pBQyyII2GCSMFr4q12prQARQ1I8KUqdWBcjVh1B4pbZwUMdWG5xjBjZkZYq1URzCaodOPsN5cg+ktMAjaMpWT/VjIu3jra74LW60aPOTw4b/5J7z/71dq2l/4hVfjDW/431e9V8972kPRXFyBv3UUT/z2Z2AQhij4JQFt59MpqsUCgiRCNV9FghgXu11slpvoDK4gsE1s1DcQBUOMxhOJSSEixCeTc3wspnRy9znlVaPAYIr1ynGcrh9Bf3yAC6M9MT20FzFG6QijoYG1tXW8+3+9H+duVxzAn37583DmeBNBoILuiQhn3BYWgGLLIty8VB1ktIWhWIM8JUfzf2Ycd1MOPtewtjqwBN3Ttm/aOFxdHFLlqWNtJQRRw+KMA6GI1SvunRq/6EsoG9tlNdsDDHdVJXnoo9Ajn6sX8sr8b0Xty9Caqx9AdVLZ6CUrL/VuWY4BlWO6yOh14XBxjzzAL8ivdVwb7/6116FVq6M/acOwHbQKHIlYaFU3sbl5CrffeRt2Dy6izIghY4Fg2oFlc8xlY0ZDzZwjJsZiiSAczAALBCLOcD0H7eFALDfWazXk0gQL00LIz2DmIJyNxOuI9AVuhnE0lPFGxS1jPAkke/PI2lkEUV9oB/RpGgT7Ip0/eeS0jG72DnZlJKiIw6EcmDmzhCQeCjF8xlU8SyRejoeguLHDRK1ck+48iSe4sncJySKBn3qoFGqIbUuiBFMacto55OYW2rs98bfMzRJx9r/lwlfF7LXTnuBgfyAJDHfd8V9XL2/ecApES9ZPH0X52LoIco48+Bo5fAUhI39nGspFw2KCHXsSzXh2rAQRevgiPDUtRJFR5iHOTXZ9cxQsK17/Q2XT0n6EXLJE7AjoxlJr2JKHybQ0IhmidhYKDkfHMywYlUfjWCuHifiuqUtPvAQ5Dp0tZGREhEL8u2QkqVocQQDFw04d+lQtKlNZNS5mQUzS/oIFYJxIYcIRlnCbdA60bDmdk0shCgtYXiJ8j5gGQZEKD++1VgMFj/YX5GspA2pWw2wE+JgJ39cFVZsF+btEOBnzRW4QxU1EkIgICsBCk11L2dZIsZtFSmYopJwjzBtWo2R5TWI3lVFW+JpVJrE8fT1lkDQjfSCwkCWPWbKgWdDq16uQW64HfZlK0a75XpKPqoQc/LBY1Cvn6oWeGlj44gc+jnM6F5y/6jte+beoV+gFZ8keNE0XLhMy5izGOnoEvDq6lueSBiq/5kxLU0H/sgKQRsOFBsUUczz5KQ/Hc577MKTJFP3RSO4d23TFKYLvATlsySwUM9zZwsCFy/eIiLDoU4pIBqcLkzFZTA0JF6i4HpJBgjG5hPkJximVsD4Krotpl55/RWwdJV9qjt5gVy5bhhCEY3GLgSSndNuIkx7KvgvMqcYsii8bkZd9ZrhOAtSrDbilolCkRv0+vIov614JM7hetSOEiCeUtU3ezsMv5qVwYgH2ib/+LH73fSv6zRMe+2S85Y2/hCm993IUkXBNcb8kGHS7Usi7vqcM/TlqDmMZ5ZJOIKNhx5bx7SQIpJmkQb+MZ8nRo2k2z0Gi50TxkjmCIachqlGpeHkcOXoMzTVSrRydh34Y8MhQuoXcwbS34bnDTFv6NDq5AjqjtpzxbE5kqkYahjRhPHqUWGjZKhwabqm9r2MzdZGoaB+qmVLAjELdVYGoHydDCDXIsbyLD/njLn9W00045mekLSlpJ09soJg38M73/CI++JEPynPzfRc/89MvwJkbzggQEAex+CfPmGjGO8wEHDgo+VXQwXsc9IVmFplzEWOUClUJ/42Tsa5FbOGG8uwgdaI/HcCzyygXW3BoP2TQJ3mIxKCJNrmTlhL4GBHoTOJYBSme5wmblxhVv4LhOMY0BE4cPSFikt32JZRIi8nKiQed2sSbXvkd2N/t4Kf+958tR78veckz8axnPxYv/N43L2uMG244iVe99qmwC8yANODRRNPJYxHR48ZB0XKw0WzgyrAt8WCMOBklLOoq2OEvbjZRdqtyAbIzmBmxoHlF28c4nEl3ZS9mCBP6axnyhjESp9XYxHASiPs8Iezx5ADNahG9Ed8IB2976/txsK9QlZ/98R/E8c1NXL50Gb4c+JEmUSs/L/IXhAMoBsLKRJiXDRGHjEvDDcPLRIi0eqNmB2vGMcoWoXIV1yifoA6ZL5yyheBmu/8IeKVEOlTpZVO8rAPJDvKvaVWyb2Qn+OGiUB20VyE52eNpiH0p7Mi6cHUDHjqh1baTeC5twCsF4KGu/e1/sDqI3vPe18O1UvSmbfiViuQqzyMTjz37BJw+fgZfuevf8aV7v4RavS6WPzQ1Td0cBhElQTlR3pHMzYPQIjGaIdYU7CzGMqYYMJ90OJZRzCKO4BTysLwShu0xDJcxT4GEcrOL3ensysFF44/YXsBIbDSKR5FjHmfvAHluiNGBXNKnTz0U3c4Q02SIzmBbe9kt5LDO22WMu7taTccONpbun0WljBQ5pq2uo0iez3yG+67cjf2gh821EzBnOVg+0c4Kxp0OogX5sQ72On2YnoO8Y4oaq8S1GdI3iyhXIAkDLKpm0QLBaI67z+1hFExw2+33YW+vi077v8Y1LLVqKK3V0Th1FIVWFc1TWyg0q6i0qoqnM5+JLQHRB6G2JgkSmpCK5Z3i7yjDVo0u8cVL7J1CBeekUCgPFKTkqnCdif9dIirDRiuvChWuM152bFj57zR9zniLUkwpCxUiGYJmUa0vYxhTkCdadGQ2MLqE0Qi7UuxLxJMmmWdKWhZqksQSkwISwxWSOtEbhfhnRHDlRKGV/8JXZMGjXjd5UyxEWUxyujGjrxm7bh60s2yMrmxlOGrlSJIXJY2quVZUjmeMIEwwoRm6oBHkJPP1sxHiJanPiGUUIGkmCmWTolabxovYQ9vMyDkk8Wkr+wtF61DnAr8tCSgxR+rqvc0OfTm7snNBoycsrMWuiEkYpoOUBbhJMZviEvIi55/xs//Ay39e+Jn8eug3/DAe//RXwkxVagqzbnOeL7xLIoBB0JdaO+Ni3T/g6PDxJs+PHEDxAVQIIAs4KuvJS/y2ZzwaT37yWUGYo3kI1y7D82viqxdG9ECLhS50ZG0LkzjBzpXzKJfqHAKQki42KRwHE+l0LQO5BXDxvh0EyRRpcS5+pQW/hlNHTyBi/No4QkrvPIfoGpuVKUa9COPRDIVSEY7ry++Noh7qTHmIIOKPjaNHMAsNtIe7sHML5AwHuWJNqCRJMkYubwqXnuuVCBjXjWNT7ZsKcsxLPZfaaG7WBHn8p0/djF//tT9ZvlVnT1+Hd/zP34Kf9zEZT+SeYsEvwkOmDDGFYhwplwkizhSlkFPLPck1Kwr7GJVaXdSrLNzX1tbgO66kVPAMYOMz55RAe/v1hn3EwRTXn7kGW8ePSRO8jKcWta1qPgSl1reFEp0psRER11iaTd7zOSTTKb58862ImOrEIAFmhotYiOdQNs1aIhHaRkhTpzR4sozVznwAZfKmUrkk5k2al9UUY/kGroiBGrC53yWri0XZn+ZCjLHL1SJOn95A9+AAL3/9jyyj4k4eX8cb3/giHD1+QpC74YzKc9YlMUzPAxLlyUnYOpwGYDs9MxLY8xxyYgtTQRQHGI4HcB1OSm0E0zGm4wEmaYhpuEC10kKpUkIaLWAEC9geEERDadC8YkHElJL2lEAMvY00UqKfcCaTFSqLW7UmItFvUJhbXBWAfOkves4T8O+33otz96px77ET63jbu14jDvLf+ezX62rXwzt/8XUo1Bwgb2B8sIdasyVwOvkMLq1UwhgFz0c3ClBwFhj0u8DChV+uYRQPUPJLmE/mEq5NB2v629C0s15dF+d8Lo5JvwtrnsqCnM9HCIYBTL+EBUduM1sg/2HSh1OoiQr459/0Xpy7faXSfPdPv1YOfHLHeAjyMbkQVQahajvFEFJEEarI4+HCRcdcSOUPxaxQG3aOWX9cQ1QzqW6NC1l10BkSkZ2k+uLSp6yYtkptpVBAGQNrUYi6S/Uiz7h3V61B9TseaCycFXgZZsfHz8RLy3Ut99nVI73M9WX5uEvuRIZaqgtffSleUlaoyihb+5zxex+iH6DmAb7+DS/FDTe2EC6YVekJf4F3w4OPP1rQsN3hRZy7fKvYATnILeP8JkYijUE6M9HvjySlg878a2st8VEqzDjim0nH2A8Z0+SKqCdn+rCdEiajNmzPQspL1yvAzZdkHExFGgnbacVHOktgzMQFTgqAcpX2CFOEQYhGuQnHLmA87WI42YNFnlBqYa2xCXPOSzBWfAsifxQ35WwMh0MUinkh4E9MC3mjKAab9144h+E8wNlrrsdsQoPVCaqlNbF1CIwQRc/DgtmZC2ZwTjFehCi764iHKZIJUbgpqq0SchSAGDaa9SYWYYDulPsnh1Z9DTsHF3DffXuIgjluu/UeBKNECsNL5w9kTPpf+dq88YyYbdeOr6N2clPGeEduopI7lAucjZBwXcXDL1FmyoxDoy0Jz2kR16UiZOLBxdGHYMa0tuC4LJfC8kwsqGzkQE1GFUTNlLBANU6qNqSXnG7/ZTQ0IyqgR5oy/uTzoQGtYu5ptF2JuzK+quQSE80nX5fjZssQf7KU6R2MEfTpoWWImTjHo5mqWpl1q40r1hSyv9W/808oUOGf0xuwVlX5rTZfA0t2QR84NjURTDjGJr/KEW4TrWOI9mUG3KPhGL3hWFT/QifRKSLq9ygUaNloaRRSbKNk7E16ikJ51MRBnSky9idKcUh8QiQyx9dOzig/q8zfLNveRPz0GDmz8ZFMaYEFaZNDztwMC5NIphKzAOQIci2k+Nzvfhx366hN2y3gxT/21/I+s9xgJJjrlSVas98/EPeG7Kxcerfdb5iRrd0MsTnMASxWGxJIwGCAb3nqQ/GsZzyCzGyEpkLxkjkLeUPoHywAmfB2pHkE/ckBomgiIkPxbY1S+E5Jmjoi/zU/D9/1cNfdd+JS5zL8hieCi5LfxPFjZ5BMJxhNx+hHQ/SjsVA76nkf/V4Xl6/soFKpYp5aUvBbvD+I5tHI2atIkEEYzTGJxmDgsLzXnivFne9YsLycpKwE46FEh/H10Miay5AWzMzrzcMSBPDvP/mv+J1fX0W9nT19Ld711t8CRThsGVm8jYaB8KPZhBDgYPfGzGI+INcTC0xaMqnPSKFnnIyRspAv5BHFERqNJk5sHcNtd9+NJE1xcmMNRc/HxZ3OEs+OAAAgAElEQVQdabr3t3ew2Wzh2usepOMQFXKsdqNWlutRmOxO1ROqih6coKTo9dnA0DTaRNmzxbj43Lk7JeCBzQa5xBxbSwOYPfKhy03WER9SVFKZ0EOJsPilqAuZfQbpLVp9f9XkLKNM6/sxe3y9p9T1p/Y2bw4WwVbK/Z2i3iih2Sji3vN34BU/+YolH/CpT3sEfvwnfgAWzZiTseSO06VkNiP9LBW0eGGqka0rFOIEaWAIeLa+voH+4ADj6UQ4oZzK8H3h+TNKqDyfqiYm58CYAotBIsXg3GCowlzWEtFccnb5u4JxT4zDHcOTM5Bc1MFkJD7MBhi4kEPJdWE857ufmH7sTz77gPfGT7/lxWhtlbHZ2MQLvvNN8jOve+P34JEPvRb1ShPxwsDO6KJ0FTRt5tvfqDXhxrTzB7rJFKWKif32ATwUUKq1MJ6PxRYmHFEabcIgj8KYSVfuuVVZlAf9XaGTN4isUJQSjVH0y4CbxyCewl+4WC/XsTvex36c4rd/7SP4l0OZv6/7wefj4dedxZ3nbkO+4KkRp/YeYxGWqQyFOC4FmVpEQiCX7lf5EfHPyGskEZ4oFAPFKSDJOFQsBpX6UfOklka+uuDTY+HMg0iNhdXCzVAVNVpdFVyHUO6sBPtP7nT9WMutt2LUHNJsZPj3qqBTp+tSSiXX3bKTWhWjh6fRGUdKnr++rLkJyQP8nBY5POOZj8cPvPSp4NkSCz/OFAWbnSPCtUB30paRrjmlzxNQrFZgL2zxzStyVBNO0RsOhJdCAnKNRNgFYJPTlc6kG4oJINErapZgntC0N4/ppIfxsIvNeh2+X8RwGqJRbUjxuN3bRcRxbKUsY116YbG74viWG21n9wK2ihWB1sNoCGqzTLsMy8oL34vJCbliGXnPFOXwZDiU5xRO2QlWpOjphwfwnAZq+TL2ds4Lf2h94ySclIKADoLEgEesglwfN4dwPsWEaShDjmxyKBZomF4V7uJB/wBOhZmnTXX50iw87kuGKfNGK04BIQtyy0TvYA+DoIP62vVwHQtBvyNF1PbuEFe2exgNQtzy5TsxmUxx8QKFTF//F1HDQrOCxqkjMkY6csNp4RpWN5tqHQg3jcVFhAWLK6IMuRwcwxWLlgnzX/sjFF2lNo29PBYSpziXBp/FSZbbK4etxLspGyXxDBTunBoVs1iSx4gY42YLAqaUyCvPrqx4Ukpn5Zkn/DeOsSj8iGLh/nEETDiKY64sxzmzkMl6H62L0LnRepykRSF8nmxQfJeUg1ioC+TKKesaHsAcfMTCxeJZQzUxM8G5eEzhVKp82T7Ny1meSXSMak7l1ajZuCpgJb5OjX75msWIXsfKrXwOlbkuz+GM6yn5ySlfP/l4mt4in5dSmcqe1+kqavSoUBU5/yQKT3EBaf/C4kVd8ER5uQkNQXn5zff/8Dvk+fHrIY9/CR731FdJI+rkizI6HwcTQQDpRSbigKUzwdVk/+XdrA9AnjWHC8AChVC1igAGNzzoCL7vpU9H2S8isSaYDEcIRhOx47CJhk3HkmVv8/X5KTy5AzyxTgkGY5gGUxN8MMDKSFw0KyTXk5O8h3LVEfXlfMYCrYwC15pJTWosqkqiYrTUmC0iXOF0oFRGvEhl/My0h2G3g2g6Fg7Ygu8fG17XQzxh02piZsWCtPuWh2qtJU3b7pVtlIvKl49xg5LVzKxiRog5Br7wufvw2+/58+UGZvH3yz/3PlEYS5kjUVvMkQ0xnykrFhaBzH5mZJuseaZUMEM2VnYw4j+pYxUpcKjW6yJKqlWrOHv0GO49f7eYQjdbR1HMM27uTmkSh70Bjm0dxZkzZxSCri1VdJiGnhBcfRfJWhZwnzQEYPdgjLkggi4KPgU8Nga9EQ72dtHpXlHFG9e9WKXp2+cBCsCM7yoTKlH9ajBGyeeX6UnS4B1CRaTNWxZ82Yh51fxl7ZdS5hPt1lF1wjdmrCM/oAU21+r43Bc/hbf84mo6+iM/9mw86iEPguXkUSzYQjuahWLwI8IMRd/ISVScDSq9UzilmiCA9PsLZxHK+Qrm0wQLa86OGP0wRBiNBfGmz585MzDe78PzKVh0YeQiEXUYpgcvXxNwYjDcxSTsoeiUhdu+07mCbp8T0wbKhbqsM4dn0Xt//8fTt77pj3BB1K6rr29++mPwkhc+Dt0gxKMe9Bg8+akvw/O/+2l4ytNvQrXsY33tOMYh+RU3y4Jmbi7f1Gq1iqZflczEy8M+XCvGiKbQuRrcQgn7o32xBpEDMgcUC3WR56c2IXkfwWiMwawrXkn5ScoJOozFHCe2TmE6h3jauKmFY60t9JIRfuFnfwef/6dblk/8Bc/6JnzHt34b7jh3OywjVj5GmifEjlgEIIfMX1URmOEJunNI1aWhOhfN4aPlgpa8L7N9tXt5przKMi4zKE7xFBS/J1teGQdHXTArEclyaKtmbPr/64WrD0V1SGoT1UOZwEoLvPpaIYYKYckKNxkKLxWC2ZH+wIVBRo7nYy2fPf8ux+aCXJq4Z3sfH/7Uv8kDHD3awtt/7hWolIuCynKc3k8CDKIDJAehRCcZHuAveNAVsD8eILVz2NrckEIrmYbCY3HzTPgwgWiONJwjzdNdnrYsIVLbluxIz1IcKNevoDfaRb/dQatYEbf8QciF7aJRKaO3GMFJUuSLDUTzAfb3tmEuHPjFshh7j2bnsVk8gXmSE7RukZsjjHhx5sRGZhIMYSxaKJYM9HqXhOTNgnYScsxpSbIMn7dbqKNeKsKORwiiAOnch0tOWDzGdtCHk3OBvAfPUOMwg+HTM6BUrWMUKCUi1e8k5hqcU5l5Qa+LeXJvcmhPAnjWDPmFCdurIYhiUSCKrZFrSSc36nVBFMbxSyronY0KfTOJjBZd3HHHV+UyuHBfD3u7A7QPhrh0cR9TbSPx9ZaHjZNbYIHYOLmBUqOGwloNG9cdUyMXm2T2REZY6F5CbhYSN0Js5DAWY2ISbnmI8gJhFKA6sNU+ylSqC3ElIIIo8Y3MIiW/hvMjxhx5rkSArSyLNO9Nm75KZJuMR5UKUgWoR1Ks8O+qAlIVm2LaLGpJZdukuMEsIhVTTkE3tGHhRIAjG17swJGNDYViUpEtKGXG9wWiaCamvVGiRCG8KNV4VY2o+bA0Ze52me2qkAzlSahOArl8BNHgJUi/UZbXRGOJJmqaCpshQXuUyIf2K3wI4eBJsagQUhnRU82pC3aiunIpEtCXOi5DYZUKkvtNcal4DtIyJNZ2GnyeLPboisDPy8B//Ok/4Na/Ulxg2yngR37q75Ar1mEaKiZsMOhiNOwKf06ptVUhuQJc9Fw4+4bqSOXxxAYmGwFXiihWynKRuoUU3/viJ+OG669DGo/lIvPJpbQ9xHMbndEYAfcupuIGUK5QgVnBeNQT0QHRsYURYxwmkuSCxBI/P8s2UbBzqBUL6I+mGM4WyJdrEseleHqRcPmYZMvM1fZ0hHq+CIsJMbYH1yui29lDGHblsZDLw5pTbesgGk5FhU4nBL7/vuWjWmkgnkzQH3fhFmwRjHAUy3gw+hhyKnX7f7D4++tV8XfqGvza294HM1cSsd1sHis+H8U6RKpicuk4hGNxoVLQRWUraDAtzTRVgH9HnCDUvmOiBOk1xWIJ1525FnvtttAOqoUyeuM+wgmpOA5uvuVWXHPmGlxz5rRYGKksafX0Mj7d4UmUwtPJN1R02zgxsNcORVXOKRo59lSucq2yQO73DrC/d14KWWLXOlH7quMpQwCznGH+PRW7qsGYpQg+6zaUVYwSRykQIzs3VMul9/mh36IiErVLJektM/HIUsp4ciw5ZYqBza0K3varb8Y/fv7T8vOMjnvTz74AbqGBSt2GZ4zgpGxUHAxJIwuZUEJDbxNFUhYWASxG4NILctTDeDaFS1cMZgQbiZg8O8UaknAoa8X3m5izc5klcAoVOLTUm7UxTcbw/AZKhXVYjolu9wIi8teZMpPmsNs7wCydol6qoUw7NI73ua8/9he/nJ6/eB9e+6p3L19+o1nFr/7K6zGPBwgWBo4eP4b/8cbfwFvf9OPYHt0Nz01RzDVw0A0kD49ZuoPuHkwfcIoltPx1GORE7d4jH7RbLqJVPE7LdXTb21iILNrDMMrBKReRJjNUCkW5NPbbV+AXbDRrVcTjAWA0sDBIiPWl42C3wrvDyxfwf37pA/jnT68i6p7y2IfiDT/yUtzylXMIgx5MW/l9SfV/iDTKhcpDko+VGdJmKF32s2pFK2Wj1D0SV0M1VE4uCi4oLgLxNlsSWzJ5emaeST80NeZVPmWKQ6WUS2r0JFkyy2HWioOXiUv4Z6txkN5osuEOCUmuKgYPY3daDbU0oM2iorJYsqw41WOnTCW1fGhefzxEaGuh/Zw0z0IicGwDP/c7Kx7gu3/lNWgdWUejsQ4jnWD7ymWE4yHs1IRXKyFamKh4VcyDoRiEF4trKBTrWFgJRuM+4kmEE8fPChJISwkjHMKwfZG7D8KBZAwv0hhe3oLntjCnBcdwG0E8lbHwerkGEsbo7UfT8a31DfGRu8gkgjCGhwkWPAytgjj6l90iKn5JunAJabdNTMOxHFT5gq+QI6YKYIbZuC+jloike6uIaBLAYCC2UUClUJeCM02n6HX3EVGdYljwSy7Gw0QuC0ZCMZuYKjxy2Y5urEtBcmG8h0JkiLFsuVbGjKqvRYTeYAxnlpNMzn6iLDRauTKGLIoEPVugxNH3wgI9QvuTLlBcwM4XUDLr4gIfx0MZPzOSi2NUJh4caTYlI3KcJLgyGQkBu33hANvbV9AbTnDnbZcQTSLcfZ/K/f56v5yCh8bxTdRPbMIr5nH2ISdR8seo1Upy4PcMX/4JI4YxV8iojBSprBVjcfLsMv8wCzMxXec6VrcM91wYTEXNCiJetHnRubbijSdUCLXfZewiBaDiWEUSe7VQyQac3wtSSKqHpmlkxLSU6Rgc18ylOVGIAQtM2kcx/os5wjM5gzZaTblcMw8yonnc12E4g8lZ+IKIQSIIIAsPi+taoyY8m8YSGzURxacy1FZfSjTG/2lSuxDvVXg9BUU8u3gy8PziWSbcSeYdi+WHFtQIiqeEIizWZEQnHC2130VYIopLfZyoUciyYGYBR3GLeia6mdTPKxvO8T384MvfsVQEP+RxL8Z3fN8vCK9pNJngYPeS+PBJ3SHsm6zIVS6EiqKy4kCvOMYZAviH8n4UqhVUGhUsZjQOX+A5z388HvuEa5DMUtjxQnz7UuaP07M1DjEe9+V9zts2TI44S1U4lif7nO/znMBEOICbuLIehnGAeJ6g5deA1MV2uyt+fY1qDfmSgygZIxiPJc6Llh7kh06mfeHoxeZceMx+vozJfIIoGgggMjdM2CkHu7b8XBBMYNkGKuRxSe1kIqZ3XjhHb3SA/oxjcuWtxxi5z3/qdvzNR5ThPr+uPX0dPvgbH8MwiEWQJr6VtDZiYcE1wG0laLSiPogKlwggefbC1VTgwtI2KvsO/TSZe1vIY/PIJtZqDdx22+2w/LzwsY+vN9HrDHDkyDo+84+fwY3XPxgnTp+UaQj32hJgUNXeCv7TTlGy8uTuVt6Yvf4cgzGNuTUvLuWezCGmG4Dryp1x5fI9SBImjziiIZCiTe7MJelJcQS1UbosYW0Fld2ZCrFWE4TsupS7V4sul29shjofGhGrIjYzbl/C0ksOq6JkUI2bYnOziJe+8gW4sqeocw9+xEn80Gu/HetmATPXQDFHytEA41kP/VkMyy6i5lZRMooI4hkm875kmi+igRK45QrI+zbiUYzBbCyTBJkESAQli1ziCRVRCy8W9HscCxDRqK/BLeaF9rDXviRnwbrVxDjpgTluJo2j9efFvUAerPFnH3tPGoZ9fOj9H8dHP6qq2Df81IvxkIecVeHPJVbPDnxUJE/yYn8fve4Qp7e20O7twS85SGccK8wxnY8wXYSoF2rwDA/dCQnrscoFtqowZlR05tDZvyybLkk9xOkMtu/AIkcrTbEzuCCmpUebJ2A4/F5VIPh2+yI8Ud9ZEkv3off/Pf7xH1bF3xMecQN+6uUvxTCY4ty5OyS6ScwndfmkwKuMf6dRv1SPdPVIVjnyU6Gnx6vSHemiTa8WBdwpVE0pRhXSkHkNLQ8w3YUId2bZ8arOPfMguv9m0efw1evyfhsqW9zqZ9XGWo6W9d/M0LurLm/deatxc6b61d2Q/OBKVaU2i0IfVYKO6twzsjwvY8bonTp5BO/540/hNsbxAXjt616Ma2+6XtTkbjrDeY4AF3MJ0IZkTBZQrG1i0NnHPByivrGFeZggiANBg3jZ3XD9w3DPXffBcx3YhKitVAyj+8M94dhMp7QQagK5GqbRGBWkGEUjXNndxrHNTRnPJzQeX3DsZ8OxffQGO9IFMzVAXNhtju7G4rO1Xmxh5tg4CMa0XoJJcjSlqrQO8XMoOj66/R6sOBH+zzhaoNZYQ3t3B3M7hMdRTqmFvONLQDfHT4xomsZTQQHWqmsSBE+lu+n5iMg7szwJnx92euiPd7FWrmAyGosLf4nopGGgM54gHE9RcPNIUhqlzlF3K/Ak7mqmAr6nSu3c2zmQA9+vlzCKA9QqTRRyLqZjoksUIdhC4id6tdFowc956I6HuGube81Fo1TC7v4VOI2ahJGXQHJ8Dv/w2c+hsztGZ8C0gBjnL+zj4qUDTAKaOH/9X2vHGyjVyygfX0epUUCpWcPWNRtSAJJLJ/0QhSP03TI8JPAk21JI7DwYicILnzdGNBnComiLBaQsWOZqaz6PVtFmIyIlAsmJvycPWGnieFFqA2XyEYWzIsYMasRJZICuKRLlS+5oZCGJmO1J1Tv3HHlwOdTqNdSrJYSMWNNKWdnxHEFTvUIBSERuJnnG/Puu+LgJX1EqMwOTcIqYXCEqJSNlg6Fuc5UXLNxAeU0KCSQnkxdQFHP8TNsqpRrll2t7gv7wqfB18zlRnSz8RDmHtLnuUtilWY/ac0x2u0ZM5ayhGIQFwnI2rkaHamSuxAFf+cvP4+aPqHQQooAve+OfY3PzJvSHQ5VioKM7l2Ky7Jy6nwJ4SX/R/3I4CaRYq8Krusr8fGHgOc95Ip77vKdgFIwk95t2Khatl6QgYsFAT7wpLKckxY+yZqmJKITTpXkQYNJtwyszpoxk+hjTWYj1xhGJo7x88RJqJR/VtTUpXuklOA3JUQ4FLaNBNr38GO82w5SsNZT9ujgg8Oes3AIjTgOoMi7VsZibgsZz7ZW9PIqOh+l4jImdykRjf29PeGYUonzxM1/FZz952zLijW/XDdc+GB/5nY9jPInRG5LfRc83LZQQ71rVxPKzFoRaGiuue6rkIX+mkjzUtGjpo6fHofx4qSCmiOHs6TO4/bZbAIdq0wA33XgTLl++hEZzDQdXruDMNafknFK7RO1b9bX8BJeF0tIXd0aBiHIamIYmxkEiXFketRRZ8DEEIadpu8VRdYDzF+5CTIQ3x2i/WKUOKSMq2Qu8myUQUpKMlO1aduOvJr7aveKqp6hu6VUpmTUhq9lZ9uNiaSVTs6xJ1OtewHzuYVPut3su34E3vOXVy0PxlT/5PXjyEx6OfjKEOeekKEBqhojZDNie0EbMeIHEoMUYUWhypUmbchDBhm3OEHYGmCGSQq9caUiTSC48xSR0vCDyn7o8E2hntEC50pJ9OaZPcjBGvVKXwnEwuCLHm+kWMJwO0R/1UShXUaAI5Jff94a0XCogBxc/89/ehQc9aBPPfe43oF6sCjdiO+khjU1UXRUrc9fOPu6+7zJuOH0SRzYaQmokxy/m4rLmSExTYMa1ahX9aR/9bhuFQkly5zA1Ec5D7LcvouJXxSiTYo7efAgnzUu3dqF7DrViDSfXb0CfXKkgRaXUQN5LMBhuYz638elP34r3/eZfLN/sJz7ywXjV9z4flVoR5+68C4NBW1mK0P7l0HhUFllG+haSuIqc4ptHiwfp5HUGp6h4hYek2oJswdBKIfP84wGr8LlMOZix5dRTU4WkViFp9Dn7Wck8XSILD3yZfu1yzLbZKlLq/n9ztQUf6DE19+cqP6SMBHtY/KH+bjamFu1HFvnFy4A5hRsVNFpl/MWnbsFHPvEl+fmnPf3xeOSjH4HrN4/iplNnsd29gL0kgOsbCPr72Fo/htrWKez29hGND9But7FVaaFYraI7HiOIZji6eRzT4UQufK/oYRy2Yc1yKDjMl46lI2WGZzQzMJmNcbzUwsHgAEE4RKVUks9xZlqYxty4OcCaC/JnxgaMPNEnoCaxTgvs7HZwdOMoxuEE+4MOHGaL8myZkWvB/wEueT2jKYq2h3q9KR0bN3047SMxhmKpQpFLJU/4vSaX8kFvVxTuppPDieYWgmmE6XwufCiKWPJ+URBt2snYkwEKRRv7QVcKgbJdFLLvgDmhtHawyZPxMItCeE4eJa+MgCkNHG8u5hhFffFGHLQDWI6PYNaR+LSSXxPEKoSFipOXPGrXyaNWXRPPsp3uHg4mPeRzBtaLVRwcHCC2DeGGlHMuSraDdmeP4jVRVjPZQziJJLubNv7tX88hDBfodHu4585LaB8McPF+kZEPvKq/9ruu76JxvIWtG07iEd/zdCzIs8kMj3k5EEFn1qVDLpeFcEGbmBThoIdkPj107SjdoaFpG+zOZQRqMtUjJ5cjH5f8OCIlrO5kJy1YPGoUnPSPHHmqBrptIpL04ePEgM0rMBnFaLbI2+OoTY2HT25x9E1P0ZkU/dz3PHinUSBNTzybSjQiG1nSAfL0lkzpSsCxshpycWRsSSh8gglTIoSXp3JJs8mBUEZ4ViWJxFHyLKPtDHlJLHaJAgnX0FBjP8ZgihhGczMzkYviO6tEmCVdJSsMNErIs16Nqmnjwwi+7ExQxa2ep6m+zTDwgR99p5j68ushj3sRnv2CNyIYz7Gzv6vYm/IclT+kZJBIJ03USqnpr7qf1cEoKuBbv6ARwEpZCkAZ385SPO+5T8Bznv0tiBehoorMI4RpJBGfzCO3zATJoguYRXloXp6Fck28KKn69ZiEYVnoDHcwGE0lgWhB8dmRkwiDGdqXduBzJLzeEDGUBBwgxjgai0+lQVh/borgzHCIFDNrtQ7D9WT8TBpLO+ghlzooOEVxypQh/iwRY96tel1QmyvxWIr+SX+IL33xHvzVx76AcEK8ZvV143U34c/e9zfCcb6wvS2o92Q6kdHvjB8AaTmcSNHWKYwQhlOlwtWWKPy8c1o0xHWhAIhsMqbsfdhAsgkpV+pora9j0O8Izy0chxJJRg52p93HdafO4OixDY30XY1OZMDG6p9yi6i9LOgd99VC0irYoDNPO+I4T6Nyigqv1gaFU0TOd7fvEEWyLdncmoogDZs2uNfqdJU1nAkms1tQmdR/zdo69N4eAv30dw8VtHpSp15sdj8unXUF0qZdEpXU89TFH3z4l/GZz39cfra5VsXPv/tVmOUMTAPyMGmT52E+U/6avkd+PBBM24Imp4krCl1mcfdGQ0SLIabDMUpGCs9vwS3UpKAfDAZi/eJZBooFAws2M0QB45nYLrGm4horeSXUy2vY3r8XBTPBPFogztkIrVi4hqQalepVGL/+u68gRgDLKOG+C5fksj557IzYF5CHFM5TFC3yl2geOUd3ygtuD7lFjGONEzDqRewc7GDUb4sB4ZxZi66PjUYN7eEVdHsDHD92Fr7jIOpH6E7bGCb7aNpNQWKqfhnn2ztwrbzk4/Wm+2hWGqhXtnCp18a4d4Ba8TiaNR85J8En/+5m/Mqv/PHyI3zSo2/CDz//uWhUq2Ipc/PNX0HOoscXUUkVLq9QOy280ItfEDw9MlraL+i4GnbT6rBkI6UhY334soNRNDpNWhc+nOI/ZirEbMEsF97S8kEtzGzzZeKRZbfyn1V8Vx0Hh/9DHaZqm2XGD//ZD/PBs3xRZauhRtf6Oem/dvWGWJlKa0xU/h7J5RubNTSaZdx+12W8/b2Ko3L02Dre/MaX4Wnf8M3o9SL84+f+Ga26j/paCZ3prtABGMd2EPWBHGkEPgr0KfPy6E6m4iVZ9Yuwmb08T5C66rWRdO0gwXgwQ7Wxhf3hDjq9fZTKBeH4jaYT5Es03qRl0FBIsznPg+8WschNYEUJHBSQWIxVmuJYfU3oBpf2B6hXazKWG/YP0GisyUai+orINTGTUu2YbMp+uy+FlVdj1ictXeaIZgMxEicqc6R1TNYsD/N27zIO+m3UWmuo5svojwLhG/FA22xWNYplYhItxIvJtufikejSsytltqiJmaSmhIgmqXhqslAIrRRruSLIjmkUSihbLvbHe2J6G85spW6eXEHJKcLM1RFZRJ7YvHmYTyOMpjHyhSqSRYr+pA+rwGJ+jrrtizqbvp0Hwx6KriskZR4snNbSPoBTWhZWIU2xKa6AizTnIpfO5HmzyRsnEdrdkVgx3X7zvYKKXdoe4uK9lySj8v/PF3mFT3rF87B142mJLSL9QPwEmcmbc8RfkFGOKod7inDcXYmoBNFTl6Fw6nRRwwZGRCDimaVpHywAeUHKgidmpxsykr5Z8M1NjMhAMRxZ7/TEY0Ht5AwUS/QHnKgiCgYKnFgcWxPF5TSkslhx/ji6msVsNKnktNA+6KFYKIqCkF27mgCo5pMFIItMotZEbeI4ksfjWIwohCB8unCjMnfGKC6OlSWhKBsrK2qLFLh6NJYk5C4rZW/GsRRLGeE5kruoR8yHCsCsQOR7Ju+nJJKo80IJ5CQcTM4O1h+8wG7/+Jfwbx/6B/kuUcDv/78/iI31k+h0u+h0RjLWlPdYey0qKppGb++/MDSkdJUKuFISC45wusBiFuL53/ckfPO3PE5MnY2YxfVcLDGI3plxHse2GpjGV8REl96RFH1xFGx7efGyI4+PqnwiKlyZ9DDlv1uFEhxycMc0pY8wtRfwOcrNmZjMeC4ZwpWj8Ez4vLYP0/JpecIAACAASURBVLFQLVZkuhDQBzIJRNE7S0k1yCGdKNNxk96oSQQnnaPmM6Itxu3bHfzlhz+LL37u3NdsD6JsL3/Jq/HDL3mVWFaxsbh8ZQ+90UgMh8lJlcJfp1FpJ1pZLxSdkA+oPtaVD624UmjTcBHl6H0iVkFzBjGUUCiXpJCUcFQxlKdy2EQ4HOOa09fgxIkT1B2LMvzwHZf9+0pItbpzFW+UamXFYadZOO/Sg85EznrhrErGI9sVtdYZDcmlcP6e22S/0caGe0WcArgeJcdXOxDoJJGrbjP1Y+pLhmWHbzdd1B2iWK1G4xru0WPn+3PsM9BHxrH0weW40cih2x/i9W/9QUymvD+Ab33m4/BdL3oKuuMRJouRxAG6VgVpRK8+KoEtsbibxjxLiqhV6vJ0+6M2pouujK433JLQneJFDrbLnOApJuMYpUIexWIqQAh5uYPRkG2eCCz5vNaqG8gxUGHaQ8u1YaQmhpaJoTFCNB0KB3vGqcuv/94rUx6MNNRNkaDTn+KmhzwO/YiqTbp9xyiZLo1l0O0NYbol5Es5zMMuKm4B/dQQqfNkMJYPY24B5YqPklfE7v6BKLA21k5Ioxd3JjgIthEYB9jMr0kmY6VYxyDgQTcV+1LHpBrYFgUMkR5aeeT5ps1i3HHLJfzSu5T5Ir+Ob7Xwjp98jfCGymUPFy7u4OKF+2SzZmRP+ew1/094e1lHoLl4WgArPyPm0NpBXDy3ZnPFMdIdijyW7pwy+wp1fKqCSkHRijEjy2tJeF5ZsYj4TheValEqOFt+Xo9n5e9na1Ufhg9YGwqfRucr6QN5udqXpV0GdGsF7zISTOWZXj0SzvjXWcej3kZVZCpTzSy0nr6I9VYVx4+18P1v/I3lZ/L3H/11HD9+Lf70E3+H3v4lPO8bnoa96QGm+amoVnnaJuYccQqc3LhO3Pa5eIPZBFGaSCd9ev2INAfbna5YozQqLSRxH51uiHy5hYRWM8ZcVFG99gFKjYaYMZvJAu39HeHcrW2sK6PXxRRTWqykefh5A9G4j4KTh1dw0RlOULLKmCRtgc3PnnkIRl1yfTqI+HySOc5e+0hR+VHdF3Ajz1SGYr1QxkFvR9JumPvZKNel22eRx/Bv+jltbp3E3DCwd2VXLCh4oa6vtRT9YcJcTgpbDBFJtDtX0Gq1UHAZERUh9Ux4ni0h8UlAQ1Ybi4KLjUIFB8M+al4JZdtDEA2w12kjSDgCpvCkg63qKdj2GqZGAIzJK2LcRA4HwQSGzbzjGZJwIsrDaoEK5qKQvHthgFESSbwWxQ2ka4jFxmyBBSOImPXt0+ZkjHKhKhzMQTCA73ioUKVPrCfnyJiN/FB6O44Gu3jM+hGYX30P/urv2whK12I4d/ClL9+F4byA27/6wGkoNz3zCXjYd30zPEaIsHgh/9ZiQoXiNs3TBAlZlQF5jJHiBgnvaXnaLw98fltsYGgrk9mkiEhCnxNLjpsmqonqz8Z4yEMiB78E9DtE1DzkbKp755iOUxQKRBFn6PcXqFRU6kzEOKb5As2GjzgMJac2SXi5Jui0A2wdLaFYogCO0UxjOEQYUyKvHDFyjEz7GE9eJ//X7nY055HFpi67hLJCSx4VK8cxML0IxdtQ8o75XB1BfYgo0theCXAVKsT9rNC/LBdcn0N6ziGFJu1pJClAi1HEiFolkGTZ5zI4E4RSEobxode8W3i8/Lrx0S/Et7/gtaLUve/8LnpDelzSV1ALUPR7vmox71f/fI0KuIx8wYFn2bjpYafwxCddi60jGwiGIXzbR6HoYRSPMB6kSMc2Tp3YQrTYx+X+ZaxXG3BMCyNOqdwchtFU3AWo8E0NH36lIAKt7Qv3yAh3vXEUbq6A/pRc5bFwi3kHdIYBkwpQdPPY292WNIciz4FhR2fieghnIfycicUkgeuWEJK/Ng4VrcDNoVGpYJaEOHfXBfz5hz+LO2+//DWF39bGEbz+lf8d3/vcl6ibRHPYeLH3+wNc3L4sggTxzhPbsrk0DPRlkR+VET1RT5oBx4o/d4jWJFfNsi5SIABfn9iT5D3UWgxQmMA2GIKgitdgFGCz1cD1198oeyxVlf9V/E111+obSP+L8GZFQ6UoEBSHci/SSo1rvd8PMJpEovIXAZIWg8ksjY2mU4QxT3D5wjnxjrUc1ikUP9GIXf0uRcHSgjAt6FQ0qMOvU1/UV73bh4bAqzn24St09QhqmJcRylYgkMS38n2fCaXkizd/Dr/y3p9f/pbX/8yLsXm6hk6wi5zDqMIN4YuyRmHmdhBQsT5Cs7Yl9BcizIPgAAYC8f1bK9REVCiOGO5CkmnoD8vc+Gg2EirCYhaJOl340TSgNhYoiRArj6Jh43STj2Hiqwd76MZtVCt5zGI2TBGM9/3Rm9JFlKC9uwvDiuDlG9jYOiNwN7sF8hmMSSSHXm/QQ6NyFHm/Kka6VZ8w9xxhOsW4T+K+g0RIykDZLyCezlEpljCchHBLBdRNdkh93LN/F87UN8UtfUx/qthCsghQKtEfkJlgC5heKEHX3ekMRd/Clz97B373Nz+xfGNPbLXwllf/MCrlknjK8WC69bY7EE4HYrgroetLjzGFfCkV8MqHTx4sSwLIhBRCJM14eiq/VHltaf+TjLeiuRPSsWhVXZYZmi2UlS2FLra0UebyRcipzGWaHe1fcxasfnS5ZfVp8J//6FV/IiOubCfoQlNG4RpqF7PbjN+Q8QSzw0GqYy5u7jR1yGfkdG5eIjGbW028788+jTvvUyryV77yeXjowx+D3d1tfNODTuHo6RvwyZs/i8SZwPVM9Dt9Gb0wlD3ntVDx19Af7mJmTjEO+2R94UjzOCqlNdx5zwV0B/fhurMPR7t/H/rjDpIFEaEFjm8dkY57f39XcnhJnk6jROxRcm4OG1ubMjI96F9BJwjAWJkiqTHxHEW3imKVFgkTGLGBIO6iNx2jVN6AZedlvCujGq8M269L9id9KgfDNu64925RpJ/ePIq9vR1RqZNfQ/5fqVCUYosRPFx/9AM8v7ON3DxG2cvh4vYu8vVNUepiOsJ8NBCeIZheEk+Qr9dg53zx1qOCz2cxY85RMj34ThF2ycdoMsDBoCcHPIUuDL23DVsO0Ik5RpD00KyeAqYe4tkIJZdK25w40B9MxnJIMaubv4QimYZTl0+33Wsj4EFipaLQ95iHSjXkzJSDadLvIwkGaGzUMB4NJE9hQV4d1cmWjZLpoGD7gO2jH6vHYeB9QhjNzOGJN57Cmt3GtHEU//qZzyPKNeGVjyKdDNAe9vD5L9yGP/mjz1+lSnYLHp70o9+FE4++URC4HM3bhcahOIEzGYXHCEXxme1ZjYhrikW2GVjMSKGVMMxeGSezAFyQpC97OhN7aBNbQca4N8jlI2LGl5GTgkp2j6XOCUprk5icMIjxcBIyK3aCfJFm3kQeKRjh50lboBDlcg6WHaBAq5F5KKk3KnFkJqMkeXwaBksKyhxBMJLxtxxDipAr439lC6PyydndcyxPdFM5CyivQD5PsZLJWSrNQTeyahSrecDZnl+CI+qwkLEhz1WZFOhc6awAlMtZX54yOlcFxp2f+nd88Q9VRBlRwJf82PtxfGsDC8PEfecPEMU0UjaVJQgf15jJc7//V3ZcXb73X/DZv/yf6vG8PJyqjbW1Ir7/Jc/CkS0PaejBIi2BZv22Kf6h4+Ec+5d70mjlKwa2O+dRK5ZR9PKIprFwSvk+MlKrudYALNJBLMzCPjp7ijhf5jngFtEZDeSybBbq6HX7iA0iYSmsBJgGCxheERvrLVw+uIArB5fQqG8inqdwDRNVxxWbofaojbJhISKYwPdvXsA73vV+UeDf/+sRNz1SEL/nftt3K3RLeK3KYkxypCWH3sSF8+fR7vVhUDhBta8kxLABmMm5wWJAUUhXEaTZ71LXmOZ7629mFmlyD5gGGmstOdupVhbPT/Jv5yke+9jHSmOh1MPZIx6C2JZ3FP9M/YCapLExUQKmxYIovfLX43sdTgz0RmOMJlMZrStRpIpDFBEGP1+vKGLKy+dvQ5IEMr4k/0/AF3o/CvqXiVH0Ps4KwOzOk42zglFW+MoKbJF1LD+XCU70fxz6x+GKVxBxUhoWpEsoylEYRfitD74Tn//Xf5bX31qr4r//3PdhGh4IXSPv1uQ8LJTKKJTWkQx7mE672No6I5hqHIcYDdpI5mNsbl2jmvxhpBTkFM5ZwDhgSIZkfaBULSIYsQlXWc2TWYBoPhFvSscpY54YuP7oEeQWFu66eBH9uI1msyZoIc9v44MfektKlKHb6yA1pyjX1xhuguZ6Df3OCM18CYtoBDgzDEZdNIpNxImL/miMetlGPwE60z2RFNf8OkKqMIdd1AoFrDdb6O33EaQjJHZOVDGlShmX+vvY9KlMNNEJyHchodaTYnHnYATLMVCreugNAmzv7aO93cVv/vLKBJPF39t+8hUo5atyQZLvNwxC3HrLLWIarNA3cu8UarWc4etLQiVz6KJQO4bz5zMzVQWZ6wN+BeWtVsdhTsBhaE4WtuJXrDouTbg9PDbOjCzFRylT5R1qVx6guFup49QfLhfw8t9WfynrftQPZqt6BYFnEvjskQTh03XlsifSr1tQFV24qmxUpWrONqfrWvjKPTv42D/8hzzcIx93DZ71PY/Hg088HDeuncJOdIDb7rsD42lbIt0YaTMbjUVhl/PrsC0qoZgI08VavSJoHQ9xyyBJeoLOsINvfOIzceHKV5AvLMRTMKGVg2WLgphDJKJy9DqaTycY9tuYJBEazQ0c3Twp49huMEKztYVw1MOw20Ojui7eklV2V+Zc+G3FYhGXOlcwnsXi+VigAXg8wzixhAhOC5hOd1fQN04kN6oNcW43HVN4XizGikVfDKP7/f4yyonh4K1KSca+F7Z3kCszLisPlwszjDA1ZyI0GdPHrEpe7EJMP7lGYyafwMDDzj5EeETTJMatO3ep1BrLwMw0ZWSOIJakmsSKsTtso1psouxXMCDXcq4QVHIb++OhpCGw+EtiHh41lL0iBuMBHI+B8w6mQShq4SqVjrMEB7S58TzUCkWE45GIWbh+JuMA03Qm4zAjTVC0bFT9ErqjkFpr5PIORp0DhJMR/l+63gNctrQsE31XqBUq57DjCZ2hu6WRVgT1IqLTBAXFwQEdQIISRq+DwnUUxYCjiMLAKBfFwYCDDqiDgOIIZgUEROim+zTdJ+2zc+Vaa9XKte7zff9aVbUb7n4epc85e9eu8Ifve783HLpT9BoN7G7eAXU24txTPx8h58ugRMuFIjFJ3w1k/NpbP4j7P/fImR1w7t478HXfdx8qHYqcSoPtCUmPBZoceTaS0Ev5PilHJ7N6EgMwyGw/I/PolL0DqQDkEZjg2bHalhWDwhKFY6m4wCPUS4ii6CqeTsjrV+Tz0sVLP57TIuSNmK18Nnpt2I7DyCkpcEnVSJw13aCkGxeyRD9LPCyFvdmIF8hqTvJIi0J4fgg/EMWCuDxJIS08+5bWtpQEkiI8NG6mn0uSSKSlMIlVnA/ML0wPCioCOXOY7+tVYoOgo6SXYyYEoddPimISy3DMAgnecstGUjS2GdrDXUpK8I/wgf/03xGkIqE7vvZ78dzvfQ1UMtKXNeztn8BxxLiPrq8z59SZjCHxfE73v4i//uM38FogmojRLkBGiGc+80m4++4uCmoLjWqLmxUauxHCNxtanMzT63URgeKv+pjNXeYa0n7vlppcgF4+ugqjUeaiQ2bbJJcRJqJ7UMY4qekzk/A8NZqDPmRDgS7HqOVMJImBo9kc3Y1t2MEII0Lw611OKyKLjg6NlJ05hpM+j3vpVgrdEO9820dw+TEK+2d/67PxvGc+H9/2tOcytzM7s5dnfPof/E7T3REv8OjlRzCcjvn5k0CLBJv0b5Tkk6VgCDpEJvhLRZBrKthMvbtM0hBWDxxhRwVoHFARSOKQCHc/7vHsFci8WgYQBPq7LCzXd2xmb8aUAVo3tA4JsaNELcFtVXJiAZEghJ4zjU+Jd8vChoRILjSRo19BZY6MnG7ySPj44FHY1qmgJTDiT58dfeNXQfjSxS2Q6sfM0PiPK0TkLBFq/cVk8GsGb2aPlQoweRRN3y8EZL6foFyW8QOve+HSIPrbn3kvnvWdd/O5S0pcf+HDzNMkoAfNsTB2+lALDah6GY1SEYkzxWh2inxjC+VcDtPpDLZFGcAL9v0jc3FKBiHKj09paYGPUrHI4+EgniORfX4uOcXEzA2hywsUzQpH2s6cU8iqzFQgsi2SfvY3vifR4iKTzxFayOdLUJQ8SjUTth2jVCFDXhvXDg9hOz6qpNjVFUArsM9YEkoYe3R51+CO5oiUBXL5HOeeNqs9DPrHGEfHCHUVd3YugjSGV08HqEguk24H4yH0YhndUos5C3vzMV/ArUIdHs3/v3g/3v6rH1mmHOz0mvjJH3whup0t9qsiSb+p53D56gH2blyFQdylLL2CutTlCbeG5C0Xi+iEMhVvZvC8Ev2Igm7lSC7QgaWUfDmnXc5weSFmXIPMr0gUXGJss/xKBSIcn5XaMqysX7LlKGTuogE5u4DXO5jlJkxrvYyPKFTC6zm/fC2sPZrwThNjnrTNyYw3V/pp4RPG49+UCcgXpLCXyJs5qKaBN77zj/lp0AJ9y6++CDud22H5Ehu1EtIVxDYm9hy37N6F4/0bGM772NzagetSSGUIdz5EvVCF6yc4HAzRqJWxcC3MfQPt3gVY8xvY6LaY76PmbO5CbxxYzBctNqqgQnTYP8R03EcsEx+ug3yO4qFoJEWmqFUQk2H/6FE2Hp1P6aJocbrDItLR7XYxmuxhNuuj3drA3JohTmyMTiM0e5swTE3kCCsL+LaHkkG8KCIlkzdgGdVKkx37LctaWpaMxsfQZRo3l5jmUG+UYdunWARzLgAI7WPfwkWOM03z5SKPZUnc4gRzNqRtwcRu8xwCb4GZZeGR+QFC2+KClRSwzVoTahTDs21cuXGd+ajdThNTe4BStcy8OTK+pYvJo4NHS5DncaiChULJ3yHRc3iEQl2+FNGeUlCrN1nhOPMmzMm5uL2L2XiGw9M+Ohs9uHMXp9MBtjvnoZlUWLms3jsc0Dg6RMnU0MzncTg5ZP5hodRGOTGhVzuYJ8cwozIm7hEC4sfl89BSU+ax7+HLD57gD/7HX7CwJPuiFIInPv/puOu+b0BIObzUvS4SuGTrQuNgl0bdAnHgi4/TPMRYiNYKoXckRKACkPYAj5KFKiz9Fen+SveB+BPx80SZQoawxDMTjitUwJCAQ2HD3VxugZxKyGkE06yhWq1hEdssTKACUNeEiTyN6XgHJiqjlyopV2msTcQUykMmw+ZoIWK4WEXMv4WNnGmXko8fXZpKSh3hZA+mlAg/QLHfqTAVObd0nmXsYB6vZdxA9iMUr4pTEjI6zNq0gzOKaUxOhXKKAIoJQOoKSj/P30+xfrQX2FURNz77KP7+1/9k+bm98LXvw+65CzDzBk4HUxwdWyI3lvCOhHzeVkWEeOtXAjdndoKPvPel4vyTZTS3OnDsAHc/aRvf8fy7uJA7v/NEFDUNg+MjLgQWjodaPs9jWkIEF9IE/fGEzd03ujsUmsVJHCNrjFxBZ4uxYpLDzJlg5I45rYp47rqRx069iYPTUxTJUNn3MXYtUAl6+8YuBtMhLp3cQKmyg5k9giaB/Ty9wAHZqOU1UlxGcK0ZTE5pkPDb//3D+Oxnv8yvh7igT/uGp+EVL/pB3HbL16BUrPLf0+SALVyoiCKkOoVDszuF3v9sxZJS+Qa5EbAoR9gBUV6vYBKln5UsOKTi/kjP7/X3nH9XqgymMz1acKFH40riNkdegG63jZtvukWgvuSJx5cccRxj5rgKRFE8thAPCQCE9mO8IMRdFIFiJxG9QqQAkYhsNif0EpyxziIqWpvEb6SmiBezoCcQ/49eOU1aVDnCw5e+IChXTHtI40rpDEuj6JbUruweyxqddZyFa9jVvj9bzp4dIa/fmxlCnV7rqSm6EEwFEdE/ivjXB/4eP/erP7/cBz/zc9+P7naDy0S6C0uFEop6B/5sCFUJEcZ5xFoBzUYNcjjD6RGlmhWhlUVEKGWJ6ybZ8kiM+pILkE6etI6f+jeWWXXvRw50NUK5UERCDXYcIUjmnC0skjI9piwZuSo0WYf08lc8I2lvbeBcr4PItxHkYq4MtxobfOB7ioSZfQRZdjnDjgxhqAOuNluY2BZ0eDAVDflGFYpHcVYhjsM5b7Ryrgwr3Oe8u0qRLsIihvMYg8mUyeO1QgnD6Qi+BDTKbahujJltodppobexhb/7x3/BO97y/uVYqFkr4U2vfj66rfMoFgtMhCXCtDtP8MX7P8+kdcbTuD1ND5LUNyiLOloHgdnaIP3UM+6eKAbTYo33zFrptU4kzexUUn+sVYchHnAFJ2cdRPabszSNtLDLghTPtDArI5dM5CFW0mMOy7W/yZp4WtAZaCl+MxsRpj+eDrrS3SH8kLJjQVhOCF5iBoOLrjF7bevvHauZkwUTYG++dRs/9st/iMHY5t/zxp96EXZv3YFLYpFKHhYVOUgwGR9DLVY5UkcnvifHD8VwpBh2/xA75iYTZUceoYV1WLaLYrmMmTOCns+hXCIVH3WHMRuykvu/YZbZ2Jk4cjcObyBWY+TVHKtzc2VCnMlnMsDBsYVWrwvX7mMh+5hMR9CiCrrNNsLYwGDax8ZWjREwoqtTQUpraTie4eLOLWxQfaN/hQ8oBSbKxQq8eAxNKTKH0V1o6HSbiG0SfPiQtRjJ1MeirCH2CmxLQRFCi0RnWxppQaPbEjyJOHNjONYM7eoFcfBJHtRYx0atjoZcRK5s4urhCVu5kGqRxDSUxLMIPRgVHUZcxlH/Ok5He/iai/egVqvisw9/GrVWB3eUb8Kes8fyfzoMaqaJeq4Cf0FoUIj8ooBaQcMoHOP64BiGZLINQbXdYeNp4qT4MVngkIlsgnDoYLIAGmYesplgIRcxCW0ossdKM0XRoecoZ1tDRc7hYHRCE02Ouhq5c+RCBUVSQM4tTJwxzvW2ENLjLlRIMfn0OTDzdRwdjvGRD/4N/upj/7o8ROk/enecx1Ne8hy0LmzyRUeiHYruomIhieYs5SCHFs7Z5YskRcPICiblsTGNIc0HXQIDIpx3uXfpP5gXxReXQLk4FYObIYGg0ThG5CPTqJQuHwmOFWGjtYtKFRhMCKkwOfYrnzcZAWQrC1K/UrFHfTql5lCxRb8rFqMvKjZcz0/pJ2mK1vJMyXheqe1F5stJ/54lD6VCC55y8KhWePsJjpXY81w80lg8o7ukMFBme0FpIIQo0iiaC2oeGVPBJorRzIIqfXR+n3ksJ0n40E/+NqZHQ/7OzfNfh5e89u0IiZ87nAt0k/laovlkdnH6eSwb53T0Rxf8+//bfcvPv7rdRORLuPliB//he58Mw1hgd+tuMg7BZDJEyQSSuQ9Tb+B4NIBSlJAvtBDZfWjqgkVLdKZQ7nWiKNAKZTZUzysJdEXH1LXYIDqcx6iWOwiSEIPpGFuNBhaULDSbQVV03NLbxiMPfpGTQ+xYxmB4ytxEyg/f2dlBr9qAM7dw7E4gxSVI0Ryf+ccH8D//8O9WBcGP/Tye9YzvgKEW0WqRKI2seoQN2Rk17ZLLJjxwuXFJldr0eVIKyo39PfSHAz4XmLLE76lYUxyjmMG16f/SWshoSyuGuPg5akBK1Qr0ggnXojNKxhOecA83MZznI0k8yg984YFL1lxkNEzTNkL5SNxBPRaprmntFPLUHPAj8/iaM4jJAF5VMRjQ6JfWOQmzdF6fYUQZ2yri1OBaqIdXUyxaeWTqfXDjMixnsHxpjwX4svsyA0MErSE9C9aAG1akL8EO8VPrj7WkT6XN1VnARLy1AuiR+b0n4Ve7WUKrWcWr3vAqfP4BcX7t7Hbx+p99IZBYrH0o5lusRk/Il1KmfHITcWIiSkiNPYdlD6DQxAwFSOSSoqigm4kmsXS3KcT9S0LMgwBVrQydQhAmFgrESSwZHOPXVUskncQ4mjGHu4g8Jp4LT4uZh67BhPTSH3h6IusynnDnHfDcOdzYh1nOM9LSqXTYL41mLQG5zS4SzqmjTUSzpIAMep0pFtqCFS3nC1uYhcA1a4imLMMMffg6GZiq2N3dgutMoUpl8nLHzBrCCy1MJfIFmqAiF1DMlTAjFLLUgDUJ8cafeBdcV0jiTUPD61/2HTjX3UG7TQ78ZGIacU7ro4/uY+/GNegUsMeyJ0GG5pqKJyJZsZXuvzRUPd0qottKiz5hvyA6Zy5ymA9wlky6OvxocLSiMa/6oKxUyvgFaeGW+ZR9xQo7c8etFZ0Zv0YcutmiXn33EgdMkcfsu9YNtoTMXhwK/P+XP54BoaLzzixtRPeWIaPr2Ho21l4fK9P7RbFpn/zSNXz8kyKR5Vu//V487wVPhiIbKOSIjymjlNfh+jOMfULNFGzxuNdGtbKDk9EpDg738LhzN2Oj28N8EeDGcIjB6RA7nV3IuQWm1oQNWKkrDHyHty0VQVquBMuaIHAt5gMS122704NEtiuxh0qrDWvcx/7xgBEUUpGSmnBoH8AaDlGrXkCenNklmQu0KfHrsEAhr3KG9SJYYGf7Jt5QI+cY0/ExCmoJZqGMoT3GzuYWfC/GlYMb6G5somTkMRwcs3egRmPunIJqfRdJsEBVy0E3C7g6uMwu7flFHkWjATcaYuKOYJY2eI9RIWMQOmnmYTq0Bj1MZjYajQZuHF6GmjfRaG3i+GQfkiahnKvCmx3DW8zR3nkc6pUqDq4/wMkCW+Uu5qGD07mLZqnBYfVs4k30C/sUjVoDOVnH0WjA6n5K5okWCiq1EqSFA5fQRp1MrhPoZo5FYZfHQzTyFZzb3cTclnA0OoGRC2GRWhAKzm9uIgjI1X/EHmySQVQM8vxKkPNk9quiBJJINISkWQAAIABJREFUAX+G/ekRZLIziGRUzDxKZh7XD/egFBY4eWSM97zro9i7fpYz9bX//hm457uexgUOxWYtQheudcLEalINEzFbmESnRrCk+ifkk6a6NDKiAm41+8oC5VbbLEXGxX0qBBNi76S+nrIMx5HgzOjiEqkmZPycy3komBJuvbANZzrBjCw9cgnqpUqacUy2GCHiSBSXVKQRB43Uv4TCks0UdfjEBaT/FgWZuKRS+FBcUtnUIC36VgpH0fzy9yS0dtJuLi1ac4TshBFbhVBeMXuZLvnM2dknLktC/8hWht/jzIONuXvZiZj6HfJzU8DauyTGaK+PP3vT7yzPmfte8BZsbj+B863J15MizmhSnSbDCXQq5VEz35qej0IX6gJ/+u7vQegLVWW1W+MQgPO7Tbz4+74Z57oNSPlNjsmiiL3QceHP5mg2aU1NkSsUsNnbwvCI4kqJbgBY5D1HqlNZYsK8sUiw2esw+kQq4HJBZ1sZghLcJGbP2V6ZRqKATRn1RD8JYgT+HHbsYEL3mBujYRbRalQhFQooGk3IfoRpOIMmJ3j0y3384pt/f/l+/IfnvQiv+6HXcx54qdjm/F0RDyoQtNVnKS4fUcOJc5s9Dtm4WcQuqqoQSNmWhX7/BOPRmHPOqaiiYo5xNC7gSd2eKbm5WxB3HCGFpPJPBUKcPJPLodZqsfPBhZ0dVv3y9IqoH06A2dTiYp+sWQjtpGaB/qwSD5sapoSyaF32VqS0DBr2k2m6Tqpeej4pAk3CEloLCQllOHVG8AMFBYusfWifEtIs9h8vuwWZRRscGzeaHPLI/Ky6N3ubM2hjdd+tb+71vxVFXwb0rOGAq+pv6bIh+PLiOWZ1AneC7JkrsZVOq1nHhXM9XL72MF702hctR8HP/p6n4pnP+XqUcmWMZyNeg0axAENTmSLg+hFinyYUMYvHqOaR/QXyORJ6FVjxG8UO4tBlmpPlzxHKErZLHTZBJ+N1yrWeU3SonkM1UuBIcwbVTBgo5YuwXYsVyDJUyEYV0m+9578kj1x9ELvntllST15kRslgHlC32AUlDxPp0meeQYhCweSxZEiCCiQ4mVzG2HaxvX0rlMCAxZD3Aqo/RxAm6G21MQ/InJIjntGr7SBwfMi5GCNrxCIPyqyT4xiFahlutMDR1RF+/W1/xiIQ+iLjzte/4j60qz3UKh0OYueRlSJzdM4Xv/BFhKG7NGbOSj62PUgRMaEqSsfAGYfvq/DnGM5OA9aXBdMSERO7UdSHq7DpzGJBHMypuTKj+OLQzniBKwh+TfC71nGsCrTVxme5uzj504N/HYfLgPe0QFxH8LKSUVR3yyJ4BXmeueuWKCE//1TNzO9x1oEuf21WNgqUhYqlKAAOhhP80V/9Cz/HZquKn/yF58P3Z7hp827kCpQzGcNzxxxIThC0aShMsm51boEzmWFie+jWathtdJijcH3wZUZ1arWLMAs6Q+ALWeXxn+fZjBQSv4TUtmpuAZW69eMR/EjBxa2bOId04IywUa7h4PgqLETY6++jVmig0zrHPmz+dIy5Rx6DQL1cgaIVWAlrlgw0GxWEnoWTkxPUcy1WyRdaZVjxBP3TPSS+j8jzUe9dRKVcxUMP/xsK+RI828FWtQYVJvbJvDoXQdIrqJV6bP46d6fY619Fo17DvD+DWeryCCvw+qzqUos6FKONwC8yEZhSUZTYhZHI0Ag5NXLsNRhrlOYxQw4GFpoJb3yIcjmH0CiiadSgBiFsiQyvZ2jW6xhZAaRIRq2a5zFOMZfHyBnATBLM/AWjltUSqf3JDFtFoVpAoEwxPj3GbucCgliGYaqwB32MiXaRM1Ex8pgGEsdtLdwhRpHLCuCaUYCeryHkCLiACyNrPOH3p6QJlTN9uQsfUaLB0B2MpiNIuSrO7d6M0HFgz/uIVA/lMI+FpuJDH/xn/PEfCrPh7KvYquLbX/dC1C5usdDFm51CChecuUlJRDEhKiSMSMfANHrkUSqnJmRpPemjLYsa8eeMH5WJKkTh5zOSRkR/e2ZykUuWKsJeSWSX0uVHiQfNloTbbmpjOhrDCQLmqJYKZP1B50bMpruE5lBSg0gYotxdIVIJwpDRHhrlnkE2+Bg428AJxH5FL8kUuuKgot9EI0Wh5qUHU3I6F1aUZENFE43G+e8ZWRLnRDY+Y0NoLgDTtBBGY0goQPteXJj0/fSS6LHEaFo0nP/n1z6Awweu8ntZaZzH8/7j/ytMq+kvCCnli194pApRikhXYjQlPWvoe//mj1+P033RWJYblAcvo90w8MoXPwP33n4HRomJ6zcuoVmpwBpa0CUd5XoJsaxC0gvIk5J+PBHRj8EcbhiiUqpikfiw7CHqRhnddg+zyYhRkV6rB2s6ZpGITtMISu4ZOSxqpECD4egE7VKZkdqRZXNOuBVJXEgaWgxHpjFlHWRcFSs0NfPww699FwuA6IvSPP7w3R/g9A5CnzqdXeRUEhGt8moz1tLSaiwTKRFwQZF+6f8RnSEDI2RysafxYuiy4ty2HOb1UwoIneO0F8myimx/uJijRCO2QhK+lZSYROuRUDpaoSr5Gc5sfP29X88iS+KPzecBfE9Ywhi6wmN9Wg9EZ6BiTYhVSDRGOodUkb+IMZm6GIxnUKgBpox1TpYS9IkoIBN0yiYm5wCT86dFulZmbk40B3EfpnUjF/NH+0ew5sMz79uZwyGbbaWUrOWtlT5W9r1in6/MopeNVlYjMIXqMXPjdJidoYECeRdrmX+PJOPcziYaRQ2/88H/gbe++9eWT+31b3guujdTMoiJWk6CUq0joYaCG7QF8onEFDhqjv2JhVCV0C0X+Owm5DVKfHZMmRAHO46hGAX0ChSRuGC7roKiMyhVyOvwxyOQyRFPY/J1npba8xPk1QXHnyrVLqT3/dFPJ6PhDRiVIkyzjcAJ0J8N0Gx0sJHvYW92mWNi6GAq5oUZNCmNSA1FvJWRfczB5jvbj4c7jmFNJ7AwgaEB56sbyJF3kz/GYuFBU6soaHVMZkdQDYLmdPgWFX5tHA+uADmKeVLwrl/5E+zvD/hNK5gGfuY134M8oQhxGdtbO4z00e8m/tbp6RgPP/wgLwo+SKjrTT29xFgi4x6kyrWlMpisJLKD7ezSWf1JcGwEx2F9EaSXBJ/HggwrirzVeHcdLVv+2/qvyRqU1PT/zDNIi7b0Jlor/pbLNu1ABBdvCUunxVrGNVw+hyVKuVZIMkC6OmwfUw7yLxKAoXiC/NJSk+zVwSR4Hgs2rJXwzj/6OEj0QF9v//XXQavQ8itgt3sbEEQ4PrmOUKYov4iTH2hRSpEGxxpDUg3Y8yFqRhG3XbwTtneC/YPL0MtdHvUrusGxTx6ZQeck1Ot1HB6ewPJs5A0JtaLBB/hgRGp0g7MVZ7GLDZMQQosIE7iy/xBKpgFNa3IQ+/h0ygemogaolJucGbx3fA2qkqBVrqKiG7hyeg0VrQ1VKUAvlRjpCb0xJInMeElJrCJWAW9+CkNWcLR/gN1mD+3qJq6OTqAnFhTy8TPrmAYeptYR4Hq42D6HYGyh2NlkNfLEmaFQrHGCjakrcKgxCseAR56UISRK85BN5uYsggCj4QFUI4QcVhHkEvjOMRplE7reRD7SoBJvq9OGT4UzvX8RqZ09FMrEOZORM+uIvQgzZ8DISdHIIV824VKjF8joNCgyLsJsPoTvLLAw82jVyjDDGNdHAy6EyCv02PJR1gvYqOfRn08xdCwoUNHtnYc3m7B3Z17OQYshPptylbm9ceDDsWcwai20yypOD67DDoDdW+5iqwtKilElWj0aFnkd9WYbl67s4Td+6X/hkYduLLcLRc9911teg2q3jch3EZIvIEU00YVEezM1LRY8QLp4hN+ZKPLWFKhrKLkolsS+p7E3jbXYWJdzT2X0B9SJkyUMHTA0ahZOYXSASxJx+XIIfBu7u3lsdCsYng6Zz1Us5NkCYiGnPMQ0fYFGvtzK0XNj7l9GQ1lrWFdTsGVTKTZpWhBmxVc6vRCTDNFd0hYWxvYKC+9oY5MViYIotd8QqUZZsZkVcWT/wQgLN85ZIoJ4nuJMo8ufbDAWUPl9ikAWEPTzoRfgD1/7jmXyxL3f8iO4+4nPTi9Kmt4QEkhpHSLXm0f3S7ZMlkIk4RMffD1OD0QBWKwVkagLfO3dN+E1r/hOXOxu4MhxMZ0MWA1OyTrb2+cZLZ+HZCRfgkSXbKLA9aggOuHXmzdLkJUEiRKgaBZQzlUQcc5qHlB0Rklo3epaHmPHguwD3c4G+tYIJ4MD7PY6mIxtGMUyemoBj0xHIFq8LoWwFzE0tYJcJOF6/zr+2698FIeH4i4j3t+Hf/cvUK/VUSiUYRhFYWydoZ/pqj5bDK4KQ7FuxSg+CinxRHjc0gdKCnAqCOnvSBRAfNVSMY9woWA2s5ifSoUho20sGBJIOH1mrIZPqQJ0n9EIlh6TbIzuvfdJzDebTYmaoUEmFbREkw0q5tkPRtxBdO/yJI3sSEjNKtTZ1BXwyDgI+Zwj83v2zSVEMvXcJF9JGnnSmNnQi3zeZ3uUmwR2sRL+kyTMocSQ61evwCNbGEZMv9olupqOCaRuBZwsUdVMVLPWVK1PyZYUqbWoVbH5RDPFgCTvyzQylkL/6Mgh03BJRrvZQLtawCt+/MX4/AMitWxrp4GfeNP3cRQncZiRhFAXeeTKJWhqjCIhnPkSpn6A6eEppvICd53bhBK4OB1PEVC8LdFGEqK0CLNs8oCwwjnqrU2cK21iu9LBxBlh7/gKPFIpk4OEbCLwHCzgIK/LcFwCEQqQ/tef/tdkb/8SAkTY3LgJhpzH5f1H0dnYgOEbmCzmrJh0piP0ul3kqGhzA1RKeSSLACf+AM7UZmVl2ahzZd53+9BKJrarbQ6KJ7dr15tBRhFmrgHLOeYMYeIaqooJxCWEvoXB4Ajv+LU/w8G+4I8QBPqm17wA7UYRw4GNeq2Hbo9yZomcvUBOU3D1yj4OD6+zqpQWMefzkls+LfaUEL5EzzLCdzoKFQKRNdXcGjcg+4CzZbQOM2ejXoH2CbfxVbGV7uIza27FNVyWjqm4Q3RkKTdvDZEUdI1McJIiEo8VgqTjKeY7pQXbcgEvD1NRua4B2ynRL90SaS7pGZ+oDPFc60rTOUT6OjNUUtjJkFSMRu5/+akv4f5HRSzcS17+HHzLv7sTN4YD5FFm4UEIj7tyCjtXwhCdfI1d9K8e72Fjc4cP3dFwhu3WzfC9KQdYy0rEBt9moQKJ/IVkit4hKavMhHAq9Mh8uaAprPwjBTrZweRUA6e2hY2Szhm3hVYPV44eQOQKd35SnBeVIvMFKXDbjzU0e9u4fngJcWSjYFRZsUbdmCaJNA5y8vc8IE92BdGCg7kNA7jav8o+f716lS8Yst46PrmBgJSHxF0sF9jqiHwlaQMSEkW8Qx5nE3Lk2kDs4taLd7PSllzeZx5w5AyAcIJiscyb3aBYK1+grv3hNTFGLstYBCaa1M3R5xZT6LzHHn2JWeNDk3hNseNhOp+i2ikxH0vSa5xPemP/CrolgztLSjGQY4mLbXIjKccF1GomX3aOBkYqCcV88NpVzPwZLtzUQ+TEuLp3itvObWBGxHpdg5IzoOUbSIhSEs1RN0xUTIN5l3RBmqUyAlKyTS1GR89vbcIen+DgYA9atSri9swCCknC9gZKtcxWNBPfhj1z8cm/uh9/8oFPLCPpmuc38Z0//ypGGAKX3jNfxMcRIT7jQNFapphHjm9MTaKzdKfsRuB+J0PfU0V/2iTxwxDZXE1gWSYsW2N1MD8EkQ6Zd0cFIl2QIq/TC23cdksFZVPBiOTDElDKlxgR5c8qHatxFjXZhLCVhxjNZftf1HiiET2L/acFHqMX6ZbOJL9rZ4GwexInFjerhPJQ3F7sA5SsQNY66+dMNrlgGxhChagApFUtzjBG6jKCDD8hyjcmQYwQLVBTTcWBN4/xz7/7f7D3yS/weUC2MM9/+e8hX6jyuUzoE53V5PWacbCokM6UwQIpBL70yffhgX/5n/wY5NdHmObzn/sMvOqVz+Mm4mQ8JNYHfLIcCkPkSxUWfcyDGAYl/2gUQ2rCINRx0kexXMLYmlOYNk+hSISTg4nF3GYlP8gGKiZFucsIP613Gr/RCPPUGnHDRD61pJ3a6J1DE8Dl2SlfxMTpikisEKmYj2381ns/is99ZqVof/db3oMnP/GpaDa7bBmyXkBlIoOzjbgorMTkk5S0ArAg5IwFObHw+hOOZ9QoUkIOjVupOdG5CBuMp+w1FwReqmMnBJFiB4lvK6xZRPFNYAAJOFRea8TF29zoYbPTw+npEPVGjQUINMExdIN9+DjJhiyrYkIzFfZQTKiDJWskL2SKA90LZNHFQg2ZIuDmXLgRykeRmHSmM3rvkdJ1ysUxPRd6jZyRQw2WRCNsMQuj168oKq5dfRhh7K0hgGsFXloUL++9VS3IP79sdLKrOp3ULUmC4spciiPTcuExkzzx+xhxZ76xQK+puGVFPiUBhRIatTwU2cF3vvg70t8GfN9Lno17nnKe89CJm5eTi4h1HYoUoUrNUM7ENIqQWC4/9oVOBarsYei4iOQ8F/kFChAgD0h/zgb1Q9dGb/siNgo7qOWq2O/vw4qmmCkkeJojofQQiiGsFDlByvdduGQx9OE/f1dy6cq/YTYfse8ZweP7fcrdNbDT2sWpM+bRnaHEOLe5y6T30CP/LbKSsHAakwXLDA2jiM3uJoaDKQdqXz68joPZKe6+/U7ohQL2SdWySHDb9p1wpjO44QiRHHAsVRLlsNu9gFe/+s24ckUUEPT16hc9HU+68ybYlg9/LmF76wJKZZMhcPqACPV7+NKjGAwPoRMykh6gYlJCMHKq8M28/bIDMrNkEQYGa3su+1BXSNmqcBKd1hm+QYqiiZNxBSUTX2apllse25m6Yvnylr83W7pnflf6tFKDfvEoWWTOOqK3trjFI6/5/omjY6kAy7rFFEJIn8j6xhE3SYaAZCj62V+RvkfL18xDNf6Zf/vyPv7y0w/y425uN/CTb3w+clqVib8+cRHmFiraBjaau8gtYowP9hGbEkaRg63dHWhqguPhCTvMk9tUrCZwnRF3r5VaS5BnyyXO5SRKQqHUQP+4D53NjRdMT6BsacqxJW+mo+kMOTPmXMR8kS5eF5LrMjeRfPfo8Xq1LvuRUTGmKnnmvNHFSJmflLBRbVxALjbQaZfABieSAXs8Rf/4kGPVcmoE2ZShJCXm1ZE/017/BFE0QLNaQS6psuKZDtayZqJeLSLfbMPzJUxIMWvvUVnMJPDzrfPMQzodz2ANfVzYqML3x5A0nXm5kR+xD2Ki0XUcwJ6MsdloQiMtL8WCJQqaehlGQcXDJ/tIDB1dw8QicDGZzzl/WNGB09kM9VKTSe7W0TEbZE9lQtSruLm6yYkKh7MJEj+H8+1tRlb79hiy5yFfr3Fywt6Ny+j0iojtCCdOzJxJQmHpQCPqhh2pMHTih2o8kojlhF8/GZlSAb2QFYzHY9hTYPfirTg6uILIG6HX67BiuVwSRtc5VYdeaXAqRt8a86i42+jg+HSIN7z6HcvNdPM334NvfNV3Mb9LogxymVARQv3Ja06gfQtGD4TdC8erpTfBOuAuLtwUAeQALzHa5VqNUT6xowZ9nYufpcsAISFp8UR4Fj10kEhoVObY3m4hCXwMp1PoBo0lyaRZIJF0gRBviA518lvLUJ6MC5d1bvwcU3RvRdxPyS6p6GM1Ds6+g9O8GKUQCCWNegnpI8QnZBI5+2dmI7A0PYTf1LQAFLwrYf1B42ueABG6nIo4eAAuLbj4IzSUikbLcjEZEc9Oxsd/9jfY3YG+WhuPx3Ne9I5URSoU2rSWXBLHLKkm2RksjlSOg/uXPxAFYLXIBrpP+po78IM/9F1MSaACMA5nqJULoDHo2HHg+HPkqNH0FoiSkE3aq5qJaDZF3izCCgNopQKrKyl3ngofit+j9A7yhbQppUWltAYZuVhmxDAgFFhesBcpCdAKqomd3g4Leyx3iijyWFRDjy0pOfzL334J7/3tjy3X54+8/D/j+777peiQyT0JazLLHeblZaP+tRI//axZ1ZpWIAIZXPnjZTEXnKrCy0N0NJ6/wMnJQETCRW4qdM/Mw8UaoymZyK4WIg1ClIR8l/6b8tcDtNptdvcgBLHT7TAnldcCG036LAAhaxM2WCcj8yBmMVyuUOU9Qipi1/dQJBscVvqGbFlUJ2FeHGEwnEAlcZlEI3ASCZ4ySkrvD9sZET2AbJh4XRKVgep2QnMD7F2/xNxDsS3S6dva1boa5abZ13xfiW84g3SnP5/u7mXhJ74xvVHXaRdn+PvMVhTFr1CDYEHnSxxDY7BJFcEB7So+9Jfvw7t//zfFOi4Y+Omfeym2WpTbTcb7JmxSD5erqOdMXD05wih0UcrpnButqCEkNcZ0HmE+AwwZKBVl+IsQjdoWFjHRGaaoVNpQZYNtzebOGI435hFy6EeMTFKnRCNjjbKG1QTDYATpf3/0XclDV78IRfE5rs2hCBkkHDJPPn5WGLOUPZ9TsL25zRDt0eEJxpMhCz/06iYG8xOo8xEbQc/9PDqNC7hy4yH49g10N2/G5tY5ON6UQ4hvu/g1cGchDg4eRJxYKOhkHq1geAq8/nVvW36EL/3up+KbnngLQsoMHJKBYgFbW+eQ04mPQN+24EP00sOXMB6fiiIgLdBEBqggv7I5QlYI0gJOXdJFqZRiuBnnZ7n/Vspftn1J18LqWE2f5hLYO9Oei6zLtGNe8f+yFbVe5mUd3ipuLuMvLoswRhmXIT/LYOoM8eMRddoZnVU5ZTD1Y+Bv8S4tJ0dn+ybxpxWayUfDY2xt0he9NMROdcoJmBv1tveLLET6+tW3vRK1doMaHbixheP+IYykjK3Nm5kUnzgednq76AcWxvMB83L8hYWR04dOyiaFlFE2HMdFvdFDSHyzAimc6FBTUSw2cP36HsvgacRMG5Ac0rUkYXPgWKMxBh2aDhLyj4tcKH7Ehq3D6QShr+L2czeJEYIaYTKbolxq8eu9fuMhTgTJKy20O7ej2qvgsH+Fm5vAnuB0sg+tWoIBA0VVZ8SDPKAUPc8KxFYjDy32EKKMvdE+8y8MaGg32sg3W7A9Fyf7V9EoGLg6PYAb2djOd3ks/E+f+gzmro4n3/tEJJqFYrPLCGpVIrWdhnHioO8MkJc0nGtcZP7jiTOmkwVasECxXMDl02PIioF7tnawiOa4fHjA6BZdmqQuMyUVlk82Kws40ykmno9ae4sTPagAJM5UYlFhr6O5sYlIijG7dgOhKaPT6sIa9XEyOYaum7jl9nthT0dM6xj3+5jbc/YDbbdIYVzAUX+AOaFAC4Ufd6NaxyK3wJy61zjPIyIqSFr1AsycwQU7PU9NMTGyZmi0tiFFKq4fX+OUEuIcKrqGj3/4H/G+3/7Ecr3d+x/vwx33fQMkfwYppvEi+aLFHA3HdQwVP2QHwxNNQqyyvbHak8L0PN2FbIJO1JPMLkXsaxpHzSwJtmVCVoXh8jq1iHdRJEE3A1Qr1FxE2Op0MZ6MEXDOtIJS0eQpRUipLGwSTOO4LNYrvdTSk2fZcqVFAW3eFWV9LTUodT5YmjTT82CvQuIvihODCjcm23MuK13iQgTCueUZ0Z7/VxGiGSo4UnSDxQIcv5Cmg3DhAESyiLujy3k2cTGZhGmGcoz+Q9fwr7/3oeVndNfXvQhP+sYfEI9BggNFZR84hzwS0+i5tATnA/r+T78PD3xaFIBmJc+WSiUzh9f+8PNx8y3ncDqk8a/LnF3LIWW5w0IRjUjxI+Kjy2i1etBjDd7YZwuYUAM2dntc9JDFS9/qs/CGxvMkXNDLFQ4lSCIX9skQlXqD6SdUIEWIYM1tHo/WShVEXoJ6scwuAr5MHFHgH/7mfnzw/X+/dK942lO+Bb/8U29FIV9DrdbiPUeFjevGbElF41GaXlGSTJYwldkZCY6kOIf5I2IrLqImkAm4sFSha82lVAdZwXQ85YQZRndZvER0AmowRQwioVMiAYeD3lJUV4wU6Y+syGXrsxhyTsGF8+d5v+h6QcT+LTxO5mD1diSi5gitIxENTWJse45ZAORrXfbqo+QdQpsp25fMyqnZoYg9Kj4p7Wnu2pywQ0XfZCzQVU0zRaINcdxkcb/QyJ4KU2pADg/3OYaPkGbhebhKl1nHYhjMWNI8zkI5WeGYlnjpDb/i+2X362p8TP+WPkZ276fTPwaRaLrADvUp5YzBGi6zOW99Y7ONl/zfL8SjVwUi/Lg7z+E/v+5ZWLgJFuTBahZxS+8iZG+BLzxyP+zQQaWQ53Ey3XWUenR41Ef/xgC3XNiEWc4hplzxYocpSxRbWsjp7EFKJvVk9zUhB4bEQK1WhxovMJ47mEsqU40ItDmd7EH6wId+Jbnav85k7Xa5iL2jUzYJ1KQcJs4UtVoF9VID08GE5erNThuXHvkyZo7wIuv1eszFItLjtdMruP7gPspqF7NkjoLpYaO9zRJ5Qm2cOEK5fR4zx8bw8DKKWoKmnodcreGNb3gPLj1I3jfAM576eLzgmU/ihU/NoWtJaLeaaLeFoS1z99IQ6Ice+hJcdyaMSgkmZ0+tDG0jnp+IlGHrB8bKRS4if5RELF3y5r5ygXDtlR1d6bhVHH4p2ZM66zQbeH06y2hBZpbMHcKyglw94FdHrJcHZYbkCbPa9EpKeT0CiUjL0sz7L720siJw2VGLkm5tnWfjZvFXooD8Kl9LdGQVfs3jGUYLxIbLiuP1n//Tv/08HrkhFJsvfeWzcPe9u5DiPPRyHvF8hHIgRmX9cAFvoaHb0pDoeVw/OUQ93xBFk25B06oI+zZyFSoAfRRLDUiyzvzBRA5Zdk9Fou/QJUb+dZTJaKLW6CFPEWWjY0p8h2yQoMnCcGQxGpKXZWiGCk8NEEY53H3bnRjTEvevAAAgAElEQVQcBnA8BwP7GOVGBVEwRzydMR/xxOmjXbsTsqmgP73CBRKNeixStBcrMGQZtUTHSX8PuXob/kJmtIsC3UtKglKphuuHV+AtIlSqbVYtUwpEEs8h6yESI8Ho+kQUpyUV7miM4y8c4K5bnghfG+LgeIhcrcd8mrt2b2I+4/X5EULJQVUx0WreDC0YYWj1ERklNlYl5SaNgs0wQKm6i9P5KSOLWr7AiBx1moenh7Cmpzi/tYXxdAbHj6DnS6y+pAN6s9XBbDKFEauYSSoWmoK2rODqeB8SXSZBhOHCxU5jAzuNW9EuFdH3T3H58AoKuolFLKNiLFDRyzg8OkI/cFjtdmJP0CzVmZ9FkXyT0IUeURpKCJBlillDQSMu8BjeHLCUKeqlTR7Xy3oC25/yezG1bBay/OZvfBj/8LeCX0Nf3/5TP4DerVtQwwkXvGR9w9nAtO/Jo4zzhcXxzgyqdMSWsvgESV5stzTmLIIi6QIlTkPoKXXCmuVg2cSRo/0heHbsmps6B1DBlddJqe4hCOYolcl3S+YLkto5XTOYU0UiASoAxYiPCsA05D59PZnUYvWk0n8QkM9q/JseVlkTLACPTPwlDjJR5KW+f1xYUPGa8cqEIXaWkkIFAnMGo/CMEIX93RiVys4AQgPFLHw8cWDPImg5g89oPvmSBJ99zx9jfHU12XnmC34Fve0ncJFJo0viGnqsfBbpU2lFyi/vS1QAfkoUgMVaAWq+iFLJxCtf9Vyc227D9+fQZR3lgobD/mUWTTWa51AxShgcXmVBF6Gu8A1IvgnLcXFiHWD3whbn99KlPveGiCjNRy/CJ4K8VkDkLVBEhBP7iFHool5izixnYwcudJ0U8R5yRhm9ShePHF7DiX2CP3//p/G5zwivP/q6+fzN+J13/j5MvYRWfZP5dbTWiPdJedPE96V8XFLNNhplLsBEEUhiJWpghKej+KCp6PMFoEHIMUUuprnRNNKj10KjaHZ4ZD9IairoviReqkDU+D6htZDeCYR+Mi2A+afCS5Jss/LUgBlEX+kwuEJqZpXOXc7SJh0ANS0hgijkHGsq7BzX42KQfm9ERnClDgtIEZMamN4zA7KiM2LlzGcwCmUodMcHLsrFGqOwtB4NI89CKN5NbDpNezKCqaksbrl+4xFopJpfWqOvrre1wdRyMMf33BLNyzZ3yt9fHw+nV2pW/AngJYN/Vo8hkHZxRmTpKfzecmOW1hdp4cn1BY3ZFxIOjq7hp375Ncu18S3Puhcv+d6n44ABDxO3tW5l/+SBfYRIniMKAp5WJQEZTPsYj4ccK/r4O85hHvjQiz0Uyzk4C58FWGYiCu48iUbUGIP+ESq1KvviOsMJhxso1SbmUg7W4BRKMIP0vz/2zsS2JyAhSGySgY+ExCIDX4oiithpf2fjViZxGznKEI4wtG0eC1FhSP5XZNFR6GzjZHSEZEyeSCWW4RMno9mig0VHnMzRrvdg6hcwdK4yv6JdqsKVPRxcPsWP/fBvLN+YX3rdd6PTLMOZC1EIFXsbGxsoFEuiS6aDi8iSmoaHL32J4U/aWFnsDI9slh/Sagy8lG1nh6cweFh9rU+D0w+YUIIUF0uvjfUVI6wWMiXW+mjmbNW3WqAZ0XlZdaXrizpCoTYSh+Y69C/+TMTpNKUgha05l3OJNIoDP/u9WX2ZTaaz8ZBA91LhSopuZiXgqpB7zNA3s6/J7sXlCJqeKyEMwgSTHuezl67hE58Rwea3PG4bL/tP34pTa4CClMdmpc4FEAW2e/MjSCoFjhcRmQWE8xAbjTbG3hixnjBsTaCemSMrBQW6XoOsUlLFGEqkoJBvYvv8OTy6dwM2+VRKIcxCk+PciKfiB3PYcwc7rQ3Uax0Mjk8R+FO44Ywv83qjisHoFL3eE1BV8xhPDjH1HKgUxaaM4cz6uL15D47tPnL5KpzAYhsjcjQEcbgQ4Fxvl1Wv8ynZpYxQKBQwdyWUS1VWoQZuADUPTBwLiayhWKqyYGqz1QIdX+1qGSehzykCpCqmeB4vnEGZG/j6x9+HaydfwpevPghVJmWYwaMlMpueOiOUSgVe/+QJhVCClZOwiGwsghkSuQlTkdExu+iHJ9TWo0kHrBNi4rooNSvw5mPY1gkubJxH6AaYJgFcRUPkTlEvFtCu3YxJ/wi1UhPX3EfQLezAVDVcOf4i84nceYBmqQ0z3+Qud7NzM7ZLVXzp5N/Q7x/BIGd7SeGYONsbsrtAvdPE4cl1zmVuNDbRbNXwyL/ej0q9yAamHjkP9LbFSGM8ZJ9Het0hZTdrFdx28zn0x6SKjjEeX0Wc01EqdPAzP/JOXL1yyGtOyxt41s//ENq9CmL3FPGC+JaU9iKyRxdshpyi5nTJZujB2phNNE+ZaZhA33mJk8KRI+5ysG2DCz6xZclPL0PPRYNFRRFdisVyiEolBBFDda3ISszMB1DVdUYi+eJNC8Blk8Wv5uy0QHCOVygEfwfd9KnVlSgWH9O1puNftgLhcaN4MdnvESgc/Tn1+0x5TJzxSwIN8mNTKLGEeE5kq0NIlDDX5gKOJ2wKxkPK0Ca3B3L8lHgMxakqZF3iBfjbN//mUhCi6QX8+1f+AWflZl9U+FFRxIhtKkqg/73/U7+/RAALlTKUvI7HPW4HL3/5c2CqBvx4iLkvoWwWIUk+BqM+WuUOWtUWBtYEs3AKPSkidhXktQDtahUH1FiWZRTZtyZi4cd87kEmvw1CqRMFe5MT1BOwUr6oV9BqtGHZYzE+pcLNUFEtGpCDPIKSgr//u8/g/e/5S6ZAZV/ddhe/8jNvxeNvfTxkSUOrsZ3mxVPxFsN2Qp4MlEoGJiMSoWicGEOIHhV9jkNJJg6PV+lDJoVuQGbiQt2Y9gSpiXMKajCynebas4frGm2Jz/6ljUkK9xLCRNxVbu6JFrDgVJ1Gu8KFYKlQR61cREJWD8xHEig13VdBRNYlPv+fF4bsyEF3MLsrgYYyEQq1c+I10zkZWDDI9J3Ec74PP3RRrTTYLsks5PmxI88D5RGHdH8zH5YKqwXyugbPc3B972o6vs6scVYiGXH9CVW58K1MM+yXHd16JbhGn0iN4cWeSCuCdVV22kitAJDlRbhE4kVxzU70qag4S+4RDRObe0vABz/6PvzpXwhOK31967Ofivte+HSE0yFaWoxCuYXpPEA+l0AhmopsIF74qOsl7F0/wqX9q7jnntthj4csuKo2thjNczFHTTdRXCgYLXzMlAVzCCvVJtz5GLk5fbYaZL0ARZMx8EdC2PW7H/yFZDodcdpHpIUI/AQbpV34NEYLKKxcgTMNGObW1Rhe5MOJJdTqLfK2hUzKLzXEieVwDElNy8MwGpiFY7j2CeqmDJuyRc0qCgUdk5mCnKGhoBkoKArGzhS/956P4W8/IaLEnvw1F/Dy5z+VBkaw7QV8j7plHb3eBo+bhNJIdMlkK/DQpQdgWVQAirxO6oJYlp55/aVGp/zBpo3UGR5f9kksR71nbQioqs+OYTHmSQ/6lc3gVxzUZ87udc5AhtItf6fgEHBxxxs6hbLTkUv2fLnTSB37lx4NHM+WZgynJi+iAFyNr/mCSBf0svA7W9uJ555ukLSGWy+JVwd05tC/TBZZVcuCwyIul5nj4t1/sjI8/YVff7EQACUqe9C1qk0Mx+RqviDmNvwoBz8XQApVbHdvQqREuHL0IEeN1apbKOsKcnIB5F829vqAEmE+8eC7Gp7+jOdisL+Ph658FqaZoNfcQi5Xwmju8s/DC9BoNnn0l1DG4mwAO3I5Y7PXbOB0cIhC7SJu6W3ipH8FiRpjNvUhFxNOBsi5ZRi1IvL5IlR5genpKUI34ahCNSejqFXgRSIFQTMoJcKDYdZEAUrqW0qRiMi+RoFZrjEXdjoesU8UwfsIKWi9gOPxIa7vPcqXasEsYdM8j0KujCvDz0NX85zZSKkGdKES85v8tsgTcGpbjKrKuSI8RcPCm0BdTOG4pMSMsdG7FTHl+/oeWpUaHD/E/skpKvUKKmWD3eaLhRoimfhqAeRYhu/OeJzXrt+OhedBLYSYzWfI5ZqM5HvhCfzIRaVYw3hsIdRi1Mot5NU6Nst1DCYHOBr2Uap3ETgzJInNdhs5jdKF6hiMj/gg6rTOsx/glUufgWEqcDzyFsuh096AO7fYEHpuW3C1IvlVo5mvoFOnBsFCpVbmSL/9G9eQr1TQ2LiIVz3/p5kqQF/13S6e83M/xAikPT1FFOc4ro7crwhtgkIXvfAKoCtCIGFpdmoGtqTjMa6n2GBe8P3suYTZjIQu9A9ilLa0jOH7RTyAAOeEqlfTI1Qr5JFIyHWqtmVuHokQiC+8sowSbVRW5K0KQFHarZpN8YRTEVra7a5RlZYDCZHdzcOw9PwTzznksSMJmUSOcYbqC+QvfU1cFKqs8k0PV15XLDojU2ieGsron9rc+NDbKvPIWBGpJVQgU2pKAux9+n48/OG/WZ4n9fZFPPf73y1QyfS1UBE4n1OOqRjd0TlN/L9sBFyolAhLwHOe8034jufcy9MbitY7GfSZf1op6nBjCfliC9evX4dqEmIW8llAXM6NVo35o30ixcsxWpUK+oN95gIvIgmTRchCobJRZsqSEXkYzYdQNQNISNlNkVoFtizxXAuNVhOSVMLvvudP8LGPfurMufmi7/p+vOyFL4NJsY9aAeUSKX9LS0cJa0bIsOCq1+pkD0TnhwTTFD6WZPfnuhFsZ8aWMVyMr1maiF+WgiFrtmUCSc6Ko2wxr5wiRPShaADEB0/jX9oLgkgkRy6ox60VZVTydGdXmOdHAjb6GVrPVJCSLQw1OHPXR0A0sSBYplZly5dM+2M1j1Jlk/mm9L4R8kcm+uSdR8BNqVxhz1Yv8FAslHi0ruka206xuj6JeXJAkZLXr19h+kWKLS/57mIJnR2pCUaDmFJ9ta/VHkvv89TCJZtqZUAMNzMpinKGi7nEBulcpmhJ4QWYFa30O9k+nhsuYTlF9zW98z/xX1+LvYMry6d15zfcgVf+8Lch57gomQ1YgYWyWUNRT7hx8SRCjBd46OHLGFtjfMOT7kY4nyKUFky3CxcutJyEHL1fYQRfIbuXgLnwIEV34kK1PPgTDxutbaYxPDDaR5JXIb3jvT+a0Kaj7imQXdRKXdyycTcuXX4Yo9kednotRmwa5SarvabODHaYoFjqICbXdW3Gnkm5fBkyybedBaBtoNY0MTx5EGFIxHPyKMpjOLqCUsHkqC2NuAm2jQeuTvCLb3r/8s346Vc/C7dd2EUUaugPHcRRgEKhiM2NbWGTwBAz8WaELQ0tiuMTEoGIrEqROyigW9pUgsC9JsDIDsQzc9mvHINmqrulJ9VXrKNVJfUV8PLyn5a3yVcvqtYP+6yMzIxQU9Rtxe8TC/Uxzn/Lx11/enyJZITxxxJkeWOsB7D//2wQfurp5bFGceS/5l+wUkty48PxexS3JeG9H/5HnI4tfm4vftVz8E3feBePWCWF1EgBpq7MylYzVOCEU248LuzehHphG18mdReGsMZjxKGJc70aNKnBHkeO5PCOIq4ImdlW6xsoF5oYjg4xGJ/grsc9AaZi4OTGDchKiFhdsPlloptw+iOE7hRarYC8mocRCiNeRSqjVW/hOlnENAqYzhzOalTzGgaHc6gVnYVH0dyF4iaolOo4Hh3AKOThOsTvKHKwtxfMoZkUTq9BogsimDBSpkgW9EIVE4fyH8uoNurw5+QPRsR4FWVTRXejjb/5xF9zzFq7dw63nbsNSmzh1NpDpVIjXItlNpTJHXsBquUNdM+dx+ce/AKaqgzFNOHLMeazKZtGa2YTJTVBsVCBMw8wPjkRYoyCgdPJlMcFtVKeDYnp1iZDXIqXM6Uc9IIGleww4jIXOF4y4pjIvcEJJx00qzUcn55Ak3OwozEiTUEz34Q99lCvVuAMTxEaOiIag9t9dCn+bj4DXXjFUh1uaLPJaa2yBVNv4saNL2Fm9xkF63bOo1ZtwPNn8LwxfG+MUaCjrRdhcEeuI1dUoZoKSmYXo4NrsBMPhVYLwwMbr//Bty/3w8VvegKe94aXIpgdwLEsNpkOKbVAoXxblfl/NCJOne+W3GDBP1tdJszoyaykJAn9AY2jBN842wbCrJkDgxl5EG5JYtPQTiMNRKkYo16hUdmcVYysNmZ07jEd2XI7iv84e62lY9/lv4jnRt8pvADXmjn+S2HCS5cOTU5E9JuIw6P9Q4pt3SBOINnAZFQTEspkY20q4IJUyZlGxzHqJ8bFxLHsnzogzQSNIgXiRGUZn7pIiLO6LECBv/+l30ZgExtUfN1xz/Pw5Ke/lgtR4rSxHQnbw5D6Ubz6B5gDKBATijakSLUXvuhZePaz72Ga0tQOcTS8jrIWY6fVxnieYBblcO3GNdSqGipmh8+YUX8frWoXzc4GU5BqpTqatRoO+9cwdWy2jqKxJdWvOolzjAUCNYGeqJiHLoZjh3PMb9k5h9n4BJPpACenNn73t/4K19bG2yRi+Nkf/wX8X095GlRJgmFUUaKJgAgn5LOTBA60/wngIqcBslQjf076e4HSUhpMzA0NNZMi61mIGsXZm7pO8OcrzLjprmPQIxXxrZwl1s/6FBXjAl4U+cIpg5TEpFyNEfoU9gD0Oh3oGvEgyclZqMCZl5cWf64fshiD0D9Wr2cABn9SYgxM64ooGGZ+E4qpc/NKJsZkB1OuVDnkgXimVFSTg4Bp5AXKTEhnRObowp+SYiavXHmYs7UZ9Fii8+lm4bWS3rVLkCa7u1Z38HIatsaBF5Su1eTtzG5M+VRCfJMqfjO+bDprFicIUQCJziDoZ1kELD0rQv+ECE20drS+HdfGL77zv2DvQPhk0tft99yCH/nxb0POk2D5Y3Q75zg1aTzzMXUdDk1wrAlkLYfz589zoakWNJixiUAJUSSQIAw4uY0aDtUXvoCTyEPRkCCNJojtBVrNLiauhU985lNodLqQ3vrulyd+EGE6G0AzVZzfvg0FtY1r1y/zRdxt1SBJJkythpgInbIPh6pMX4Sfz50TjGwfN59/PHLhBNZ0hJGlo91pwojniCmU3nHQP56gVIgRBi42NzfhExfGi/GRj9+PP/2AQIxuu7iBN7z8OcgbZdizGMPxlAOQS6UK2q0O8yKo8BMfdwJT17F/4zr2D67DMPTUPyvN/8ySPbICcIl0iTecP2gxCV0Cbdmod9kdrE9T0h8S/5Z2+UsQLD2mv+Lwzjhzy8/5zH8su/1VVSUemZHkVHlIXcNjEkTEb8+uhqzDTx96rfATKzNTJ2echVXhJn5i/YoRz2jtHRLv1ZkaUVxsjHCsI6LCPpQPqX+6/1H80xcu888SB/DFr/g2Hvm5/ggnJ0dYKKbgdAQKau0y5oGLdnsDSawxx80wI0wGpyCDPfqMi2YV5HYUKnRxy5jNDhHFpPSMYZTPIbRtWJaD3Ztvh28FKJMP04LIyDPmialalcekoTtCTqNxaBWRBfS2LkKJbTiuhMPpKZSCsKbQDYVTRSTKDYWPmX0CU5ZR0WrIa0VcPb6MSr2OwNOhSiI6iQO+DQ2JK0OJIxi6jJyisQJYypnCiqZURLlcxMH+HtSciXZ3E7PxIXa3H4+Tq8f4/AP/AK1WQbncxl13nIdl25iMxzD0FjSTEhwodWCGvFZDTjfgJxYakompHxMBEoHjwlqMUW9vQJu7kCIdUV7BnEbbxANyPAxJgU8eYMmCVbkUlSeFCcqJ4GGhpMIsmBj1h2wTYJoGNvIdXB08DKNcREkiw10XkmIiUCeoFIqYTlwE8xBKQUfVKECpVnBwcBWa5mGz0cLxMYlFKsyxQm6O8XQfi8hEr/14VjNTAU92ENubtzDQZNskCHLgeX0ocZkVbImmQTbITijBgMZzrS1IXoij+RjVfAHQTPzzX38O7337R5d77N7vfxae8f33YXJwiT0GCbUg3zXyhqNChdaxoI2I80SUSKu9zIc7Q4Q0ViK0VoFlabBtsiGieLVUAMKk36zJTLG6FMGiWomK23KZ0CO6aLN0D3GRCU5t2lCdmRCkm25t7zH3OL2UMjQi25zZn7kIYNmvKAhJu8ANXzoKJrEJPVWiD2gGKZkF+sl+1sxlJ2Pg1HaETLSpqOVYOCp8qQEPxMQizuHwaMjImkScPxKI8MiXCmB6jDOEGH7w/kNX8IU/WH0+9Huf/tyfxc7FpyxTWUhFTPyvuS+M/e//5BoCWC5zwsG/u+8peNkPPJOdH/7t0hcxnZ9ip1PBdrWDwdDDIFggjjz0qiY3eCPfgj0dwFRKMOsVTGZDtItb6PYaTItwFQc3DvY4fYr8RasqEC5CoEAqfvLktHi8SW9St93BdHSCP//QP+Bjf/aZpRURvZZvfvI34xfe8GYUi3nEoYRW+zxP0LKzMjtLqVgK/DSpY5EgChLkiypyqrL0tbNtUfx5lAhDfDgScCztxkQ0n+Czi+Kf74s00Wq5AZbndJp6w+tAGP1ndCECU7iYkAO2hzJzEW7ePceWUIuA8prZY0ZYx0QLhIsFC5coIWXuUaNLvE1a49lImtYdhRwKfhz9LXEd89WeEFBRATQf8/eYZpX3ezFfxNyz2HOS6C70/MJI5qaCHuHRy5fY4obWqCjE0jtsbW8w7SLNql/dWV8dgMkmgGIriftV/Mxq2reqBTLAIwVV1mlifH1mCGKKAGaejmlRSQU6I9X8XDN+IKG7c7z9PW/GpUcfWH5cT3rqXfh/fuKb0B+Qd2sR+qKMWWSjaBahywuE3hShTIyFKo/tNfI7DRbwKNljEbKAJiIqnBOwWHE4tzDwbJQ1BRUy/Q4TnPSHUA0NX752A1quAOmtv/6ShAw5E1VCpVSEFFMqQQ6tFknfB8jJJShaBcE8Qi5HIZsBjgbHfDHUi0UcnRzCiWV06ztomnRIBjgZyiiZVbQrZYSqh8mECIk3sNPbxuHhIeSShLkfwZ+bePMb380EWPr60Rffh697wuMQRzn0T0la7/LibHW6rGSh+Bta6HSI0eYgpfJwdIq9vSvQyJgy/bxppMPmmpl/0hkuzRJqS9/4VSG1GrGsxjBZEkaGBC4LJCbSrnEIl91CWj6lH/iqvFyv/VYrd91/jw+KzJtMkvk9ti2KOcq679Segm0YvhK1PDvazjogsfAeUy+mHUna/Sz/8bEFoLjMlmTztZewurioGyVicyT+N1lwJvB7P/LP/N2GmcNb3vsy6HIZznTI6Q+KVuLxYqfSRqLEmI3HiBaU21njz7tgyIh9Bz6NUnPEvzHg+REmrsS+clhY0OSYxwFRpMKZWtjZ3OZR62BiIVmo7N9FPDxSQ83tBI3OBubWKXrlPF9a108n2N69CVUzgRWQXD/GYHrM5r7EJzw9GePiTXfBn4+xf/Rl5qx2q9ts9TKyBjC0PAJ7gfp2l2PiKK6umC9AiXXErgvHHqBcLGHkjXks7kUJp5cUdBUj8kYkuwMzj9FoH7p5Hq1KHYcHn4If+YDUQr3TwtgNEM2uYKtzJ6bDOVSTeI4GokDHaDBEvapiq17HwPWRaCpygQLbHXBO93w6gR1TSgcRd0Pk8wYThx1KnqDRU5BAU3UYeVLW5bDT6mI0GuBwfMoXEekdA+LL5RYwwyoSaQ7fWKCmVqD7OnzFxDweoZCEOJ5MSQqISRRjc+MCGq0NPPLFzyFXkHjkdvnqFxFGc/43+l2eP4U1dzgPs6DXudhLiCPVOs9jdMcZI6fEsJwTVPU6PD+EJanImQW0DOJZjmBFEyhSCVdH11HXq9io19HVuvjlt/0BPvHxzy5X6gt++Udx7rYGhqc3EEQCeaNsYkqRYQN3NrB9DO9nuV2yMZmIiiSjZ1nWMRqSH6AGnxytuSjLuEap5US6ZQixWMSkwIzRaMXQcv7/R9qbx0t2luWiz5qratU87dpzd6e70wkhMQFEQQQxiuBV0MNhcICjUcGBIw6gCAfFkQuCglcEITIpoAEOHu9BFA8yxUAgISFzj3seatc8rXmt+3vfb62q2p34163fr5M91K5aVfUN7/e8zxDbyZA1DZkyCwRPFICz+TpNJ7h6yeCnSzbveNMStKxYGBD7B8axYlO6YFwMCv9a2lgJXaHnJ2K/iPHi9hQVBizCiL1jeH8jpSWVfnQgJUWzhmrjNHNwtzc2sLe3wXzYiLNJk3WAS0purYsiYLbO3Hv7p48JQnQjixe+4r0oFBfjpVKgkWNCvsKA0b+kBZwp5KGlDdx08zW47bYXQAll7B5tYuQMsFCrsCBpNA7RdyYoFkzUNA2H/RYcxeAkBTlQYEljnmMLuXUAE861L9XLGHY7ONjZg28oqNRrUEgNbBjsTLB5ZQulcoEpIrtHbfzde/8dlx7ZmX46ZsbEq376VfhvL70NaiDMgI1sgQUi1GqmlniCNHFRzikvhA6pvJf5lF4TeAxi0E1RItiOy/6b1P6dIyGJsUooE39OYsOjn4kM+5gPOH9oJ3VqcnDggSbGqECMCblz2ZLLo7EQuDh76gQXCLQ+kMkfFZ70PFTgU74vzUVSTJPhP/2jdn0SMcfjiCkTCZWJhCckJHKgpKrQM1k+b/j+kG1KDCMPVTWQSZPql4ytHZEjTibHWoqLxK3Ni7DsCXsQil058d6NEfg5D0vB3RUHMYF9JIVd8lHN9t15ECVB56bzZa4ymCGCcaEXb5GzzyQGkri1nvCGZ7hKcrZj2ChG6KdirDDC+z/25/jq3V+YjqVnPOtGvPyV3490SUcpk0f7qINSuc4teIo8JP5sAANaECInRRh6PqSMwvsiCXQksmpyI+TMLLZbhww0+N4Y5WIeKVmFNRghUkJs7DXx0KVNSH/xnldFHDqczwJuCF3LoDscIvQmKJYM3uRIajya9Nl7Ztjro9Xro1qu8eLc6W1jEHhYXboGOd1jgjoZpeayZWRMWiw3oRs1OM4BFF9jscZW+wL7lj10Tx+f+piwcaJdLV4AACAASURBVKgUs3j7616GXL6G4cBHq9WFDJEbu7S0gkwmxydDgsNp0lALg+D2waCLjY0LvKgx+ZWKv1j5K8wxE8zuGIwV06VnJ/Ck5cBFffL5zdn7JYhh8kklxqhTH7ApjigW6RlqdpVL+X8uu50qlQR8LrMXo2VZ0/1BkHjFFSTPkWw+PDmOoQWzQvQJOUXHuIlzg1s82xzGOI9SzIrJ5FTLj02bauyBlqgE3/PJL2IQxx+98rU/jGc84ynoN3cAg+wACth4bBPXXX8TpKiH0BfWDbniInzLgxqRSqzPkYGeWYShWSjmyhg4EcZOm9VosguUijU0u0ewLR9L68KqxGp3II8ozL0AV/X5Pdzf2oNWMsnyCicLC+iOLRw45PfnYKHYQChTOoaCXucAhhm3s6M0Iq2EvBKhNdhDp93DieXTiAKyqontM+yIkU0yNJ9YA0SKilZniMWFMoZk7TIZIsAYtk+pBFmkjQwMqBj1BnxdTuCgYw1g2RFWyw1UcjlsHDTZPD0IbViuAkPZgx5UkZGJN2Nx8omqFziNx3PaaJROwI4CdJ021uvXsviFcnXzusF8kfFoBDUkc15Si4nMTcWRUM4XOX7ImbQxIj8vOUJaidDZo3zkMsySCdtX0B7ssFN9nrzQUhKqmTJSEx3N8Ri22oPukJI5TgXp9jByJDTKVWA0Rr5WhJZOYWvnYRiGy5YEWbK6cV30+kfEfkUlX0MoTeAHBsqVJc4Fp42n22ojimw+0eayJZhmg82wC0YWh62LGPtNmKlFjMdNjAMPFb2Ap597JhS1ghe+5DZsbRzwBCBRyC/d/mZI6GI4HPFrIs4mJ6qQ8S07QQn0ZDaFExSQ5hSlFsSFIvvgEX2JLCp0dFoaG7VyC5MEWVNBiXgs+j6VCmAYQMogWxry3dMYVaG9mi0e5gq/2doSf5UAGLHV0+z3cewUFVdx7ZqgF7Pv58D8ZL2g4oK930Q7i5A9UQwI0rxCBX/CK44P0CI2TGQdS3QYq59BOpXjjd8JIk5i2t9+DBFB6mwZldhWiZZycigXBZDExR8VgfM35gO+4q+nzXcqbghLJEuLB7/xCW4D080s5qBmNFz/5DX8+I89Az6Jhgommv0jSIaGxsIq/2zsWaiUizCcEB23h6FNPmgF1Ms1HHQuc2HZqJyE7w45rrKUX8NCdQHDw8vY3N9FtnEC7mQIyz9AzxnD69uol4p49JFd3P6X/84CqORGKt/f+tXfwalTZ5GDzgc5nUQToQKJTDcpHYZ4kLxoC9EQffZk4cKOOolRN5kve7Tui2QLOjwcUH45GSLHBd60BIoL+emBX7iKszAj2e+49cjAQZxdO9fO5M889HmvpOxmKrRU38bJk+ucVR4SZ4GulXw0ufgTVkWkSKYCkArYiS2EH+LjjjOF48PM8X1IZkqMF0rIlpYEh5/awBbRVSSY6Tx0TefXTZQZQ1diexgbu3vbnPtObeJkfxPTVLRZp/tUUujFgpcEvRP7ZIIaHt//p/towvG7av+cm3piv02KwvlwBDF74gowVgQfG9mCAyiKP5pGRIuI28KJSliS8N6P/hm+cve/Tf9ydb2BX/+9V6CYryAgt5VSAZ1BF5LrY7W6Bl8m38oJdN9HJqdhEOdSU4FXUSnxw0HPG8Mi027VEKZ0aQUGJSGRl+WwjX6rj82dI0h///d/EO0295GtllEv1Bkp2G7vYOviI1hYqLNlhB9RC24ECSP0O+R1pMEaT1BMLyJrKOh4Ayw21hF5AzQ7e0gpBTahnGACfzRCtXGS/dz6zT5Z3sIwSfVn4Y/f/Cm0WwN+4b/w0u/D99x8Dlmzip29Nlf9CKmVZmJpaZl9pcgwNFE5EU+EfIRymRQ2Ny5gMOgJ36q50zTLuOMBMy0Kk9SN+FOZ0mOn38cfWKwkZoVrPDiSQTDXJZoBa3HrVQyWBDlIRBjTvzxeXE1FfXxeiX83s3ZgNVNii3CsIzSrTKeWNPPg3dyQnfIe4sE3fyXJ8D228cRtcUEUniGhYqMQ9xRrifiG9YNxUkHcE+ZT450PXMFdDwiOw7NuvRGv/rWfhT0Y4NT6KTx2YQsPPnYf1k6sIqsFsPtdSCkV6XwReSOPfruDUPKhqxIGYx81Ok1rGp/sVYOsNxTYJDpybcikDLcj+JqMKB0i6nTw1JXTzDPZsJuQwoLI4A0dLj5rxQU0j7rwKNfVGyKdrWLn4DJK6TTMdBadMWWCytDkFNR0FbV8Ho9dfpjbH7VKAxOrB0q9J7WiNexjuXYNUqqOybgFSZewsXvIPD9SCFL7iAjq48BGtVFlxE22I3jjCUq1HCy3j+3OgOPoaukSavlr0XJ8dJ0t5vCloxSG9mMIvSKragmBcDybmIMo6DkooYN8oQLPlrDV3cW5s7ewtyYZudfNCsJxiP3hLid7EO7ZIBWq62Jr2EOhXkGOooCohaPL2NrfRZVygm3yWytgFJIQw8Bk0IWZTSGl5rlt7E1cZKMS86L2nW2UMiUocJEuaOgNJhiRz11I/ndZrK2d4wKy2+ljOOrQ24Z8rsLofRBR8ZVly5eh00YkZZAvL2Dv4DE+x3tjoEikcJ02nxC14hpK2QVM3DG2tx5EJkOq/xQWsimMNRePnd/FdWvnsLp4FtZkjJ9++etZ2Um3hWtW8NNv+0XYw0NOiHC9mHNmpGNjXZHyIZIWxEn+eDsoOfbTWPc5ycV2gV5HRyqt83tKHEPy/RLGsGRST2pO8msLkC8GzI9me3PeJAktp/kkcoTn5yHPz2N71fxhLG5VJ1UVcwznxFjzW5WoCaZEeKHUj9vUiWIxadPF3DISNomkD8GbFjQUCYqegZ7JI4pSKOYXoJGdjkpxUja6fRvNzgSjfhc62pAji6PA+OljS51kQ07Qy4c+9Xnsf+uRY1vl6Sf9IJ71/NdP0Spay2mNv/c/PoKHYh/ADKUYpDRcf8MJ/OiPfDccy8OJag7d8RHUsgktlUEauhBMyRLS5DgQTFjtvlA+zYk+B4fnuVik10Ib5ko5DVWpwDZkNPfOQ7F9VKsn0e4cYKd3nltowTjAV/73edz79c1j1/wLP/kLeMVP/gyG/QEKkoFlCkrIFkUqCr0DhKTzAYHQ46SIoAQPIaagIi8R0IlCMOR1hkAP4r+12i2MKLUkKTriYShEkAm3Ly7+EuEHI8SC48fF2dSgUtiUCCYUHUBIsRtwl0SDj1PrS9yRiGwbkqZwig4jhL6ImSPqlcMolMd2PbZLaHASCShiVkUKhogEZE+8iNSvAqnzfBdqqgQjk4EzHrDVFK0nWdIOKNqU+0jRi612G91OF6T+Ynu3Y69tVnTNxB8x8h2LKJMSIDmQib3rqgIwKeiS/N65eTelgsTvO4/f+L0X83b+sWa7ZNJWn4rC2CpN4JIzC8E5ClZC/5AUfOZfPo5Pf1bYHdFtZa2B33vHf0dAbhjhmNLDsVZeQjldZI/X1qCDSioPMyXBAe0LdAjO4NTCCjb2d3EwbnMLvZDJsosG0X5kVUFn0sLIbaMACjSYQPrE3/1x9I377kZucQnf/93PxcTuY7t7CcNOi20PKAQ7iGpwJVIC2vAsmVNDKN8XThYr5RplRKFUWIYceNjaPI/V6gq63RbGssOyZIUUj7rOTt77h5dxYv1m/ONn/hkf/5CAPok79aev/wk0qg24joyd3QPmd1HeYblURa2+wIOOuAc0GAkVc3kwulhbbLBM+vKlC4wMslN/EiQde/4xcHbsMzte2kwVstOlWMS7sXgk4QhdVTkJYqfgEMxW7Bn8nEDtScEkJt6MpC0IiHMkxGkVltxHjLnECymxWZluTPH1MLcgUf7OKXXFeJ6zsJnnOcwrg6+uTadDULChWOEUl7nJxBAnS/GGijWF+D+x2SwpG2WgM/Hw13d8ke9TrRXwlne/FpPeAOvlJbT6E7gpiwnoWuQiF2Zw0CMjVQt5owCrJ8EsZqBqY0ihjLSUQy4vYbt1BU6QgsYHjAEgkY2MiUq2jJE7wk5vC5msgaXiMnsnUZ/c8SfIGnkQp6YzGsAsViCHEmppQ6j8IKM72UMpm4aGPA6HA5imghQpmic2SrUl9HotpJQ0KpkcwnCCzqDP9iTj0RH8dArpyIA97LG33ciWUKmVWeEsOR76EhV0faSyJlSkUTXrTITP5gx2ah97Xez3h0hRuoercyvUDR1cu3ISvaMdaGqA0URFoVCDpNg4ah2gWlqCa1GBLMNIV/hDOLB3Ucuuo2io2G5vsUKvVq3Csn2UTIqQCxgNIy8pTZZQK1cQkEv8MMCTlk9gd+cAQ2mEQNGx1znE/vAKGuUl5JBFxlQwnmjQOUN0jKzegORpuH//IkwjxGoxA6NsoD/24ElpVj4PQh9PPvc9cMZNHBzuoD/ahGsRknsCvqegUKEkBguSSw73LUAngUwdG7vf5qSgcyefAiVU0WtdgWSmWByTN09g++giPPsQkaViaNkoF4qIjACPbW7iZGYFuiZj+dS16O138fM/++bpaL7pB5+O5//KCzFo78B3JYw8Hyr5k1KLPNkYYyGFGNnxGKfxT5y2iDa7QChUNTKBVjEaKCAPckJ5HItMtkXCBomhVM1H4MkYjCSY2RBmmng6JEoj6aw4+U19qOOrnG0sszl3XNMfz2q+wGT+zeZpglokDOHkWJlYXYkjnbCnmLaZuTARiCLnqjJCxcwoIcqgfjlnUBM/TUYxtwhdzzCSQO4kJJpqNgdo9UageFcVE8j+CL7nxPCHMNZO+Iv0f6s7xFf/9IPHiin65nt+6HW49oYf4ndeIZ+3MMB/fPH9eOhuIRIkGxg9m8fKSgUveMEz0G4OcHq1hHxFhWPYrHJfLSyxZ5qnacgX6sw/RbSLpcZp6MhgMjjAyHNBtFny7ytVFpDxVfT8EVqtLVT0HMfVkTDqYHyEb951N+7426+h0yaPOnEje5fffd3v4qYn3QxMPE52qS+tQZJS1N/kpZ94kLxOymSLkyR90Bsh9gg6HFBxRp56NPyoIKSDrWgPh9w96/cHaLe7jM6yVVDsO8c2aOzGQM8zW8BFN1YUfzx+jx36Y84gF/VU/Il/ecXnYkOldjVxgElWEpvqBw6N94CFH7ZHkZzC7487cWRfRNvXVACV8CaSGMMY6aJ9lDcSeiwNZr4Ca9yGH3qc3EIoKHndka8iiZO2tjfhU1ILtYBlVzjP8AgVBfLceUfEFMaiT3GvRMl/vBs2P9Bm3TDxB4mnpdjLZkXCdN7N8fyTzOH5wjLZA5PzldjWhXk3PQb7K7InpigYeB7E81c8HxXOnM6OL3/9X/H+j71rern1RgW//JsvQaEsQ9YNrNRPwZ44uHBwCZbTw5KShkzgSMaE7Ec4WVrGNWun8Jkv/AtsOGgsVFFIp2GPLLStMfLsr9hHb9JErVxCQNSIP/nLX4tMr4tsZRltP0SlTERPG+OJjJynYn/SYmQkrakitcMK2P2cnKdbnW3UrjkLxVehkVQeI2SVDEu4H7h8H3OeFjN1qPYIqfIiRqqL5s4ezl37VPzSq9+MyxeEd9cLf+Ap+LHnPgVZs45WewSypeHA6yDAUmMVqXSag8OZ5BpRHqvFp276R4XH6vIS+v02NrdJeBAgYtUStRFEcSTaO7TgxlXbtKARg2BmlZK891Ozl2n7dQr1xRMr4e6JJyFoV5hAxqsd/0+cvuaLvmSln+8zxxN4Cq/N15PJ9SYnkLhwnStm5wu0pM0inmUGGc5K1LggnMmhZneLLyNZTpJNkF9TQnQVL05wLPiOAi1IfkwbJd1dT6VRqVXwO3/2EVaK0e0tb3sVcikbZp5asCOMRn2YpRRkx0S+rDJaI4UaVMXDeNSFpmY4VaORrzKvR82EKGazmFBbc9KCHSjQ0nUOgqd0GNqcx4QE6MShqaCcKcMd7wNGGoZGebYtFEp1RsP2djextrCGtBJiotfgDK+goJaZo7LT2+G0CTIiNlUSIESQMiWEdohGrYzBxMKo4+CpN96Eex++EwOvhUq6AdB+p0qw5BCK6aCcX8fB5h6Ohgeol+rQwwCj0Ee2sICCkUF30IRCaRF5k5rECLodLOTT2Bk2EUHHUn4Joaxi62gXo76FWnkJJp3QA4s5Sg8+fAn1xjoyuszq/dGoCUMu8usjBW2/34NZJBTSZGJ76IVwOhMEWgjLG2O1XIcn6Ti0jvCUyvVIRRncc/lhqDUVB+1d3uAl2UUq22DBViG7gLJqwnc7WFw+if3tJvaGGyhHKSyurmHg7+CwNYQqL2BhqYT95j7KpQYWltfx4Le/woVuOZ1HzktjZf00tsd9bLdayFNMjJJCRgbaThODwILqpVApVNGlnDhliKq8AJV8BfN5BMMJW08Eso/hwQ6KlTz8iNBAoJg10aZCxDBx7tz1+KdPfBbv/Yt/mC6o3/8L/xdued4tsHtN2KEC26aIJQOyThuJ8AATazM5G9Jao8X2fvEGTlM5jvCSFBWDgYqJQ+Mi4jQWm/dlmVvupHRudgOEngbTJDcGlxHQeU4tTfkYQ4kPVGLTmGqTyZiZJ9o8yjDbzqYb1lUt4mnxyvVG/Pdzgi32DoxvfAad8hjpvom1TZwWwQa3Kns9ZnIllAoNLlSoYCTiP8W+tToTHB4NEIY2NDUUVh3+EKE1FHYxvFTEry1WS1/47Fex+R/3zu/NID7gC176DpTrp7k9TSjgnf/2vpkNTD4NpbCAE8tFvPD7z3Chd3ZpEe2ij8AJsVpbgxc66A8HgJHjQxsCG7LaRU5dZ+FLc3AJihoio5tYKN4Ml1Ss6KMzbEMP08jAhFrKwlKBf/jAp/Gpj8/i3Ohin/PM5+L3fuP3OHNXV4BaYQ3pbFZ4MU5BgXgFprdZI/Ur+fjRGkV826QFTAcQ4lfGQiJG0MR+QZxA+gzpfWw1W8IHMN7HqBBkkU/cPRI2JyLZhd7rafHnU1KWFPNMyfFAcPmIJ8YIoGfBVEKO4CSLrYhELlxYUitZ0KhY3UtFn+txATixbQZeCOOm6xCwJqHb4uAg6FAzXTtH68n0+2TPoKQmE4PRkItPMnSX1RTTYQgEIn0ArVvU7aHCMx42YjdLtslY1zjdh44BMLPhlDCc/jMbmGSHZ3793PyZHaJmlL54Mz+2t3M9Mb2umPsXzyXBrxS+m3zgmmudJbOZHixBcqnA58JUUvClu/4Vt398FnGZzhj4pd98MU6fXmUjf0KIu+0D5qmTxZGnZ7BaLqOeX8C1jeuQVg08eunbOL/zILyqjmyqgMhyOXedEgwiOYQ9GWChXkfKyED69IfeGHWcffh5FZc3mji7dg7bbdqEAty4cgIbh5chyyVUFxcwsvdY3q2FBZh6Dq3WDrKFCsjQiPy1yCFfU1JwfQvbBxd5QlWWVlhhSEosKZ+F6kTY32riTa9/3/TT+os3vhyNSgMBstjZO4DnWGxeSyWcbtDpIAWVT4QEJQdwiTjLqR/gTNisaWKhWkbzYJvl5GScTvFCU/5KguHG8G1S5PAgmGvdzniA89jZXEF2DAVMRiTpfJKv56soIdmfNXCuyhGeW/oSBHLes481iUT2jV33Z1XWfIto9piztnPCZYoVgwlSMEUfZ8VkQqOYbgcJJB1XdIJnGJtxXoUUzp+VOAmA80/FYKfg91Q6h//1xa/iGw8KNfBLXvECvPBHvw9e0Mdo3GOuqax76LWHbL1Ab1bKTCGlZaCFNJYMWJ6HQkrDwPLYHV3NFbFO6PLWRRhmBtVsBYejFsbdI46RKi8toD1uwRnbMI0c+uM28gUTKTmPjFICLV1u6GJzZxOZlIJqpYRK6Vrsty4h8HQsNNaxt38Fg/EOqvk8GrknYyz3cdDdRamYRafTRiSr0L0Srj1xPQ56Gzhs3oPTJ6+HO5ZERmg6D08aQsuWcHlnF5E9wKnVU3AGfey12zhz7maMWz24gYNStogwI3H8lJnJ8957ZesSiukCVEmHp1M75ADlPM23FLZ3NplTpxk5eI6MxfoKe/NZVhtSRAbXOvYHJBrykdNTyBYzlBGF1rjH4yifyrGyeHfURW15FXnkoMDBzdXr0er3cdfl+3D6xAr2mzvw1BCmrrD32WFzF9WlNdTKq7AHEyyWa7C7HUS6h7ErQVcVWJMOBtYYXqQjU6DWqgNNyePs2e/Ahce+hJG1h1rlBCSriGp9BYejPTz66N2o1FeQVRaQjkZAoYfOZIhBi9AQ2rxDLNbqyKWqsCOgS04FtF37DmqNNVg7bejFPEpGhnOVjbwBV9GgGnkW7ZRzGbz9j2/H178yU9q9/I9+DovnluF29+FLZADsIJQNVpfS5su8qNjHj3hQPAfZLkMhj2Bx2PN9RsS6PRVjKwNNJ2ueAKpKHEvS/PmYjMjnTIaRorY38cCopUYiOjok0QO5LEYKOHqOUBKat3EkJIc2CPZW0ilIugfzKxMjEfE6IgrXY9T0GDmJbWLmeEwx5jc92M1glYRbmIgWYvhDIr4kB4RisXGa/Vgl+p5iOkcTtDp9HLUnjPpRNjbdDENB4I6YSzfzFYyj9CgD2Pbx5bffzp/T/I2Kv+e/9E95/SC++Nf+/f24/66YA1jOQVZM3PSkJbzohTfCzGQY1XhkuIOMnkO5WGMREalmLV8gmpTmE4UOPNvjwqI3abESv1ZeRCW3iFbTgiEN4Sk+NpttDjcYDxz80e/9FXbjRCO6PuKb/49ffwtuffbzIEU2jEhCqbgIiXJ9ecMXhr9cQLERMfEzQwRk+cP2QAIJpcKRfk/RcjSuZvcVwo7ksajo0zRS/k+YuyqWZpn3P7ZCS9KteAtLIt1IhCNQRkbMGD4js3OPGmocSUg8VCr+KKVodX0Nsqoh8MkhU8SikjUUPRftr4T20e+o00ZqZFJCU9IHHXK4dc2vMeJ2uwiWo4KTT0lsNUVORywsosMVzSvyp7McDCcWMpkM0ukMdN1gNTdlKu/v7/CeSYiZGJPCfFwUUEnebyL0SHbEpBs1JXMJpG2Kf8RI+RyvYh5Vnwo/46mWjMXj80rM+ye8xVY6jCZeLTqZ8hRnD36MazzXvRPjQ7zOu+/7Gv7m79+N8WTMT0lF4M++7gdw3anrkNVMjKN9jKyQRUPRxIeSLeH6hXMIbAlmrsAt9m9t3A9bmkAl8aGZ4/fbJ+pJ5LGAkAA7I5+H9Fcf+uUor6bhBSN0HRcLi2eweflRpPQAulqCr0pYqK9gODxEp73BBV5Ka7DIw/NH6DtkL9FCvd6A40dwXR8jt8Vq4JKygmFoIydlYKlDuEoGjcwC3v22D+KuOx/iF/fMW87ilS/6Tk5xsC0Znf195NIGG+WmdFoghQKJBiep6WjgEzLoUPag68PigUqtmAryuQwODjdEXA5xWFwa8oltjPhIZxV+MjCmpdVVvxeQ8DxYNtNNzElwjxWF4gkS9Ew8cuzdNIWYZ8hcsr4L5G6+RfxEQ23uifjLpAWUfDmHFsZ/nvADxb2vHsBzR6pkG+EjzRyKyV9ezVGaK3LjAZzwAHmSyyQkyiOTKeG+8w/jjs9/na+msVzBW975a9jfvwADOs6u3gCzaGK3vQFrMmG+hxP60OQMI3OeTyrvOob9Ng4IzdIljCIV19ROwHQsPqGfXT2Fi71DtJpb0JDCybVrMeg30TraRFrTUc1VEOVJBKtgOCBJ0QgTb8TjiawcTq9ci4y6hL3JJjzZQ0rK4NTiaVzZ+jYjNquVJyOQMthrPggtRaR3ah3ZCDsSbjj9VIQZD1/75hewvL4GL1BZTbdcXODUCTpQU95wGxYKpG62xuhbQ46qq+Zy2N7fRCFb4ISARmMJfcvCpd09KH6EYlpDJEfIF8rodbocuUhGqQetHVYLUjFiKEWcO30TCqYJVaJJfQWt8QD7wy4ymgTZ1VhJLPs+dvc2UcrmoGbTyKZT2DnYQZjNQp8oWKsvolE/zWr+K7vncXL9BK6Q4Wo6QiFPCtwJBp0W1GIWeqqAvJqDOxrClIBsuYzO5Ahy5MEaOMwlpNghhTIqNQVqlMVquoqj0Sa6XhuBrMMmf27fwSAcwI9srOdWcXb1O+COBmha+7zBWU4XPa8NJUwhlVlAvbCIiMnMI3jNPQRSBMvMwlM0rOROQHEcbG48isJiARYteNkKexVO/BEy+QLe+VsfxP52h8ehYabw3979WuhGgJAyg2WDDXfJ+J7aLCLOMzZvIDI+H0NFVi+hfqI4FNwt1yVBk4qjjsb5m5SKRCgwxxV6Kba4KeYp+5dMoEVGKB+U6DkCmvOEtJClTGzyy3FdgsIifAWFp9789JytDAIVnKH7s6k7v6IRL/HY9vWf7GNcWAo4cA4RjGO4aHMiLhuJalKLWFxaY1SLip7+cIz+YIKjzpitLVR6H2Q6uII3qEn/ABFZx0hkmC4OiuTtRnv8pX+/G5f+z12PW+zO3PA8POv5r+Oi6d47P4R7v/phvk+mUES2UMRaI4U3vPbFWCsv43J3AwM5wNgJMRgOYZoqG4cTs42+yGolzgMPpCNOn6DDU7VaRkYtQtcCOJGCrJrFwd5ltn/64hcewcf/9rPH7F1ufvIteNNr34yFxiJSElDJVZCiOU3IXmyAzxt4PC4YHYoRu5BeKyukxedP6msq9j2yqvFCLnJ5PLBiOt4HYqqm55JvpcKgizDgJk9JH5btCOVwTF0gpJR4d2TaLdZvESVHN24X0x7qO5B8KtptmKqPpZUVPqiTqI33LG4NE/pICKEUR9VFcHyh+qW9ltq+okSZbaTT3Hs6LFHhF49yMYaT2FQJB619/N/v/UO8+AU/hVtuegZUXeM2L9lo0SDe2d2NuYOiKKb3hQRLhDLzLkQegoRMJjYrT7RFJtSGqRo42flmtCrRQr56L52htzGhYvroCToo/uKqvS+eWXSFAu0Tc5fvOeVozs2+hMs4fSzR/p368jI7RKCpF688irf/1ZsxsUQRSFzjH37xd+F5z/8u5qdGmopMuY6cEWHYDfjQsAfZcAAAIABJREFUG04myHhAazhEtpKFFtgcJ0j55yqZa0c+cmmdD197rTZnx0vv/uivROQHozg+b1RENzxsPYbVhTo6BzLStRoMI0K/tQl/MkJKyyGVzqNYruOguY9+BCxSHt1giKxZRCFfwv2PfA2S4eHa1aej19uDHGowyllAMdHdaeM1r3r79A3+8zf8FGrVLIaEoPQc1PIZZMiklmTn9IHTKYTl6iGjeiKcXUTRkGWIExEp1cbEDpEya+zk3u3uI4jITkNhjoJo/84+dPHlbDALgDDm5Rw7Uyetl6Skm19uk2IvHk5zbZVk8s1YfPGSHCORSUs64e4lZ5fHnTKSp4ux5qSIOybgnbveGYdhVtzxfR+HXM4B3TGhXPD6klv8+7ma8upyWVwSvfaQSc+KpiGXLWI47PKimDXLfAh4w5///fRR3/pnr0G+qCHwIuZ2FmuLPMCb3T3me4wGFlzbQ7GgAL6Dpdo12NrZxm7/CDecOoVctsqNFCUYY7dvobGwjgsXH4SWIXpCCXm1BNcZYq99AQv1MpbKyzhsNxHIZCyqc4EytDucTemNJqjllmC7Eby0g/ZwHzWjgrXaOQwsF63eATJKCgG17yQXQ8uCp0rI502EXQvlbAOV5WVsn7+EiLhzoYxWfxvFYhmV/ApCN0BWS+O+jYdQpBQcg37fZmf9RqXCXD7aFCmC7ak33opOdxePnr8Ty41VPtAMuy3cdOYM9js2RwNVaw0c7W8gtFp8mhv6GvT8Ap525loMBkOBXMJGqDhQ7BG65CVlpnF2+QwmvQ5StPEQD5dsjMlLbzzgDNU0tQgyVbR2d5EOJlhbO4sHyYxbHrBxM6mjZcdGYKocYwZ7hBK1Yi0JcjqPnjVG1lTgTDyO3iNPxEqZNkoJo94YA0IMgj6G46ZQy0LHeDJEo1KDQbJsL42TqzeiVCvjC9/8Z5RTBurlIh7cewwSi21kFLNLQDoNQ4mQty3kNB379gidYIJG4XpIvo3HHvsmFlfLnDVK6OHIGaNntZFPF9Dt2nj76/+OjWfpVl2v4yf/5JfgTJrQGLoI4TgSLJc87TTIRIKnQptTLYjHRRnCwlieV45QFIWUROQ5FOlFqKPOUWhEjqG5okmUABIibbhEfxbrlbDT5QnJDmekKqY9m+xieKcRkXJiVokNf55LfPXmJVCh2dFOtCDn/aHiBSQuLMQWxr2F2fY53RuTNSFZz4hLJs5/tIGwybsCuIGCYvkEysQh9X1Yjo/RyMFhq4/+aMwbuiz7rJw2UmlEzgj2qAWFkmqISyk8pPkKKE/6rnd9FFZPCAHnbyQIOXvD83Df1/4W93xF8AWz+QJCU8P3fse1+Ku3/DrUQMO9W/dBL+TI5hPfevgessPESmkJZqaEkTcAlAyGfR8TfweaYUDTSKQRopirQlUCpFVg4KWws7eNO/7mn3Dv3Y8du45fe9Wv4xUv/VlMxn3kVAOV0iIk3WBbDmXK74uV1TQ++L2e7/ZI8Ln4naVC0CGBBCzU2aXOlh+4jFZSrrQofsQhgx5uMna4dU2/J1UnFZpEhyLSP4ku+CNKDKCJd8h/Rype0Y0hfjw/ERWIsgtTi7BYX2ZLJQpZIM9S2muF4GOWR03pHmPL4m4a8/58Qg9jSlWSgjFVAHPQdOzzl3SNaDCGfLj/1L98Eh/+1N/w+/r5j3+dix5q/7IwEyGah4cC5OHXIopeaodzMcXoqUAaabzxGObnigGaqcVQ8rHF+9gcn08UrKJtPs/tm0ODxONO/zu328Xt4ccVgPyYMc8+EUzGAlNh8yLQXPHUcUUfX6IABsV1Cq6t4NHT5yl+KIrijc0NvPU9b8QkRgLpz3/i534QNz1lhQ842WIZubQGr+/C1oFCRkF/dxPN0RClUgVFswBDoi4FKbZ9uJGDXMZAPpPH/Q+fhyNrkD75qbdEe8MtLq5y6XVQ6FG/dRHL9QqGtg5r0mfDUM6z0zRo1PpodXH65LXY2dmHr/pYW6xjb2cXpUIOeiih2TvA2B8hZywiCPvI04aQXUa/c4SPvvdTuPNLAv279uQi/uA1L+FTSrc9QClTiO0xaNOgARcXenTyiE8AYmIE7DBOtR2Dg5S76nuwXFKghbzY0gQgGFsUWeJjnxczzNS/CXlVDGABCR+/zdouyc+TxTJeTKc8HfF7EQc1NyCnbeakLZsQThMieFJoJiNEXOtM5j9HgpiO1LgonUaziUVH/E1S8SUr+NzJZYoZxEM6Jq6IojV+zGnBmFjAzF3f3MQSw1ckKhjpNJaWTqPTPcJg1EYuV0EuL+Mjn/l33PuQUM+9+ldehjO3iOzCE0s1eF6G/eZ6VLTt7aFs5Nm/qFCsIa1mUDfTeOCebyBYSiGT01Ezl3BlfxsTr41aYRFHnSE7/FNQe7FUh1mqslnoxuVHkC0aGHk2K4/rlToXqXJU4FO+H3U4/J24TVnDIFyQQ+SXigvo9troUhKBp2OltIBsLY+iXsDW4T48ojhIOuppk4nKaqqAtmQDThclI4vtnYtcZJ5c/07IXgTZD3DPzp1o73Zw8y03wgsDWBMfkRtyogad2vaPDgApBZX8//wOvMhBJJHQRUetnIPkRjjsTeBAoEzllIphrw07lKGmC7jp+hthj13sHW7hSnMHZsmAGRFP10fbH+Bk7ST7ntFpu5KuYutgD0YhDcmxkM5k4SsSnH7A+ZxSNMZS9QRsRPjWY1/G+uJJLnqcXhdB1kQqp2Lv8rdRKtRRK6yjN+lhr9dBoURFn4l+a4hCqoyUZsJxA1ZnKhQq4rvQ6TTvBpy+YlsuFmtrqBRWcWH7UT4QFMqLuPfh+3CmUcSZ5RW0XErv6GOj2USxtIgo1LBUqqKeL8HyHAytLtKSj75cRzmXxtHWY9zOjiiNxcwzn8kf9zGgjFVTx8FeH3/0pjums/JJz7kJt776R+FQ5J9Mwg1aL5jNApdQOY0atHQIpY2J2sKCX8U8LS4AKaye+FjC9FjQSWR0OoBuaMiZbtyKm7W0uE3I69Hs8OkG4DY7tfEIEcykaTcQNlCcFsLmALMj4lTwdexUNz/f5+e/4CFPD4xXAR/zB8lk3Zg/KwpKh0j4YYEILZWqDCcwsLh8LXJmBoOhxfzdo+4ER90Rx92pCqmcJWiaAl3VMOpus99gQNcSoyWCLyZj994H8eAn/zVeN+fWPAAveuX7sH3xLtxz54f497liFr4K3Pr0W/Cu3/8NVqSSsKtYyuPblx7Ct85/EwvlLCqpOlQpA9UkY9wIrc4Aoeogm8+xaIz2C01WYag5aEqIr9x9Lz7wzk/Dmsza0WdOncWbX/smXH/2eip9kSVxSL7Mbc3k8EvXxIU8Fyrxmj/tGsVcOD/kJCJq+ZIIkgtBIoNGwGhoT0V+1J4mFInelrhbHCtjRQeJnQ/IWWPiwCH0kPY+ygxO2r0BCbSE+jxLKUUT8tMcxQcZH4ruI61GaNSWIZOIhzOFqTCk+Sk6a1SQkeCDCj62fLEpmznxAIxfT6KMZbBYINCiCBVFCwuNYiHgV+7+Ev7y796Dw5awZKpXG/jIn98BXdN4PBH3bzgY4+BwXwRLsQgpVhTHAhlZI/PxgIu/MIgTULjAenzBltR5s6khWvPilnBQr9rcZ1vu9BcJypnsv/wIUzX1cZhGYDoxxzH2HkzQXxoSIlru6ooiuf6Ebyu4lwndSxjEkydnhIPDQ/zVR96GK1sXp9f3M7/yo7j5mSdgKkWOSR35Y6QpRUYLMcEYbq/DTge5hUVIjs2CQbqmkTOC51tMKbp0cZs7MtIHbn9dZKda2Ns+RDW1jmy5iFb3MpaqVbgOsDfYh6aaMPQMysUSrAnZX/golUpsCt0ft7C+uoo+n0oGUFyCqyW0+kfIGjW+38AiY9cy5wb/6qvfMYXXX3/bD+G6c+sILTDvK5cy4BFXhpZTKvSITxEPThqYBFOTCpgKO/Yl8onYQAaVNGATz78YMubZAV6m4zp9+lEfL4/mF8yrP6jZYJlHx46dBp5wPCVDKKnWxF/MAegzVuvVg2N+BT5eRx7/m6Sm45PE442eYzJIoiMWVzn/2DFcLkq7uPgTR6U5btAM6p9nG81ef9zUIh+26gpyHDw9gmWN2GuLvBnvv3AZn/ycaPM85WnX4cdvezZn5C6WqmwTcuHSt9Ac7CKlZWFGORRyRSwtn0D3cIinnrsO44MmLnqb2O3s4OlPfh4e29lCa7CF5UoV280rcC0XjqMwkZlu2WwRh/t7kBQXtUaRekG8gLiuhZRSRrGQg+s24Voh27IsVU6jNTnAQfsQp05ch4vbD2C3dQnXrTwZ8iAAyTyruQX07CPIGVIwAo1iBfmyjo0Nake60BQJxUKV6QqPXnkIJ9aeynE8g+EetvYfQDgOsHRiRViIwECGWo0ebQQmJq6HvYMHkM/UcGr9JgTyAJcvPIixE0DOZ5APyAhWQaRQZmsahpFhj8NBr439vR0UFtZxauUkfHuA3aMj2EoExfeQpm2bihCtik77kJGltJTG0LUhyT6uqVXgGQp8WYXTGsJACmGWlMIVXL96He6/9/NklMMZxxQTp+bKyKYzmLR28fCVPdx4y3ejP9pGc7AHTU2jXk4jK+fRMNdY1bdNVj4ZH5Ou8OmjRaiUKTLKQeWTmS1j4MnoDbqI/DbcoYcBpydkYWqkbs6h197DmDJc60uwSTmdziCfLcEmR/vOAbJ5DbJeRt7Mwu73UM5oXBD0yT2gWILs2ohsCf6whaig4ov/dh4fvX3mt/W9r/wBPOnWGyGR71lEr5YOCTLcUMaEie1klJwoDan7IHJ7iclPVAfOeuYtz2MbGBJADMcKBhOgUaWCko7T1D5luSYnZXA7Dgr8UMV4HOfqkl2GTGEuZG5OKJKAyKgNzDFd8eoxP4FnZzSh7Z1VeWKiC05wsjiJ76fLSZKkwOjJ3CJzbH2ID5Sc50tFrvAxoZY3u0mqFZxYO8No1JB4gL0JWmQrQZu/RGkhMqObmXQek942Qp+C45U4FovaoEKgQs/+5bfdPkUBqUVKVB+65QoNrF3zDDx0r/ANLFZK3D49c6KB97/7d1nheDD2EDgD3Pntr8PBBBk9QGhLqOaXkK9VMLIHmLgUx5hDvzdmvz/Kdh6NBtCVBj7xkX/E5z8nTOuT28t+7OW47WW3IaUryKfzzC1UDOISRpCp8opzX0nYwmMgVvbye0yq2NiPjkVFZKeiGwgI7Z67kbFxrzeapsFQsUB8OAIwTHLNiB9DVQVXMPFXFbGmhMrRuucI2xgqligSUtMZraY2ab/TYfBGUag9SFfmYKHQgJEuImKKFKV80NpINi+iACR1L40j8vgjhJF+R7w/AWCJfSHZw6bjhk3Ck/2DRC4SDpq7eOv7/gT3P3r/sdd885Nuwd+846PMIZVlDRYVJx65e7i4vEHJQYbg4BJCSINHkrjwI7EDeRFygZz4VM5xAq/unCWIn+DNJvMjphXOX1Ey9JOpEiPTyXyb+/UTFoAJxS8p+JJpOCv8EpQv3ldjCEpgLTEYFM8/UfwJP9JEzCO6dzK6vR7e8df/Axtbgk9Pt6c/8yb84utexIb2ljVGMLCZAmCWs/AnHdZRRCa1+H14YzpQqnHeuoNqIYtedwKHPu7Xv+2l0dnVBibtEbRMCWpaAkY9LDcW0R5NMIDFmyyRdUv5CuchplMlbG9fQX2piObRLk4sr6E3GmNz7woMTYMfyUhnM8gZdaiqDKvbRK1awqc/czc+8bdiAV5dKOMPX/sieETWDXVWrxBJlEA7YookiwBtmgQPi0FAhZ8rTgRkYkuEVTrpU6ZiDGPzWpush/Gphs0n46zC44socUNi1ItPLsnXs8KHP7qr1F3zY0ic/OkOx4vHmJ4hTkhxC4Yh7zkEbZ4jymXo7LBybOLwN9PfJc83+9n0IedPRbPVXjzWcWBA/GzO8292p7mnnqKDx+kPMyyVsLwAmqKiXFll3yvftTnrVtVJCahhEnh461+LLE+6/c3Hfxu2G6I7bmLtuhthddvYuPwAVpeXIUfkKWfg7OlTONo/QjlfQ0Yzcf/Fr6Jn9XD9DbeifdSGPTmEI1EFZSMVhuhaNsb+hN38G9VTsIIArfY2Tp9cBiY6BmMX2XwW7c4hRWCgnDVRL64ionQAg1zsRuiMDtE8miBbrHA6x7XLZ1CQdTzSPI/1+hloOTJunsBUKggDFflKDhuXL2GpWsbYcrF7eIByrY4LV76Oeuk0dJVSPi5DTRkomyX0yXTWHmB5cYX5iV5vgrELVBplhGR2apQpHI9NsMm37OLuBuSU4MOcWVlH2cjhcLsN25OhZE1EeoiN7fOsyjt36juQ1XU2B91pHsA0DNSyFXjBAFFuARh2YU0GsKgAVRQUNAWL1RL6gYeJbyDyRygbJdjoY6M3xHNvvBVbD9+DLWsEXaVg8hQKtWVMjgZIBR6+ceUC6qdOwtSBzeYhsqkSKkUDKVlCwSDKiMkHQEoUkP00WuMd5hCbxFORUlhqLHOL9NErj3KMW9bQkbZ19G2PzaZ1hfgqE7jhPiSvhlqtActz0e63sLTQQM0sY//wAOd3L6NgFlAnXmW5htGgg8lkBNXIsWdZo1FHVU7h4g75/23CRxZf/Owj+Od/+sp0PL7wt1+CxvXrkH0bKtm0kCk2IzoGxoFoZ/lETA9oPJOok4q8EL6rQbhbETLosmKbkKKxTQbGQL1MhaMryq5I1AwUOchG1JIMzw5gpskCixA2Ybck5nFsIh8jB4yUJbdpO+qqNpeoAKd3SwrC5KA2tbnix0r84+JEiKTxNV/8CchjemQVICQhFNSvJm9SDbYXoFo7iVJ5Aa1WDyPbZSWw6wgEkFu9IFpODpHdhTXuiBg+EiwQ5y2Ox6KDZefyDr7xgRk6S3YzSUtwfiEslkqwwj5u/b7vwm+95jbonoS+LuNw6zw2e00YGYN9RfnwiRSru/s9MtLVYNuEqCo4tbbKoqbNKwf42Ie/jM3LwomCbpTk84dvfCtuvukpUMhGKVtGvlhl4RcXdpyXLJPwVaTIxEUI7UHCryTO20ui2ej7IASFakBLMwJK3DYSqeiGzoVOt9PhjhUVX2TWzpmyZCBupPg+9DsSh6QMlYsgem9myR7iY/c8wTkkikOzeQTPHUNXI+haCJ8OFWGAxfwSNDOLKPDIhjLm1PlstcZdNYqno0xwX3jKEeePSjs3TgJJiirhCiGoBIz4MaRJ+Dghmj188DMfwqc+98nH718AfuPVv4Pf+MU38P7MXn+9LnOFO90uDptH0A0jLv6EIIKKPzbCjlNOWGQz26bjIf/4nl3C2xOXGKNtV4Ef09PQEwAuT1QAin1+DoNJplxCu4jnyKwLJ/pjyTlsWkwe429RERgnadGYmaKUcR1CHGAecxF6/SHe8b43HUMCn/l9T8NrfvkHIE18NMl2TNb5AjNVE0fNXchaBFPNMpDn+3S8pWSsEAuFEgU34WhoQXrnO38i8nUd1aVVjAYDjHsjZDOkqCrDHo1g5GRYzhgj20GxssRGtOTin8/mEXkKBoMmigrFuZjoT/p8OmxNRijUylgqncVwfBmLKhWOwE///LvQPurz4Ljtv3wvnvPdN0CLUggpEJsWWlJPxZA6uYRT9UrJH8xRoMAhTgIhB/OQfQGp6AskavkKrgBJ4flz4eqaTut0mhaLlwi9FoVgPFVjtdCscJsNpbmicLoMPo6hF9dQ8XCJF+/5k7c4gSQuXMkaLU5L07icucJvqr+Ymz5Tz70Y5JtH4rimoz9KMhDjlzIllfLjXMX5eYKpKa453nhit/q40TFlDc0A99hQNH71ZFCZNooolBZIY4Zu+zB2c08jkyoilXHxm2/7ICxbiHHe+p434OSJMsajSzjqR8jkUpBHLgrZDGxq23tZnG6cgO9MsNNqY+RO4Ex2QZxuK7OIBSONjD/AtmUhFclwnD56gz5C3YFZKKJaOgVv5KDT30YqT4eQNJSwiIxWg+3uwx43kUlX2EpEMzKQ0wqIbN3qXoTlBThzzVPgjicYtFs4fXIJ+7195FLLaPUsLCwWWf03tDxoZhq+PUJkK8jnytjceBjFYh6OvA0vNBBFaQzsHRiSCVPNwTcibO9soFasYbFah+7IsCMduqmhnqlip32IVLYIw9MgFca4sHkftI6KbKWMCUchaXxypudqtZpQUzLnd/uqBT+sIiUZSJPiUJogmzJwYvFJaHa66LRorsrQ1QCHhM6OLEZBqVXqDh00ezbKFQ0LRWqT97C7d4TnfM+Lsbt/meMaJZei4Qxo9Qo62/vQPQsPty9h6dRprOXW8OjlB+D7GiP9vdEu0loFGTWPal4HXB2lbAkH3j4evnw/p5dQ272czqFcqqPvEwpL7vQT1FUJk1GIcaSglM2jOWpyaz6bqcCxgWjisbdioZiGpCrQzTS2dnb4wPrk9RuheDou7VyBktXZX2w8tFmYVtIKOBw0sdc9DzVcwJKh4B3v/CQeeUxs/HrGwH95y08iXy0KVAQhs/h4o2RXO50tKWjBpIWUFmQqBkjwQfGaxN9jGoSkQJFUWHYIRVehyx6rI6nacQMJwzEtBZR16jMHk8INVJ2oLoJPyMUEtYhjnqAovwSna3b4E5N3akEVz2Ve3+JC8/h9Z8pJ3gpjbtKMoE78xhlBZiYp4WMrH0jp84q44hHrJ10hmfvSVx50rK7dwDYhY2oDt8fo9bocZcZoIaFPegopKcBocMjoKiGipBRl5Sgv26KLcPf770DniohXo9bycDx53EpVreawfF0B//2Xfw6LBTKAJkrFCAVDRlcKMB6MUMzIGDh9GKrB8zpr1iBpLi5c3ETeLKNazONfPnsX/uFjIn8+uT37u5+DN/zqm5DNZKBLEurlBRgcTUn2KbFBdlzkMfeZYR6RlSxehVD/sh1MnPlK9An6e9sLoWXzjOqndVobCG0LUCzlMB6O0O32eP3lzAEJXHyxOEQiJTOJiYSKmN4pTaf5IsYgizM8l/c/Eky41oTkGzBSEVJkkG5b0EMPC+VV6CkTEdFe+NqoOyYi6WbdNFL4irQPagEnBaAf27EIIEMUfuJQk7R8hVfu5776Obznb/8fjCYzv0T+LPN5DAeC4/mBd3wc3/+sH+RxNBmPMRxSnruMjY0NRgIJ3aNWOBXCJEahvT/Zt5PPSbwXYnxeTc2ap9rNDkHJpvgE6Epc0E1/cxVoMmVTxVOQ64OrD0oxckM/FnnMwqR7GpAQv3HHCsDpJYl3kw3kma02Z+4dc0mZKyiRobyGbq+Pf/z8R/D5L/3zdNw+9/tuxs//8o9zXUZJWKTudbwQB+1tGAGJsjJMNbKIAioDmksRrDnoZh4d14f0pf/3rdHBxEbfsdmM8dLGBZTy1GoyEKVyUL0Qk/ER9FQOS6Vr4ERjPLh9P9Yb6xj2LBx1tlEqUJ4nxe0A1VwVe+0Oe4wt5haxtlDCxdYVfO3Lj+GjH/g8X3i1lMW73/hKtmHQJRWB45K/C5smEsLN6iYeZGKQUuwbt3/DgE8p9I9k6QLZE6ex5P7T9sdc4TM9Accu5ZwVPP2w45iexy0380XgVSNl/rHnTt6zUnL6cfMpmK+RT70CLuf4qeSHzAAVbR6GgcUKEleLYsEVTyGCv8UGEA+UKbcw/vmUxTcr1+Kz2tz7kxSiPHJndV78lPM8ST5BxXeL/zeFKZNimX6u6ymkM3mMhmTpMoGZLcFyPW7nNhYK+OP3fQznNw75In//7b+J0ycKUKQRNvr7SEkmDMWEFgn1pKWqMDNleL0RVhsVfPPi11EyazCzOis7TXMRlXoOdl/CeLCNrjuE4jmMQN/w5KchbSjYbl5ktZvhAsMgg9W16zki6qi7iXJaRcrRMbQduLBRbFyD8aiJ4fAIlSLlYGb4wNMfnWcxh65U4cHHYbuHbEZBMByhnqtjtbGG0E9x0bV+agXfuPchPLRxP3LLNIZlWCMXWkbGWvUMOqMDWIM9eF4f+ewirlu9Hg89+i10JRkZmpWGycXFk06swhtHUAsmLmzdi5K5wMj3ZODBNB0YRgG1xdOYjCP0ugdo9/ZBHJm9o01U8pQRSQhNgOXyOs5d9yxEnouD3S3sbp+HrQTIZ1NQUgoCQmImPixvgM5gCCNKI9/IYaGSgdMKcd0Nz+Siequ5Ax02BlafE4EGozEMPY3LvUdxcvE6qIGOw8ElpKQKJyh0J5egZWqoF+swoxJH41nGGB6hC10LA2sfjruDPNnYKEUU0hVIxFcaDVHJpZEKJLTGPnzyFPWG6Ix3ESgKTLKWcmWoloTGYgXdURO+qSONNEy1gkqugKPDbYy8MVKmiRyZY4dEoJ/AilpslttxjhAOx7j5zLOwsrCAW299DQYjkRRSXaviR173YlZJE3dQjgKoVJ0w95iSbsmNQKxNCd0idruID5W0gJOCV4bM3m6E2qhwHR/DCfH+KL2G8k0FKkOFEd2ofUjln2ghJUe1ZAaKnYbNrq7i9s4jfLxuiFVh6sEmVsNk/bp6YYtxwWk+rKg6OCkk5kvHNU28qMQt7DjTd75NQfdTlQJS6Rr6Y5s3/1F/CJm83zQZCsWhaRqyqTRGwx0ElGLDGcwiHi0pnegx+/tN3PVuYfci9ogCWl0BFtCNCqIf+uHvwi3fs4hbnnQzR5QeHR0hKsq4trIGTCJc7mxDzgPeiHgfxEacQG8UIQ9dhL0JDCOLP3nbJ3AhLv7pccne5VWv+CX81x95GSLPRjmb40MWeVOy3V5s2i0uNn5PuVUXR+TFazC7TsSfFQEUIrdemCjT2FD0FDwphZFlwzSJ+zZgasdCvYTRcAzbivnrzLmktqwX7wkxfYBSrqhI4GJUYd4ex8xxZ4vGEx1KIhgZHVpaZV8/2fVQrq1wUUXWRQlpntW+TKPyhJqYvg5DzvYlsQeLL+N4N+GNmaCdAnDgt4STTGRc3DiP9/zdX+K+R751bKDVVhq45ZnfiYeSOcpVAAAgAElEQVTu/BZ2drb5d//88a/ihnM3wppY8HyHOZx7eztotY+46OP3icQwcQHI7WB6X+d55zGCltjsTLfKGIET8IrYt8SBJ54biQXcMZFUPEuSAR/vr9N9fPpg8cFsiozHLzUeH6ygnnoJxnqDaWRc0mYT1yPwmtjyJWktzh5OzORYjc+qalJ2xxsxH75UFbd/4l34/Jc+O32/l1dqeN0f/ALW61V2z9ihTHsnQC6loedMuJgf2RZ5GWChRAp4HY4vwdN0SB/6+BujdD6DQaeLXCrL7vpUCNqjIVw6DWsyJt4Ak8BGRalhdeEa7A22oMhEpC1hq30AVbMxHrU5Q3CptoRWu88+bXlTR8pP4ZHdLfzT3z+ER2NPuB/7gafiR577HQgJAQgzbAswJdHOMeVY/k6FH8XQEPrHpxOCqAn9E1E27JY1lV7Hx5S5FWwKASc8BS6khJkmi0imRZT4cMT4Sj75q1G/x58ixE9mpd/0u3kFLR8PRKIAo5T88OI66HQ5swCa8XZ4sMSGn8nVzJ4l2SRi/mly+j82Beev9T/Dv4/9wfG/jifa1UWtACRmmwgbf9Iaxd5lMlLpFHQ9j7FFC24aNDhvv+Mf8fX7LvPjv/ynfggve9GPommNcBhsY4VaswOXC4shxflpCjKGju5RixE9d7QFLaNjYflGXNg5j+3tDVx7zY0w1DSODklJO4RnjdGxRCv0xPoKmq0LUF0fdphm8rlHbSddxXB/D/VClh3siafqBhFymSVsHjyESr2KenEdrj1GJpvDoxfuRko1kS+W0R50kMlWmXO3trCKqtHgdmghvYBuNML1yyew2dzFv9z3D3ja054Gb+Jj5G8jm7sGk4EJLzhEmtrVhgJFpZDvKoYTF2G+yCIWs+jDCHNIywoODw/xtO96Plu3eMMe8yEouk43DRQrDQytAY46baTTNobDIWqFUxha+2jkKhhah0wUr5evQaa0iObuCCklwH7nEob2ECerdWSLaQS5FKzeBAdbG1hZWcOwM0GUKmBxoca+UvniItu/HHYuoZxKY7835GQCEtCUU3mM4UMJTBYttHqPItIygGLAHWxD9yrIlKoYu31UNB1mqoDt/gC1UhWOQ62eJqq1JQw9ivFaQmc85kzZoh6hPRjCLJxBWkuj1X4EvcE+jLyPUnodo36IjfYmlss5lPIL8K0QpVoFnUkfoUX0lBwO2vtQdA35VBWri4vY2H4UuuvDCSgSr4lstoxTp56C0HVQ1W0859bfmo75a595Ds++7XmCfB1vwuTnx2Od0D9GvAR5X6B0M+K7UPQJVJ8cC4R/J5lTE2pmsPGwqgkz6diUID7j0QaXFFiPW0ZmtI1pQsnVK8AMBZnN9qm8LUamYt7WdHMTLel5JCPpAAjbqLgQjAtEbm/ST7lAjIu26eZK6xWRQNJQpAIGVsRKYEJPidRoEF+LhS15BD6hz22onL9M1BFCJyklQzw+/Xvgjs9h796H+TMp5LK8xhOySLd6uYwXvPDZOPHkDM6cPYXQk9FtH6GSLWFtcRWXN7fQHXVgZBSAUNVARnd8gHSpzH//7buv4I4Pf/GYvcuZU2fwB7/z+6gXa8jKOurVRRgk9Ahi5DVuc84EHrHYg/adGG6id4wKlaT1Rwd7RtLINoWKP27fdfHh//kR3PG5OzAcPV7x/J+vwv//f0Odup976c/h13/mtXEuLeVYi0QbssWhQtVxCVTx2VpNKHOFeEHcBGjB6C9/7gL9m9gjfPjTH3xcu7deq+Hd7/lLfPGr/4S9vob/9SGh/qXb9j3duAMnghq2d3awuXFFIHkxB44KfZEL7IqDD2tKhACFx2esAE74luzRGW+QiYhTfF5il6KlP7nxYWmqzhX3EZSsmU3MsZ38cZYxs7pguqMmFjoJmDI/jeO/F381hVDmlPoiQ3km9oz31fixpq+HSxxS16tMjfNdB//w2Q8eQwIbKxW85fdfDUkOcOR3UM4YCCitKHIxnrThu2PuhpGThgeN90DXsSC96V0viXLGAs4uX4NOexe+RqcXFYpLpxALHc+BmSK/pDFUJ4VipoFcKQXPGeFoRPL6No6OdlExS1AkHYWCyTFRZYrkYdPdxyClZPzJG/7nVGX1p7/9E2z1kEtnIXkhRkMLPlmJcNK6+AiY50cwdUhtX4KCBUmVCkARTUMMxmQxfuLTboL8JR+WqO0Esij4eGR4SZNX1J/JqZlbIWLEPcGqnAwn8ahxUvB0siTQ9GzQJZkkosilEw3xDqkNYqY1+D55QpGkX2CDSSJBLCyaHrj5Smb/EQ8/LVbnLzMZwvGrjqva44o/MbHj+T1rMV213sysYWYF5IxKngxWyt2M1cxkYWBkkM8vsB0MwdG5Ygn/52tfxf/+wj386Le+4Eb81M/8VzhyDs2Dh1AuFtC2R/BCC72jDk6tnIMzHLAPX0DogWqgMznAyurNaHf2sbFxH4rZ0+gyzaCKXNDmgiibKyKbK2FiBzhZX4MppbA/GWKxUMD2/h4moYe8qiClAJqZwi557ulZjpG7cvQIVL2ApeppGFKEdMpEs7vNmx65rx+1m1g7eRaXti4jT1ZHegG7j1xGTs2hvFzmiSSHKobSFvqejdOLN6B7dBn9AOyJp6gDBBMbGb0OFxZUOUIxv4hcfRX3P/BlpFQfGSWHxUYJY9tHsXIOUhBgRERuf4Sxd4TOaAQ/MHD92Ws4YqzbvQQ1klGsXouR1YHi9dljzLVo8kQISeDh2qzEPGzuoVxZRjlXxcTpwNdcDNtj5NIllI0smp19BPkyzHwO3rCFWuUUglGEibWBrkVimhUMejvIFMpo7u1CzWQhO/j/iHvvKEmv6tz7Vznnqq7O3dOTZzQaIQlJiCCBAAmThMkGrkHGNun6mmAuXGO4ZAyYJBswiCSCsYQkhAkCg0EgBEgozow0uXOqqq6c47f2Oe9bVT2S1/r++Nb6Sms0UneFt6rOOXvvZz/7eZSkQM+S4kz6FHb7JOMRP+V0ga2qm0g8yJjXjssa4mxWpvxEPmaGZHIvpfqWEumeUDzFJkubWWZGwvz27j9y4PyrcdhclOvzNOtp2q4cFvsMrrY4DKVxtEVENo6XoBJj7olkS6OC1+0jX8uSKiwreY7J5H7VRhyPusiUMhQLZZKTu2h1XKrYvfaqi7j5G//G29+rBwzkdvnLn8p5z75QO9yo1pfyPFCBU9wM2j1oqI6XTpS2DV+ZHCFD7NlEBRBNQPU7Q9jWpukpmlCvN7E+pwx+cF+UwAhgWiXdrPT654zZ9lWTyUMhrn8SGttbB+xzNvbQ/6rEdUgBQF2R8ZwaidAP1jW1DmLCSesT32VYRsAAMaFvRVnPyqR3C5u1oaQ+sHVxOzyE/V5S6wsazBBUw6qFpLVosU4Aa7kid378hv7Vzc1MsiRKE50O++dm2b1nkqf8ySGCY148dh+V3BZB7yguv521zQ11TZ1eG5c3SKPWYGPjNMHIBN+94Q6O3KcLUPP2+lf9Jf/jla+GVpOo7IP4NBabS00IK16WyZXsJ3s6sRcEzBTsV9w5I+FXkisGV73RaKrkr1wr863bv8m//+i7j2mN/vffyP93v7n6imv4wP98H1Ojk5pHJ8CHxaI6atJZkDZrXaZ+m5r7p+zm+oW/JgQIqqkoVYbvk3w2t9xxE9+49RuPeU8vvPYZvOkNb+XZVz+PX/3k57zjHz/AfXdqvu2BPYf4+b/fpYZWRHS9WChx5OjDSsLN1M6T++lpc8NOTtnMaR605qAOOIAa3DOHUobXp7GnhsKjucY1sGYmXEZCNtRF2y6rfi5oYnwvxo8NDMdA581mmv5lPwIPPYWZWww6lPqe+np07mFSO4ydr1/QPBuMazfmrBUf9A8P/JovfOOf+gtmfCrGa9/yTCKhmOKZS+xwNEVPsUtHVB88Lip0qfas+LxhOtUOlvf940t7kXiUkfCkmjIUwdZms4ir7aDTsCm/0HotpdSoJ0JJMoWcMs6ulyTotek6LSytnGDPxF6ikSTVdpHGVkOhI2VLjVypTKWQ5qPv/b66ULF8+ad3/imj0RlC4iMM1CslKoU8zXpdJURd0e8TH0rh+LUbKulrGtwE0SIT6FpPW5letfpLH/roh4bizCktE90zDrR+0qfRQEXp6FfaJsl6mG9z7ik6lGANtVz01zq4rzIDV/pQhjAmdqV/FUsE8YTcVEsV8tmytkxSELiYX+sWg6pWhls55ubUp7HBgRhakerH5y7c4eseSEIMo+rm59ZHP1UVaH6e5mOGUEdjyenaSVamnhQ0jgti8Snq9YrSufOJLuSJh7jxNu0LvOvQOM985SXsnDhIzO5mLbWC1++hVS8o7o/NHaJdrxBw+IlHd3H30ftZTy1y+LyduGxOljceYW7mQrK5EidXHyUUqCqUZUdknGyvzvzaKjsDkyRGBQGaJxry0GxaVEXpjDhwOZxEnVGypRouj5Nqo0rPUmFtLUvXKmLSM1RLUjUVmd2xC68MA1QKuL1hzq6epW2FoD9EMuSlmi3j8noIhb0qCQ0GZBBhi2q9qRARl6WgrOV8AXAJSmYRnco6nW5GcdZmJw+ymj7DWHiOjbUlJb4ciI7QEz6f28/Jk6dxNAu4Qz1svgDlYhePqoC9dIQf53KwstUmGPAxNWIhk05jaXqVw4gjECAcDBL2RLj7Dz9mZHwCl3dMofN+vwNru6WQLm8szOKJhykBQbnQTouuK4jL52E99wjUYiRiCQrpMyQmdii9wXK3Q8QrKK04poTp2OpQD2Nzdqjaynidk4TtcUWqlyJwdf04TpesFBGvvoRqZRO7rabkcNY3ttio5An4fLjyYHWP0A5H8FjFD7REK5enZvfSs7vx2btkmxlCHh8Bb4SN1QxjiVG8zgrp9RKhkVmaZGl3K7Qbbmp1Kw53jY6jScKTUFO3kaiPYrqoPrOrRIT+rz7M9+8YOIU8X86mPVOGO4cWLrb2hKOsg78kgaIm2JagKGW0YsEbQceUyJDvyJCg6reHDP5xn96hDnQ1VmsQ1Qf7a1thZ8YAlX+ZfGIzAZXXHeIYn3NE6QA59Pv/N7mFcbb035MqTIc6I/1qWidtChVUPskt7E4P6YKPYs2BU6RgVHeggdthYzQeZyuzrFB+SfDNNrAkHMPl+6mf/64vDu12Otk1M8bxsys87cIDNBotXvjqaxjbEyUajpNfXqPc7mD1dphfWVAdLI/Lq1QENjJpHnjwQf7jG3eTycjq1rfRkTE++t5PsGtikpDbTyw8itXrN/TENNdcR3Hh9xl0HAMhkI6T7vJqRErOa9XulT+iSSucvHqDpfUlfnznj7j5Jzf9/5L4TY5N8Zn3fJonXXBJf4JX1qHEOa2n21Gon8i8CDqukEojv+8jYub3bCRIkvg9dOx+vvCdf+H04kCSRD6qPbtn+N5NP2Pf/jkK5QwnFze5ZN9hnvuSp/Czn/xWfZwvff6f8akP/is2a49yucWjJ09QLm3p5M6ge5mAg1q3Kgaagcbgnyqf44H+n3JS0V9W//p1UmXyWg04xpRRMiwP++9RFWaDTfOYCD/063NmsfSrGrMFJnXCXGN9XGYIi+nj8nq017CKM/77nAptewQfxHfFJLNYFIouuYo4oj147Ld87oZ/7K/veCLKJz/zdlrNBg17Blc3hMMi8SxLqdukUK7jtLjxW33EozEsn7/hb3rBEQ/FQk1NSrkDThqi/dezUaiWsLo8TAbiygi6VM1SbubxucK0K23w9qh1WhQKBWaS+5mYnGQ5c4R2pcHUyH7WROKh2+De/7yH735HO0Ic3j/NG196OdNje3H5gqryEBaemlFp1ilXKmqaUSzeBEZvdVqGEbaeUlKwtdH61ZW1tm7aRoweGus2SWx9OoD5UfU5N1rIWJahnhTWB9JAT888EMyF9jjl9DDoNmzHpHIoafnaFHFVoOxOq0Mo5OD+MxssbeR5zfMvJrVZpNMSeNsct+93ibfltXphGdNIfV7GEGfoXCuo4ZXUv+yB2ry5qPUeGLwvE9szW9WPiRtDu0HfVzariOVaFXclEB5THChBovwBP8sbZ/nU1zRnITkd5rl/tpfdk7uVQKrTYcXvCdAqNpmc2sWJ5WXyhQ3Gwn4mR2Z54KEzpLJlpqfcjI1OU6VEOBBVLcxjJ+7FGW2xd+aQass+kl7DaingaRao261Y217aRCjm8oQ9LizurlJU79U71K0WRseTrG6s4Ot1KVeKFKiRr8iUcAS/x4PTncDSkOS2xcToLGeX5wXSw+Jw4fH0CIoeYMPO5NQMJ878jl4tzGhshHTpBB5HgqTPzen0mkKR9uzbzfzChuKwLS0/yER8DG9nDLvfQcg/w70P/pxmu0E0EQNbk1rNoTx5Pb024VCSkckZbF0XG4tHsfvcbOazeC1NeqWeEmuPJ8dZLS6zspxi1JVgenScvSOHsYWj3HX0Dtx+mxpISeey+OIBJsenOHP/UQg78HQaZKtZEoEIrp6fQqvNZm4Zb7TDmG831YqVrc2zJCfH6TZKZIp17J4uqfo8M+7dXLD3ScyfeZSTmePYAl4SgSg98W92jVPpFAn6e3TrdqwW8fBus3f3xTRqGdZXF6nmGjy8cFZpgl158GJSuQpbXRvj0SgzE0lSG2nylQL+WFCdE6vlTcYDAVweH0cXlpgencXrSlHIFOn24nhktLbXIuyNq/NCJGDavi5hzzhbmSJeX4tyMU+lYeVFz70KT22dpz/vAxw/nVbrUyZJX/K+l+OPh5XWWh+dUxIxXZUMCjOjJYigPMDQHDUME9VzKCFgo2VlqI8ZgUajRwN0UBArQ9tMHqgC3JATh3n2G5zf7UWbsWcfD90broUfs3nP+UFfcmZ7Q8E8DrSiwsDRwVR+0+ektIZ1EqjUGxxW6o0Q2ZKTnqONQzmptLDZe0TC0iHqsLRwHJddRLANJLCPOOlzt1VrcOc/3tC3iJubGiUSjDAS8VHIlTn85MMcespO7TMfivLo0ilclhqFrRRuV1BxeB1OPzf/+3/xkx9sdxm55qrn8La/eisJf1glkE5fCLpyTkmrVp/VSthedWokSGsHjv4AoUykGkitifgJEiNtuVqtxsLKAl+79avc8Zvt/sHyiQtaftmhKWYTUaLRHTSsbfA1sYdcHN6zg8l4iK7Nwnqpwlo6j73npJLJKRUBq/AJbXpAIjE2SqaW4/iRR/jWl39JrarFzdVr+AP81SvfwNuve6vqNMn7EX1f81rlfSkalbJ1MxJAI+6ZbSAd9zRdQb4RGT0pVQt84VvXc8evt7+vSNjLdX/9Ig5fvAO/8zyefPkLwWPh61/6DFdd9Vw+/dH38u3v3qauTaZ/3/qGdynO4SOPnCBfySmOsunsoZMprdur/Xl1Iiet6n67XQaW1F4wZJKMeNgHXIy9YMZJ+VvzMg05lm0TuOfun2HQQz2xsZf1Z2ty3ofhHbMtPoiew9JLJhfRBFA04tjvqhk0CoWwDmH4525XPd+pgSB5BvXuDR9m0WVu1ps88Ojv+dwNH+0/9PVveBGXXHoIt73F+voqgVCQWrfBRmETp8dB0OWnXumSHJ3C8tF/eUUvX2sxkdyJ19ZldfUUQXdU6XBtNVeolurs3fVE8tUy3Upe2Wt5fCF8dicnzp5mLZciEvUT9ieIxsdotuvUa9ICcJOtbNHrbfHjb/2eX/3quLrA515xkNc8/xnEE1JlK08kQ7Fcc+NaUpXU63p6qlGnVCwpTzxTnNI8lPW0jf7ozYNRH1TG52AgvIPv3KwzzcEHA2aWLW1MCGsoVp/VJgdiAAubxcLjnbiDBbOt32J+eT3hK2pu0UjMxVqhzme/+Ut1oW973VX4HQ6qldaQ7+9gOGPQajFXt65uhlHG4Vc3V4Hx9ocC0bmtoO0LXFdhg+VnbqJzX8fcDvpvSdyFpNpR0hay0WQYyBeI43R71SEejkWx28q8+f0DLsjnrn8+UV+ClUoFf2yGolgJhoOUShWWNjZo1OpMJJKMjSU5ceRRgqFJbDKMVGsQnk0oQddcapX17CY+jwUfLlzhGBWxWnOB226l1ABPdIKNrbNk1xYIegM86eDltDsWHhT5kWhSSddks6dxNnp4bD4Wi0tUulaczh7tRp5odIKVtLjfoKZ3y4UKiZFxCqU6W7klItEwYU8Siz2AtZdViabF4cZtazEVm1Ro0fLWacrFKgcOXEy1WGAskWR+5TR2d49uwcuFlz6VrVybe4/eQrteJRJI0rUVSaULWBDu4xROa5h8ZROXiDU3ctiDAdLZAqMuG5FAnLbIplQadByQLxXJb2VxBL1Mj87RKjWUKPt4bJxqqUalmaHaqeAJxKFqodor47U5yHWz+Hw+Yt4p6s0GpcICAa+DFm7lMUmtxvjOnWylUhw9exy724E92GWvfxfjYeEFn+XYwkl2TOxUMjS5yiaR0BQbmRz+gJNms8FkKMni2mnlUDIW3YGt28JRLfHbBx6BTpU9B+bY3BKrKj/RUIjZiV3cc+Y+Mrk8+3fuVMilSwKzReQyHDy6ckbJwAQ8dQKeAIWSDB/I9HlQTabLZJy7tk7FIQNjEew2H9XqMt1ujUK5RTIS5sqLnki9uMhFT30P5ap2GohPJ3j+O65VtnEK9FHDWWaCoBNBqeva4lZgzALo88Kc4jU20hDXTrdVzeaOOmU0OqcSDZOSoo95M8lSFBerJM7GuaaQjQEk2D/3hqLG8Omkc7vBuXFucDHE+Po6V/16sc99MoSoTbRDZ7VqCEGlCT3RSdQtLCnjXWIF2AySyrlp9pq4HCJ70sHhAKV93GpTLmXodhraGUTH+z5iY74fQQFPGxZxIoB86aHDyo1KNOmCySgXX7kHT8jGheddzNmlNcKeLi5rT02RL8xvcMMNP2RxYb3/drWP7/u4+klPI+yP4PLHjKS1o1u60sFQgt8WeiKoKwLgXZkCF6RFzAi0SLIe9NBAgdCQWq2mSqYWVxb4yve+wk/vevzE78kHZzg8O0K7VaVraRCbHMU/PkbFYmF0Ok4iNo3bGWUrncFibdKzN2laxEjQqrptnk6NXqNFu9gj4A9y/9GH+Pw/3q7irHm75opreP/bP8xUYlTTjAypNBn+EPF1eXdq8KPVUY4iQrkSxFJAbPOmcmCVBA+kXm79yU3ceNvXtyGZLqedK684nxe9+kry9SZeV5ieq0OnPMqu8Uuhl+a2X/6as/fcw52/0dPW3/3Sj7ji0is4cWqebD5Ns1OjU9OT8nogcjA8oW3xtCuKGdB10mMMShr8+serc0wev3o2czq+z8/bjq09PvdvGM0ZdAD1a5k5w2B/9+Nzv+Ab+jxVBjqMRhkt6G0b0aRAbOcJDoKx3sHSGZTPQ6c8wpnUZ490CcXj/o5f3cJ3b9OWifsOzPD+D76Zdi3LeqpAYNRNXiw7G0KP2qW0nLOlLWqNLJaPf+nVvbXMJmH/FBFXmHz+LAGnSCkEaNg7dGwW9k3t4czqspr0vGDvYVr5orJfOro4T7NVxuMJKOK/T6pvS1n5/onCvdcdoFwt8C8f+wHLS1vq4t553bN42sWXK30oOYDEqFpnXXqySKDLer2upnxFN0msmoQMLPpeRZGpqVRpifilIX2ifCUNat8wZ8XklQwSwEH7xES2zN67Ns02IF3jb9nkcjPzc3NZbFPW34YU9teqAWkbRYQklxabmiBNjnjIVjt8+As/VsmM3GIRP+983bPYSucNTsyAX2O2ZLdB1upRg4WsWzzmu93WLxrkcwaVx0wKdepm3IYP+21J4FDq1+dbDL1Hk6tk6HoJmds0IBcjd58/pCQagtFxokErr3v3p/vL/jvffAs2q59Gq0fN0qBYL5MIjytZiGo7jR0nXouf1fSicrZIl8q4W0EcMkATduL1hZSkyKMrp3A0m0R8wm2o48bGWGgUhztEs2lntVoh5KhTLaSZHJ9gNrFLtUDnc6sEfGFxF6VQOUXYF6FVdmF3d8mWqngidirVHA6LjVbDicsn69BFrVxhYnROuTakMvN4fC6l75XbyCmP0q6lRj2fIxEfp92yMh6KsF4+gQy5X/Xs17Bw5mHya+s0cdNy5CmmSkxNHMTpD3Nq/i6iPh+thptT6w8QjfpxtqIc3HEYn8fDfWd+r5zChD+YaUG1UefCkd3s33Uh9z54D0Ffm5ZUzjarEgZ1RWLKiq9RalIsbDERmlL6df5QEGu3w8LmIrGol4DFRmGzSrZTIhSLY7EGaThqyg4yHo9TzlQJuVzqT8PpJ1sskiquMDu2m7OLK8wEY0xP7CBXy3B2cY3LL3gSTuGDWTdoVJukNipqeKRJiYRrhmw5w2rjLPZ6hOn4DF5nk5VskWJuDX/MQ7PtYSo8hs9tJ5et0GilKLR12xV7i52JEVpWt+rQFfJZ7NYSXtyMJXdSbttodHt4/B7S6RxN8QV2VRWSKtPTPnuQVn2Lrr1NV7rWMqjkiXLJBXOsPHKc579isEb3PWU/z3jdM9SIghzichYNUD2N5CkZE2VZpZEKDboYbUOd2fRFgQ3ym/Ezw2ZND+7qm4Hem60vE/VQiaXZ0hpCBw1dZm13ORxQzkH9t5erQ+dGPy/cxjjSl9JHPwYhdtjb1OQ+yiPlfLRhV1ZsLpsFa89HqSr7pq405ISTJz7I1p5wApXZqeJ96UlIkYTRfDudfAwYxoICmhZxs2NjzE6O0BXxbey8/FXPwhUUf1o3Vvz4Rp1YXRbu+Pdfc9u//YyacbbKe7ng0IV87n2fYGpkWokgq2xUUFvlKtHWp5ZIvRjfm5LkkQ5T10JL6YUZ3DkjCZTET1qmUtAcO3WMm398k5JAOfc2kQjx1PNmmR71K5SmZ20QmQoxfuggBGI4LFZCljY1emwWmrStfiWFlvA7CARsbNXq5IQqZHGSCEWoNqtk0ptsrGf4p4/eoizi5BbwBfjap77J5edfopJZnahq1FIme4V+JOtSrtizWAAAACAASURBVFlxE7s9ao2G/p2Ku+d4TRsJ4EOPPsDHv/xRNsSpaOh2/sFZ/ubtr6TYKSs+bMBmoVDTCXEgGMFCkhc9/Vru+ePP+cvXv41iQU9yf/PzP+KJ5z+RE6ceVdqxjWqDbqepgRaD53duQqfXxGB/yH1tYmlpcAM1wvfYm4mo6WTW3LfDnMHBK+nCTj/HADsy0SMzsppbdAA2GT/RXF7jIhUAde5zDc0R9Ic6zIS0v7f1q5u/74MxBvVX/05fp/AlTd9p9T4Nnu7mZpq/+/Bf9D+ML37pf+PwWrDWqlgDTgqVHH6HXw0gpnN5OnbxXC9h+eT1r+n1fD383lEK6YrKChO+CD5PUGmMVRtewu429Q6EQjMEQmEKhXU87RbFap58rcFYYg7sHqxixdTK89CZB7C63YwHx3G6Ilz3in/oX9hXPvB6ZiZ2KtsXSY7pSvtA1Ma11pSSgRE+RUOQxCrVmvxO3rSWSGm1GlTKJUplsbkx4HpRne+fiMOQqoaLjbN4e6fdIJoqUN9cZYoXaOgFnttvUYeToZU3BNrKlNfj3frrli6xsIdkMkqza+HDX7id5XVtTG/eXvCMQ1x16X5WlgUxFb/MYUukARFb3X84czNWrblgDExvsJDPIYDL73UHeTAZaBT1Wpl8CPbW1Y5+sT430Lhg/Zb1q4n0gBzxcpgKGiiVp8cbUJ63gkYFw6OEAx4++qWvsbSWUY/523e/kMk9YUqptEpUBDWO+SYIB2Ksp+cJeRJKtf7Ewu9IBKdYqS7RazpIRH1UuuKxG2A2vpc7j/yCYiGHy9/FY3Fy0d4nk8qXlQ+12AKWO3am7ZJU1RgbSbBWLrCwssyu6WlFgq6XK1R6JeqWGp1mgIQYydtsrBRyNNoOJsJx9kxP07E3OXLiFKFQGEfPr/hnKxun8IbczCbGOLJ0jEquweG5JyqNzLa9pHxud8YPksqs4Yp4iE1coJI8j6XOxmabjrOgrOICzlEsni6Nqjh4WCg0s+TJ4XVbGXfPMeWPq7Vfd8HK1joLSyfwjMRIbSzz1JGnktyzg83CCm6bT4lR11tVRiKjavCqWS2oqX7hfuwa3UV2s8CpUyfwBvxqGnjEa2XX7H5W5tc4mZonOZ2kUqySq2wR9fvxWsK0WjnlPVws5Um3SwScQdrdElHvDpbWU7icfvbv3g+NMmvpNeJjO/HbPcTCm+QKXZZSZUrZVayeAKPJBKVqhXKngL1Wwu/ahcPhIp1PU67m2Dkxgc3hY3x8jlahyGZ+jY6thqPrZaNaxR+w46JJxOknVRLupwWnr0sls6VaepWmC08govyaF5eXKZXA5ezSrG4yNjnFjug0qa0UZzeXCTqDBINBWh47a6fWecGzL+Lnt9zCuz+sbcnk9pRXPJnznnWBPpxNpE8lPYbMhNqPUn9bFLleOBzKhlJmWw1EUIEphkyVQSUz1AY05cP0c+2HJ3PIwDjx9VCYWYwNc530NerhsaE2rXnYmXu1LxllHB0mimgeJdsgQ7O7ZqAWip9nngtGeBxqsShEQtFb5GwWXUQ5hx24LC46Qhmq16i36nS7NjXdrxNZG/VaRSk4KAUEQ/xOXmeoRGf1j0c5YljECQp4wf5ZwmE/pa0GL7326Tz96kPcdNtdnClnmJgM8fPb/sixh+e3navvfvP/5vUvvQ63L6w8opVigem2oFBcQxRZJXkDQWRz8tQq8kXikWv40svwhMi1/PHovXzt1q/x0PEHH3P0TyZCPOngDGGvi1q9yWzMQXsiSGDXBOGQ6ApayVXFAs6Bx+om6LPRtbfI5rcIRxIEfXHVJhWCgZwl0+Nj9Jp1HjlxHGs3wEf+77eU9Z7cgv4AN3/pds6b3Y1FUREkjzXULcQ6VTlk6euX70oQVMX9a4nPtUajpGOjaQ4aXdpIr/GFb/0zv71vIJYurxXye3jT61/ENa9+CY+unGVh4WH87hZRS0zFcflT60p+7WB8+gp2hXdy8cWH1HX6fQFu/OJ/4PP46dRrVBo12g1JALWErSSP59Qt/Tinl6fRnRJLPIdDJbW6QNLrfjgB0/FKo38KQVQKIwZdVd1XAybmC5idPhMx1JtK/0vT9YzHDw1pDbbMAL3b1pUb4lbplq/+blTLeKi46ucdxtWYVLZ+PFehX5RDjGUm1y6zEYZmqCC94lsOTpU/ferLH+SBI9rV5k+efzkvedXzaDZWyBXy1MTmr2fB5wgyMzJOrV5mq5rD8uGPX9uLJ4UIG8fSaJDezOAaSdJtb1HfSitJh2rdzmgwRCIxy6n5JZzeDpOhhLJkWqocp1NuEI+MY8FNr9Gg2cgp9NDm97B6fJFPvv+H6qKmRqN89l1/TTAQUUmfemcirGpsTE2qNQQqjYpLyPu1Wl1xLCRoC89MtHDkM1EwfL2ipC9kseskRpTSpeYUlFBLr5hJoG4X64rDTPTU8lLQqp5IU5NQxrGnpuOURp9uc2gg3VxPhn6WMTChHiMTbYbFi4kuOpzCNYvh87r552/+J/c/uvSYQ0N+8L6/fQFBh4ONtZxCDGUNWXuSJGufQG0LpVJk9XhlON3v2va3iUGSHSB1xsrrr2v1lgwpF71PjM2gseWha1OrfzCEYiR9/ba7GWDMCkttPIHtO7jdfiW5UShl1OcvQyFfvPl7nJxfVY96/eufwYWX72SltIarGyER9uOKB6gVsmqaz+odI2qJYHU3GXF4SRVTimtu8XjwWCzMJkdJ1xssrKZYzx1T0kO2lpfd05cpK6R0/iS5ahYlTCm2aFYPMecom/VNVjMrnD95AJfPRZEua4tn1KFpc7nJ5HOMjwZpVkSuwE0oPEcinOTEwknWN08zt3uOcqVHp1Bh/9Q0lVab8MgIjyw9TNAeZjYxyfxykUigiKdnpW5xEx1JkBgZ5Q9H/qhskqRdXatVqfeqzE7OMO32UqxJUVOm26uQaRWpdSy4ux52Tu5QVf1WpY4/GsLtbHLXXT/GPxJhM1UhGdvJ6EiSzNYGjkASGxly2RL+eIykfwR6DspbqxpJ94YppZvUWgs02zWS/jgNm4NDu/eQrXU5+ugfOTA9y3I+RbayxPmje8hs9XAnggS7FvKVLMezK3gcfjwNFy67PKd2xLA6wjhCDlXNS6vei5fRKT+LqRVsnZ4a8Gq37Th9SXpS9bcyFPIZotFxenYX1VIGnydAo1bF7QsSioiFpJ1KocSx9DxjthAur4+18hb+roNdI9MsbKaxhoPEHE2alVVEfrbe8jOR3MOOyTmOHXuItfYGnVIBvztEPBQiFkiwtlXhyMIJRkaC7JvehQUvZ1cW8IXcXLp3hA+945/5/s9O9vfBC9/5p0zunVCohUrtOnIWSNtFt2xU6DQ6COZkrxaaN5AHc/jD2EmmFpg65AfCnqqjYVpdbYt5Q0Vpn6el2yX93Tqgb5gHwlAxpzh6A+5RPz/sE+UNnYx+YmcoIBiBUHsUG7zhPhdqGA3V6gW6+6JFcG3iWy2tbaHxKAkvSUYMYWmrOFfoYQnx45XEsWuR81zev0awVLvcAr/7wk19cejRWJhDO/dTrTY5cGiEz3/qI1x//bf46u23ceLEkooF5m337C4+895P8YTDl2tjXVN7x3DsUEiZ0rrTxb/wMPWUrPzcGC40EghJnmrNhnLvuOfBe/jqbV993MRvLOJm/8Qo3U6NI+sltvJayDoc9vC0qw9z2VVPJltI4fN3lYNJr2bFGXDSsTgJ+7qUewV61lnl0lGtrXDenstwizio28bKUpbVzSU++f7vKC9guYm8yy1f/D7753ar9ydT6rpIUQ7VOo4aNm/KTKHXoybeviIjIpx3A/mTtSMYsqCGN37/a9x6x/bBFZfDznOeeQHXvvbZ7N73BJbOrLCxtcb86ikS8SBOm/RdtvAGk1gsEWy9IgtLK5w91eW7X71dXesFBy/mQ+/8DA6XQ6G/gg7L9UnSLWte6fyqJNUcPTQTpsFQjsm384eDClEVL3aFQBvey/q7386mMwunx1D/jARQxVOzQ6v2ogmhaHbaY3h/w57cKlwayNww9c/slvUTVHNVGkWcEbcHgXZA9zITz8EgjrLFMGK/AVSZHEhDPxRx5xEea6/H8TPH+Mj171BP7fN7eN8n/xqHs0apnFG2gR6/WJjGCXmmyOdWaFWyWD7zxb/suW0uGi4/Ab+LjuhytW24PRYKhRKVWp5SpcFkOKT4TaJfZnF1SXqijIzO8cjiQzhcTayNKg5bELGkC/sDyvrHFXVz108e5N9u1GTcy5+wi/e+6c9V1S8bSukLGRmyybFQC1cqrWZTj6sLkduwhJFNrkSclSaOHqwQe6FOR6xraiqAyMJQS8HI4ofJnIOM26ykjekiubOxedT3o1ozhhemmSD2x7X1ga8cAdRkoNGC7q8yrfosy0mS3LFEiFDUyw/vPMLtvxhUjH/yp+dz7Mg6i6c0+XzPbJK/e8M1ii+2tpiBnl0P2Jn1yhDqpg98Q5/JfN1htG9bT0jndQN4e/CcZjDSi3HoTsZmMiulxyOp6kRa+FCCfgy4PN12G487hD8Yp1jJ023WCUUj/OaBI/zwl/erZ37eSy/lJX/2dFaXHsXj8TAeOkze0qLbXiOXXadrdZFZSGHxBbho50E61TytUFAFkxAdJYicb3bYrCzgclsZ8ybIbBap2t2MT+2int2inF3C5hK7BbeaDE1aJZmyspC5X7WfY+EdzE5NcmJhhUaniN3RoVQuKNmacr2uZEUCdg+pSo58NUVmY41dU7uJB4PkNlPYXT7wh9WBnW/mGQsl8Nv8VFotxuJeipkVuu44ydFZHNj5zd0/xhW0E47vwN72UkmvEwk4qbkh4HKr77pWLyn+Yrlap2f3Mju1Dwch8tV1sltpIr5REtEote4qp47eSwA37sgoC5k1ilUboSj4XAF83oDS5Ws3NcpubaVpWlr43EllV7a2saF0PvfN7CEaT9LwOLnn1L3sHp0kt7KGy91m1D/CairLjh0HyWSXqNe2yBRKFLp2koEkIacVf8RLI5elJhzCUptOw0kyITqQboXAdlttZkeSLK/M07WKe0dEkZhbtYyylxwd20mxmqJSKzI+MkmjkMHrs5Oq1sk3m0yNHaJRmCezmWN0Yoa1tTXiATeekIOVfFZxJH09H+FEUJ0RpVyd2emDuLwRNotbrG6cZEfQxcT4Po4cvV+1G6d2Huah4w8wnnBhK3UouKKMJhz4bV5Wlgs85Um7ufbqt3BqIa/WqjkUEhwRyopRCKq2mk4CVZFkJGlGTDAOn3N+LqmOmSiqZMfQHTVoJCYPUGudae9dVeSZSuxGO2xABzH27GN29gDa00WuEWoGROl+7NFnnSkjbUaxPkahtr+R6g3FK3MS02wnGO5LgkRaxaXCqXxe1RBFW4sNC+IkHGhN4tLXLUiaMm5SVB7dxhYBbjUNLoNWvR6Lx8/wi38e2Ehe9oTDinEcDtn413/9Ii973Zv57d33Dq4NeO1LXstH//6fVFqjMqKO8Pw0vUgP4AinT4pq+ZW0qPXwgRoANBJCSTuELyfaeLJOf/XHX3LTj/79cRO/8USQHWEfW207x+e14PHj3WT47MKL9/CM515AyFVnKpqk0XOwnCkRCloUfUP8pHv1LKGYHxwJxpP7KKY3+M3Df+DGz9zRb/tK8ve9z9/Kebv26GFl4+xWNDmbRrmE6yfDKTIEIoMf9boRU5UihQkkaCrVg0fu459u+Bgb6QFvUt7DBQemeOv/fCHOqSkKlS4zyXG2SpsU6xucOnEclztA2OrC4/QozVabE4JuN2uZDDff/Bt+fcfD6qN47jNfyJuue4cWSe/IZ1rX19fpKAcT0+jB/Nx0bDG7cUbXyoDPA5EwrbpwLxsGijn8afebv/113+9wbbubwQ8c7v+a8dWMZUYyacwoa7Dl8Zp9JjBuPr+BsGu0b3AbEKrOCc79PGWoRd3vQBsgTF/n2OzcmfQSeX5BAPWeFMDrf733tWzlUuqF/+INf8KVz76cWnaTUqOGL2qlnu9SEdadx4Kl1cLyfz/2yp64fvjGxtS0Y9wToVbpEgx5Wc9s0GiWaQpno9okEA3gdHlZ2lhRiyExsoffPfQL9k6PYem0KLfaZIsV2uIC4QsyOTbNJz/6b9x7j66o3/hnz+ZFz7pKHWyy+eQAUImSQa40p5VkArharyuCrRZ81hXatn698TnKz2wKHhKwp0G1In6UVQM10y0MDeeah+Hgqxi0fgfZvznir79xE7619NvNmrOgA4E+zYzGhXmQqjelfy/Tb1MTUU4spfjcN3/RXw3PuvoJPOeF+/G7EvzVX3y2//OXPedirnnqQbL5AhvrBaw9Oe4GaJ7ShVbSMLofpSoUg0StjtX+Ib/9CBruUg/eqb7PuZif+bN+wriNI6gfMwDQ9bPp++r/lgltvz+ieHql8paa9osmotz3yEm+/QPdVnj2Cy7jmudciLVdxBt2EnVPcSJzUsnABO0zFAspqqV5LOExRoJjVFIrOOJh1fa31Ct4vHE6Vgfl1gZBGTixuMUkiSPH7uGiw5fhcYc5Nn8PTVsda9dHKGQhWI8SC42yUV8mm85h6fgQpACnh5WN03TIKzmXzWyRrWKVqckJvHZIZ/K0rS1yuRp7ZvcrHToRMK+37HhdXmrtOqvZDfbP7FPod6XdIBjwUsxtkJw+X+kTCgq2tnCMQiND0xUibA9TWTuL09fGnZzA2TaM3bHgkiDoEd5jFY8/SSgwhsVWI7d1Fiduxkcu4hlXPpeH7ruDxdN3YfGMs1Q+Tr3SVAFkLLFbce4W85t4bAFalSqFVhpvwIvDFsVtCVHKL5LNpYhGptUQSmZ9mbXUPDvGp8lsrVFoFRmNjlPOpfGExSd8A7/XiXDOtwoi1i1cLgfRyDgRl5NSs8ni2gLxmPgop7FZIrSbJWKRDi1rmOxWirHxGfyRJLVimVpulX1zOylkK5RqG5Q7LUZjO5gKxSmX0jy6cZa6w0XQP8O+kVF+98Ddahoy7I7ikRZ9Zh532I693cFpD+IdH2Nh/hS5fJZkeAq/L07T1iO/scIT5/Yyt+dSfvnbH7OweZLznvA0soU8lnaO8dAYxfIq2YbwNUdoFStqOnzf7CgvfM7fUTFI9rHpONe+8yV43A6NrkgbRrXaBIEYBAZ1lqk9KH9M43q9W9RPDVK63qZGEDqn96XvZ0hgCKJqTgYbE5Ca96OzQb3fJdExX/PcIs44O4xEUAUJ8xqNs2LQXB7CP4aC2lAn2ziLjERuiAKi1Hbl/FN/SVvXhaXn0jZ3nbryq5bCXhXVKgmUoC9BXOSStMC0jJVEgwHCAb9S1hEqiSSOt3/8K2ye1l2TcDDARQfnSGW2yFW7rKwOfHwnkhN87oNf4EkXX6ks2iyGZIvSYTQQPknwtGSL/Ew6TdpoQLVITURM+HLy2s0GP/ivH/CNW77GRmY7D06uZd/MCJfsmea7v7yfppjRP85Nhk/Kle3WaOqxT5jm0stmueTyi2nZHGymHqKLU9nEhWWAyR4lV0opBH/pkZN8/et/2I78qeRvf59uYH6HqhVvIJfy2TWakgB2VCyV1q8uQDTCKe83ldnkE1/6MML3G76NxoK84sWXsPuyncqtp1XvUeiV6ThtTIbn8NodZHMLdKsVdiRncbqTzKdOkauuMjdxQNlLfuRjX+TkQzohfuOfv4VrnvFi3G6PAmvEoUc8iJWMi1jAGm4pZmQxu3Q6rOi4Iu9R0NlgVM4WjSBvj17D+N9Q4dPfX4ONZsYvk2dr0qLMz8DcJ7LXNJVjOPnTj9Z5m8HbGzZ9MOui4WSlf6XboRTNodXPr3Ccfqd7oGqiOnRmoqTuKHeSgsl0CBsUiZLj3PGrH/LtW7+onnNu1zj/5z1/gbVZwx0LY/d2SC1tKV3Ukq3JzMguLB/4xMt6Hp+bjVqRRDDO4V2XUGz0WFx8lIBbNoiDxGiCZqlFs1MlEY4zv7qI3S6E8mlOnLqfmYjIuTRwirNBNq/kW5Jj4zi7bt721n8mk9bV9Cfe+ecc3n+eTvnk5JTEzhyrNzSKhKhaqdTUpJIsXlPTp3+AGsRO88u32SU5M9uasqnrVCsltUgEIRSCdp+ZaXwp/aTH+OJM6FmucViUUvEFTJV/YyRdawbqa1fEaGXjYXi9qXaqmEYJr7FDIOCma+3x8a//Z3/oY+++Kd70zufg9tiw10P88D/u4rZb71Kfj1c0Et/1CuUakE7lyWaqqprWE89asFW1ggV7MFxEdAJoLF3zjRlVxXAVou+y/WQ/Nxk0N8C5hc42iZ1zYXYjBVRbwYDUg6Gosr8qFNPYbW6SYzOsZ9f56BduUi+xd980/+ddL2N5Y4ndBw/i6do5unQ3bn+QQzuuZm3xFHQLWEO7qLSLZHJnmYkFyJUrrG3mmYyOEJTEyuGkV27SsrtwBQJktlaxdJvKgistqF1lgVrDxv5d+wm3YkQTSTZKy9iaHVzuKLWGg907ZslkMqTyazj9HWqVCsWtskIPY1NxCqsn8TnjpAotXH4nTqsFu1VcOzxMBT3MFxeVB/ZYaBabrUSpJiT3oprenJq7gHK9xWRomkapQsvaYD29RsJvw25rsVYsMT0xRbVSJruRwitm7W47zVpJ+RmHYwk6lgiFchqf18lIOEBqLcPk6GXs2ns+9x67ndXl4/gDQZ544AKOHnkQh9eDxekjUyoQ9nkVJzdTrRG0etmqlig0HIQDDUZHEiyczvCUS69Ryd9IMkatWieTWyCT3WQ0OovNUcfq8OGotmh1O5xZX1EJ6szYGJtZGfCZwutLks+tspZ9QGkiOu0h2kXB9mX610HTHmIunqQr57UzyMmVRWy9Opft3Q35OvPtRWTeUpLTw/suYXFxkdPLj6gBm4A3pkSfU5kzLK4tEo/PEvbH2Fw+pVxFJqfGsQVDOKwyiLOC3dZV6HC13qIqpHR3kGAkzO7ZQ5w5+yDHjv+WYHicZHJOoYm7ZnYTCyQ58sgv6FqcTE3NsLl2ilYvgBcnb37DQGR175P3c9V1z1SG6poaopozatJ74C9ulEJDckzSqTBCyEBZwAxqKnk0C8ihADb0eB3QzSChHTlkP2p00EASTSWEflJ4Tk9KRTATmBy0ePUxYQa4oUCkQ57xbzPh06fD4GzQbWbFuDY0TlUyKi1gxUuUYQu7SuzkjDft0SQRlAEEeSahQqhhvq4g1y6mkyNY7XaVgCmf2labrbU0N/3DoEieGImxmtIDhebt2U+7mus/8mX8Xr8SUFfqhy2xgxPwQE/ESgKhJ2Ml4dPok9kCHrhfdFVn6j9+8QPF8XvcxG96hMv2JfHYuzy0mOPuY4MkVK7nqkuezjMveSZXPvHpdJ02/uOXt3Pj7V9nbXP7/eS+4nbyzKddyhWX7mbnTJxcdQ2Hy4ndElZJ7OpKmX/45LcolHQSKRPA3/vc9ziw74A+y2VyWbh/orftMGhRyoGkS6lcVS3feltcs5TmjlGGdKlUS9x2x81849aBMoM8v0z3XvOMg7zkNc+kI2hdy6L4em6Xj1Y3R61dJRDYq86zuthQ2i1qeK/YaHM29QjFwgpjoWkl9fT3//BF0pva9eSzH/oC5+2/hI7YuDb1BLJC8NT3rFFZE7zQ+ZaZ0g7kYFRsbrcJxqK0FM1MWsDD9xyKb0MaGQbja3t71wyX/cJJP1bFw2FET9G+zDsPP7/5dOZuGHD7+sXethU6nJwO4JP+Oz0n4Go6hUnx0tQIAwDt+yDrostkHsqaF+9omxIff8O7XtJ/9fe87+X4IjAysQObLUq1lmdldZFGu8DM9PlYPvKZl/R8TjepelFJJ4zE53AHRyhlU1RyC9jbHmLjceKxJGupZcIWN+nCFvVulUB8F5ZmXilNFzcz+LwRbH4/+XQGESQsdyy88TUf6l/MrZ97l0Js2t1mf/jIFNMUmFqRbOt1KtWacv1Q/X1V8Rrpi5kmyxesEjBtkq0HFgxZmF6XWrWq/miMeLu8icnb6fPnzCmofvJkjKXL86lhDP3arY7RwlH/a+rF6ONNcf/UVJvWjlKd+16XUMTHv97ya5aMoQ+Ry3nbu1/M7MQkbUtDSZ7snB3jb//yS2QyelrqwoOzvOVVVylf3fX1LTptjW6qQGGQqNXAjIk0mhWEmZhpYl9/0GN7C8dMA/9bQLp/yA8jgIO1bPzU+KxUEOoHBc1RkJZ8OBynKQ4vNUExLcRHdlCs5/jA9drrUyZcP/3p11FoNAnEYjjrHnIFQZt8OF1RutUCjUqaUtdOrlGj6ygxHQuwtiGDBS12j80ykhgnlc/Ts7SJOMJK+T88Nsex03/EQQWXI8xC7kFFfB4dP8BcZBelSpEWW/gdHnrWMTzBOLn0PH5fDLfHx2ZuFae9QyWf4+zSPI6Qk/GQA38vQq5cxOYFh8tPu+1WyMV0JMJGLqX8N2m6cTgreDzCjc2T3soRjE9jtXvYEZtQxuzZcpFLDz2RViXHr+/9L+rOHrPJSQqVKqVclkY5jyvgUYK60n6W17DGoywtn1KtW58ziLXVUWK3pVoLr2q7VKlI63PHNKtnzmJ1dGlKIiQDOY0OdpeLSqmO09qm6qjjts9gt8qIvpWkM4rF5mSjmiHg9lHNF3E4i1hrLcZG9rJaW6JVbqmBLmnpinm7iExP+ZNKxHmhsElNihKZyK0u07Zq4vXBnYdxOW1k0gWCPSfhRIhcs6ImpjPrafbMTOF22lhNbZAvy3P6yBdKhMdm1WulVlaoZQvsmJpjZHqUTGqB1dVFKvUeY+Oj9JplhYBnSnU8wSART5BqrYDDZSdTrtGzW7CWGuydOJ+1eoqAJ0itkFOoRSgSwusdJZOr0uo1ufTii2imVjm1nsYZCONsFylV8tRbVtppK+9531f6y//Jr3wKh2QopKdF6gXyUowrY7/10UCFbBiIvGoYGBZWZjQy9o+qI/tjwOdEDDMJPIczZHKXzUBpMiFHHwAAIABJREFUM1w5JDGUtnG/JW0g8v3Aam7U4WLRCCDnvPKQpqp5/up79EENo8BUP+vnmvJDmwpWetjXhbUrqDNY7TbVGRDUp9XqUms11Zktg36tbgtru8dYLMZILKKSA9W5Va1j7QP/X1+5mbP3Hjn3MpXu3Qff8TFe9oJXKjkxJeWihh7ktcRKTORchAunu0iS/EkyZCaBWnjfqpDAXEH25J1847avPybxczrsXDg3xiU7J3A6u1hCdkI7knzkEz/ut2Xf8so384prXkrA46PTaInmClaXG6vdgd3t5lf3y3N/jT88tF2b0HxTItp+7TOfTrZU5KFHT7K4ovnS5k3avjdd/z3279hn6K021QClAhzsNhxOpzr3a9UG5UqNfLGs2tjKacVwv5J1+Js/3sm/fOuzbJ4z3fuMp53Py17zdKq9FrH4mOJtFitlrJ0i+WqXmNfGnkSM+aUiJasTu9umVEMiHieZZoGVrRU1CRK0B/DZbbzhrwcT9b/43p30rF61PsX3W1Q8BAGW76XTHCR/g3TORNx0nDJRb+EJiqyYyIQ1Gw0jvpsJ1QDhU88znFT1u1j60xxGAPupprGQ1e/6eYbZVTOfe1BYbUs+tyVwA7R/gMwMI39mfNY76pztqEEeRZMwKGYmZ9/07jY6DibFTUob1QFVzyazAxa+/O1P8ps//Kf62eVXHORl111IJDZLISNua2VyW0XK5bzaJ5YPfe7lvVFnlKYD7jt+nB27DxDwRxkNJmnUS4TdTtYz6wr9KNfyRHCSzmdx+HxYnEnsliaWdoNuo0OzYWHP3v2srC7Qs3f4/b2PcsPnfqAuZN+OMT729uvwe0NKGkDB0aq6tahkTwSeBdZVauqiT9TXBjKNyofbGbqCtKmqRts2mVWxgvaFfFwTg+2KYekzSHjUAhj6wnTiaCY2ItliTPpaRA9KQ7TNphwqmrSq/XnF01UONe0ValoZq4k+q55idtgt3PH74zx4XLcvxEnlbX/3KpKTdhLxOcV920w/Qii6k9//7iif+dCN/c3+9tc9m51TEdUiy2Qr2MWiyBDnFHkCLdRpJHnGqazr9AGPRx/8Q7NJw/vj3KP0caDAITbFtnurZzR21wCd1cinfDZCEQgGw0qKodWpK13HQGRMJX1vfv/1/ef66nffQSw6xon5VRJeP91Wl+hIkkdPHmV8NEK7XlO8sY6tRzG/Bn4vGxsbJEIhRuNzynXmzvt/RsQXYnZ0mnQ6RSh6CItV9N0srC8UWNt6GLwuhS5FvU5ShU1GRyexlIQaGKUXCrKxehSPN0TEn6BUkCq3QoMG1WqeejHPeGQaq9g6NTIERoJYel6a9RbFUplQYByHtUNsJIGlV1cOB1LANDtF0rkUqxs5nn3VqxnxhlnJnOHI/BGedsmzaBbanF4+Sq9XZGrqAKlMhkq9QMRtwVlr8+jxFSZ37Ca9vsZmp0TU7yESDpCcmGBjcxO/24PHZqdcyXLe4SuZXzvKqdQpdiQOqesp1JZxNbrUSlZl++b1x6hXC+qzmZt6IjQtpPLrhIMh1stlKs0qh8Z3qv10YvNhKpkChw88hZXSIpVSEavbT7PWwNPqELC6cbm8uANBGpY6zVoWuzvO/NIG8ViISmOD9FaTSy97Cun0CtnlTYUYigfyVrVGz+pg/95drK+cYXn1NA1rh/Mm91Itl1gpZcFvh0aLhG+MSrXB5Ph+zi4dYzQSoJEvYXPKgFcLvz9IvtSk3KioCdOiaBs2bMq1ZKWQxta2MrfzMKdXHmUsNo7fFWRl+SyRoJNuw4LV7iRf3yQe2UO+sojV4SbkmyC3uULPXqNRSXHpnklu+OYRvnHjgL7xgne+mLG9U3Rk6l21NXXAkE6DbAs1RKaQcE0/UYmiKlS1iK0uKgdFqbqPUd4PJhKHoAgjaVQB53HaSiZXWZ1rRpAwh0nMaUiVgPbZfLokNAdHzAL3nE0+iJSPSbuMKUujpS1TvZrMN4wNWhXyL39cdrem5yjdvBaNRlvJw0jiK0W8JIES2GfGx4iFAipJlGtS3MG2DAy1Sa9u8oOP3aDOkuHbPT85ykRMhg8EDeuo+zabelhQIacCKijOuMiUCA9R7ESbKvDJQS2Pq1SK3HTHzdzy0+89xrVDJ35xDsxGCCaCdAJWGoEe8akko9ER/uZVX+5fzj0/+D2tYgOHFActCbRWZYXnMJxe7A6Xsi3M1HN84wff4ie//DEr6/89Z3D4fYrUy3evv5k9O/Yq0wKn3aneY63bxGWx4PZ41PcrBaN04PKlMk1Zh0qWR+GvnF44wee/dT0PPbp9cnluJs6zXnwRB59yKVPxXard3rFVKHYK5ApZgk4XvZaDcMjDqN+P2xbgyMYiqWqaK55wOe5qnftO3YcvFqXTcVEutNkztY+/+B/v7lu/XvfK63j1y95Auy2t/4YaSFD8UMXzb/UnefvDTEMgmZ5RNCsmjASwRrPe0Fx8NUW+HUI7Jx/rt2sfE/aUBqR+fuVzbMRPMwFU+8SMdQYQZUIe21/DoGOpvapfZbhYGk7/+gincQc1w2/yBocKK3OgTO3WoUFWGcrSz65k2PXAqAlIGong0upp/v7jb+6/3e/c/hG6HQcbm4tEnTbsYuRhd9GprWP57A2v77krTnoBJyfXV5U0wszkFCF7lLMrp5Q4rcPmxOFqU0faWeJ0sKls41yOOIsba+yfjEO3RbbSYSQ+TYcW9W6em2+8g5/+8CF1IS+5+hKue9Gf4HC4FTFVoVpiSdPqqAVRrdXV31KNaUcOXTnrhGvQEzdzNdWAUQRiQew0n0AOWMU1kcqvVVNZbq9zjmiy8c0NY1fmV6aqa9VW0crbHfEcboLdJv69Xe68/xSj8RDnz02o4OR02rVbgCEOqpJQmxg2t3jg1Aq/vPdE/0t4wxufx9VXPolHNx/g+GaOC8+7jF2JKBvFBumVDD+4+Q5+9xtthB4L+3nfW56jdLNWljO0mlp8VQ5aDVgK92+Iozho7qrHD1cVZhJrXsi2PLCPFg7O+74tqDnNZG6uIY/S7fihLESb4ZHZwxsI4/J4qJTK9Hoaqvf4IoyNjvAPn/s6mZy2ZfrgJ9/E/j2zbOQWcTvtFLd6eN0JqrV1ZqejpEUI2eYiHAuwsbKAS9C2dIpGu0Sv62QkOM5K7jSh6IiiLmRWz3Bg5knsnnuC0ql78NgRgrEeC8tn8TjCJIN20pUayeR+wl0r2VKBqqNLvZRT+pYuq0dNtGUKGbK1DKGwj0QoRqfepVnK4fbaKVk75BoFonYbro6TcktkR4IEvB42s2cZT+xl5/RuTp39A6VqifWNFKHwODuSB9SQ0vHFh5RZdzQUZ3I0STGdpWLXqFlHNNHrTfYlZrnjxz9jM1vA5/VSaXcIBZxk0232XrAXq3+TqZFdjCX2slV4hJAjTCqf5cTyQxw+cDkWS4Vqo0i30cUqE7oxB/ZWkLjHTzlfoOGwIwryrlZDoTQVe4fTq0tqGrjQqJMpbzLmT+ByxjizdpRSLc+O0Z00Kz1mEqPYqnXKvQZpKQ79AQJWF46An9Pzy7gsAXbOxbn/6MO4ZVjD76RWbeFyuLA7fAQCCdwOPyG/i/sevhM8FSWpM+qeZWV5kVw1gztso1mtqWneYrmIyxal2C0S9zqZjkj7b0MhSIKI2ix2ojY7R1bPkGnXmZ3ayWQ0wdZGBo87iDcc5IGzD+BzBpge3aksGMfDYVrZLF6PSwlizxdKpIspwqEAXkeCTFrExJtcdelBZmb2YonuYTRyPvm8bsM9683XMHvhHuUIori4FikEtXyVOviN/+6nREocXe8YdUbJmWXIV/QP/qFJ335iZu67x44w9s8UeV6tBqADgg48g+liXSJudxfR7aXtxWIfqTA5SH17tsdH/Qb1staSU50YBVvYjUngjhoIsds82Du6eJUiX7jhqvVqXKc8pi16ga0Wc5PjhP0+Y0JVa79K0tYR7bpWm99+/7849lNNlTFvn/7AF3n5815GT56jWtXWZg2NLso/bemUiGOLaOA1m4bgtqb1V2plbv3pLdz6s1sfJ/Gzcf6OGE/YO0JsPIR/Kol3YoTVrWU6vQZWh51xf4x3vP7b/Wt5+BcP0K23KGVLtKst3OK36nfjcnvxhkPYPNI+cNKV9yxTrNU6J+cf5Zaf38JP7/opKxsr5+YnXHL4MvbN7ef5V72ACw+er8ASmaYW73HpeFjsFkKBgPJcV0lVr6v44/VGUykOCNBSqhS48davc8sdN297frfLwav//CrOu2KSzXQdpzPMrskpxiJh0pspjp05TsNS4+CBw4xNzXL0gYepV6tEkkGWls+ogn33eReyKzjBI4tHcDpt2LoO1tYz7Jzaw7e/fgs/NJxYJIH90ie+TjQ6qXKZSqUkeAEd0fwVqpbhz2ui2/0lPRTMJCeQFRaKx2jWxFGoqYd5TLmWx6SBA1BHPc225Mrk4xofiWoUGgu5n8D15TK2xVTzQxwgjINU0PzZ40nTqL053HKWglEpfRigzbbe80APUyWmQ6olpo+4PkOkAyEyNW1FuRogjvCej7+JpVXtf/2aP/9Tnvy0A/SsZeLiotW2YpN1SR3LDd94Y8/ScpFqFHF6QpS28oyOjyjl8eWVY0QS08yN7mR9/QylTpeoP0y6vI7PHcFWs3By4wwHd+4h7PJj8/k5tnwKq7XJTDLJx953E8cf0VXO2177XK556pO1hILamGL91qTaaCrHD5F6UW1fQdrUqaLbu3pSTfcazApXy6JogrS2KtLJpP6mdPtVWgi1Wln5C59bEQxDr/qlDOsbg68jVYluD9hoW+r8+oFF7n5gob+BpseiXHnRHHFfCKtLC1OqUXp1IFs5tZzi1jsHldaVzzqfF117ITumD3Jy9QHShQJeT5gDOy+j1cuyfOaMmoT8+Pt/1Fd3f94VB3nx1Rer1vDGukypOkXL3agGNHlWG0kPS9Pod6rrfVNYUscHrVeoV/egwBoedNfhY5A+Gm93GD43WvKKAjWUGIrsjpJz6PZU+1eS/FK5ovhSIhTusPsZHx3j+u/cxol5PWn2t3/7YubOS+KwdlVrdGJ8F/lMGpF0DvljZIsd6u0qnZ6TRq/CzkiMxewGK60CyUCQkNWH3x1lo1Flf2KalYU/0pEBi+RFjCQiLC89gMvV4vTCw7RsLp52/tOJh3ZzavkRHI4Ga6s5OvUio2MRauU6FqsPl9ePzd5mQ4YQuhAZ3aGmmKeCMZwdN0c25lmtL7FvbAR7oUPTZqVlC9DpVWh3y+QzcNn5z6HUOCJjVqTT62xkV3B7guyZmqWYLeINCRpXIRH2kc3nWUyfVZOYu3ccYH45T73Zg1KZ7Poqu/btJVuaZzQR5O7fHaFYtBPwi19xgkMXXkjT5sTb67CyfpaRQJNIZDfZWpmljTW6Dog6vXStHtwtJ+6g6G9IUVOmZe/h89mplZ20bCg0OmCDpXRK+akenDrAwmaWta3j2H0+clsbTI9NE4nNsJYt0GlWcFsa+HwuvJ4IvV5Y2USKrd8OldiWWU6fZaOaY8w9isvjJpJMqrXttfkIh/zc88jd1DwVYp4oDkaoV3Pk8svYbQ2mJ2fw2UZIb62o9nIvEJQ+ItVSllwrr2zjbDUrbosHnGW8bg/raxnStJjZMU2oE6DdsVGobDARi7C2mMblDmJ1eHHZXeS3Uuw6tIvlrRwxa5dMRfyDuxRyW1h7da554hU88aJnUWl1SS0uMHf+tf29/8Yb/xdtAaIUv9hU5tdcIc0N1jtDfmOKQ5uEbVMuRrVrjUSwX60ZSZE5uTtA6QZ71ty8w+2toVDRt9AyxyPNNpUZWM2zQT+Pae9mFNh9frARAftZni6Gh7skBqRiiAhrRMLkG2uOohSrmg/YqGmukkm4l5fW2qtyZvdUl6Bda7BvxwwelySL8tnYVfEthbTqBv0/hL0HvCRpXe/97a7Q3dU5ne4+OczMmZmdndmcSMISVhAkCC8KykVQEe5VuQiIgCBy8cVwRcUE3ovuoqhIEhF2FVnYXZbNO7szO/nMyalzDlXV/X6ep6r7nFn4+NZnZnfmzDkdquup5////X/BtCmUi3zlI38xiogTjzM1Ps0DX/g+lVKJdqctx8mivNTFvdLtZMW9XBSAw+fcKW5x51fv5J779/wehx9uOKBz86EM1107TWIuS2xijKq3h0fxM52ZRrMGtMwmz6xdIBaK8P6f/8zounj8nsdQdD+tXhNvvUM2PSMpCXh9YhpMu97Cbjvq1V6jis+vkZ6fw6MKoZ+HJ594iLu/+01S8THmpxa4evG4g+KZFoZPxwgFKTcaNBotJyKtbxI0ghhGgE67S0cqa7vOXVl+hDbfuu9f+fSdn/6hAvd5LzzG29/9/8iwhYuXHyOVG8PwBgk2Vd7yup/libOn+feH78NSBviNJD6/h0qlLNOU6HWod2rYXh9eDG64+pg0d99ZXSViRCk36+TGU2xtrPGnf/AN1pZ35Dm67urr+PgH/kQidqawgukJVLYjLV1Ga2HfdGkkaHT3GVkAer3EUs4IWHyu4hoZdSDuJ/FscGL0AQ13xiEFdkixEGJKtzgcnrsf5Xqxt2/uQ+/FRSzXsbNvOuKVYcHmbKd7zZK7okdfc0Qc8t6wb2Tt+GLuQx7lHi9QcRd5l69VwDqOQHQgfBwFOCQ3ZVdl74H7H/p3PvN3Doc5HA3y+3/ys5SqFslcRk5jqoUNvF0Nz299/KcGC+MZNitlegMP6bEkihXAUHXO5J/iyMK1+Eyb9c1VgvGYjKpZL2wTDk5joEhSp6rUJUG7N1BZXT9PwOsjGjT4hbd9enT+P/s772RmYtotzmxsS6i8OhL5E5w/U3SH7ljYOZ1iXOIQrYecO9HtiqJMdt7SFdydk8sqWHD0HLKrKML6tsg6bMo0CjE2dRBFZ+zgxJeJRxXfL5BERZ7Srhhj232CQQ1FOMvf/wwPPO5U0T/quPmqWa5fnCIcMuToRyzM7UKdL377Ubm4xDF7MM27P/QWtF4f0yNC6JPYbT9b9Q3iyQ5GaIEAATbXz/GDx87zxf/jhGeL44PvfCVz2QSrK5u0O1JW7Fxvrou9UI6N4rBHu8K+Im5PMLj38ocjpdFCcP9pH+w+miTvq5yHZpTPXhwS2XCJ3uKzikfTMqar0WpIJZ7Za+FRRY7vDF+8+x7uf9xBRV/zxufymp+4iU69Rk00L3ofvRuhXmkTjdoY/hBmX6faKlIpVFCiYTqDDvVWjWgoTNQXJDs9S2GjwHhuilJ+VWbNlmsmA0X4EOr4Bj2sXoNis0y36adrpRmfGsdQO2yXVkkEFXLpcdaWlklPHyQQi7G9scnZ5aepWUXSyRlmQ1NExyL41AAba8/g6fSZPbSAt9Mlb1kUOg3itsFYOoetemXn36iUaXnqrO4sMVAVkVVAJpVlo5in11c4NHmQsUiUerXE9s4qq6WLnDj2AgZdhVNnHpdj7lQoSsDIcfcDX+HqA2mefmqHQqvCbTddR19vI/ZVEWVXrRYx202OzR7AbELQ4+GRzdOEo1nm0jlWdnbxKqaMa6tbZSo754nGcpLSMIh46LcUsDzMZqeo1HclzSMVnET1BljeOY0vksSuNzg0fzU9VeXJU4+QMoIkjCgdu0OrpRKaSDIVy6D1DAr9y0xkj5K/tMGl1e8Sic2g+ILSWWDQLzAWmcCIhHn47H0Ekwq1qolhJEiGYnIjweoxnZ2gbnaplkvEokH85hitwYBK4xyqVaNJnDZJXnbzi1g6d5JidYOZqaTMkbYIM5XLUq7uYnh9HE1Mc768SWZqjieeOoOCuLfViKRCNOpN7ECEgObDMG2UWof+oMeh40fI9e+l7xtwz3eavON9To71wZuPcusvvhYRr6UrTYeGIUEI4dE5TBNyaCNDAZmwRx8WSEOWuTPxHeAVedWu0ex+AMBBDF1DeudGJY89ZN9t9GTywLMEH6ORlbsRjdpfhzzkPK77oKNFPeQiucTyoTBEcBzdpnYfLeqK3HXJeJZpHuI+oLijb/FVD6qiUap25EhUTiLkXin+zUEu/YqG3wjQqrWZGk/JfGdpf+XtY4l0FSFosE057qu32zx132Oc/OLdV9yKP/wLv8kLb70dW3LdRPSciiqtwWxk2Wc65fhOYYs7v3Yn9zzwowu/W48nuPE5V9NPBVAiCRbnTkCrzhPnnyEVSxGNh4mOJcHSKWxv0WyW+eC7HLWlOJ74j5O0ul0Mr046N40yUBm0O5SKJTpdAWwIrzsTfQB6KEB0PIOi+DFrdZmWIZKhvJpGrdnEqyuEggZmu4PqU+W58/v8VBsNqo0munDt8PulyMUWRXar7YABsluyWVq7xKfv+hRPPnPluPfY8YP8+sd/hb63R7vWpd1eoW2W8KlJoj6dW44d5/jsdXzvvgd5ZPkRWoYt0fiYN4yRCjIwVca0KJeLBVZbGxwaPygjYUXebNwfYGwsy3azSqvVQvXo9AdB3vtLexm1H3v/J7nm6M1ybQjEUljBiH16xHeTl6UrsnQbLMGnl0pZcR16vSRSSWkhJJwYusIncT9C5vr3Opz5ISTvLJwhKOJc+S5aPoqKGxZrrlfl6FPda6+GPzfaZveN0mTzs2+NOgCJ81uufpfysWe75hRq4u+OANVtsNxFJnmALoAjEUKJfzkrbHQM1/kwCW1UGLo1k2fAO97/WlrtpvyRt77reRw9PI4ay6D0Q3iaZSzFxPOhP3jlIBdJ07brsiq//sQdlEolti8/QzKTRfNWqe4W8IVnwJ+kXFvB6ldo9zyMRUS8ko0d6NMUXU6nSqNaIxoMsXJ5lU/9r2/KJ0/Fw3z6w78ouxsB7YsCRnA92iLVo9mk2WqNRB/ObNixWhmeMIdr5pwwJ3zc+bvjQD8cgwhjaOEBKG4CIjdPCEqaMjVEGmjL247IrHU+FsGXEItSLJxuT4wyLIyQihHy88CTS9xz/xlaYv6778hMJKmWGrLjGh5ifPnSG49waDpH2zL5p/94lLw75kwmo7zzN1+OPzxGJKBQya8znzsiI6rWGksUW3nSoQwHJ45TrJa4vHqJr/3tg5x3eYOHZsb44C//hPRjXBVRehIRFcWqE+8jbqtuSumI07PHh9gb9ex1U/vezP458RXv0l0wV66fPTfyKx5iiDI6DyYu5kRyTI6CxIUnnPYts4Oi+kiPTfPthx7kX7/zmPzel7/mJn72p39cokLrlXVaHmE9cojH73+aa07M4Dd8Mtw9EktS2F0j39ghYvgoFsv0PEI1qpObHqdaMFmcmWdnfYlA2M9upSU/e7PfxuvTMJu2jG1r1zpEIpOygfAMmrJzjviiaH4PoYHG3NzNnFo7zzOX7qPVK5HOpPBYCuORwwTDfiYnDnJu9WmmjSQNsw7agHK1hj0IyOvV59NQDb8McR8LJ6lW1ym0BZ8sgNW2mEgepF0vsrqzyczBa2Rjolsamu6lZVVIGGlms45nXjSRodFqsr69w+mzJzlyYJrLS5v4Ij6ymXGmprNs5Ys0zTKWuUNfyaJ7B3LTmIpMUhXXs+WlVi7Rs9dRwzEioQyB/oCtnTWJoFmKTbdvkfTGsNUByViYWq2K7vfR7+tYipet7VWC3gALU1MoA51iuUq902J+4TChUIi1zUvUShYtu8XkxDyT6QXOnH+QviY2sDSl0hJm15Ibvcj6FaP7zEyC7kCRfM5+vyQSZMEXIKhpNBodfJ4gsZDCZm2ZQr3CbZnrJAp5vryDLSLc6sLUtINHS3PHc95ItXmJJ04/jeHrE/D7aTV1Cm2bQdDDscwErUKbda3GTQsn2D63RNmqoykNUkaWSt1idesCpYGH+XCcmC4aPwVfJMJLrlXR1B5veuf3+Zd/cQjVx37qFcy86AWy6NPVNhG9jd/bkUIDuSCFq4FEu5zCTKBRYlQsGluB8jpcQXezcYswr+JuOi5/x90DndvgEK13N8U9QccQ6d+P2V9B7hgVi0N0w538utykIVHd2daGpaXTWLuI42hUPFzwe6SZoTDP4Rg6aKh8W6IpV1ySe3+AqvoJB9KygBGojx4IIHTBPk3HaxgySs8bNKju7mK1ilLl2h8oMjfYCQQQyt2enOI02h2K9Qb/8cn/O4qIE68sm8py1x9+wUEp3b3DQSMdkODkuZN85Z6v8MATTkLC/mM8FeTW6ye57fbbCE4H8AfG6Vk1NtbWiOopcvEUPbvDqfWzRKI+oqE0NVOlWC4Q8nn4nf++x9v+wd0P47MU6Y3rFVOudpNmvU2tXmVgDdDUAUYkQCSelLytVr1JtSKSt7r0TAGiiD5CwRQRdF2TZDxKNGJQqjUkp1yEH9SkWbwt+efJeEJGo9oir05wMD1Qr9f5y7/7I775PadhGR7haIA3v+PF3Pa859DqxPDU64Q9eUy7SFPcn0wNxRrwquffzkR8nAeefJB7LzxC0e4zFogwPzlDobor82gTupdqpcNSfoOx6Qm69aIc5ya9It87Q5kOl3Y3yKSnaLYt/vXOb3Dvt0/LlyJscf7mT76Ah4DcG2zB9xfAiVOju8imA6Q401J3E5JUMCcNLJZISAGJKAAdXqljCO0ce4jFaIUMCyW3w9obz+5fA85P/yi2xYhFf6WWdN/ZHRaTVz7GsMcavgd5de7L8h6i8g7dbKjQdyad+489mciw7pGV0Oj97o3LnbpGahIkLxfu+vJfcPd3vyK/d+7QNO/6jReRr5VJGClSRlreyz2/9b9fOVD7Xg4cOECvIXz8WnT7bRm39MoXv5ntlSUuLT9I1VSw/XG6rTKZpJ+17XU8gwSG2cEKRVAjQXbylyWKIdRgjz90in/950flk193bI4PveONhAIRxwvLJeN2TdGFCNVSS4pAJIo2evfDNzyMC3K6gCGRWhqlSoLt8BCQssgWRBaAYqYvCMH1elmOlYUxqVtFyucRxZ+uOx1uIODDHzG49+Fz3HP/aVrtKwuTPFR9AAAgAElEQVS/m6+/ite86jiWZlFqtPmHu77L5prDZRseM9k4Pl3j/Kpjwihykd/z3tdhpD1Eo5PUBG+yXSWbPsBqqSzNh/0BjVpjh7QxTyidZf3SRbS+zkc+uCfP/5lX3MqPP0/ExG1TLLXle5PqQ4l2Ohyk0RnYPxvafx73naN9898rvuNZ152zIEa+RMNr7tnJIC4f0e1WRHEVT6Sl0k90aXhMTBGE64F0dp6L60v85d87uZkLizk++FtvoGZ6OXvqJPht5mevxt/T6HS3sX0qidQsh1JXUaxuy+Lr4FROJoWI+MFsMiOL+AuFdaaTORkGb/VtGk0LvwihVyz5OQ78GsWNVQwjwuGDN9Hp91krnKZW3WJg+yleKjN36Bh6IEmnXmQqG+P0yhkiWT/T49MMGiqFVokTh2/l3MYZpqMpTp9+jH5gQLdVJxaZk7m8M7kxGrUqSiDI/MQsW6uXWC1cxqsIbuGAI4duYXXrMoOel1xinu888g2ZsjGfPYRttmiUelwtXocCpy9foquJjaGOp9snFDLY2DjD3IGrKRTrJMJeMqk5VnaeoO3Zwa9NkzRSkqMjLRvsIGEtRqW+gmmV0MNRaq0OIcshoguTdkuVsh3S2jhqNIA2GNBq2Nx60wu4tHqRzdoqCE7gzjLXX/NcOk1FxsF5fTaaPyR9ANvdCnq5LlW+5/JFjGiaqDJgI38R2xtkPJqmK0youx6anQY+PcvU5Kwc3+iGwub2BmN+P4NwkPzaWTq9NuMzVyOGS8XKJZrdDlPZa9jYOs92vsz1x1+I1ahz9tz9JHM5fMYs2elJjIGfy5eepK7WMPQoUSXODx7/HnNTcTLpq3hi6Ry3HT6CR+lxam0HrAKzU/PUrDDN4gqXzl/Ar8HU4gH8pkJ7t86bXv9alrdXueU5vzJaJy/9nQ+jxwPyOjMbHTpmk3DQYiyionkdmyYnyF4UMO4ox42ilCKyIV/F4yiHJXIohGT7jJ8djo879HBTDobFlYPgiWMvpnG45e1RmPb40nINuwXe6D75rD/IdKNh0be3rbhDF/d+7I7I3PnW3n1jX0axM/7qO95ussr1ouo+lEFINlqxTErSf8TGLSpoee/uWXgUW3iYUBNpNnJq7Bj8iyZSfK8Y63ZbLZrtDpVmi9WnL/LY5x1h4fB479vfx8uee4ebrOKgnCfPPcldX7uLk2cdM+L9x2Q2zCt+8iYOnphBiacJq2F5P7DtILlsTJq4eyw/6DrLjSVmhOG7X6HStumV2xIs8URC/O47HFcDcTzz7dPEYjnJObdbTWnD0ms2UAcWkcmstKwSjbDVNtktFeSeh+2RgQKaKrjrtkQ6RU53Op0kIjjP0vWghebX5QjbsXNxplWapsgRuQA0BP3oS9/8e/72S3/9Q+Pe61+0yB0vnOHA9FFp+C5ux4GuQUBrYHnFXm9RaLTw61EmjEluuOo4Pzj1XTaam2wVy9L9I2YEKZTyJJNjWO0Kg04IWxFCslVKdodjEweYi4jISg+2P0Sx1KXXabKav4gWSfPnH/k8pbyzX/70a3+Gn33dW2nWRQ7cgJ5pyVGuIuhXri2crAYFR04Qo8XUTlzxbgEoEEDhD2ybpkx/cRJEXAcQd+GMiq99U60rrcz2o4DO5/dfUG1HdaWrTLjyYtpn2TRyK3GW6JUCEnlN70Mm9/NwR8WlK+xwn8FptPb29yvpWe5CHo6GnUffe20eKJR3+J8f/W+jr334T98qoBmCmge/mqRnDvD84V+9ayASs4xQXyYtdEyF3dIKwhpmIn0DEV+ETmON5c1d9HCcUFBlMh2hUNjBFgTodl5mfh45dh3l+gZb+RJe1cdX7ryXRx68JJ/85179fF59+/MIBaOO8WbfkgROMT6uN1s0RPqI+FBdl3LnFTs30D1H/D141mk6RQHonBzHjkSof4XZ5QBVOMl7PPLxW/W65EY4F4CHvmWiagMi8RDBYFC69n37wTN847tP/lDhd+01h/nAe97B69/8izTya3z9q3/BVrNItd/lwpk1vvz5R+l2nFHvs4+3ve1VHLg2IrNTIwmFld0N4t64tAXJixtIxySsRLE9dUKhLLoRoLK7gdWx+Mbdj/Pde07Jh5TegO9/E5Gwzqmnl6SSas9Wws1C3l8G//8UgU7T7oyBrhjr/HDz4byl4TXlXm/Pjj52BClOh+b3G0TiCVrNjuR3ipGEabWkT2MsPk2+nudTn3Nu3gcOZfjIJ36KRsPCY2pc3t0knZvErHaw6gWS2TR9r46iRanWyuzWCmQTQcRHvibOpZEgGkkSsLsSERSIofAdiycn2drdQaGL0ulhxsJ0CgWi8ZhUD2+XyuRbl2Toet+M8ehTPyAWm8XXD3B0Po2I7ju9uoQW9DCfO4THo7Fe2+L44i0sr5+lVinjF6kl/Z58TePZ45KEW89vkRlL4/VH6Hb6eKwehcIqAy0sye3CbH1p45R8/d6BgW12JRJ89aEb2Vg5C2qQw8euo1Uss7a5QiAWJhwOyjWxtH4WXbOZnFpkc7uA32txcHKK1eIK9fYO/Z6fGxZvYnO9wsAQBXSLyViWtlXAVDXqu1tEkhFMU6dQ2RLCaIzQGLV6EZ+aoa/YBPpNwvEEupaWa+XC1jmywSjbhTVCRg7NH6dc3wSlASYYmohz7JDS/ExPT/PE6mWKzRrZcJJuP48vkCFgeSh2yigiSK2v0rabtOoq0XCQoBhteQwifp18r41dXserd9jpeUhHpgl7PQQUi4ZqUK6uoaExPnFC3rRqu0uIeXdf85PIzGN5NEpby7T6ZZKpaSLeCI3aNnanRHtg8czGMrcefzG6V+HC6lPYFDm8eDP1Qp/i7hpjIS9nti6QTC8wF5vmzMVneO0b38df/O0X+OtPODQWfyLKS377A3gGFl3bpN818apirK2g6ip+rU1I66IpTgEkOFryriRiKV1hyBWjJ7muHA7z8HAcBYS4xfH3E+tzJC4ZASJuQpE7VpLo2/DP7pREPN4eZ2+4Ocqvjszjh8Df3ljKWex72KKDqww3vRFOKBXF+8bSbuKBk9cueI/iNYsCRXPuwTb4iJIIhDH7ju2HL6Dj8wdkxJowBxZNba9RRFMdUYmi6G5CiSgQejI5QkyJqq0ObdPiB5/951FEnHgpAgX8/O99Xp6vux+4W4oqflThd90107z4lTdz4MC8jCMVI7CxSBzN7HPm4pNstNt0vQrjsTGiSpRCfou6P8/k5AHyazuoXVveZyq9Koo/xG/90udGn93WoyWEU7qIOhNIdqtWxqf2SR1YBE1lUO3S6HWo1MpSjCT2LpH3Kwog8VuomKOREONTk3IP21zbcCJOFSE0dGhKDlI0nIY5qPNTZx/jz+/6FBdX9uILxYtaOJTj5W++GZ+vxWLuEIo+Tq3X4MjcAfIbW6xsPcJcdoKGrfH0+mmJ6E9FZphMZsk3yvSVPo1aha12g4WxaVpdEQjRI+JTKNWFiKDHoLjCcsNkcfxqcsk0azuX8GoRgp4xdI9FqXmBlUaLzfO7fPlzewjsZ/7wsxyZP8zWVg3LFMJLUeQN9zKH1jXk0w31AOLNC+QznkjI1yEKQFEQiwJQGnu7+Nfw0hyKqeQHdIVV0f5tbQ/WuwJ321cNPht131+EXfEco0XsrpshzcNtwUbcQHdTHX6OIxuofQIsMT0YftZXqJD33ykkQu+sZ6fNc+3ynFGp+zUvv/vH7+bsRcdC6QWvuIW3v+Wl7G6dpdfzMp6bw/Nnf/SuQS6dpN2rURWjM6tDv1sCr06rF8IbhMXJwxR3CpTrFSrNmlTbHV08zrmlh6k0C0T9KVQi1DsFOv0GAZ/O737wH9lYL8kn/q13vo7rrzqKPxCSELa4cMUIuNcV0L4zAhbqLakOdm9Tw2paDDkdta+jCh62x0IgIroG9/N1RxuOx5P4HoFGCXi4KRacgIttoZSxiEQDJIUrtqbxze+d4qvffuKHRr2JVIRXvf45vOmnXomujHFobFYKGR4+czfFymVarT49X0tC8v/5rUt8+9+ujCO6/eVX8eJXX43uC5HWonTUDk+vnSOrxwmoAUpmg0atid8XJhOaJpFLU81v0K4XJKcjFIvykfd+nnLB6ZpOHJ7iV3/uJbQ7LS4v5V2CtTB/dIKqhxfB8NK+YuQ7wpedW/gVpNR9HdK+fei//OOVALVz9h1FMhJlC0VichQhqj7p/SVQ2b5JJJIjkY7wro/u8UI/c9fbqbVNOnUPCzML9E2bSHCMVDjF6vZpLtfWMAyDpD9Kvd4k5PdRq5UluVr6RdLnSHaGyxvLUowjPqP5uWu4uHJBeseNJ8dkfKEqbFzsHhO5eXr0eeri91mcmEL3ZrmwcppBs0k2PcHA36XWLKCbQdLJMbwBL6XKgPagSjp7ELNZZGt7ndmJLLXdMl3FZH7uOLbtod7rcHH5PANTNCABjhw4TK8mPLOqdBoWDavK6u4KftNiLp7Cq4WoqR0mo3NEVT/Vbp+F49fy1CMP4PcIfuyAZFrkcDdZz18kYmTx+vtsFfNkQ1kyCRvTEyHj87NebFCul8mMzVDr9Oi3i+SSKbYLJZSIgV5vEI74URJZKru7bFU3ySQnCWCzUaqSTcYZNHdYOHGIx59eIZ2YYKe0xfz4OLvbVQKKj3g6xfn10ySTBnZFhLAZcnRd6SscmDyIEdA4e+FxopExQjEfW1tVqpU8XqWP7hvgUaMYYZV6oUbKn5TjvWKjgO4LULKaHErk0LwmZ3bWSIQnufbgtWyuniUZSVLplUX+BpYaYGl7i2Mzs1Q38wz8UeLxgLSPCQhfsZ5NaGyKSCDC5ZWzBMIG9eIKS/VVZhLXkDTS5DIG+Z0LqFpa5ovT6pDJRDlbXadjBcmGxrm4fppffueneeeb38bdX3HGaTMvupVjr/tJ6Yoglp1XIDpu4yVuOcKktm8LQYpFLKhIJEcaD0s5iOpOghxDYqHmlJucZDc5G/vejd7Z5EVElhRU7O1ee983Mnx2bGj29X/u2h3eEcSmcGWJOVzczkjK7fpGAjEH4XfvFI54w334YTk42j7la3AQwuEITihcZR60IuxPHCGHEEZsVy10y0OoLxIKdYmg9i2BAnpQfX5pBKx5bLICJRTTGsUrbXpE2L20COu0abXbVJttGj2T8somD/2VYyo/PO547st48uyTbBcc0cH+45abDnDHG24gMREiJhKKih0S0QwhcX2Uu5iaeE0NOoUtEsE4ij/MTrFMyLCxuy128GI2m9Cpk1lYoFiuETC9vOedfzV6mq0Hi/QaDSrVijR2F/qP5KED0qRcIOnVUolSrS59UsXn3hVj7W5L2rSMpZMkx8ZQfQGpIs7vCHBF2Oo5RtvOGNARDg19ZxuNKn/5+U9x9/e+ccV7TaRCvOanb2RqPEnbI4SMIZK5BPFAgkqxRjAWQlG6qJZJKJijUiryzNpJEvE4NyxcS7Nel1GMfcWPZTZZLV7g8PgJSsLUX+uTikVY3SoTjWpkNZ1SdYcWUdRgjL7VpNepU+9Y1Cp15nMpunafUCLOn3/yK5x6/LJ8rcK/8WPv+zi3XHMDW5tFGs0eipjauaNeN3/BtV1zChqxPnRdJ5qISb2AAJCGCSLi75JT6/qx7aHiz07Gca9Ud27qIIX7ULPRoGuIrrkGzHKbuxIJGRV/wxnsFS4Z+3CTYSScW8PIp3T/I2kL7vM7/3PRe/epRBNoCZHH3qLd+6zdIk+YsIvJg2TZujZTDn3OMYZ+4ukf8Eef/bD8Od2n86Wvf5Lt5QvYqsp09gCeP//cOwc+6ScZw59Ks7L2ECnNIByfo9Xvsrb6JAdnbyYdjLO09AwrpQ2SmUVmJhY5efoeVL3DTPYA3aaXndIqybhBq9jkfe/fW6Bf/pNfR/MFCfiDrlJWCC4Et6M9QgDFCFhCuvs+BHnZy4zJYV6lc5LEL6kQdqMkxRuVptGiHnJDpYVARBSAjVqJXlcQzXWicQMj6OO7D1/g6995ioJr7TA8q7FEiOfffoif+Mnn0ex0iMWTnJi8FS3opd6yWN+8QKV1kUqrRcCXIihIzLrG/fc/wlf/+Qdsrlc5dGSC//6bL2bQ8ZMMR6j1yjRbAWxPE09vG0OPU7cUnjj9CLPzExyZez679QKdnU1isRi6HpIbxyNPPsOdn97zH3vfz7+UE0cm2drKs7XVRBMpGANBcx5erPuLO+cKc7gw+0ni+zy8htDelaixPBX7L/WRLczwJD3LVNP5fidLMxpJo/sDNBo1iWAI+wa7L4K/ewQDKVJjY/yPj+8VgP/7z34er9rBF8rK3NvtjXUWDh4jooZ49KFvSfuPDgoHxqZk3JKmGnI0FAka2Hab06tn8CphfKpQlDfwB+MEjQQDq87F5TPMLCwSMQUCqdC2fCJFmOR4kpWt07SrReLRLGbZpqtUSedSlMR4w9KYCc5hqIrMk+3pOuXdS4QmD6L2mtSLO8TCEYJGjEa7Tjo1KU2My4M2O8VdooMg07lZKt2WHG9dLK0wG0yhayUeu/AMHmvALQdO0G74qCh1WdTmIrPUmwO8IZ2tjTMkgwabOwX0qMV4egLb9MkmRgnY7Ba3iAeSxKMGlsdLJpjFRufRUw8xPZ6j0mvTrjeYnVmUsWvd3i5hJSI/hwYqmeAM58urBHSb2ECnF/LSF7nA0+PSKPvsZp5MfIKAGAn327S6FeK+uOTvFTs1qfwNekM0Wi12OtsMBj65/jOJEJdWnsTyegj7Y3SrghtYkrFxHiUsBSxj8RnSmk5ai3NpfZW24YiwHrn4A26YP0F4EKTvbVOvtYglFqjXmnitCkrEL0U2omlaWb9MLh1jN99k9vittMubeOkR8gy4WCqhRVIcTsRYWzvP9y+e5+jcUTx6jVqlI0d0JxZuZHvjMlvdCunxJJ18nnLfJNTroHUVzuwUmT+0yB2v/AAvvuoEG2uOPcetv/bLJGfGpWpzaL8i8DvLo8pNXNynBFpVKe3i89mk4n5CuuCbOo2Q0+k7EZGSa+eqBofRk87Xh6Rzl78rCsEhGug2v85+I0tG55dIUXALyP30mf+ytxuNdPcXgOLeIGawTpHh7I2Cy+gqG0eb5Wh7dZpPQdaXr1sUfyKW04uqOe9TcNcM1c+WTN4JEG20pVGz5jMwdJ225aRBCMGcIPRPTozjU0WBJFLQVHSPKvN4RTqPEAqKEXDTtOTE+om7vs7uM86E6UcdItXi6LFJXv0Lz+fA7AzbaxtYSotoSqOQ3yEZmcfsRjhz5jGmk4eYik8QT3jRM0nuffwJUkaCjG5zoXCRoHcMPR7EoobPgnBkjKW1FT76q3eNnnr53nXatRaVwg6RhJ/47DxYGmanSaPeolWv0R+YdF3emsAuRAb4WG4CNRCUfMHdzU0ZQefRNIn6OYWP4K0PjcSd83vXlz/Ll775hSvGvT6fzo+9/Fpe99rnUShu4YkHaDarmP0Bcd8446Gc5EVvmVsyYk7Eb2phhUC/zVr+It2mwtUL17C7fZlyqyPN0j39Nj5fkVrdh2m1ZQM3GLQJ2AFa9RaJ7AEiIVjf3cXWDYxwmJThZ3nlAlv5XcbSU3g6GoGIl1J5h//3g/9Mex+96rff+zFecfvL2N0pUSrWUdSA04AIcdXQT1Ne5k6Ki5jYiWQfYS0mElvE10QhOPR9FO3SleWc87PDdTHK69gjzu0TRT1rDOw+0I8c+7q7pCP+dTivIx6i8J90yxQpSHXXiLN89hxOhutzaN6+18XtjXYdhG+/cMuFv64oWt0XOnqT7r4/FL6oPv7nb79VpjuJ4x2/9npe9MJruHBJRK/G8Xzy028cpFMTdKpdav2GJIhnjHESYxNsbF5kc/NRDh9/KXH/FCvnn2KreRFLVfErhrwY+r0uRw7cTKlUplrfQEPwHAze/eufkk94eH6cj7zjdYQiSfnhC5VlKpUkGovJi7taq0lTXRH9JjkO+w/35rfXCQ+7VqcOHJo4C5NN5wuOylcc4n7Z7rZoCsuVkCp93R56epmv/edTFMpX5jOm0jGe82MHecUrr6NcqpPJ5OhYHTIzM/QaEUqVoiTJizSE5e0LeJsNjorsV++ARrVC0PDRNXvc/Z2TLB4fk+TdoCdGJBCkPGiR36owFvaja300f4yt0jYr20scWzwuI6gKlTyZWIJOW/CrIjIMfWPtAv/4hft46jFnA1qcy/ChX3qNVHSub+6ys9VG1zUHUZXFntuLj5oXd5MYVnTDC2TfKNdpOoYy9v3U0uGf3QX1rLnviBg77P7FhT2AeDIjX4fo2EUigPD9EiTuASa6P0I2M80ff/6fuLDsWMF84CNvJjen4w8mSETG8fYs6pUaeIQ/ZIFKtStH9slojEA0jiCuiWsoOz5Ov9Pg1LmnCabSPP/ml0lk8N+/9zUSqTjRcEKICSm3G1jbG0zOHiQRm2Rne4e+yB/2Qc9CFhj+iEYHW0bL7e5sEkpm0QR5HS+NbZuu0aJUuEwofYCgJspPi2apSSg5Js2i8YalGXKXGi2RdNDwcc3RGzm3eoqStUZMCxBLTKOoffLrWwRUL7FYBAEotDsNJlI5Ol0xFjVgYFIor+NRNZLJKfK1JYn2LmRuZmPnDM1eh3g4IInfjWaHg4cXZOG4vbrF4cMHya8ss93awVZ8DLwJkj6LuM+mh061WZa8pOnZa6l3unioYLa6snARmcRjiSieWpf7Tz7B3PQChxJzbHUbbJfOMZWZoWcHKFRbJFNhOo0GWkCn0isQGRgEjQmq9W26SoN8dZ2AFWZx/BhLq2c4X97lYG6RXq9Az9I4fvRq8isrMuYxNjFHYfcijy4/zOzYHAk1TcgvfPV6qEYawxulWr9AU4TbWx7pCRcJisQVL/VGG9UfJaBoMqKyZ7YZ6CEyqSnMWh6z35R8ZJEM4g2bVGoWM9l5DmRmOLv6NJuNJgeSGXa3xPn24fXVmc9OcObpFbzj86RP/CTvuul2eZ2qAT93/N5H8XjE9EJ1Es8EQiN1BqL8ERCgUwx1rSa1UlGiV/6gj1gYggEV1dN3CPticueROI4clYrxuCyW3MmFHPnKNen6hLkKwaG583A0PLxNDj1Infxgt1hzN839qMJ+jtO+ibETZ7kf95PogVOMitc6HFI7qmb3WeWtxhXpyfPgCl88OMbHYhQsDVI9GKqP7VaPiD/NoUMHGAgSWt9Dp5CnVqugxyJY3S4bq5el8CqdSmJ1bTyqInmCYksQoh/hKyqiIFti7DeATqnKd37/yigz8ep8qsKNV03x4297IXbag1YI4jUG+Dw2mtXFHLRYqQgHhlnGo4vslJZJi+KoaeMJ1GVxubuxRSKRpEeTRqvL9Nw1VGp1opikQ2EulfOUqjU+/mt7BeBTX3icWqNKNB0lNb8A7QGdToNKuSaBDjHm9A5MGl7BiR6QS2SJxdPUKy06QhAizJvlnNNJQZEeb2IgJhTWXoHmeHnq7KP8/l99jO28c/8cHkcOTnHHm6+mE9IIo0uro4blIazbpIWQpA3Z9BiNcpuu3aPRXCcbnyARW6TZz7O8+TjNep9rjtxGo7lJp9MjZkxLtfPCTJKNYoXzl89JW6/xXJi59BylQhnTHyOWmMAQo+12jV4wQFDklftDNKwWj5x5moloXDYRAtF9/NyDfO3zp6kU26PX/qqXvYrf+61PsrG+KdFAj8eHR3ELX9ngOAWVKPSE4bVMAhF+wT1H8ClQZlkAuuvn2c3AXgG4LxNraLw8asb2VpPzpyuTRJ69dvZ/jwOe77Veo+mbNH53OfLSm9h53KGAaohqOupe8RBOis+zK1ix3veUx3tt3ajeE/yqYR+3TycsaqthvvXX7vlnvvKtL8jvW1ic4s1vf74EaY4uHsXzG799x2Byap5McIynLz+CHvEwnbmJaGQOX79B26pwqb5Jp2YR8vToWGXUQERmm44lUtRqFrnsCXrdIl1rhVpd4zt3n+Hfvvo9+YR3PO8EP/vK5+Hx6lISr7oGhgL6jwqDTEWhXK7I2BkR+yNftHtShc/fMPtSolmjmbdjAi399zShjBWdybA47MuuUpxX0+4RCth8/+QK/3LvSYoVRxI9PASa8dNvvZUfu/1mCitrREIaXeEH58shjDI3BFLi98pOtF7rSk6hMOUtluocv+oGPN0WF3bXmEkmUbx+1qpbtMkT1RLEgxOUagV6jSbNfpdcMkPHtJmZmmVzeYlSt8nk1AylzR1iQkBTLmIKXqzf4NDsLJXVyywV1/nYe782er3ve9sdnDiyIJVqO/kSO1stqahzOBPyMhoNZIY2Ei4b9YdYrvu7ouEF/ezFc8VsaVgEjiBa92NyJevCADsSi2ObTs6jRxlgdYSthoDnhS4oQC43w99+9es8ccYZBXz0f/0KsQSM5cIovgB2y6a506SvWgRjFv2qh3aoh08P4fH6MGyVdqdJsVuXNwTbGhANDZiceAnJ1Bh3//unCYc1ZqZuwOp6KeWXJBfLH46xOHOM3dI2+c2zZBMperohR0Ci4L+wcZrx1DSK5aHd70pfuYCu0Oz16RYLKLEBHjuN3W5jqiZjWoi+IcZEazR7VQyCxENxGqrJ5comEeGyXmsQzSUw+gbp3ASlSolyuUg4GpcjMFXEUtUrLEwd5HKtJPlpY8YYtW5D+tKJLNVQyKJr9jkyfoSzF89IztShmQk0NSgbkemJRQZml53tFnVPm+lYTHY+28Vtduo1jmTG8A8MSr06wUSU4u4mTdXPjfM3UqlvsFLbIdOBhq9Ouzfg5onrOL91mXK7zOHEFJfNNhHTQAsLonhZ0kKEAWyr0SGZitFqFyXXi0GUnrCWoMXK2mNMRhfIpQ6yvLVGsb1MIjhAHSQxpBo+RtzvxfaqlAce2punuFzeZWH+GKXtDrnUGIO+o+TOCpPrUgWvXyc5FqZvtmTElRZMSuGN5rVQugqrxQ2MqEEmliWlJ3ly9RTFQZXnTB3F7HTYbHboNRYgmEYAACAASURBVFoEggbZqRMsX3gAQxvg8yYJh+L0gwGePncvU9FxCiZcf8Nz+OvP/Cdf+5t/lNdp9pqj3PQLP+dwseSYRvDqNMfiQRSFwvJD5ps74xpRjAp+pcyjHaj4fBAJKYTDIgPaEUIIYZp0JXBX7BDUG3oFDmstB+F3ntcxQNjLA3ZoQPtIGcPRsFsIjtQkw4U9QjWczUgcjjbOQez2kk/d0bOTZeK6MgwnDKIkdMaSEplyBR9yGqM6Y7iBEMBI0r5A+3TKpRYdM8DV8wdplouOqrdZlvGafTEuDojYwp6k5UxNjMvxuUQjRQ66cD81e7SaTcr1ppy+iOcVe8OT/3Q3G4875vniPNx2ZIZbF7Kkb5iXyu9swCcpH76YMCxTmYpOU6uXuZS/iB5McGD8WjmBGlhtQrpOpbLEzkaJZCKN5g/g8Q0IeqLYRoCHHryflz3/hWhGjLNLF4kEdX7lLb83umU+dOd9REXzmR3HavWkQKNWrMnIsoG3i6178IR0mcWaDaSIZedoFSuYnRbFSk0qxUUTIHiSUjEu76uCAOUlX9rmLz7/BzzwmLOnDo9wOMyrX/1cTjz3AEq/K02fq4JyYVmorSpqIi33pVAkzGwgTrPboOizSHrCzIbS/MeFR4gEUwxYplHoc/Tg7TS7eZni1TIHbBZWCQm7YDEeH/RkJnoqGmTgCRIMh2iUSjILe1KP07I6PJU/jw+NF19/Oy2zyz0P/Ac3nTiKbapUKtvoHidB6Y/+8FtsrpdH7+N5t7yAP/zopySavbKyitkV1AhV2okJwrG4NkVtIBqCVCYj0T/xW1wbsgCUI+Gh9fq+YkyOWPcoEkOcbqhedy55R2QyXEtDNN3d3Ub/NlpCo73W+YpA+PZh4q5Oaj9RahgtOzRLd5BAR3c1dAF0CsChTmHvE97jQu7x+hxgxzGIFn8UHmpDRfPw/uTcMyR6bNu0e01++TffPHrYD37ijUyNp1E9ATyf+pP/JiSy6Gocryhidi8xPz8tpdqCoOnTg5xcuk+q/1KhDNl4Trr67xZKUhAiEJV4JEGn3sW2qzTqHb71rWf4t2866qvXvPRG3vCy2+i2THqtDpo7Qun0LNodU9ouCI8jMf7tWU5Mj+wYvCp9rwdNjn+dE+oEoDvzeLEw5An0iotkiFQ51bBt9tB0i0vrBf7tu09xZunKXEXD8HPLC47x+rfcRlNZJlKbp9wTMvcqYd8iPb+w7lhBrTXwxyYp28Kv6QK+nirzSjv9KvWyiT8SZb1wkoXMQWZiExTKJUy9T6/VJ+TR8RkBLq6fpO0XMP4MQXwk/F38vhDFZgvTa7NgTNHs1Sh36tISZ+D3MjMzQ21lneRknD/7o3u4/7uOjF6ggL/xC6/AsrvoQpWWL7O+0WTg0eSoqC/zgUfOiSMzVPnDwzZi/4bxrHGuMzJ2juG6cRaHq/51vygRwNFoSJHiG+F4L4jVglclHkMQcy3BJxUjKq8o3nVyqWm+d/IxvvLvD8vneP3P/QQveulttDqXCCeyaLafVi2Pd6AxlcrS6DYoW1X6gy5+I4rh19CJSF7h8uZThENH8Wt9qgI5VfokFMG1KaNHx9kulQgHhVVRlIvry4xPzlGolCm1dphITaC2vMzOzPPkyhNU20UmwjnGwrOU7Tp9rUJzt8RU6iAxkRMcTrN09mGK9iqaEieuT7PVzbNbusT1B64j39FRPCKT9zLZyAzp3Dwrl5/G8pt4egYzEzPUig25VnseceNSUPsDQv4uk6kFHr74JIqi4jNVdCGOUKFUL9PyCuSry2QsTlJLsl0qoAeTkr/UbG8z8Io4qAbZ6BTb21Vpup0wfJSqBTx+lZhhUFrbJZHN4o9M0Bnssrm6wY0nXkKlVaDa7XJ46gBPn3oUResRCU/KUW+luInpNaUSeSI8T8crzMgvoJo6kcg4+fo61eYOnr5KMhpBHQTxCk6OHme7vUvM30M3NbZbl/ALI+q4h07FRyI8Q9dSpFFspdym0iky5g2Qb54jkVyk19HA05N8o4m0MJpPcrF0lpQeIWrE0KMhSu0yRlClUi1LTtCEf0ymCewM6mSsMN1egQ1vi7TIYdXCpHzjdBtdTNrsNhUGiiWzmGfSCdmcTcwep6S02Vp+RCamiNc0feyF/OmH7uTxhx6S1+mxN72W2VtvlmtM8tNcro7j/emMdeR4R4TUWbak3fXtLq16UY6zBBomAApdFekQCtGwik+MSU1H9OCMgR30brhMZRMrCzQJGY56e/F4zmY1TPhAFkPSB260cIdb3bPHR1emIjmN4x5S4RAKJewi/+/YbLlj6yEqOCz+3MJVvBZxRpxYzr4UN4jiXZ4rYfOiqTTqJtv1LrmAgSJygIWgwSvkdwJPd5BLwQcUnK6p3DhB0QwK6E8R2cKO76vwlqvVRGpLQ2iQnNSnTo97RUScyIUFXnHzAW543TFaGoRFI6obqEaKhfFxGtW8bO67rR6b209ixMPMxRep1vIE/Aqh8Bz54jK9TolKuyfHuGojwOyMSLp4ilbDkJOGYnmDdmeLft/Ph9/zl1SKDk/763/1Fa6/5cUi5kLGGkrAoNOS+2ZL69LumwgTnLF4jlhiHKvWpCSAD5GA1esy8JjS/7AvVMRC/SqTHbx84Wv/ly9/8+9otPZcJ3y6zm03n+Dm58yRWhhHVz3YnTqqP8hOZRNPv8vM2Bxb5SUGjDGTGpe0lbX6Dq1Ol+ccPMHaygWeKVwgMZ2S+eJmuUs6PI3qDeLxQUcUlN0uO4WLmN4+47F5IkL9b/gZzy3Q3tmmurVGUDdRgwGeurSD4rHoeuvccvBG1ra22azmmZg9KMctQvgS9HfZ3drA9vn5h7+9j5MPrYyKksUDh/k/n7qLYMBHvVamVKhKi7D+QIiJBI2kj9m1JT9eN/y02y1EpLnDJxVKYhFE4CSDDBG84b41nFg5zZuzdw33uWH84vCF7N//ZInmVofS209C51fukc6a3RuvOdurK7Ic+QwO/fuGog13j3Wr0+H4eDiM2xvKOWtzCH7tcXLFxM19HcNC0KVv7LeRcTKgxS+Lz/z9H3P/ww6l7Pkvvp63vuPF5IsreO763K8NBKwqOA1hUdXX6ng9YmwV5dylU2RyWVTNT7nWk7D4RDpDaatAt9cCpYNt9Vg8ei1bmzuUi5fxe3Xuufss//il+5xN/iU38YaX3kqxVJEpFqIAlJ2ObdJqC/sXm4ARkEkXUtUji3LHC0hkKXpEiS27X0flMvy/cwrFTUd86E5HLrmA/R5Laxt88/6nOHd5e3SBiT8Yho/bf/xGEgfg+qsOMk6E5bZQao5RFVmycR2vHkU1IRMJ4BkonL1UokSDEzPHOB67gScu/wB1ssnO1i6hsEajnOfg5CKJ2Cyb+RpqUKNRrcu4mslMSMbm5Ht5tso9EtE0sYAq0xaqtbaMwbt24SCVUgdfMIzZbhHORSm3t+kKQYjWx28f4n/80idGoeNvefXN/NjNV8lNx69pMnN2e6uObTkbwFBOL3mTMp/U4VX+yEOc0tHIaR/bYT9HYlgkunJ3ubyGSLT7b/agL0eomh6QC1NuXNIEWkD9zmhefJ7xzDRnl1b43JccM9abn3+In37zLZIvVW3rHJg5RrlUlN2eGJdvVdfIhFKoSl8S+yvNCqVaHz0Qwx6U8Sspau1NTGtAv2Oh9EwS6RS2oZLfXSOs2XjMqCwQQkIFazWolnYJxVMSxTqYOcRus0WlKgo7L8nsJANDpbyxQcoXRgsYtG2TTGqGpdWLeDXBb4vL9Aq702Arv83MsUU2l5YwsSj3WsxEM9IOZTu/Qa+1LUdNXsVHrdGVXoEM2uiaQSGfJxiG8cxRHjv5FGMpoZIs02z0WMjMYHby7DbLUlF9fPFaenWVptLBSHpZX1mVhe5U5ioSQTHuNdnubrGysU7aP0EmkyEv8pMtSIWjeLwG7ZqJ19shOZ7FVAxq5U1imgfbl8Nj2qxsXSJoxLHaNTzhAbvFBsemF2WkmunpSn5jt9kiEPDQ6lWptaroA4XJ3CRrhSqtWpVUJEYoPsbGzgqhoGsSb6v4ImNsbC4TicXwGykCAYVqaQ3Vn2QmFmZp8wyR6Bh90zHybbZMsmM5ipt58r115ibm8Ah3gp0SHm2AqglbmTaK5icXzTEbH+OhyycZS05SKKxRLJe4+cgi660O2dwUWj/ChWdOIRCTll0nX2rLmurg3CRNSqR9kxQbG7TKDSYyhzlfVfno2z8wWjIv+uivE8/mZKFlye5dcZKHZOKQy/GT8zrnhitLoYFAJnq0O3XXz8CRfAjPQCHwCAdUEhEfuu7YWAiz+pHicZS04xR/owJRrCt3MTtbjviLIw5wRsT7Yt9Gr95tjkc3gb0HGE1bHNbdyMxaFF176L+zeY02SslHcxBCx0lAhlE59i/iUfp9NNfE1xbqfE1jK9+kVumzkIrT6ddkqouT0uZszRL5EOkWQgkbDpNJpRwgQBbboikYyKQLsTflGw3aYlQi3i9w+TsPcfYexzw/Fjf41U+8lk7Hw1Q4RscWEyyVxGSCQa2JrgVYyu9Q3F2RzeShuZsINGw2O9vYWoJjVx/h7KkHsdsdIjGNi0sXODB3DYpVwheYI9+so3o8koMsoK8//t0vcPacQ9H50me/wS3Hb4V2m2KxKMWHetKgo1iowu6k3WYsOk0kmcNutuR9rlxtYw1aMnTAZ2hYCLcKH9VCk4efeFR6+m3nN6+4dZ84NssbfuZ5+AOwXN/Fb+QYC/oIGxrtnk2zWpPZ9AIuVlTYabdI+gzJnyuJNWqE0fpQFBO8qRmqrQrFXp1+p0ZMC5JJT2M2TfpmD2M8x+bKeYr1HQ7PHKDX8VHte5mcXmBMDdHYWaPe3EUPqmxX8/TaLck1Xpg/zG6jS61bIGXMymJX9ensNlZoN+tMTyxwaXWJJ+7P85/fdMCA4XFoYZFwKCSFIvPTc3Q7PSaz0xKIMnQfs7OHpahEjIGxnIJP8gAF3cgSlkrD63IotNprhkbEpuFodiTAcPc+F5UbjXH3Jq57zdk+/t3IU3C4KY7AFVc8Ik3UXb7IkGYxnFS6jZWzjocAi6x+RuvBQQTd7N99yminKRpygeWA3EUqhS5CNA5yITr3B3e0fPbiU3ziT98vny0YCvCxP/h5bLuE587P/uqg1rYIJMKEwn6Ht1YqgG5SN8uye43rB6kUi3iDJunkJHatQ2H7suzu2sqAXHqB82cucOTIlLz4v33PGf7pi9+RT/a6l9zETzzvGmrVOkHh9N4HUTAIKXdXKLy6XRRNxQiGZKUrxwKyuh2gShscsWnuTTDlzU5c4cMuWBiu9tsScbq8UeFbDzzJueUrF40Qftz23Kt53et/HCMe4syl+zi8cITx5CJPnn+MfGeTeG/A9PgiO+0uqtnCEOMMj8qp88uk5uIYJPH0Euyaq1jKNouT87TKXSlMyOVmqVYbNJsNucmIm5dIgwj5vHS7Fbpmi67ZxrRV5qZn5blMpHKUGzVSepzdQpFwIijcAmSH6w+oRHWPVASXLYP//Lf7+eLfOzL6VDzEJ9/zOnlhCZRUFHgXL65LM2vn+pMQqbueHOL5nn/YD5eBP9TxDB9i37joWetgjwokPb+E0kyMf5OYQm0tjDkFKiKyPIVT+3Ao7YFYYortap0//tw/yK/PHkjxrl96ITdefQP1rpdmrylvhIFgiLXVS+iJCHalh98YEDEiknOn9ANoXjF+XZK8kpZdQNPTJMJj5DcvMVC8hNKTdBp1erVtqSIOhCeoNvNSiTieGWe9uoGi+skaMcmLE5a9wuNqt1UjlPBDtc5Udorvn3yEgW2giAixQY+Op8ZEZo4QUWpdMTYtg88PDZuJXI6iVacjlH6+AN2OTaNWkzFKnb6FL5okEhmTI/t6UXS4yyQTNraa5tyZdY4eWaRYu0S9l6df06ViVY80UDoBlL6K5tek3Q2BLuFAhnOnH2UiM0VIU8g3FDk29/SbcuSjqwq9foOWV8PrNUj7Uww6LQrNCsF4VAbZF5ZFdJNQWHY4tZtHQeO6gzewXtoGu8Gg7SWYyYDmIe6PyaawUNimbxfJN2v4jDizqSTKwOTC7iV0QkQ0g5rZodjNEw7azKWv4fJyWT5vRFA4e7a09FjILaIPqgwGJunxY+xWlymVioS0JIlYkmeWTssGtNdtkI6OU2kMmJo7wNLy0/R6FTTNK6kAIot7PHmQVCTMvY/eRyoxIb0ZI5qfm44eZWlzm4EqBCRh+o0aVnPAxcvr7Hb7KCFBXUnLc2ZbKpHMJKZVo9qw6XsXefeb3iGv0chEjts/9B48mkgfFpHnTsFn22I0ZUukSxQ0DodHQH8OgV0iE2IEI+KuhOBNjqwEqibSQ2z57yKTORnWMQwN1SvGnuLfXEtjubZEZrqTMvJDdhTDhIChD5nrGShpMh6vgwo6N0kXyXPvCkMExKXQyOJONtz7I6j2TOTFzw/vx5Kw7jaHQ26VM8QaKhXFc7oojPheUfj0vKzvNMGjkY74Cdk2LWWA13aiPIeWVOJ1iFuOpihMjY+PaFWKGAN7RHxYV66nUqMhnQPEOpc/3elx359+nkax6uw3r76JV73mZZInmi+t0fXaDJIJQtZA+ktuNrfJF9aJ+LKE/DOMeW1Oly5jK36uWljgwtnHOLJwQorNzq49QSgUoWsWsdtJ6o0ih49cTasxIOiDf/ybe7jvXseu67ff90nefPsb6LQ6VCpFYuMRBn4fK/lVkprBVHoWrz9ETyR/tJpUKlXsgYml9hgbS0tQpNosspPP84k/+F1Onnniipt1bizGy19zlBtecASvGabcLdG3m1TLPcK6QiKVYmW7wmzmgAQl6g3hVjDF0xtbzMdFEx2g2O4xlclgKAMKrSYDoXhulFmpLhEIeomFJ4kk56ju5kkGdCLxMU6ee1zSTGJ+HVWLs97MU+tWmYzMMR6OUqkJ+6gI1fYWlUKRQ7l5WqrGTq1NoXiWTHSSQzOHWd9co1BbIhWPSaeA/E6B2dQ8X/rX7/H3d+6JHX94h/rRXxlLZXnDK9/EC257qQQxRAEosqP30DSHIrbHz3PJFvuU7U4H46DuP2Tp4m6M+/nuDk3DQQEdup4DSA3Flg6fzxV6uDufnFS6heGQmeE0PM4V72yze8jkFURb8VTDoad8XKeoE0DXXkqamCKIyZ+zhuVvN//bmdK5biEehXd/9C0USo5P8a/9f5y9d5hkZ33n+6k6lU7lHDqH6Z6s0UgCZIQkRMaAgV1jHMFrbF/v+q6BxQbvXdY4YBuuswFf44zN9WIccARsbCOSQBIoTJ6ezqG6unIOp05V7fN7T1XPCPuvLT2PpOnpUNV1zvt+3+/vG979JlbmQtj+18feORLbtrirsHk4e+ZuhtTJla5TaVbpj/w4Ow4ywTjXN54lNZdiZnqZ6mER26hJ2zlElw2x1CI1leDgcJ9//MzTfObTVuPDG156Hy+9V7RK4BExjJpX25QIXLL/hP4W8BYKCVOh0VHBwXKqtbCvyryTf+5wwVkvcpyDY9Molmv88d/9KxsS8vpNjwdfcg9v/O77cI1suDQns6cusLV3hVqpSjg+S76yw9DskPIkmY4sq1PYYXWPRrdJYOikO+oTT0xBD0r1PBuFHLGYznREh67USIU5qhfR7C5ifocKuN0vlLhw4WHV4uAxyqoiy+sZIbLVWDxDuZRTkTia10GrPuAov0cw6CQZD3JzfxvN46PdGhCMTaE7hOe28RM/9vu0Whag+p7X3ceDd68QCIZVK8ittX3qzb5Vjad0RQL6ZP5it6qixpT0nSlft4e8z1UKfTMgvPPXaeHLO+ZU49BXyf/TvQFV6yebmHABKq19MECzDxlIAOxoSDwyR8s0+LnfshL0PbqLn/qVNzLtXyQ1s8RB7irhUIBBV+rUGsRmlml0mpRru+rw4GKE1yY9hg18IQeBcIhr61fw+lNEQ1M41OGhw1GtgB5wkz/MEvK7GXpC+L1BHF0bTt1PtVlWYbRT6WkG9TYuTScYjrK+vU4wKE0UTozhgGytpTIEPUEXy4kpto4KzC+cwW4Y3CxsYPTapPQ47bYdPRLGn3DhbTTx+WPcyu5yee86F88/j1atSdSf5ty5u/j8lz/LQPIR+30CUjloOtE8dpqtPTKRabo9G1+/8jWWl09g9psqP7Cw3SCVjmL2hyqE9vzZlzIUU8WghKcf59mDTYb9Okszs/TwofVseG0DyqMO0/FZtg+yFBtZ1Wiyt3tIPJpEx4bLJm0pOi6bk93sFpH0LF5PSJ2sA35p/algOMU77abQ6uDUnfhsI566/CweX4gpv1/1CEd8NhK+JQrNMpdyV2TWid+tEdenoC3MaJloPES93lQ5hOngKnetrtIydrhyU/qRXaTTacXidltNTJuNQDLIjfVnOOk/y62jNTxhp2p/6XSkQcjE7Rvi943wD9NUOyUarYaKphF93czULPahSdgboNPv4nZ5OLl8nmqhwD9/6dOEp6ZwizGkIoetONGAC4cWpzjIK+bmK//S4jOf/Dt1jZ567Ss59/rXKmBnKEmDxEnZ0VxO1WQht5doA9UQV/RbyqRgsRIWgJONaKByH6UWUQ5GIluR+0FCYgQz+rwOggEnmn2gwLsCmqruUUFG9Twmwo7xUHfc/TmZeI3DWxRQtO7Y42GTrKOTuKxjndH4Pj5WDFsj1YmW2IobsTYca/2dSAZv18lN1gWxsVhrifV7EcZOdL9WCgPsHjUZDOVz7LhjAeIauDsSM2KnP5DgaHmCFqsoz3pg9JlKJvH7fSq6S0V9iRxoOFSHajGCVNs9dTgWo5mMyKsbO3ztd6zGA1138rO/9P1cWL3Ao0/+I81mFffUEvMpHzHPnJpE9W0lKuUBIZ+dbqPKYauqCImlzJKaTPmCERoVmE7E6DkqFBpZQo45+o0aycwMA8OGx2byt3/zBf7sz6xJ19vf8k6+78VvpmProEdFNxtUelWtV2Zh5jSaN0y/UqNSrqruc6m+HLr6YutFd/tpd7v8zh9/mD/7a0t3Onm4XW5e89qLPPyGE5TKeULBKLo3TrtY4gXnXkZ1sM8XHvsXgqEE3b6d2fm7KOxssZDS6PSHuN0x0pEYV6/fItttcfLuc6Sdbg43Nuk4HPhwUCkViGVmcAf86sBhGEOK+SPCPjeNocH8TJyDjRs4XF5Ml5Nrm5uq0jEW8tFsHYDmo99rUm1XmdHTOINJVU83sOVhEOXeC/fw9KWv0jByuNw+NDGPhMMk9RB7xSNKhyN+7ef/iE77dsPWv9nIv+kDL3nRK/kvb3nnsRlJ2L9eV7qQ73DkHm9XxyF7E+HcsVp+wmxPAOBkIHb7x92xI94R7jy5JRQumdxzKo5lsstONH0WS/8cPf2EcZ9oFMd37J2O48mkUw6bx2aSicl1fMiz7lPpAR4/GyUlmQBBOZQ6lLFwIoT8wuOf4/f+1DLniob7Ax98C7aPf/wdI9mMZIS1c1BFc0vCPjjdVQ73NzBsJsuzJwm4QhiNDm6Pn2wpSzgeIJOUcXBFZV1NTc+otG+jV+ev/+KLfPaz1sno9Y9c5FXPO4PZlSgAj9VZbJc9ZqB0AR1zQL/bIRIJY3cIAOwr4CLuH3mBFqodi5/H4ajj35d64X/5L0/w6BOWRu7Ox7c8eIY3fvcD+CPTeEIhgvYhvfIRPeIUuocYjbwaYY3sDWKJJY6aHYIjB3PhBE/vbKh2A/9wyJF6rdOWiNzTZW0vh80bIB124h8EcXhGbO2ucfL0w9gk704fsV+scOF5r2F3+xrrN7/GfPQ8tXaOQFKnLR3BclIZaIqK3d7aZ/XUSTyGjt/r4Bs3/olEIoHHPUNvaKfvNBU9/6VPb/CJP7NEwLGwn194+xtVHp7H7WB/J89RsY2mWSyEKlRXo1qJcZhEOliChmN9+LHK7/alOdH9Ha/3k31iMj66Uz84Ob+MJNcphF1z0e11FXAXZkRO7NaJRcTgTgvkR9Nk4jHe9lPWRSiP//GBR8gETzC7dJK93BUCkRgOZ4BCbpuRrjPnX6JR22cqMUU+X1Y5YtsHW3h0N06bD39IJxiIKlZN3iOvX8dwmHh8EikwYCAjnsouC3PnMXotVeMkjDWDLt3eSI2Ye50WroAE/JrEAtPkDnfpSZC0P4PNyKuyeq8/SqHcwOGGWFBXPZ3VRgfbwIPfq1EfjAim4mTEKBCI8PStZynuPM7M8vPBcLIydzdnz9/No1/9B+qdktJ76l55DZoyOcwtznD92cskIzFubl0lnAioZpF+q03EM6XYd689QKvTZn75IQLOLsXKGk57gt3ik8wlktx4qsFO1uCRBx+mVSsSnw6yEEyxX82Rq+XxyIbX6UgSB2hyYm7zxPYBFzOLqsYxllgk45nC5tbZqpSpV7OSZEE6HGInt4FD0/iWk/dwde0Sl48uk8ok8OPnvuRrWQ4/wF7zCrvdx1jfv4HobDXHAKM1QHMlmE4vUixtEQ7FyG0f0ip3OXfxDPv5I4rdfU6fvpdBq0tQyu0HdgqtAg6Xn7jep1Daw6kChf2Uqk16boOmvFehDIGgTqV4gC7aM81Do9JldWZeXXvFcoWurUs46Fa5hweHEiOzzsLCHKatjtefYX1/hxm3xpxvka3KBlo6xk+/8y8oHljykZe/7934MmkGfVPdX06XMIF2xXZb666gQDF7COs9wlTuOzGzyYxTNOxSDyfATEYfpmLIldDfWrqVE1j6UCVHUXWQa0OlD1QMnpJwyLjTuiPVXGQcEmttWNZh747wmDGjNh5Fjx3Hk3tNmQomB+kJ6zBhGJSq3AKOE5JDgKPct/JQx8gxE2kxC9aiIOuMU9qJ1Nogm5FVeyb5+Af5DqapodmcalJhTwbwORyk+xq9boehw2Ags/g7npPoAIOBAFOpJKaYyVTgv/X9W7Uq1UaTWqdHV8CjuI2HI4LJAJ/5yQ/TPOuodgAAIABJREFULFrGgtd/+4N8/xtfy9M7X6bVaZIz7Zw/vUDGv0CpeETPPMLtTNNu5pB5qN300EUyBl00m22CoSHT4Tlmg0tk61lOTSfZ3DliGHBhimveIdeih6cevcyHPvwX6mc+/PwH+ZUf/wWC8QitvkGlXlPO4/npU9j0EP1iiWatSbFWw+4d4ghKK0dbHVj++jN/wx9+4g9ptp7bLnX+1EVe+poVfDOm0s3p7p46JLSadnVYuvfcQ1QbNW6uP4skWVSbDVJTK+S3s6TiLvRQCrdNQxuMyK6v4dYdeFMpRn07o0YPn+6hKtrDYQu7I4rddBPzDqg2C9iDSRqNAR5GLC1OU6qWOCxuqjq7/GGXVDxDqbRHobbDzNx5nH0npfYO9O0szl3EOezTtVcxKm5e99DreerGN6g7Slx++knmMxnsehh3IE2hlsdp19RhNxw4wdatXcqiTfQE2ds64qBS5fP/9NxO45e86FX82Nt+wkqZODaHiltcMmcHY1ZuYpCSg9kdI8QxgTEBVap3+zmmqfG99pyGjbG6Y3y6ulMGZWlyLdf+RJ8xOcyoT1dk1YQxnOj2xgcsFZtkaaqeY9qcyCLGWld1p6mfMWEqLZ2uOpqp6cNk6mcdQq2HSEKEKXSoj0lft+jzf+gn33S89/7iR96G7Q9+98dGwsw1mmXq3SadocaNtXXOn1nENepQM0ro8QCdlo9TmbtxjZo8eelJ+g4f0UycuDOjcq8azQrd7ohUOsJvf+iv+eqXrWTyH/nOl/HgXcvUChXL2aVZlL4aiQyHqu5JOgGFBkezq/y9CcM3Eh3DmOmTl26JnW/rU+SN+5O//wJPXL51/KLuuf8U3/ptD3Dm7Co7+zdx9nUcYemUDaANq1SKMpYLsXZzl0wmjd1WwuZ206FHRgurkdNWq4DbZceFTqG6TquTZ2n6rNIvbh9usH9YZnF2luLRLk6ng4RvmqEuY8EjlsNLiiIPxGdIu0JcWb/EbGyVdqeAYSupjlenxNaINsrlVUYH6ThdSpxVo4Gj9lWioTi6Z0aN/Q72ruHVB3iZ40d+8Ndpj09Jr3/JRV714EmVpF8u18hmK1aCvrowrL5g6+a4XSD9b2ju8W/tTtbveIp8Bxq8DRonXzBWII2L4kNhi51SFLz0eA76avFW2ga1vttVtIEAQAG37/+tj7GXs0LC3/ne15KIhpiZmyF/eJOgN6kiUFrVbQyzQSx0D7pHxlCyybqUxu/qrW/Q7LWIx5foSexMuUhEFxbBpNEbYfPE0F1u+j0ZGTvo9zr4E1FaXZPq4R4Om510ZhGz30B3e7H3hrRp03XY8bsj2LoNmt0GuFP4w14FANvVOoa9g99vJ+wK0jOEbexhG4kjzsaNrVskZhaJeaMcVCroIzcrkQS3tr/OwOUmPnMGXU+xtXmNWEijY8jo2qSS3QMzwdTSiygaz6K7a9SyDrrSkmMUmAvErCo1ZxfHUOqphuihBHGnn1q1jktfxKxeZno6wTNPr1HKHzF3+iTl9hD3aEQ8uqCYQWkWqDRLeHSNgN+D3WVQ7za4deUSu40eJ5dO8eL7XqFGSjs3N9Uou+fosFE54q7FeQLqORusLl7g8ae+zHruGZ53z3mCoXlGrTT5SgnTWcfr09hc3yDsDxH2aEo/1DMDLMyuUimt4/UklOOzeFDi9PlzHO5u0nblSc/dDV2NSFDnsJjFsDdoG06GNKA/IuTxKvDgkh5ju3DBkiXaJeAL4NUGeBweCvU6OwcFwh4nHl8Qu0vHGGZZTJ5QESxrW7cUqxaPrGKMDNq2vnKcbh1eYnH+HkwZ37si/Je3/ry6Np26h9f9mlVm73BYB1EJtlU6PGH4JKRVEnslplrVWI11cHKtyqKrPk3uQXEpSiamtRkNBj3FCqp9aQzExDUqY8tQUFeGJumGlU5c5fodC8GV2FyNsMba5/H41zrjjTeEbzq0WZ/7TczdWECuWL/x/WkBvPFNr2qNBeBar20ifhfpjTUGljO6bdxmIc9zbIQRaOyQ8fyIw0KH/lBT3cDWFELC+MGtaarRx6FyWx3K0KYqzSYsimxoErw9MyPqP2WiESmOGEI6zSaNVpN6q0u9Z6ifL+UBEg58+PglvvJHf63eq3tecIpv/96HsWldMv4on776ec6uLuMfxmgbA3ya6ME1NvZvEsrMMudeIVve4fLBTeiNODM3w7c8/0GeenadqakTzPo9fP2ZJ+knHaoerrq7T8CVpo+Xn3r7bSfw2dWzzE7NsTK3RDyVJBlOkEovYdTq1EsVOoMems/O0GlTuuVWo8ZH/uA3OSo8d3I1nVnghS94iOWgTvr+EdXGPlE9yk5rX2X5pX0zpGYW8Otx5TSXez7XEJNLn3QkxYEAwFRM6eTkiHA6Mk01myWairGwfIpnr26jB/3UijnsEY1Gt4ZN3L6tIQtz04plvLWxxcjVYc6TpNPuEpqaZb92BVMOr4Uh0VCY4aBLrT9StZRaF8rdbWpGi0R4gX67hi+TIWWP0OvayRsl6oMKgYFE6bhZPyxhC6RIRMSkVceu1Wk3NGLJWSrVDeIBn2pWec//+GNyWWuvkIcwf//97e+j05KGmB6iE5PrU9JErHiYcQOPJVA9/ro7ZUzy8Qlk+mYTyBj+KVA2xlzWiHciiRp/o0m+rsosVKPh8aRy8jP/HQnV8bMZ/4+6255DOU6Y/HHbz1jTb53MZLpnfaG6o8XwIjf+mCCzgKa1Nqg4PKXIHWC3u8dGKlO5yd/50287/p185BPvxvabv/+ukZg/8gXp/tshNRWj1exytHvEC+65C4/NQbnb4rBcJeiJEtdD1Mo5nIEAxfpQiUvjQS/NZplQJE21W+ZDv/hJNtesE/TPv+N7eMH5FZq1GvmjI9qdHkM05ZbrSQ1Ot0kqncEfDNJotlTwpxWOaIVAT94QeemTBWiClgXsPLO2wx9+6gvq80IRH9/7rpdwcnmJjZtr2Gx+VjJT9DtHRKJT9JDqOcmZ87G1mSMUqZOYOkm5XCQdSrIydYrr6zfojMpMzy7SanvxRdo0cjmmY2fomTb2steoVXLEMiECCQ9J/Qz1okHTKHPYuM7S9IM0WjlanRa6FiJbbuGT6iPbgIBPcq2GNGXMbR8xMMV0MsAY1lgJz2LICGzYQHeEqEjhgHPITNBGzehQGzp47EuX+F8ftV6rVMR94O2vJRDy0Wp32d4qqqgUK5ZVLha5EazIBuuiGT/u7C48vhRu/883A8DbIyXrc6zr1fpuskmI+9fnDSgtmfxZ3iNTxl1mz7rwlAbBuuGCoRSecJSP/smfH+s03/Wu1zMzJ+n7GpmwjhyCE9OraNK4YBiY3qiK88nlN4gEgkRlvNAts5ffIRTNUB/aqB/tcvH0SXKFGqVWg47ZQXfYSIUTtFsGoWCczqhOq9Jj1Orij7qwOcOUy7vKxEBryNTiKa5srqs2lmQ0rGoOnS4PjmCIVqtA2h5gJ18hGPKRDobYLpcJ+Ty4zBFtj4tyPUen1yHoCNPrdHDbfISSp1mYcfCNy08yGLlIxjK06gWcThO7y02hUsI16nLf2RdzeWOdtvsQn8tPv+lRXdFmt8NKeJHp6QyXDy8zbAt7PqJl7xGx6dRbdYLOIHYRP/s81Pp1fB47ewcNej0bs/EAlY4Dv09GWlWq+SKDYZvT5xewD20YpSobvRI7exVOziyQDscJJRI8+tiXlZs/lvByUDzgTQ9+Ky84dUHplpq9IWu7e7Tt0s1a5NTFk9hNOzvbN1lIS6Wei6euf5XWYMDS1Amy0kdsk4L7HtpoQCqRIeZIkt/K8fJXPMRR9pCn96+ix9M0GgU8djtuZxBnwEausq02sGKuR79nJ5nyMTMV53CrzFR6mfnFJbRSC4cHqu0uu/sb7OQLDL0mbocPo2NyevoM4aCE4u7h06M4HG4MU6NNg/3iJrHIIsNegfYoiDnss33d4MMftBoeFl74PO5/21tUI0NPJha9Hk41Oh/hkXGtW6YU8hEh46xmAjF2SR6kRD71zAGmfYg2kEBnBRMZCEMochulT5Il2tLMWSDL2rO8Hocy23hc1n1mHXwnd9/YVzUBTGMN0p2NBsci9uNN6HguPFkELJ2QlYJhGVkG4yqusT5JrbfK8CF7jBXHdbuWc/xc1OIgTIMa2qjNqFI3KVUl0U40ylLlKpE/Is7XsA80kQIyFQ4o4D2U1Af7CN3vVfmznVaHXrunAuRlDByUqk7RWQqzqGl0u23aLas8oNIR56yMra18uO0vPc4zf2Xpzl/1hvu5+NIZnE2ThWSAS8VbtJo6Qd+ccqquTIepNA4VWAkEF5gOnqDdylPuHuC2O/Hb/cTiM+xVymiI5thg1DfINbdZkNabhkbAE+LZw33++zs+9O+sov9nHwpHAjxw8aXMZ06hOZqk00MuvGoao9CiNjDYLl8DzcDejXF65i7KwxoJt4tuZ0Sh26bQLuMUlrnVZ2F2gb3dqyTjC5ybPcFRpUJHesC7fRqVupJgxZMxTp84y5WrX6LUkPXLRTK9TLNVwjByTKWC6P0ZXNjxRELslrdplsoEPWkl/RiNKlTLdbmIVW2lMNvZWolY3E+z2eS+Cy9mepDi0a99ll1zjdkTZ1iKnSS3t67KD1xiYLNl0B2CCOr4/VESM6d47PFHlUnqwx/4O/Z3i8e/zB/+3v/Kqx75DiJxnUbNqqaTa1KmiQIAhV03usaxRs+SNVgTMNmBrCPN7a5sdf3fYer4N++aMnxZkqfbxhCLbx97U619UB3kJo1lIvm47dSfhKpPQuBv6wctsKe6zI6jZI5dmdbHxl4IC+RZWsIJLzM5lFk7srVwWOTYhPCxzLHy5GQ6N7Lb+dRn/pi/+vT/r57zyqlZfuaD78b2R3/03pExKtE2OhTydeLhEOdWzrC1tk2rWSc1Jy5Gk72jLVzBCGdW76a8v0OpkGU0cqKnUxRV/6+D1ZMXuHTlCX73Vz/FzqYlNvzFd3wf95w9obBpr9ehVi7RFieX0ovZiSUSuKRsulJXncCSJzcZRSiB9ViErF6WOg2PA0jHQERGKO/51Y9Z2kHgvb/yQ3hdGgd7lwj5VtADTiJeO4tTywyMBi2pfwoEVRyFq3tIz2kjeyT5hC4GTomxthNxuGgMu/jjfsr7+2Rmz5JvVBnYDfxuH4f7WwQ9Hs4v3Ut1oLGxd5PVZJpicR0tepJutUwANwf9Qzq1PuXuDgFvANfICQM7drcd8cMEXQkaLYNSq8RiNE06PUXDqFM9qhCKZ9QlK8GjuVKDyrBGu1HkV3/m7ymXrDzDN7z0At/+svvpjwy2NrK0u8LAWSMqyx09dhB9EwA83kqecywaC1wnIZmTu+G4SMT6ZOtgNaasZfwSjiigJ9VGE3mgxLQICzh+I5WbWr42nJzCqQX5+y88xqOPW+6v73zzIzz0krOKyQvYDVVO3hw6SfmjhJ1BSq4Ous1DvbJNPCpVeglVH1gsiJPPy8hr4+iwpEwdetCjdFoBX5CgK0ZIj5E72qWnD/HYNPzDNq2GiR5Og8ukXBoQ8oxw2IU212lUi9hHbYZ6FGPkZNDKEp5dIeD20q12qLSOcHp60LaTCi8QCge4drTDfGpB6ZOKnQK2TptGr00sHeXy9i1e8rzvxzAP2Ny4jF+PkUql2d85IJVOEI742CnUibjD2JwVnnj8MU6dWFTxC/HwApW9qyTSp5lJrrJZ2GUhHOawsME3th7n3MI5uv0maTl0dYaq8s4wa7SMMtrQrQBobzQkIk7AbJt8/YBQaobMdALHqI7XTOB3ecge3GLY93N5b5tbR3kevv9hLl96ioFtSCwuLl8vi4nTLCTO4vd4KOcPefbZDb5y9QZld5OHH7mX2ZSfYqXNfrbBqZU5wlEHN26skdHj6KMB+U6bHm0SmSlK9SLL6fOUd0usnDiFvWHw7OEzFEZZsPUUg6HZIrR7NmrNI0J+J5VqgXyxiN+XYCE1o0Ci5vLR0/wkQ25avTptw6R0uKNG667wAHsDvCM3mdgs6ekTyJTSNQqyl1vDdBokZ2d5+uln2KnuEZ+eRu875HjIb73/MXY3rJzKF/zgW0k//x7sfQOPvU/E7yTs8yC6LEXRKe21nMT7lvZP2D2ppBv0kZgrcX5XO31qXQkgtkDe2PYwbs+RcODbUnClgVPMm4xRbcrk4nFb8TEupwXInusAvAMUWjD0jj3MYv2UO1cFtd+m9FWA9XBkNS+Z48QF0R4qECdfM85fnQDPMZsy0a5bUwarrm5okzYGjVZHmCqTnin3k/VcZEMSeZB9YlhReskBsYCO3ykB5G48fokdcagNatgxaBRrDDoGfq+XqamMivhwykYuALDTpdPtqDFtud3BkGo5h8ZwYHD05BWe+ZQFAL/jTQ+wfE+IdCrAQmiVSzvfUAe2YlNjxu/j5HycjqbjdQeZiZxg4DbJ7q0T9UXJlY7QvXaCLhe9DhhDm6pAM+wuCvWbRP1zyjzY6+Splw75rQ99nnKxTjZX+D9DfRJe7XHyvOetcN+Jb8NwaPS7NZLpBot3p6g1Oph2kaC4qPfq9FsdbC2NmcUTlHoH+F0ROj03+/sWOxiOuOlWugTcCYIzTuJanA4GjUqZsB6kO2jTM7tqRN8YOrj39H30a1UOa7fY2rjJ85ZeiGkzKQ3zNMpyLwVYDM2p+8pQbuaKknC5/VHFzjsrVuRPx2UQDSzT15xkc08pUuDVF17Ldu4QOlWe3f8q9tQ8sUCGQdGSdEg6wq7ZwD2wTCah0Dy9YVD1s3/y9z/H4d7trMB3/+ef46H7X47TbVOVZs1Wmb5hsV0CAFUpgvgKOpJMMg5Hnujx7tizjgHgeHRsyR0mLtrxZOs4P3BC1VnqvIm675hBPJZGWRo/VQlp0YHHHgVpbjlmX+4AkhM3v2WEGrPvY/f/8bMYf6+JSeT2fy29riJiFPocP7PjUbB1uFOGMJGjKHmHk3f9zFsplCy2+T3v+wEyiwFsv/X77xr5fHZajQGtdoXRSFcRDE5blWp2iD0wwO8MYHNLt2CTkSE9hx76thaugbBuKbLVKvVclsjKKpsb1/mr3/k8N25Y9vgP/Le3cPfpJUv7oqh+qzViYApbpNHu9SiLfktudKdoRaxfoCB66zE+HauPWb9o+RRNc1qL4dDGR//iH7i0ZmUKvebND/LKB+4l4rSx29nE1vep7sPnX3gAo9XDsBlUuiaF4hGaMSAej+LxDJT5YnbqLFPBKSq9Hpu5Dbz9PF0hUtsu1dtrOvoMHW2KxQJOPYEensbn8uDsFZidnWVrTzZfk9GoRSgawWN3cH1jHaPfwqubrM6s0Oz2OWqWcbrjKrV+ILU7HmEI/OiBKDhclKu7nFt+hPzRJbWIH5Wb+ONRbEaTrz96mQ//ttVP6tVd/MZ7vg+Px06pUGIvW0VzupQTT7Q1asG+I3TSOqdYQE/9o3KCbtPk/+4KdodlfnJRTTKI5P0TwbTccGL6kA1BbiZDcq3G2WZWZpqd/nBAPDGL7onx6S9+gX/6igUAX/maB3jk1WcJu/y0WkWcQVnohwQ1j3IDFsstDO8QszlAd9rxeiMMTTu1fgFdxPhdYemctIxNiu2A1KtzOnNaVaeVmyZT8QHtRp+KpOBTY3lxidJBmZa8B3qQkd1NYORSGs12r87FlXuplQ/oiBh6OGI/v8lsahmPJ0jTqCrTb7vaZG56lVK5Q3NY4FxyhUruiHz/kKHmVkHQNkeN/WqLetfG8+5/mLWbV2iVDE6unqPYzWMONDLJeVqlHdUxHIoksA8c9MwChVaeWHRKhWJ3fQ3azSD2YRWPy08oHKeYu0EylibfrTEfWqBkisMvi2Yc4QoMqGYb+LxBErEFBQSNRoObe9vsl/a5ePJ+FuZFMK4xn17F1TGZX1rE44vznve9l2a3RyDqJxA0iMZ00qkU98/fA4YDu9tHvbjN05cf5+kbWW7t5Vk9N8frXvcQ+b08V7bXCSSC3H/vt3D5+jWS0Vk0o8B+tawq9iJhB5Xyrgrwnl+5QLfioDRqkPGlKXfy9Orb6H1wxpZw+gMUc+sEHD5cYY36UZOeY0g0GiUyctJs2XD7XaC56PVK0rbLdq2gwrQlfmg4bJL0zxKyeYgFp9A9YeUwz5YO2MruKC2pxMUcGjnMHizPLtLT4B3f/UvHt8Grf+mnyURcao3w6h7LqCDr15jBU2PcgRVeb412Tav/V7IvVe3TUEkhuqZJudGh3jUxZLwqIyuFkcY6QrWmiXLXytKbtPeKplA+TWkPnVKxZsPt0pQGTYUsq8YEC+ApxuBYzzcGhuMR84TBmLCMChiqNIVx1aZiSm4bQ8bLruVaHlljYgVeBRyKi3lkw5CGDhljtqHbNVV6gyBIFXQtwvXx2EppgEVrLVyu5EP3R3i9DpZWZ+mZhjLSyBrl9LhplrsM5RsKSzqwsTgnNYiSLSdROTbcso502jQ7XfKN+hgAWo0ZB489xdV/sDTSr3njC1k402X15EsJhuJc3/8atf0yC4llKv0DUsmgqj71puZYCM6wmzugUd9U6/xB/pC7LszicbdY32yxEDtBxVvhYGeP07F5ooEoht2PXRuxu3WdVHieE4tLdKstLl2/yk6uybW1LdbXbuHWnDR6LTSHhBpbUlHZt9yajU63p+RQqVSA7/5Pj3DrqyYe5wm67Tyd0QEvfmSR/PCAo3YL6SU6rBfwuofEtCA+f0RJC1x6iIDLTlPz8tVnn+VkyE7Cr9MYaNQ7dRySXmAfUujl6bRg2p8ikFkmrNlo1xpsFdeVdj8qrUMHezQrR8ylztJuHapWn512hVOyZhtu9ioHzJxZorBfV/3k7oCTVCBNQzR8wwCtQRX70M9ULMY3Nr9OOnUX/+HBl3FrbxPDaFLo5djN5ogEZrE12yxMhXhi/wohLQJ2Pwn/iEq7Qumgz4c/9LdUyrdLG37iR97Pqx/+NpWtKc5pu8+D0Wkw6PRVRqFco5YuAZUyoCpI1fVqHXQm17MFoO7c5e7U3t02Tt0GexZbqMxcYxJDxdINRNdqYyhlB8KcD4YI7aK7JN/TodhuOSLJeySSf5kmqXmcJkZYJ/bRSE0LhAEX3bli28cs5TEYHfsgrM4gkVJN2MuJW986rFlM/p3mk9t9wioSR/5uOGTvcJP3fvBH1YsX7fkHfvuH6HR62H7m194y8rglny/J9v4tdL8sTg4SUT+9ho1ioapo9KNSl5HkVjkbnDtxAc3hY+/oFq6Wm4FLo9Mqk2s1FJX/8Q//C5sb1ono/33X93Ph1IJC6QISZE7f7fZotaTgu6uoaOm1lRGD5GDJk7aEyhNn2u0KItF8TB6qC1hl7Ix47Olr/Ok/fFn91fRsjI9+5N0KAOTzmxjdIR7vEL83yVGliT/hVN2MX3z0MUK+BC9/5D6CAZ1WzyAdzFDcKzJKhCn36xytXUHX/ZhDByOzTzjkUxq2re191SoRTwUIhqJEXWGcvigNo8Hu7hX1WmbnTxEORrh6/V8pF0zcXjcnT56mWi2rlgBt6CeTEP2DoSjzq9dusXJ6mYg/zY2rTzE9dZFgWgTKQ26sXVcnPpE82HsmP/qfP0ixaMUevPJF53jr6x9Q+XvrG4f0BzJ6mfzOZNWREGoLSB//21Kv387z+ybk9xwuYcxKH1PPE+Z1OEL36Li9Pst9JRuYnPAlmd2UKJiJPd4Sr8smKU7hVGqOq7du8f99wgKx0XiYn/vgW2lXxNlrw3QPsQ9HuEYydokT8MfJNraUbjIYjdKSQGVzQKNTJROdETU2ujuMzzngxv4ueH2kXCEiHh99s4jTP0On3sOj2yjWsxSOmviDbnqjGpo7zkxgDudgRLVdoFA8wNlzcGJ1hpHmo1ItMXIZ0uWu6pFk8U/EU5jDlhqTtNtdus4RC1OnaFaa1OqbaCNUr2YkoVNuFGnUZCSokZkJc7BbYmFxiZF7xKDrplzcI+yWhT/MKJomGdA5uPUN8q0qDtNFIBRiqGt02pAKeRgafXaKOYLJOEFvhmopp0wsa4ebqpN7emqORv6QWrnBTHKKpeWLbB9sMPQ7qJaL5HLbDOxBzqyeIeSO8eUnH2dldhqjJ/22AdrdEvt7N0lnYrg9HXx+O0bHy90rL2cmFia7u0muWMQdcvDMtSt89nNf5j+89iFOLV2kPerQNA+oN1pkpk9it/fpYqqWADQvh60SZrengGzbKHNi+V5u5fZp1ytEo3O0e0P6pSzpWIC1fJYTy2epFeuENCddVwej0aXcqjCVWlBd5Tv7BaLTMXq2DmbFzkI6yOXC04qNioYWcZhDvGYPh+bDG0ljSLxLt4shWk+zrdYNAWuFUglTgE0ozGf+ssIXP2u5MMMzU/zgr/4k/nB03DFuOXwV0BJ37JglkKYZAXri2lXh56qhRu4BCUKXP1ubhJhDmt0ObcPAGEgKgtK0KEZwEi4rwFHYNyvWQUY3Vse5PKzmEEt7JzpGuddkMwmILFRMI5qAJEn+l3VTlNMyPxAgNh7FKrA3SVOwwmsVgTAm/tVrGo+Zb2t+ZVO1au6EVJHn3DVHyLDFMEb0Bc2KzkgiWTTLuHesQ5pMCWygjWRqI2kAAnIdmGaPM2eXVbWeUwCxXUbnDlqlDg7Z8ARI2wakE1H87oCKC+o7XFTLTbxan1a3T65UU+EzKi/Z5uDWP3+J9c9Zwd1v/PaHeeCRRRwuG027plizqCvC0ollHrv8RXV995omzVaPmcQKumukpB/72SzumE4gHKbW3KPddjHrS2J4+lRKZRLOKSIRHY/mJuSeZTCos7r8LXQHcGX9aSXnKbaKlJoFpuJx/DbRZ++qOXuHBt2GJA44WZE2qGYPLaipbE17cIabnzokOX8/h7lnOLloY/X5Z3jyG1+k7muR8kyzm92n3Wtx/vTdDA0o5w6IpdIEwgkOD7K0yjkSLh9Dr4/9foFI0E3MLuNrJ/vlCqNen+npEKZJcCd0AAAgAElEQVQtQrfdwWeDXDOvtL9ocf7ln7/I2fOzHOwdMh+LMJNJcNg8IBJcxNFpUavVmFo9y05uj4PCLQIhl4ryGZkjXPYEEXeA7rBFz91Xo1mXI8bI62I2vIDZ7NPpt9jOXsc97DEVnaLvsHHl5iX8SS8Rh59SpUe/WuNDv/l52m1rmiePd//w+3j1i14laVRK1hOKBZSLutAZ0BctrRw8JEPTbrHdQiz12m2l0VWB48csmvX9bjfn3EaCk/Huca7fROo03jEVvFL7qIU/RFg1wKFc/RG7g+npFHGZZOo+NKdo7uyMVBGCidGXHuiW0umXW32afQGCDuUdkJxL20ACw7vq3lAHyTHusSCdrDfW9Ew5fsfMu9pRJwHRd3gkrD3e0gtaU+HxuBr4+Kc+ymcftTSyDz58N2/+vgfwiXzlZz/wnaOR1mZgBsnmN5hadrG+lmU2cwKv00enYqgIGF8oRr5TIJ604dX8GP0gB0dZBYqcIzch3Uc2f4vmsMHHfvdrbK5Zs/sPvOut3LW6MC53HlkjjnG1S7vTUaXyhlTATXqA1Sz79pszSbO2omFuo19rOmxX2hAJlP7JX/n48UXzG7/6Q8xkFmg7DVzOEYNehZEZoNpqMLTXGLThYL9OtWUwvTClCstPnDgBRpf87h6m10a2liMVjKoQ4Hy5wMb6NWbTcQUExQoaiUTUTaUHo0qbVu911M1fK+UI+RMkp2axOXoqU7FardDsFtHdMVKxRWmZpd3ssDJ/kWpxTxli8jWJGPAQdkQZtTuUmhBZiBD3xVnfvMpwZKfZ1xTA3ry2xi++/5PHr/dD/89biEZ0DrKHFAqSuaVUM1bl/JgZOGar7wB7z9UTjP9ifA2pP40/4Tlh0ZO3ZmQjFApbYvyuuH+tk4awvLKxKhu7lZSkkshFK6h7/ergkC81+OU/srIA5fHwi+/lTW+8F08cRrqHZrHJ0vQChUqfQvOQqMcjsZRUbQYRzUe+YTA9N4W9a9Cwl+iOdEK9AH7XkK7NxUFlh8XFi3hknNyq0m90CUg/cyjExs46RreC5vYRjM7iHfVptKoUG2V03UO/Yyrn4MLSPfQ7TRaTSa7t3GToHKqgZPvQSSjkZigRSeU2FduIUFIW1RFh3UPQ4eTW9Q2mlmY5LJWIJINs7xxis4uGNoYv4CMYj9JoujksPk3Mn8RpC1JDw2szaRfzNId21bGt+wYqi8vtGKnN3qiZJGNxnrr+daYWp0lEkrRabp689K/4gxrT8+epbO4Rlx7TZpsTq3eztnWNjr2N3WGj06jQbI1ITq3g0gLsbV5j6eQi/Xad/e0Nhg4Jij7BUJ5PdRu/z9IyJr0ruJ1ObDKy2ctic414+plvUM3neOt3fBe12hHZaoXl5fM0G2WlJ16aO01bs1GrNliZnqPSMNSJWcwn/X6PVqVCpVcn7HLiioY5yBa4K72E22Pni5e+ykxqhrnMCoeHB0q7O+o22dpf58Tq8/COpCfWTXJWnIp1iodN/L4uBfL4XFHMlhOvM8JUVFdfX3eYzGdWSPqmWc9uUm0fqiifgC1EaVCmWq+xOnsPH/zAX3HlaSu+6pU/+CZe+ObXKCZKNnBrKZXNxhoZWRVSFuhTAFCqvBT4G1iHXbOPKcz4QDYB0Tv3VeyJrNziAZa0A5l6qAD7sdPXClK2RrDK5mGhOWvTkXGrxM2MjVfKOSg/V7mGHfg8DrweTQWoO8aKdQF/I5E3jJ/6pF7MurUnrR9jUChO5fH9OFBtFNLMIXplAcqS52eZOFRYtWIlrX1G5aANhUEcH86V5necP6o0wIIhZTcajhlKhxLqJ+IBlpYyqplCQF+p0EQzrf0Bac2IecgkM9g8UUpbOxRyOQKxhJIjic5LZCACQm0OqzHj+t//K9tftrLzXvuGF/IDP/BmeqN91VvdqNoIRVPq+mt0xegzoFY8wtEfMnvy+XSqeRXt4tQNdUBweafZyq/j80QImH6ylWdI+ONE3Sk0fUCl1sZh96OHwGmG2M2W0AMuxcwe5G4SjHlx61PK4W3r1jC6NWq2itrjQp4gUeccfXcCX8BOYDCgMhxweOMWu9dKzKxEiF+IKtbf67BzUL6JXwscj3FnwlOEtaAiF7brJeLJBTyDPq3yOsWeSbZZp9HaZiY1y9LUSSSMO185JDTQOXHqNIeFpkoZWAiEMGwiudLJlw6pljsEpPxhfY9XPPwwkXCYreIapulkJuSnstsiM7XCQX0Xwywpc6YcOCQHt2UfIM8r4guwVTggnohRy+doGX1llvGForQaJTaPLhFwOcjELqB5/Gi9XXrtEUWaHGzt8bu//uXjwgOf188v//gv88B99+PxSF+8F4cvbBmHOg3W12/QtbvHlXBDhqYF+GTDM9ptFTFnmY+sq/14/xvfT8d0yLHIfRIcfXuDVDuY6nCWVhth9eRSM1VMld0YsJKJMX9iGZvHx8juGgtqh+M9d+yUVwHtwhKaDNsdyoUie4UypbYAShduqbJVTL6VjWwVQMskQVp1RF9s6Rgtp/E40WMCAMc64mNy5xg3TV6dSCes/3/XT/+n4/Hv//32N7NyNo1bsNb//J9vHtmdbXpdF67ACLu7hu7K4Pek6BsthbxHQ5/6Jm7HALuzSSw5TbPlp1UrYbo7uOwBGDnxD1vYzDbv+6U/5+ZNa9YsAPDCyUWrqkVGj6I9kVl9z1D1PuIsVL1+41GlnCBvRxVYb91EdzYxh0zm33LS1UTz5hjx0U9+hmdv7Kqf+Za3vJzXv/x+thv7JCJ+3C7J2IqqMV+vW8DvWmB3v0GpXaLRHGIU64QTUSqDIvecPauEtKVaVrlRp0JpNfbd2NjA79Hx+3XsHvC5g4xaATouG/PzabJyE7UqFLPbRL0hPLpPiZ+depzs0U0GxhFJ7yy6Nk9mPkGtU8DjidIobBGPz3Frd5fu4IC4J4HWMXH5gvhn4jhtHpW/VDwsUCgVsbk8xINR3vPjv6YYP3k8dO9pfuA/vhBzaLCxcYhpWjEwsqRPQiK+GQA+58//njFkfO+MSQFLgKpGR5aRxe3RVeh1p91RC5swt5LbJezHbeGtBdLFEJKIzxIMRciX8oRDab7y9af4889ZhhYFAh86x3f+4H307S7cZlA5Xpu0uVn8Oif8s6qr+pmjTc7FT2AG4vTMNj4XNA92aQZ1Ti/cR/VgnUQixa3sZdo9L3OJWeaXTrJ27SpGXxjGKF7/iPz+OpVcj/RUikarRyDuU/Eqs8kkIo65fuMKd628kJjuxrS5aQ6buIMedrK7lCp5ZqYXCHojKoR2KGCmW6EhAeIjH6sLJ1R8Ut0wCKdXFJNQLBwyMPME9DD+YJT9fB5/eIqhqyrFIHj0MJ2m6HQOCTghKB2e4SRm01AMyT2nTlNrtrhybYO7z7yQXEF0jRWc7gTV2hHl/IYcj3HYQ9jtLWb8cXU9pdLTKlKj2q8rN3SzXgWPaNiCCtjVGjlGdEmGQtgNG9VGlfYAfME4+9nrTGdCOJwJ9X1t7SYDdIJTizSzN3E1ylSNLiVbj9WT58jubqGH4oodaRWzrJ6+qCTOn3/in1hdXCGqh3l67Rn1HswkZjjMr5Hf2eWw0ufk+WVVi7gYmULXHBzWDhn1BqRDMxSNKvVSlXTAx7PXvsb5+1+uTrnNUp1YOIJD8grz+wyNQ46GHYJ6ir3dA9KROM8/e4FLT32VwtDOxbuej9lsKvOQaHBFJ9wdthmUuuy3qtx38RW87U3vo9O2Rk8/8pH3k1qcsfJHZQFW+h1r1KtWJXWQlT9bDmC57lW0lSnxOgIAhQEYA0BTsgslCNrK51QAySYh8ZK/KgzaRPVjAayxPeNYtH5cQaXYv0kO51gDhDQrCQiVvDCJj9GUY1lwkeYY4XY4cGg2NAHf4xq526JziwkUXCqxNoZy8gvbJ6BP/jseS6tDoQVMheG2fIii/5ukwcg0wQK31khqIr63DoDyK5S1SAw9mrQ1SSizrrG6Ok2r3cA2cNGvdZVeSXL4XAEX7kiAQMuBIZpK+dlqTa4QmZql1ZFw7ZYCbTKOFJ3VE7/3l5Q2LdnRf/2p1/Hggy+j0d0nt58jmppmIEBW3KwRP/vFLbSRRiaQoWXrqEO90xNjSA2kCYcQa7kdNX3IhFJs5L6Go2PjpXc9iOb1sH6QY2j28bqk9amOyxtj6ISeUceru7ENHOieEPl8nlxpi0jQz271iKlomoW5RVrlFoVOk0DUjdsRwxFw0qvukBgkcXrtPFO4QbvqIWwz0WMJSfZkt5IlM5NRsUqy9sRCMZ58+mkSC6ucmpqmuH2JktlRAeMJj0bDGDByBZX8qGbrYDN8JCIzFA93VexLMhqnZNRpdhoqezLlS7Gxuc7a1g6vfOkjOB1BDipFPHqXpCuM1vMSiaeomUVq7TqNhjDZBqFQhGRIVyNt067TKNdYjCdoNA+VTlYahdwBH/6RRs9oosfDdLtOuj1TdWO7Q0FyT23xUz//8eMcQAF/f/gLf8CDD7wYXGIUGTNaShpgYne4aZaO2NrfxtA8Kl5JMILq6rZJBm2fbseKhLFYPQsE3h4BT+KiLfmBPCZNwrfh3zj66Ng+okKOMG0ajl6Pu0/OEl08Kz/UaiARdnsM5ISGl1tGyEnFkipJiGRqatidToaGQalYIntUotixpp4SbK7ST4Q8UVFSQ5VFy8A4lp6o8Odxru+kz9hy6Y+Jv3Ek4Z1TbrvdxZOXHuM3fu9n1UuLRAL88vu/i4JZtxjI/+vtLxqdOnMWl0tE6V7K1QPcmk+d+mr1I5LpOXLlTbrNFmfmLyimYTd7hN8zg00rcyu7SVgPcZirshqeYml2lbe/7ze4cnnTAoD/7a2cX51XdKj15G2K8ZPMuG63o8wb8guc1CBNWL6JWFMBwGNXzXihVPSmprQVkxqhJ69e52NjN/A9F1d4x0+8AvuoQ6Vhsl8+ZOXkPUpc229USYfP0KsN2d26Rqll4LM76DBgp33AXefvZToQJ19YJ5KYU5o9v6+nxuJHxTKz88uUjnL4PbLY+pEQbRkvegNe+sMe+3vreEcOdJdPZQmubWwyHOmszs/SOsxRyQ954Stexn5NQoeDOMw+Q1NXN1Wle0DEl0EfutA9qI5gucBHdp9iPYoHGzgCfuwEePwrT/KRj/7D8fX6K+96M/FEkKNCjVxWIkact/UPd8jDx8Tccyzlk29y7HSafEDJKsZNAHewsrKsC/snm1hHjDvjGCSla1B9jJZrytIBif6nh8+bJJ2Zo1DK4XIG0N06H//bv+GJK7cjfO67f4Effversbcc2EwbfbebbmMHZwccwSDbzSZLgwDx+Vlqna4Kko74UuzW8spAs7l9i6nYFI52m2a/xUZhm+WFe1VLQKu9i9MrmX0JupUaEb8Ph6unTmJ9Wx+3K4BucxH2B5Qwfya4StjlQHPYaLTr1AYmR70iTbPCaODBlIxfd416dpdqsc8991wgWzxgaDpxu3Vurm+wsHyOuN9Hq5tnMGqMx3kBJUGQxXB5dZV2MafCVgVkxX0zvPjCRb76xD+yVs8xO31aZYWthKdVbtpG7jLm0E8suUKuvoOtZ1OF7NMZPzavk1ZjqCrNpqRyMBknX62i2z14JE9k5AZh9PtVNNtIVRmm00kYFLG7vTgdcQ52DgiIQcnrYCO7wd3PfwhDDkjlKm59yK2DIuWmwYMvuMj2xhodo8NRe4+Aew73aEB6cQ7DMKnsFZmeWSEZDZA93MEXn2Xt1uPsHWxz9/kXMpNJ8/T1pwnrGjEzw1w6xUFPwGeXTq1MsVvB5w8y6I+IxcLY+m5c5oC1W08ydfIMkiPgG1kNKRLYrutu5e68kr9GJpjEMXLQaFXIJKaVOH7Yg9XEMuFwlKZzwG4hq34HYlCY9WWwh21cXyvx3nd8WF354WSMd/z+B5RGy7LvCvMn45gJ+BN9n9U9ao1/LcCnNH8K9EnIvWieBxgDAYQj+pNMzLG+YhLpIrmgwg4qgZB6jCMgJp3eouUd68jVOPg5IqZx9MtkaqIISkv+IWvmxPgx2RDkPlUymrHYXDUlKCZxAuqs4H3LwDFukTo2j9xmU9TTVBur9bmK7beU7OMg2nEchTKKyGjYGp+pKYFs1ooVGbGyOku72WJQG+K0iT7SxK270CN+HA4vnlqTYDiEORzSNfvsbG8xk1rAnUrx2DceR3d7CPjdjDo9vvTbn6S0MQaA736YlfPnMXstCs2Oau/xtQNkYtMUbCX2S2s4hal02fHaJIvQQXNgp96ociKRpN2sUGy0lGxIuok3DvboNatcWL5AvdOiN6yj2/yq9rQ11Dh7+j6u3Xqcg8o6C/PncTki5A536BtVzEaZcCSDzxNQObPOYIBKs8hGdRNbQEfrODk7t8rBwR5RX1JNPLKNXWwjr8qGTIbS1KtF9tpVzp6+wKhmUGlIrEyehMfN/Ow5QvEw+1trbBQ2GDiDTE9JFNkRg0aNWGQerzvA+vYVTizPs1uq0ahKjatoiyvEPEEVTxX1J7m5/QwDTdIYYkR8Qdb3bmLavdy7fF4FaPsiYU4srPLMlae4mV/D7XaRjki4d4K2OaTSbeHsGyzMzpBr12h2a4SdflolE93hIpn0K7awVKsTcDtVasHVS1X+/Pc+cxxvJuDv47/2J9z//IcY2qQy0DKZKDZ1cu2Lbs7p4GD3Foc1aT+y6mWtFioBdaIV7dHui4L/jmni+Lq1rnbrcedVPZFbKJSi/mKMNyTdQu5LzaFkJBdPLxOfX8XsttWBRm0Y8nMVirTYPMuBax0QLWWvECQiCBRW36nAohRQ5I7KHBQbGLjUeiKYRoCjBMdrIwOXx6WepxAt1oub1MCN/b53or3x+mEdxG4TZ7/zp7/Olx7/nPrbb33N83nD606S7zdwSB3Aez/4xtHK6nlc7hDF/CEez5C9nQ0lvpWxaFcYSUeNcq6I3zHN9PQ0a2vP4Bg5mVs6wZWDS0z5opjdER5HlGy1zic/8SjXLt0GgGeXZ8fCaAWY6Rsmhgggez2lA5Qxyp0UrZxilT5FhNUKUIwdcOOuSwvJCwCUTEErTFVu3vf+xp/eBkQffAOLJ2ax4+MrT32JheUz+L0h9SaFY9OUjwrkt/Zx+/04JZXd7mQ3t4FPjzA3t0i9vksknKBiuOjXj0jHUmwc3MDvD5OJzHG4f5NwNEJV7FSgjDOmrcNROUfMl8TsjMhVDgjIicEdJKD76dVKfO0rT/Pab/+PjPQ+bm8Yp91kfy9Hxyyr9HuXM43RGxIPSF/qFsPAvBoV+TQNv8Ok0WhgDJ0EfG7e99Mf4+pVa9GTEu0f/Z6XMZeJs7uVRTIUx/mTx/BPQbI7RriTDefO2+A5IHC8WVn3jRXmohxXbjfhcERp4MTxO9EjTETwz9mjxv3Mmt3HnIwFey2lVxSnbrvd5BOf/iyX163XII97XrDAd333vcxPncOfTKvcvBff8zD/+vXPs1M54AWpE3RdbsyhG3PQYXXxLDtH67SKBUYOBx6vExHlGPYWR/U29Gyq2/nc6gkcLqdKxBf2Nh5P4tC7ZMtrdEwbsciUagTJ5upMZTJqTCPBx3cvLql8tieuPsuT608wtRDHS5R+t0WHDWyah27Nh8c1wuHqozn93NraVSP+V7z4W/H6fVy7+lU0h6kyq8yeB5/uV1FB5shLMuLn4Gib1tDJ6bmHWJ0+wTM3/5nN7BXuu/gQh9sHjPpdUrE4Dncbm9NFsWaj12kzE02wvp7FGR6yujhNs6tRa0h7jx2Pw0ap31aO9kjfSSCRxuaP0q/nKJT2KbXKBDQ/sysnVQaaP5SkmK2oyAf5eeVmkf9N1nuAW5aWdb6/nXPOe59c55zKXdVFdaRRAUfU+4gj4yjJOwbgDnqVUUeF0WEEaeNFBUeQoKiDYUyIIElEbJrqho7VodKpOjntnMNaa4d53m+tfarau5+n4JzqU3vvs/b6vu99/+8/+MN55pYfoN7Zob1/S1Ek+pMOhcIs9pGHp649Qj5VQK+3WVw+jcsdY2TT2dvf4Xj+LMl0hs1bV3C4Q2zVbjLUGhTyp8AfUgdWPBbGYTjxaAZVBoy9DkbNPtm8IAg1isVtYuE047EPr8ePz95SSv1Kq8Fdy3dTrtfYvvkkmfllOn3Bb6rEhjYi3qjKdC5WhiQTBToSVTeyMxj6iOVT7NevKTP2U4v3KuWqZCn/wUf+gke+aBrOnnvVg7zuv75VWUCYjYwp2DDFFOa4V/Ht1NjX/Frx/azxrzS4auQrHKChjHql+5/m504TPqaZ2jYlvNGtVAx5LaXaky1cNkslPDH5tfJGzBGs6YagtB82k5doYhqm6l/9hMWLN4E5cyGrKYvF+Zsefya3SAo+Uxhm5cer/xdEwhR8WeI7a3Rspv2IUbX1Xi1UUJr3qamuyQmWOEtBTuRnLVRQBB2CjNhtLMxkMRp9U/Si67j8Y3ypiCrsk76A8v9TxuUyeh4OldWUoQ3IHTvBtfVrVOo1ErEUw3aPS3/8t1Ru7qhf60d//CGyd6/iGhqEBg7y2ePY2n6GLgdXS1dIR+34HBq7xiEn0mfZP9ynOxpTrjZ46J6Xs7fzAn5/EJ87gsvtpt0b0e/U1Qh5YEw4ubJMv1XFcDoIhebxj4PUqk+yti0JOXMkYzN4nC4qtU1F3bA5oiwU5uns31JCI0FD95tbdCdjCqmTxJ1B2oJwFg/ojWpUmyUCgTCJaJqA5sLm1ykO2mQ9KbKhBFcOttiRgIKwl4A/QtiXwG/zcli+jssbJhScodraVfZsuexdtGt1JOBnvjDDFx79Cj6Hi7Grq8ziFyMZOgMbPl8MV9Ct1lEq7Ae9xzM3nqSjx1lMxGmPG+RnT/MtZ1/LV772aR6//nml0j4ez9HRodJq4sLJwkxBeWxe29xkPNHJJDNEJ3EiuTTtQYWhxCJOhkQ8Xh7/2k1+//dMXpo8gv4gf/3B/835e16h0Gdp0qZEVZvDrAXEvkrx+6wM6uvXr9OUZeKwM9RkGmVi0MIzVdxbSxF89CKWy8X0++kRN10bZq2hTryjhk8+L5fDyaCncWahwMzxk4r+pcQegqzLnqkaPCnuJthEGCI3uRXRJoJMhVyKMGRi0hyELjIWRN02oddtsXtQpjt0YEyc6HpP0TmCMvZ2eNT+IhZc+lAmbWY3aMY3Hsk61a9jYZzW0p7+Zgb/+Z1votfvqL//H+9/EzZHh7HdTVZy4H/3wz+hqIdzi3OUDg6VB1Wv02Rrc5f5uWPoRhlXIIjW6uMYOkhn52HSpVktMj//ADe2niQejjIWOb4jwM2tG/zdJx/l6ot76gV//Wd/mNNLM1Z+pvBIJhiGdMy66pLlj3TQQoI0UT8rQsViIh/5Y1mB5+bOZln9iB2EzalGC2KT8PBH/opdy2D4HW/7Lh741pPKh2t3d5t77n6Ize19Yqk0zV6Vankbnz2hELxqc5uFwgmqxT01k89lZ5nYmyp8XPfF6DZrLM+fYr/0Aj2tRywyj4MhPjHj1Roqqs07Caob352yU6/USQdnKDdbyqfJ5ejR10QIElKZq6lYnOagQTh9jKFRYWf/gFptndNLd9EbONmplFldPIbWPKArXobHFnn28pPqwJSRYTI+r0aWz12+zHve8ydH97Z88e0PnObcsayCtsX/R7kfTavro1LwiKp9hASaTzI1onzJUx5Jys1FYiMYCilRRq/XNw8O62AcGYZJYH/J6hJVlIzHxqTTx/B4/HR7LdwuF61miclQ4x8evcxza7eLwFf+u+P8xNt/mFKzyMDQubtwgRc3LxNPulSY+X5njKF70btSmM9xY+8auUhU+YHdqtxSjUVhNonfkaDUrqLVGxyfv5dIMs7a1lPKPkYbTEhmwtxaf4pIJMdiflFZHeyVGmB0CdjiVBo1kvMnODZ3jHpll6vXHiOZTGK3B5g4DJr9Isn0IuOuqM8axOJpVaA98dRXlXL41Oo9BLJBnnz8XxSdIpoIkc3McbB1QLvfUjYtDo+LVqOhio1QME44GOSwsalIVkvRc7Q3n2bonqgQ9Gq5TjSdptZpKDPlkD+prvRet0064KLXaSnVus0dVuPr3U6JbCSu7BIiXjcBf5SxR6fZqNOu7NMfjPFlUmAz8LkiNOstPC6bQjskyq122KLtT+KzhfEGBizO5xjKFDnkwx5w8PilRzh3+uX4Jl5yS4tcvf40zzz7LPfd+zL0Vo2+IdniQ4Z6n56KB2zQ6w/xBueZiCzRptHtGAQcE+oyvo0msfcnpNNpbOMBrUaVTn+Iyx/m7Ll76JZucWt7E18sxnxqSUVTJjNBtO4Io9NBD9mgOyQSiBGKZxm0oNve55mrT5JZnmX7xh7fcuYCrU6NjUaF++5/lVLwi+XP23/k/6N42FLX8wd/6cc59eC91ojTWjzTke80DUPi3dTY10QATZGbOf7VVNEnRaHpdWraNJhrRz2mVZZlkCw7nyhblZDWimSb/uiU/zMVWJjG7pZwRKLQrNLP/HmzSlRbv6iQp8HydyxIsxYUewiroFRmsua/nY7K1Guo/VcKQov9OP0H1mZyRDAXBebR7zc9e8ziUPYgSYFTXKwpgqOe2hyhp8IRfFYxLdy6UC6O1yHBoh7lvSjkeCH5D21O1fC0ul3F6SusnqDULFPcLzJUY7Yxz33ys9StEfAP//h3cOLiSRL+AOLl0sNBp9+hN2zTa9e4sLJMs1hj6ew9+Gxx/unrf8nE4SKbyiqbkqHeptOqMZhouLxibu1C70Mg4KVe1Ti/eBGHo89GeYu1wwoziTS+QI9S+5BmZ0ImnCEfSRPy+qnWt9DGTtLZ49AySGfmwYBL3/wn8qkkdr+XZr9Pc9Cm26njENP7UQ9HzIdxWCGXv0ijs04qHGIlskhvMuLG/q7y2St3KxQSMaKeDNVmh0Q+hk9CHco1xccb4qHht+Efeji1dBfjsYvPXfq4yrxenV8lRJy6fvYWJsQAACAASURBVKjU3DY9TD6bo1TcZz4bZWy4uXm4i9ZtMGg2cIRGBBJLfPer3srWzjX+6dKfKchrKTXHyG3w3AvXOX/2PPFgGI9hcLi/hT0QJ1SYwav4om76jQF6v8bA3uNrX9nmL/7oC0d35sr8Cn/8/j9kafW8uK2bLuhH0nZThGEi8SaVQqIexTpI73V5cX2DkYgqRJmuGUycpu+mcEVFETz13nvpqXb7uzvPxzv1B+aRaKp3B5rGsWiI1XvuUdZJpiJL+Lsmfc1swiy0WwziFV/YcgdQNBErLERGR0q5LxQLXannBUA0jKHyamz1hK/tVOfAET0Rm/JI7g36ZkqaZV0jyKi5O92Bck59QS2/w6ee/zq/+/H3qZ8KRwP8yu+9kfWNWyqR6Xh4AdtvfeBHJm2tzOLyIo5xSI1L5NrLDVZvV8jHvBz0ewScYgo5oNnTcfoirC7O4hz7VRh0wG2wvnuDvi1EMBXil97xUaoVs+L8xMP/hWQ0qOBPIRWbfBNzRCJ2IfKLC+9jqlo5KgCtgsS0SrC4JcqY1DJEVGNh6YSdSiLtdTl49Knn+NPPmmrge+47xZve9nJyDjvOcZiVkxf4/BNfxRsXbsYmqZibYV+yPvxEQhMOtnXFD+n2RIHpYWFBVL0D5Z/WajXIJVcIBBzUu00Mu1+FZ/vtEfYbTZLRCf6RnWKlgzMV5nBvg3HP4NjyKo16iWxAyKo+6kODQjaLo6MzdA5puPw49Dat/gjHpE3GnaEmcUfjHsn0Cg4Zj3uG5OIZtsobdIwWcXecTHhJ2Vh844mv0uq7+djv/G+6XTn6zUc+FeE1960SD8dxuSxyqzXKuc39M4+jo0PpJR5i01SAKfJnfi+di3igifefqGLlwDtSDooAREU3me/BVDNZKKSM28T/KzmHx+en3WoTDSeolLdhIgbSDj7z6DNcXjM7eHm8+UfvZ/FECJtuYz61zHprh+W5BXx2DzvVOtFAjuL6TRyzY248f4NvO/kQTiHMef0EPTJK2cPmA0NrqY63UXaQyM6o6Kdeu86o32Vx9gQvbH0NjyNBTpAE4WwGk3Qae9R2q4y9Mlp0ks2doNetMdRKajS1XdlXdgQiLCjV6ri6PY6vLrJT7xFNhzGaewzadrzRGWIxP7aRwfbhOnvlPeYXZkh4YtRLYlhdJp7Os35Qwq0P8McChAVFG+r45lK0dxoY+iHdho2Ld92tfLiKfY1mZZ+Ey06zpjMzn6Y0iOMadvH097nW3uXU0gMc7mzSs/cIhRKk0kvYR00CUnRrLZodg0Imws7NTUVxiCT9VJsNvEG3Khb9zgiz2TylgyaDcZ18fJ6eTaOpuQiMoyQCY4qNLbpGH/vQz9yxeYYDJy29wuWnHuHld13E7nZQrXcI+0JMvHbFF/KGAxitKoGBn9YAdMc+vZFXjTk2i/sspGeVvV673VT2EB5XDMOuk82lhYGMfVBn/WCb3LFVThVO8I0nv4gkFecyBWrVa3QdHRKuOLVqH08wSjIVIeDN8chX/pHCbI6EI0hkZOPZw5vsoLM0c4J7Cqsc7O3xvW/8xaN7751/9Xt4g2GrubHcki0lhRR7JgpoCj7U6ElUv1L8qb1M0D9B/sw/htXYvtTS3kLip5xCu42+LkpJEYU4bhdntjG2sYXqWURwS89xpLJX6MPUB2xaZkpRZCH2U76faftkovhHhZ5p43y08qdU+Slvamo/MR19W1kH1p5hWlOYqhizcDV/frp3mCnG031A8QUVH9Daj0QQ4Q/ilzLF5yBQSOMe2Yi5/aro64vUVR8xVLZhY4qlMoOReAIKeuUiHPBRa9TVNReu1DN/+PfUN03Q4cff9TpiAQeLwj31Otjv1OkPuwSdAVwSp+issb1/wPf9u5+ks7fPU/t/pygSfiY4dT/nVs7zzPOP0w+0yLpTbNQ13KEEAa9PFQP2gZtCcobLVx6l3KuyMh9lrHsZegxavQYO3Cr9xePKEZF0ofBYeRDOx0+TSRW4dOlRnMExF1ZO4TQcRO1BPrf+GAH7hJ7eVgWVJN+0e00y7gVerDynzoDZ4Dy618vhvqx/Nzf6O8oj0i5Z5NEQxxcusrm1y175Rc4sLdMbjPAmA2hdH/qgqyyQYj6dUqOpEMnJKKBG4ZpN4+CgRTTqJhpykwqkKZUMDo19ZkMhMvEcV64+pfKNl1Yeol4u0SjdUPfpldIthl4PbtIsp7wcn0nQbg5VAlDEP8NEi0POp1JHon47hmPMP3/2Gp/8uBmhJw8p/j7z8X8knMozHmvKHk5ERZJmZd6/4lY+MmNN5UVHAjSIMGOEzeehUjxkbWuPicunRBQqgtTpUEWi1peCcZqE829pDEcgn3of5pTrjofNpjivInaPOca87N57lU2bcA2dqtcSXyNLPKWaOnmfJl9Y3rWceWND0EoRdJliKpNza1JHxA5L+LvDiU1NDKShHBimwbm5MqXWkWtgU77JzXZHFYdHnOCpUfUdb9kUi5kgjKCiv/2xX+Hp5x5T37/6e+7hW169pBrbwtw89sYY2wc+/IaJzyn5qQ7mk3lKrS4Dw4ZLvGraTXAN0Gx2ApMQMX+EtfIOLoKcWT1NTa+htVskIlllBNtsrxEKBHjrWz989JY+99FfNm0RBB0S9G/KkdGkgNDNsYmKRTIJx3fKtNU45A60bzqGnHaf5ofmVJCtXW7koc7P/MZtROxjf/pO9No6+dQMw0CCrd1DXPYmx1JJdks93D4Y6BMcnij7xWtk4mG8iFrMhj/qVBYeWqdELjmD3Wmo0Hm58bKZFOV6E8PpJeExVW3SgU0GQ2qDKkPHgGQowsQbpLRb44HVU7SNBpVWj2gyRkKk+1tVahzis9m4cr3OuXPnWEpl2Nu4Ss8YE0olkCTGdr9HIhGk1+7QKe4xwOBld30HB4eSInFI3xMlOHLyvl/5GJcvmwa208dr7l3l7OKcUpJLYoFENilcQJHBp7D1NMx6ul1b0TaWkat4IJnIrIgVfASCQaVWElNWxe+xEFkhv6tR/lHMlHnQTIHo4XhCUoQg0Sil4gE+ZbTaRh9ZCuLRmL/5ytNc3zITZOTxtre8nOMri/h9UZwjDU3Wd9hJq27nld/6Kqo31rhZfYKQx0dYy+J02RlF4xzUh4S9HWaTAW6V+yQlg3rQoVfv4soXaNo0jL06MWlNPSMafScTj6aQJxFAbezcwEcfb9/HxB9kr7zFXC5Nr91it1PG6XPhnnhIR2a4vrGDZ9zm1Mqi8sLy+RdIxry8eOUZEskTipowv5Cm3d9WyrV+w87C7DkyOVEkP443c4rlxHGevXqJoX3Ccm4BtCZ2b4hSe4AHXSXQFDILPP3s18imC6RDbpqNKuVRjbQjS7UPufkCo0FJqYez+eNs7O3R1ypEJz5Sc6dpNXaVZYaYKo8nBmfOfRvjmkZUm9D1DfnLS39D1J0k7BrjjySIBmdp9zQW87NqRGwPBjC6Ont728wsnqTfWGcy6lAt28kXkso8NugLoPd0xk4xOg/iGTsZj+u4xh40oS80HCzNB7ENJpR6dnqTXYXS2gYGz6ytk55d4GRmlt3K8/hGAXqjJtpkgjuUQterXDz/EOsbu+TjGWLeBM/dukSpWOfihZdTqR6weXCJlYV7KVeayrtrdmaFaDDHZNwjICrW9kAJPwadIlv7B3RCSe5bfZB/+My/8Fu/91F1zx2//27e+O6fMjluUx+x6TjHQgFV8Wdx/9SYaYr+GYZC/wa6qfCVe14pB4/+3Ibiza9Mr0DZtOV5uiIqspSzcohMI9QkJ8Fs1YS1KIWVhLxPjkbF0wRwZTqryOcitpDx68TkJamN8uh/7mj7ptFR1tj4CEuYxsfdts1Q1+JO7pS1ti36oPX05r+7rb60XnpKxLecG2T/ljNBOGRLuRD4ZUrgIieWL8KXFAGKIYIGZZqoeOKHVQkbELNqB61OF7/fhyHReiNpfB188b998Gjf+LXffhs2Z185VOQLC3SKB9SLTTKrK4qKUT+sMnGEGHbHlHvXGLoaKukl50xRiM9jeIMcVARpDuDouXH5fAxsBuVSDT8OYrGCivp88fkv0WmXCSXz5LMFSgdFAm4nu/V1DM+QGXuG1bl5Sq26QvjCvhU1/hy5BixmLhCZCNjiotWt8Oizj7JQKFAsFnGkAjjtDkK2EKGRnzJbKuc3FsrjCgToDJxqzzN665Sader2ERfmzzNq1bhW3sbVtHPmzBlaaDQ6fYJ24dFWOOy0mM8ViEp60dBL19kkOnHT1dsEvTEV7zoaD/DZ4fKtyzgDfRYyF9VEJRJNc7h/QMjrYuzxk7D5qDd2uFq+hS/kVzSnlWSKs3MnufTEs3izbiIBD3u1CY1SifxMjInNySd+7+s8/jWzIJHH6sIqn/6jfySaSCtkbaxSZyzFq4w5FeJu0i/U16aLuVm5CYo2nuDyOdnb2VVFoEPsv0ZDfD6/smsRFFnqDFkAI6kwpgp51bSYFhlqLSpHdlljDvWl2Mo4lL2MDXu/x8WXncWfykJ/hM0pjEDLn+8oacRE/Ka8P9MHVAo9025KeR/L/aoKQZM6IlxhoViIAEvoIuISoISyd5zhItwSBxBdH1CvN7E53IrpYRrQCz1O1o5cIzM04whIs4/pdbu87Z0/cPRsH/3Dn6XTLWF4OsSTpwj0Rtje/fD3TpazyxD2YTc0huMhlbZYlvjJ+OO4fX72DooYQxuLq8ts7K5hDEZEAwnFOxuMK4x1Icp3iAYyyhDxTT9kQo7y+OJH3qsKs6lAYKgsEUyOjBr/CipoeeAcFYB3Tkr+jd+N6f833VKnG5QggxNcbnjfh/+WnYOqeu13/PT3c99diwqN2Gu2OXfXRb755Jc5kcswHEVwR3y4vDpXbmzh9/vJxuPUK02CsQj1Zg3DGOBVkLydaDhHs1tUpNRcMiuxxRhGguLeNTSGylQ25A0ST4TQhfAvsTitBkGHl5WZs7T7NXqajs+fxOMXRWabYELyGK+xvVNm5dh5UvE0tcNbFBLH2Dgs4UlFWUhmqRwWOSwfEgh5lWrw/MkHuPz0CyzNJegbbtrNNWWH8cijG3zmU48qbt70sTKf4rWvOKtMs0Wl6xi7TEsJuxSBTkVuVWaXCsqW6yrX19REyU0mv6fb7cHrDaifM7lNJu/RHCeZpHKzALTSP14CSoty2Kni3ILBFLncAsXSNt12DZey9ZH/bnI+O32dP/vC4xQlXsh6vOkH7+e7v++VbBxUWJiJKlPZGzu3sDu8ZHMx2h0hlA+YC0Sol5psDfrM5PJEbDbl2XirWGJGvAqbHW4c7JE9t0C7pOMdtJmbW+XqxjMqps0XdRMKp7jr+AN84R/+jLPnlrix1lZeeM6xRrPXZCijgEFHmQIHghG2dqvsFre57/QD9Ftd/NExJ0++go1bN9DbO6SiQZqGdHFDhnYROYw4aHSpNVss5RcU6jv2RPG7Zxm3dsknoriDElvXo1ppE4su4HdqbG9WSaeTVJqbRP1pIt4xmtbmxu4Oc/E5NiuHOANBTiwcp7K/r3h4IraRmMaVYyfUgaENdnHbXBxuSV5nFafvOOeyZ/nWc+dY277FJ77yP5kRvuPAj1+EEb4JncEh2USOrYM6PtuIcNyl8l2zmbNcvvY1xq02gUCIXC5D0OGm0zPYLB0wW8jid7qpaD3VFISdQuQ/YLvZ46758+xVDnGNxBg6wub6BudOPMRW6Qo7nR3uWXxQZQY7J0M0txCje4xtboIeJ15nHs02xuVpUtzZwxsIkImlYBhUyQb19g00w67Mojd215VFxQNn7qPb1Ol3DNKpFAupHPX9A/b2txnZx7y4VeXjf/K33LTQo9e89fU8+LrvNIs/QQSshA+1sVuHkYxjZS1J82oigCb6J4pViX9Te5tlRmvylac4+51b+9Rc2erYRRU8HCokUGCmafNk2sGYnDnhBJq6C6G+WLYqNhlBS7FqriF5yDoWm47bMVRm8Xab8X57cKQKVKs4nI6OX8omegkmYj7/HX915J02VSIebQy3FcLmC1g5xpaTgCoCR0NmZ9OMxl1mo1lCvrAy8tUlH36kK5Nv8V5sdto0e6ZXmrIQU+jJSNEkJC9YkI7P/sJvH+0ZD3/gx5idyxD2+ymWD4n7U8oKSvMMlDBPxL5yvYrVDepdJ8mYyRP2uUOMHRp9TcMTiFE63CGSSHIif5od4d01Sir9J5mM0e/LvTFk+8o27VGHmaUcwWiEQbOFeEMORT/UN4gt5+nst/GOOhyWGwy9KTK5LN1KV6XeTIwht/afZ6C1SacX2F7bYm5xFk8uTKtWIeoIYNPsFNsH2Hwjor4Y+sjN+s4NVhfTlBqHNPojzmbvo6mtq4nFwLAznz2Fwy6Ttjb1Vpu6XiETXmRWMn0PruAz/DjG0A/ruMcuRi2NQCalJkvtUllNvtx+G1pTPIK9BBJhmq2aMt9OOCJMnGM6/YaQr3A7xkRlcuGK0muJT6kPnyOB0+ugWW9zMLhCNJLkD973DS4/bVr1yOPE0nE+/YnPK3cIqZ0Ur9WCrJVSXhVMVuatKvjM4m+KgFk1oLpdnT43exs3uSFIoDeAxy3Np4ivRqDL+hBOqsU/lQrKYjmYy2KiTMpVvJtlnCyokpyZgpyu5vPMnz7FWNPNAkz4vyrm0GqUrHRuJfiw6A2yV5j8YJOHKMWf4v4d8YZlDxHqm5ydpnBMFYjmyWqZPFvwiUIINRrtFjJ9FuGJXCtBD03+riCj4vlrXlc1GbXDvz7+ZT76Z+a6KMxkee9vvJn+uEenc8hWcaAiRm0f/+TPTWbCs/S8A9UZu2ySUdpkONGZT6SU1YQQXutaj4lEsNTLdLUeM7MLFCIJJm4/9WqDWn0frz1MLOzi33/fe44+5C987L2qMFA5mbo5BjYM0/NG002ipgmiWqrR6UZlzTrUJqZM5s1NZBpTNN3NlOGpGg2bVgd/96Wv8+XHXlCv/9C3nuFX3vlmDjpFNLeTieZS3IsHT9yFy17AEQmRDnnZqRwoa0cXQ3rdJhOHW9kLyOGTy+fZ3m8QiNpYmj1Du9bhsHhdLTCtN6IkZF6tTT6aoFHvMbQL5O9Rz1euN5Q/4nAYxe3p4wkYimzfGwyVBLu8W8Lj6pHLzuP0RNje3ibk9pEJz1Ns7RAtzDOXiishQLtZZeyzq2vnsntxjiWOx6tugKEx5qC0r0xBY74Z3vXzv8atW7fHqZIY8qP/4eWcWylQrrYVn0F8k4a6HC6m07lsHCpZxQqSluvu9viUnY08THNbE05/aZ6iafKsCkBLdq/OhyP0z+T/SDax2x0kHE6rxBldb6nXlAVtJryYf7pan//1uccp1dpH99B/fPPLmTkX4+7l0yTcQW5sbaING3S9XaJ2Gf91yc5E6Pcq2A2xVggxGtsJ+aPEshFs9QDVnat88enHWbq/wEJknn6jQWYmRbXRwilEIpeN+mDCQ/e8Br22SaW2zdqOTiQZJukUo2SdYreBPh7g9roIR9K4hz6eeeHLrK48pEbwx5ZnGBo2dravMpOIELS5qGoyohrTt1WY2F2UKwfUGyV8jgzzc3Ns1w+wD93MxyN4JgY9F8oHcC6zykgbKJWk1+lg7+AQd8DJsdnjygFfEnCuX3+G3NwM+/U9hhO3yhTeublBOu/i5vrzqgA6cfJl9Ad2mvUqzlGJYauMI57g+kGFs/HzvPL8KxnpXT755Y/in5sl4UvSrDSoDksMjTYuHMSTWYL2ALgcirsqge0y/gqKGteX5eypB0j5Qrxw9XG0gIN0dA6bDgfdMq3OAVp7gt3rJh5PE3e7GTTLaFqMYDTG1f3HmAkcZyWf5NLG0xQKdxNx2+jWdrH5PYoeIt6XWkun2y8RzWWVmfqgu6/Q2nQmQ7c2YGIL4LY3eWFnncXZBUXfkPi/NH6eL5dJhFPcs3QSfTJhe/eAhUKOYvEWl9du8qvv+xvVhcvjHZ/4LeLZjBJRKf6d+HIpwMFS/FrKPjW5GA7Vhi7TDfla+KqC/E1HwFN0fKqJPdqhj+7sKRHPYt/axdZEw1BbnhnrYVPm+DJqUmo8VQQpbp5aq9MnMkUcgniYh6IUg6Zd7Z0xbC95WavxmxaJR8Ovo1zS2+i9yRi2DhdrrDstAqcI/+2W/OhVjuKw5BqZ+7Y1FbAqVYtxzOJMjJXsvIrPG/TFSsxMVxEO80DvU2+1aPV1VZArAY68hAgCnC7Gho4/7Obv33G7APy1P3gLGfHbtLkot9s4EwWG9Q6GVmVmcRWtLxY8LVx02K+XVB6u3qkqxD0aFE6dznZ1H/Fg8rqWlOH8xuYVWv02swvHGCA+gHYKkQKPXPo6rd4+swvz5GZWaOzssZibUeflGE0lgWzUDgm7AuT9KYLeJNVah0whjifup761yWHnkG53TDIxS7u6TSDqZOAOQM9J0AnNXofx2MAYi41NCp/Lr+g29UYR8fAVC6rQOI8j0GExs8TE6VGRdUFtpDjJ6/trtG2HRLxZNg/q6P4RCbw4WzWccT9+V5ThSGNPa5GfvYuY08fm1jeJxB24hiHafSfV9h5DV4t+286Z9F0YvjGl6joT3c0k7CPgi9C4XqQ42GFWTUvcHJudI59J8NVLT/OB93+aVtMML5DH93/Xf+DhX/xdQoGgKTSS+0MpPy1agQqpNkUVZsE3Rf2muby31fKCfEux5/C56TZqvHBjje5YyBEy5VKYhpnmYSl11dqSM0m5XFjsXHl9q2kyg1TNezVoG3Hvgw9gs5kqXQEzTIPmqcet9d6se3JaAE6RP4X0WeIwhfxZnqGKA6h8c62i0PJHvrNFNIEZU0wldLl6q2M1g3Y1TRVBvykKM303FS3RigKWS/nwB9/F1bXn1PX+kbf/ACsrLqKpKKNOnVqlr9Tjtn/4/Icm40GVjqutIHGxkjBGLRzOEYnAAq2epsZhEhI/sfvoSaZiu0Ykkybh85LMrnJz7QVFaBREUG/3efP//fAdBeB7THNUKfxGMgrW0TVdjUkGlgH0nZuLVTuYleyRBYH5t+aGJ4WeROuYYhGFCCNh0CIZHynT5l/5iKks8vncfPh33oIv46Mp5hGdCeubz7OayhEMLhBOpGmWhjjCI3bLV5QgwWsPks7kKFaLJKIJJoaL+qCOLxwkG8tRrzWVh58UNH5bipUTJ3j8ya8xE4xQLIlooECpuEcw6qPVFK5Zj3B8DsdkRFOr4An4VSJCaiZPr9xkd/OAmWMLzM4tc/mpJ8mksjjdMRy+Blp3gt0fZNAckHB7aRlNAk6XktyLKrTRb6oMZ6cjRLW+SSia48GLr6de3eQ97343X/7c87d3Y3EAv7jKD3znReJRr0Lket0ePockZhgUSy00bazG8WJAKYif0+nDGA7UzacKNdOOybz5rXGT6fNnKh7lRrzNH7IOEOuEkBtyqlyURW3Gxpl/Zx5oTmWcJN92+waf/KIggeaG4Q94edvPPEh6NkEsmGbYlX/fYBiyM2pO2NjfZ7GwQrtWJJzK0OobjDsd0qE84dksiViIK1//Bgf1DrbYgEwqTalS5r4Lr2V3+wVmo34EAvjm9Zvk8xe5sLTMxo3HGNpcVBpNgg4nUX9YqQ49UQ/umJtWo8Px1BI7uxsYngi20IR+p02/0aKv1cimVoiFc9SaG4xGTvX8g04bp6Qa9MXeYhZnwMtuq0XS5mAuX2CneUCjXcLrTCjPrk5zHWMS5FjuONvFXTpGk5X5s6oAqtYOCMgo0Dmh0uviS2aZ4Mdnc3F6dYanLn2FVCRETyKK/EF0TSNg8xJ0u3lx7zna+pDjmfPcs3w/NruuYpgOhyN2dl/Ay1h5B/Z7HRIBL4nIHMFEjlZL1v4umfwp6nu7GCIQGweJJNIszC+rIvn67k0anRazkVnFdbzaeJ6exFsNw5yZfYBMNKxoGc/vVrhVf5ETM7OM8OPWBmhO6A/8nMzlqbd3mQTsDDqiHL7AaFRnZ+8KqcQcvXaPUU9Sh+x0dB/pZIRix8CvazT1PivJJTqOPvqojacbQKrR9qCriqeFuXmKhxWlCNfHXR575hof+92vqPtM2b/8yW8r7o2iSaiDxzRSVqbLMvqVsY3y+5MoJ5O+Ikbucv9PCz9B8qamz1OTLnP09FIk8E6S91QmIkVOp6cpqomgECrNQ5QUCgU0c4IV/0l1+oJoSFNsksrlYSYqmXQaMxHA9OczS8w7irhplqglGJluFFMKjukGYBV+/wYEtKZo6j0In8gcO8kRZB2nd7jVyKtOfV2Vqllt4WZxK3Gf4td2ZnGG+Xyealn2VRmt2RXBX6ElhtBrGrQ1OcBNxEV5JVr/fjwyCIb8/O1P/ebRXvf+33+zOvBDjiyRTIiB8LO3bhFJJ+j1x/jkV3MYJNN59GFfWaD43BrlrhywAXqtAzWWfejlr+bKtT0VIxmOetB7LcLBCM6Ak267w1xyjtLOFnWtqBJSYtk5jE5D8XMFfbfpY/YbHdqBEfvrG9yzcgFvOMdBaYdM1E+nAy77hBv7V4jMrOIxPBjDHa6Ub5CNnCA1ShAKezkwtmm0aoScEdyBCOfuupfS5ibV/RuERWgy7GPYpKnv0tH9XDz37dSrh/gaA+KJHLaQjavrT9MxIBNOYuvUJM4ce8jFfDDLXqmOJzZhp7KFx5ni5LG7ubb2HO1+Bd/Ix8DnQh8cMKSJzwiRTZ8lnUxx7cWn6Ex0ZudFFTvGmFS4sXaNc6sPKhFKsd/lL//kUR750m2/V/mQfuC1r+cD7/2YmqaZwLCJDqsCyypoxhNpXkz+7bQAnKZ6mKJD825WylrMs0kC2RweqUHaXLu5QUfGrlpPNJpqHShTd0H2jriyZtsyto1VWo35jObaGcna6w+4+9QKybkFkAZEaozJUE2szDVm1iMmSGVZRclfqULPMoUXKyjLD1SKPXM0bMXhWgWgFHmKZXIk0rxNGzE5tbIOdJqtlkK/xXTaVOGLe8qdo18LwxkPEQAAIABJREFUdWFCpVbkp3/5x47WxO985J2EvT16Qq1otPBHoxx2Gtg+8ef/fSK+X+1hl1FryFByCtuH2Ec20jN30ddKFHe3mcmvsjh/hvWN6xijHtn8LLP5OV588QnmZtPs73cZDqu4Jn5e/8bbCOCX/uhhhpqmij7ZJAeGaYsgaKCYQZseUeZm81IC5nSEcDSjOPoZc2RofozqI3SY5sSyYQd8Nn7+d/6casM0dP2Jt72a1dNxDDnIAjmCzgkxd5BSfUIyEqFq1NiprTO098jG5/A5YvgCXmX8nIjmMHpVXCE7Tpso1EbMz2X41yceQadJ2LNKyJOkRwdHv48NlyoUtW4T0Z55QwF6lRr+UBTH2I47FmHvoEQmFmL/8JDv+Y7Xc+nSl1nbfJoL519Bq97CGRRbCAej4aEq9lwy2mx2yIVzjMY9XCPpP4PM5pept7co1/okEzH68j7dYZrtIC6PHaO3T2Wnzgd/51NUKrdHqolokJ94w6uZz4fVgeh2SnSNTXkylg7qKgFAcYhcHpVEIJ2GXG+5O81OzVRqq0WoOioz9UDZ9dyhAJl+lmaBJ7C1xU8aGSoKRw4nxXMyjZuslABZxebIrDvQ+OQXvkHJGgdLMf+mnzzLzPIqxwvzVA+FphBEbJKuFS9jHydVjvPaxnO4wwXS0TjOwTo92yKF4xme+ud/Ne8R/4RoVBRyfo4VHmS/8k0uHD/N/v4hNSFKHzY5s7qKx95H73uR2tewi0pW1LF1QgkfDo8TDCFMz+Iajdio70Kwxs6tW0osZbd7GTv9KqrIPtFplBu47AGVIOLzh9E1F0vHZmm26hx0NokOAyqztOvuUtzbVmNduQ6lxi7JWBK7HiOUjKNhKHuJZ1+8TLV2yCsuPIBmn1CutejrIzr9PjOZAoV4Qo2vojEfh8UdgpGYQhLdNg+tno5t3Ke8t02qkCcfO0EglSThj3BQr7JXu0HzsMXCcpadvRvMJaOMh2nGAQ9en1ghtBkN7bhsfTb2b9EU/794lkJIXncOA51tyfsVZ4HsEmtra4R8XiVo2qlv87JzD1Hr9tm6uUOTLUX6P+x3iAVs+D1BRlqYldw81e4h+ijAmYUl9stt6lpN2RcMWxO8BFicyzExfDyz9gwLuQhDlxO9Wqek1zk9czeGQzLoK4xsYSbjFi6hTwx6RH0eRgMp1nVFeP+ND32ab37d9KK877Xfzne9/Y2qGTGzN4VjZqJ/0lzKXmWmfZiG5woVV5u4jH9N5a8+GqnmVtbQlJNj7sLm802/PtqZLX7t1MhZMf0mY7qS+6j4gOL7pWObuMBuIr/Tw08KQ5tDZcqpse+0xFNCi6NR2p375218wRwd3X4usy678/s757y3scs70X1VAKoEoNsTnOkufntMbP6NHJjCGZZ1r157Gvc51Hno7gtKUdpuNhjoukIwJd0pnohh9PtqkiJNr+mAY+76ZtqqXe1RsXiIv3r7rx5d0o984seU0CnkDRCMziJOarV6kdpogGM04vRcmlK7gcORImS3K551MJFlpGnKsWC3sk0kGGJ27hQHpVsqTz4WToCnT7myS8gdhJGdRnuA1zFR6s3RcICGTiAaV6PBQnaOSXuCNqwQjQfplmsk0vM8d7CJzz1ScZXlYptwKEB30qSq2RkPRoTCPa4Ur5MJLXNh7hx727t4Ii6G7gGHu7vMJY+Rzp1gZ2cNW2ed/NwsLs8Cm4eblFovKv6iyxYnOIlycnSegHPMemCTmrbFYnCF5dQyVw9eYFM/IBL2MueLUmyO6DsmHBzcwuf1kk3O0qsLOGCjRZuhnGZdDaPvxDPxEy/kmY1GuLUu9JkA2XyO/mis6Cqd/X1qNg/bN2v86Uc/T0f866xHOBjmZ/7zL/C2N/y4CRbILqGScEyhhzRZZla9qQlQCTym5NXKu77tUnHUzhx51coX5s86PT703oC1jV06AioOGgyGYivjQBoGmXoJt86K9lDNnmO6fhQqIePjEXG3kwv332tS7RS4YXL/TPTQhl1qF4UmTlN1LA/O6ehXAC/ZG5TtnZyT5phXFXsWAihnklo91jDg9r5gTtqm+d7yGpKpLOtCtgZsbuUlKE2S6bdr2tdMi+Qv/etn+F9/9xH1dBcvnuCnf/4Hqfb2GdldpAcONG3AMO7F9qV/+Z+T1sBgY2cTp9bC8NkIjrxEfCEceT/l/XUMw8Vc+izJRIYrm5fpdWqsLpwh6E/w3LOf4czpu9nZbtHt7ZPPZHnd624vxi989GEcbilohIfTpdPpqTzMgSamiBISJlfXFBmYjaH5S1t7plnkTecMlkhEiMBKgGBxN1W3rDYvA5/Pxl9/8TG+9PUX1VN812vu4fu+9wLbjSors8ex0yMRiVNrjeiVt3Fn7WpMkMosk/DNUi7to48btFpNpdjq9etMJj7CQQcOw0U0HOKwcR0cQTRNOasqTp9WbxEKRhk6HehaRxmayu0sge3hwAzjicb64VV6fTsnl85wa/0K+cwSzcY+3cahOvA94RiOgAujDx5Xh1arw12rF6n1O2xu7JOI+Wl3S/gjS8TCWdrtNbSuwfzMCt12j4HeYLdcJJLI4tBH+MYGdk+A3/3gX3H5yc3b9xbw7191ge/5tjMKOZUDxOmcUK3WqVYljF26b1H4mpkE045dHTRTqNrKGlSBWFbEldqcrTxnpWCyQuenVHhTgTj9rE3iqtrM5bBVHo9m1z+F14XA/LFPP4KmC7ooIhQnP/i2+3nVq79NITBL8Rk6wxe5ud/n+a11Ts0u4e9oTNwe4rljOHtF1vYOyM8vc3PteYzJEH8ozKjdoZBawRPy8PzG85w+eYrqfodcIc6tWzcIR7w0e23OnHwNzXKZerOK3znBZQdPyKFECyPdTSy3ovzvvvbY52j3bxH2xQj4wzRaPTXm9bqdGAONeDJMvd3H6xefAj9+xzFi8SCdTouhb5/tvRorc3fTb5fYObjKmePn1fj20tNPcffiEp5AkIFwc6stji2tsHdY56C4yXwhijEOqsNH0PXeQFcCo0QkysHBDh0JokcjlV6gXi0ymdSwe8McS54mOOqw2bxFJH4S3eWjX6mZlAyHoXz9shkX9b5GLBCg0R2RTWcIBDOUi9t4ZAhm79DWO4q/GgnGCPuiKk87mkzQa7RIBOOcOn+BS4/8C4szaRLBJDf3KjjCPkrFywyrHVLhJQ4lI7R0ndm5HAG8jDBIRlLUuyXcYz/nl87QNQLcKD5HV2vhNUaqoCzMnFeeivu7zzKfy5KZWWL9+i12+7tEvSkM4WG1ujgiAYq9mvpsjqcLiuTuCaexj+wYzQPe/Jb3U62adIM3vPunOP6gFCNTqylB38zINdWoWtYvI0vwJMWgxLyZcW9m1JtZAOpqVGPWgOZmNlXLm4fdEdPHRD4kOUDtcSaJW/hFmnCl5b5XNitCjjfnV5ORDbfbzsgY4XY7le2FGE27xRNVJYzIc4g4S15VlJOma8IdnhLma0wlHYrve0exd8cMavqW1AFzh1eGOrCsf3L036y9Wz33SziCdxSW1iFnqjxNMnzU5+L+CxcUotYZDCiVa4q3ZfS7nFxdoV6tUmk26E/NqhWiKQ25if4MRgZ+DD77S+ZhF0uE+PXf/2FKuyXm0ykCsWNUSkXsbjvtUQ/faEQq5Kc20LGNQsy5nfT9E66X6ywnMuTjMZ6++TzN5h6J1JyyQxJVq33kJJ33URu02N9tcnJ5ma7WZWtDDJHTnMwk6etFJfzr9+24/A60XpNwKEVvMiDojNFtaNSMA5LpFEbXye7hNSJuH/3hAIc7QqnVYjbrYTLsMnC68Xv87K4fEgm5iUZSOCYuPAJ12ULKSq2n7WLzRJjPFKgUd7neuEw6flah+fFBgdflf4y9xjbbnSu4CxNiAS8drUXV2eHq2g1y+VkyyQS1/bqiPtmNNpm8iMom5NLzbG7sksj7cPb69IXG0ulRarZZKpxWgtBSa4NkdIaerUq12WQ2vMzG9lX++k+/zJNPv/S8ec23fTfv+ZmHmcvPms2/KqZEUW8l3yiBh9yvlpjCEkjJfWfaj01Hwea9O9UBqHpN3eLmPaqSqoYi7HSj9zusbRSpS/E3GTDQembWtio2zbNt2ihJw6fcLuVMcjjV5O7uU8dJzswxERRAcWxNCxc585Wv35FVoBX/ZpnFK4Wvxf1T1BBl9m4WgErXpIpAc7yrzruj9XTUPt2m6x5llKhIBlXjDHoDNZkd2z3mFMByRDmyeLLBL/7mT7K1e0s99zt+4QfIzHjp9KvE03OkxfJr0KRt07B96GM/O/EHbTR0jaDNQ7NbI2hzk81k2DP28Y3D6LqdkCelOrK2UWJra4dktIDd7aJdfoFULIumC2+uihsvP/KWDxwVGx/7b2/FL35PoRAep4PJSKfVblJvtNUGp/piq/gzxxZ3MGWUis78UJURjFUlSrEwJYya1gJ2k9c20YiEPaxt7/ObH/+8eg+pVIQP/cFPUm7W1RivY7SZTDwkU4u0Smu4fBPqXYfKMS3t7tLvVNFGLVxeO4OugTsYYr5wTPGFZNGJYtpmGygT6lqrTaZwkna1QjwYZdDts9MqKcQwF44TDEbQjSb9vg/dmFAqX1fcsUAkT3H/RYVAeEjQabXo6A30iZg/hknFomozKVa6zElwts1gc3+bbq9GKp/G787gcHrpdXYIOsLEk/O0WzX29tbw+iOksnP43Hbsgx5jZ5Lrz38Np+8Ev/HwH9Dt9I4+m5lsnP/nja8gn4orBZaQZOuVNi2JZbKbFAzT09yEltUoxzKilULvTvPM6eh3CukfIQxK5SiGsubLmtwl4S9Ih+dQ3ZeC+hXPUwQdZvC9/JwE0R+WW3zyC4+pRWQWgW7++6//v+QX3TgnY3KZUzx36zMUizsE7CeZmckrJd23P/j9XHnxi/THfRIZJ48+/gR2e5STq6dxdkTEZOOwa6BJZta4ScDjVcW+zeFXvoCH9Zt4PDHygYwavczlTtCu99jf2+bcqSVlTBuIJnmmWGaoiaee5DC3CIV9NGt9vK4xq8dOMeiMuXV4TcUEyvj33PxFkt5Vdvd38IT8bNSepePWiXgLCC45GJYp1joqrk3QniUZedokqWCLVkXyilN4PBE6gy2CQRmdhvCHvNQHTfbqNfy+EMlgDOd4TKl0iMTQp5OzVDprzKaWMCY+2s0Kc8FFBs6++GTT7fRptYSzZMPrcxB22hnpJWoEWC4ssr27w2TUwxtM4HYMFeG7pdnYq25Tq5SJRZxEEz61KYlBvH3sIBjKsXjsPOs3n1F2Nza3n5Mr9/PVJ79MYqxxcukEh7stuiL2GFfYa/dYSM4o25ulwhn2q4csLs4rTzPnJEq9CzsHz7Ayk2Yy8dIadonHcuQ9Q565voY3uYjXIT6KDgwxS3eW6WhNwrEZJRDaO+yRyBTwCU4zBHsgzOHuLX7oh37jaD388uf+2Gyjp1wkORGkuZF7XRR9VtSh8F1FBCKjYDF9Vokf0unL9yOZbugmT23qYHBULFmLYKrwsGYaUy6cWkPWgSC8ZuEDCpKo1oxduL4TogEPx5YzVGsVEom4+Fmzu1dSPFi7y+QETw8mxWk6aqZvK33V+7rNGFcH5/8PgLjjCLqjHz+6VtPnnXIM1Xs/QiBu95pTH8E77aFMw2hpcl3kkhGW5mYVdaLe6bF3WFTWORKptjI/S6VYotIU6y2RtZiHp/AzHUrp7FB2TPZOhy/82h+rF109UeCn3/39ind+LH+OlnZIq17n4OCQQCqOdzJmxh1lgIODepOz+ZMMvTq7pQ1WcgUOi8J/7eIY6yxECyo7uKciR8dEg06291p4AhF2d18gV5hX+b9i9LySW1YuAGJS7je8ypcyFHZz0Gmx1yixemyBcaOKyxOkb7NxKJxtV1w1TbOFFO1+m1vFXZYyM3iGdhrjOh2txHhsE+cRvGPJhc9SH5SViX2j3FeouM/lZTYVJeAM8qlLf4/fXyCQ8hGzzzJrnGc00Hlq4zGiK17mMh6GfY1Sp4fL5SCTjVMul4m5YhRrB8TSSWbnz3Dz5k1ifjub+7ukcllqO0XcAR8u2wRfKEKvrBGKxfFFHRQPuzgmHQa2Mf/61TX+6VOP0L1DhDiTm+W9P/Mw3/nK/8sq/MzN3kzLEEBBXCYsq6Wph6wcPMrH0qReqLGphQQe3acmMoFdHR4iBTIROpucHU7TgsXpciHN2o2bB9QMEU5pDPotlRl85G6hig+rzlDUChNVDjsdXLzvInaxHRJfP5tT8YFVio2FRMv6PzJSlzWkpgRW8Td1BxBeq1jeKQTQ/D3UH+teNtfiS3uwl7j7qSpVpmsOK7FHABKdTq9Lrz9hIjWVSYo1aVkTG9VGmf/yP/7T0SL8o4+9g6F7jM0tWddh9IGkpLSxDfvY3vXL3z1JRIIEM/N4Jy46/QOSvhgrK2f57KW/5+yxh2hUKgxagnA5Vbh9KJVnc++Qg+oWhWCMeFgySQ0czhrlYp2f/KlPHr347//XN2BoMiK0KWTG5fUrLznxGhQzaF03LBGIeRWOwD5z5njkXTXlnU2LP/l/VUkzxNB1Oq0mHo+TfCGlKvX/9M6PH72HX//tt3Pq9DKb117AOxvGGAXoNkbEIwOSiSx2xxy7+zeoll9kPr9EqVxGVBZzMyfVAooEE+wflBm5OwrZyScSbO/cIppYIBb1K/QtHIkz7o+5snFDZVlGnEFyS8dx93WubnyTYl3nzOwqXr+HsqGhteqcXFikut+iqtewBx0qni4WspNIR9nc21QbYa3eUXFimZk4+9u7DG0+bF0H8yvH6I+62Hq68lbC4WT71pYypz5z/mWs3bhGIR1TliOPPfHPLC9eYDTp897//iGuvLB1dG18XhevffVdfOvLlvH7fGrEdbBXRddkQx+aB6DNrsQ6cvObo1zTm8vkYFoIrcUlmnIDVWi9FHRKVCJjLKkgTTNPVbQrgNCS0wskL5wL9ZwuZeIpG7vc9IIW7Bbr/MWXHjdRY+EE+j383K9+L5p7wHL2foz6GkNHn73WiNnUAqXiLovHjtGudNWG1uxs8MLGV+kcOHj5ffeSDKRVTNK1YpX4zAxhp5NmuUpVv4U7FGOsC5I3Up/9THyeeqvP9n6T4s1DvuPui9x3/0U6kwmF/DIf/OMPEY+DJzJgff8aqWiKMCcp5JOMHSMOyhU0rU4sFOTk/EkK8WPcePGmUtiN6LO+dchBd4+RRzI+bYTdIcp9jYldw9mcMD+3zF6vj2bUlBns/sEGQ91NV+xlVlaV+32nWlfXMxAV1WNTrUd3yMvVrSucz68yP7/APz/+j9x318spVdqsHVzDbw/jkWQcp4OgbF6+INFMip31y6xmjyul2PP1bbxGiKjXw2H3Bp2ui3Pn7mZncw23bleG06GIk7jHz1Zrm06vyPHYAhpxbta7nCjM0y8XqeplWs0Od118FZvb15lNzuO3jXni2nNEIzmOhVJcLd8klfTj8I8Z9oIM+m28tjjPrl8nbPfjsoWxUWQuF2Zrr8HsyQLxqHgm2rl567pSfAciWZURLeNdv6uBW3z0HDlcky7V5piZ1QvYaVPe3yCTnOGzn7nEhz/8d+qeOnH/BV7/y+8wGT1yq46nikRzFCWbvRT9olw1M39NCytl3zAt/qQYHI8VF9Dc1KfjIav5uV0+HX2lunq1PqxN3FLxyp4uApi+McJhc6nXEM7P2VOzfOqXPkJ5Y/92lSX8xZk0x/7ja/BFokzGcv+IT5pUJ+YzH42N7wT77hhT3ybh3AEBvnQ3vuM9W5ih0EGmopE7G/c7KkZlCTO1kLGcptQeYYlbLq6Kv6pHuRhUSjVqvTaaZI273CzP5mg1WlTbYpo+Nbg2m1KnVLkjsQCxYVQafNEqAJdXs7zrfT/EsOvm7lML3NopcmAUsQ8nTPoO7COdU7Ozin/+5NPfJB3N0/cOWF1Yot+YMBy2mV2c4cWrO8wEvPQcYyK5BTllaFR3CTiyylx6besbzJ/7FmYlXnCg0W8OaTvGlFq3SOgjIp4sta5Bo13GG+xz6sQ52vUaEXeMaqnOgKJ8amxUKjz0sod4fuNF9sobZBJxfN4QrcMiHheMXT1s9iROhw+/a4LH7kZ32Km1SoTtLordCjNzJ4iHczzx1FcYhdwkXDM4gtKI1umVamgOjWwqiT8UJJfOsXb9BqFEQGUjj+19cp5ZGnTxJiLoDS+FgJtOeZ2+N0xPGzJw9vDKOLPv4t6Vl/HijcfBbScZW+aJK5foOYP8wye+ws3rpg/j9PGWN7yNn3vrzxEWLr1CkK0iRQ155HsltTCnRpa692j0K6pZtXxMM2Vlj2Kh0CYOZPL3FBCkUGyJZjWrB2lklTBE6EsChNjgxs1tii0Nl0/8fxuIG4mynJHntgv6p7xf1HkjE7xTi4sUlpeZDAQMcTGW6MCJ03yfU36wWldTixopAE0PQtPixbSH0jWxhRJOsJjFW36AqskzzzuTBGleMbUGj5pFk114lN4lCIrK1DZ/Q/FIbAu/1DA1EZOJbnHsbfzZpz7KF75q6iBOn5vn3T/3Jnqjrkofa3edyhEjlYtTKe1g+/NP/sREbHL6A51Wz44/MmamkAKXj+duXOPUzGm02gEOl5/D5j6nTp3B646xtrlLffAMhcwDdCotjGaTVCzM4994ivf//pePboKP/MIbxfL6iP8nIdDCAZSCxeFymVW7JHo45LCXD8D8I/uGXEixg5RZ99RAdJrBqRR48ryGri6k3CihkFdZS4gdxc++/3Ys3Ec++S5cLjf93haJzArXt9cYDhukfTmCYpZsOClXt3AFJng9HkbdJjO5RYxJAkfMQ63UVhC8PmyYfoaTAcVimaTYdjghGE4wqApC0KM77tJq9Ni4cZO777mfVCLFzY0XaLWKHFucF+YtB9Uqo0GL2dgim5vPkc//H7beA0zStKz3/lXOOVdX5zg57uzu7LCBZUEQYUUB4ShgOAr6ISgIBo4cQUX9RIIKCkc5YgCEBZEl4ybY3dk8sWemu6dzV84517me532ru5dzaq/eDtNd9VbVE+7nf//DSSraFourT3J8YZRioYbRHpVIDYMMNkuUYrvIwtwJmvks3b4Lg82H0TTgwuIzeHUDpgPTFKsl1nKb+MJj5LNZXO6QTKPIlVZp1vqU0ykC/ihf+Y+v8s0vv1ggcsfJad7+hnPUmg1arR6lbE1a/0iKrWxnqfyg4QBVXcj3KxGVEl7lBw5V3bsbjroR7E5iJbJHGeJq2KnamhqSgqULu+Rb9EkWSvzrt5+WnmDiFhpx81sf+ClmJo6jL5bINAvstJOEnQ7aZQ0WgY60OoQ842RLF1nZuUHAO8vx8bPEEzl6pjbZ/BqxyGHOHLuHx5/4FrnyOuOTk9xcW0Uz0OFzu2VRlEgv0e1p6Gcs3HXgXvyxEE+tXmYsNsv3Hn6AI7EJsq1V2v0OdAyU6wNZGNX7LWqdEoOSlcPjp5gYO8Bs0MXqlcsUuqLFA8nEFsvxNEb7gHDYRE9XoFA1ojfZMBs0NOo9Wlodm+s3ODh2GJd3IE3a+3VxGm3g9nm5sXKFQ3O3YbYYuLG2zIzw5eyl2K42ODlxkq3UGtVmmumxg6wur6KzDCgLFf6gR1QvYhrNlPsdPCG/zC6dibkpVookUzVCwTFqtQyDboZ+T08gMsL68nMEvBGaWrdUognbotWdZ9hJrjEZOUqxnpOL2XjwEK1qmapmh1azK1tqO+UmPlOAem6T9cK6NEG//fA9JNdXaJNhemKGJy9cI13QYavmsfpFzJ6LXs9MKZ7lp998lvPPPI624ODYS06wVdjCaO5iNekIOEdIZwvydDsaDWPuaanXtWSbaSq1Mm6LF4fXTa5Rw2MJ8ImPfIFnnlaoIq/9rV/m5CvuVBAzFa5Waiel+JMiEJX/JxBA4WIgDaClh1dHKr2F+EN8KLaBaptXjVrbT/Hez3ZWkHOlBSzQHkVxq/wn7qLW6kqXA7dZSyhs5/mvPM7FBx970UY7/CZ0fIHpn7pbIboLD0atoE4MvcHU31K5uy+6g/0133AjUibzj92Ugm+vvhObp/qzfZ6fw19Q2sMaBuLgN1Bme0+Y6wpLqm4Xj9HI6ZOHadbrFLMVEvmU5D8K8+dBt8fB2Wk6rTaJTIaaysUUrTMhnBAojrDoMQtuZyLBD/5MAR0OHIzx4b/6dYqlBk6LnWRhg0S6QSQ8RqqwjK3XZdw/Q7FbJLWzKhNwDowfwRlysbJ5nX7fikljY+faFc7cepyVrS00Aztde19ay9QSdUJ+B/HMEp7RGXzuWckhzKdTFLLLGI0G/M4wPr+H1XiRTHoFs1FH0DaF19nF7R0nJxTtAnUvLpEpxJmaP8JOdolarUfQH5Lehnq9aClXabeLWDRWvDaXVHQeOHmAjXgWm9lHt91Ca6hjMQfptAfkcyn0Xhej3jA3bl5Fbzdi6enoNZsY7CYMOidBpwer28xzFy5h0NSYjhyk3m3g8bll50Rk0o9PjmHXWxAZa9vJLYoWGzGnXcaUWcx2WjvblO0Gpnx+Pv03D/D1bz/zonFycPYQH37Pn3D2lrNSuT48JQwLOFVVpfr6iSJQgFzDDGvFFUTON7UNrIg+holWCrAg9iMBGgwLwWFRqARJ7F2O7EQZ9Oj1ejZW19nMNtCbBbe7pFgNyfmg8NGVVuQAY7/PmVtPYdQLa3BxfXs27go9SVkXFPLe3md5SJQWUaLY69MWQI9o/XYUta8QjAnlrxjDSuv5xbj7HkquahuGB0jVLm2418pzlBCADPrkikW6GqMqFGujMRp41wfeSjafllf5ytffxk++9j7cDrMMB7DY+vQMJgLucZKbS2i+/J8fGNSbBdrlJnpdly4OzF4/eaEUMVjxhty4NVY2t1aodGpYLFpcbi/Lq0sMaGF3zUB1W6KG5QJc21jjrz/xPfngXpeNj7zjfvptNSdTmiH/u2rIAAAgAElEQVQi+TItYQ0jNkzVS+fF5041fkil+yrCgxfzUIbvsajYhTpOLJZWmxG7zcLllQR//+VH5DXMLYzx/v/5VrLZFnqLln6nSqu0hdlkFzx+js3O0Wxb2UllcDn11IR3n9mBxxcinU9j8btpVXQ4bGYGugz9tkD8ugR8PlaWFxnxm9F5Rah5BZvRQjwfl7yWfrVDRVthLLSAyxLkxspTlOoF3L4oDoeLWrFOuZDA7NTj8c5Jk+lLV37AyfnjbK/t4ApYqZZ0+Ed90mw7nioyf/gc9fo25r4Fv22EmYlxHn3hO1SaJRZGj9KuV7iUuIAvEsFtdGHU+Kl0q8R8M5j7kE5eYCPRINnI0mjVefCfnmNnM7s7W15yep7/9prTDGhiRM/2Vp5OWyfd78XJRtIz5BulkmGHmaAvemtUZsWQZL5/adjHG1JMvVWelPydYTE45BzuzWLZQu4OyFUq/N0De4qykfEgn/z8h9FX8hL1K9QrHJmfpdHskawKC4YkVqHAtRbI5hqMBo5RyqVx2wyyJW9xmrEaRYyTlyvLz0ovrtGRKNVykmqljt8fkocdncMqT5X5xCb1UlNasYjYuFDoOOvl57B0+mh6WboDA6WWka6mwsL4HBvx5ym3OrSKPUa8EXQaO3fd9WpKqRqP/+AxaTPhcjjYzudZ2dxmfm6ciUk9Oq0BrVEotcvkihVW1uKynWTR96XvncXup9s10msn8XpCXFy/gdUcIOKwYrJp0bUNJMXm0Spy4uBZrm2usLG5ypmDpyVNINvclhw4h8ZOzD/FzfgyjWaVaGyctt6A1eKiV21Ic+eYN0JyJ89UJEYut4PWbCVTTOAJm7i8us3ZEy+n1a7Sr9Up5wSZfQeTW7D5QrgNVvk6dXtpvCIjFD3VdAOvK0SiIjiKZaqFOJFYhFahTT6f5MShU/zwR9d57PErvOa+A7R0TbaudIlnkoxHgsQOjlJvd6is5jh+T4RZX4hkuUXL2EOjs+B02oknNvE6AkQ8DnYyJWrdKppBm4ngDAaDl3KvSqGQ4Fff9LHd0fnuz/0lnkhglxOk+KkoFg9y7MuTfVeqUpXkj7ZywlftYMSJvynTP4S31z4vld1CSuU57JsPspiS9AjBgxYoyFCJqLRkxWlfeIeKDePMyUMsPvYjvvvRL/4/i7/hD8fuu43RcyeVEHrJ/1P+ZQj2Ka01gcQo5tK7upT9Bd+PWcHsPeCwP6POcbUNt78olI81nOcqn1FVi0nKh17bl7QDXbPFbccOYjK6yGcTJAtZxfVD+Cv0BY+yx7GFBTS0iW8naQ2QaKjRpJVWS0L412k3cXmtNNN5vvlHSsdn4dAkf/DBX6NWitM2aEhmcyTi6xw5fgrjoEctkZXtS719QCabJmJzcnDmOJlSka3tODURSqUbEDY5mAhNcf7KTarZAtbxAJVmgymvlVa/gMUewOGwoTc5WI2voLeIg+cOIy4b7a6Nak+P2WhC09umVNmmmm9y28n72NrKkS0WJc917cYzzB49JJH4RH4DiyWCVm/FIhbrpg6LsENqNLEaNDLxY31rDZPbKBXHgvMp4idnpmKUciY0hi46bZNyzyajGbcSq1hcIbqNCs1unvHRCVoVIcDro7WZKAnAxuphxGGV4Q/ChF5n0bJ8cxuPNyqtl4QHXqeepNHT49bpSXdaBExhOrUUyWKVf/yHH7GzLZDMvdt7/vt7ec+v/a5ahAlkWyFDDBE+ZZyrLWDpmTcsAJWukkTbVdGQtPwZzr9dAaJAyZRsatlhUvceUQwqtcAw6WbP31IIPsTBQ2+2kt3Z4NpGFow2NIOGrEXothWgwSAiPbvMhIPMHDskgx2kBZN623suytqwW8QNlcrSKWAg87+VuFuV+9dR0D8xrqUNjJyU8qSpaheGiLqcPfs2xWHpqf589+ilqo6F0VCzQb7SQG+wS97zTnyd3//z35BXbDIb+fUP/QKvv+NeGaFZzmwRiPlYLNQIuvw0RTjA337+nQOvZwpNd4BJn2RrI4srMEZj0MIXdFKvD5gOjbC5c1lGFQmPMI/PS6mxQa0oWiIaSag3akTEWppqvc0HP/B38gLmxsO8+40vE71eaVoobWBEZayqYYYk6b3+/l4Y+a6B/bAOUEm/ynuhFIT728VC4m22GrHY9Tz42GUeOn9d/uYd9x3g137xVUxHj9CpV6gnMtx7x0/y5OINvrv477zq3OvJVho8e+MhQlEzDl2QRrWH3WOjLdBHo4lWpU806qDb3Sab6hHyxIRtnFIG9RrkMJDazjEZC1Ad1HDqDWwvLRE7Po+2YaFXb1MsZcjU0vI1PHHkGHXB+6u2padavhHHbnGzfP0yJm2Xfl1DJBSi2auhcwcppVJ43T50FguFwhbHRhbw6n3UW2auJa/Qs3foVLuMhmM8duUJYmPjHJ48RCJRYmXjYQ5OvQS/K8TGznNUWwNSpQxWq5ZR7yQf+7PP8/wze9D97Scn+cWfvR2XSbz3dTY2knS7IldYJ9vDCmldgfAVl4nhYN5Xwu9H8vbBCCqgraLeKg6yv42kKhGHxHm5Hag9JoHIiQmzms7wb998andSxsZC/MXHfxub3cjyzec5MHsLDmuEp688CLoiR8fvoDrosHpzg2g4zHZiQxa3UU9AJlbY9DZqwrOusEm2kGF+eoJWI0c+lcPnDZAo5rBFQxgHDvK5NFqHh3GPB001Q7UXpG1sYtDUsbTqFKpFqcLrNbscnj5OtSIWyg3qNTvzk4fQ9Fskay2MXQODVJwnr19k8tABnnn0pkSSj57109HUMAxsHJk+IVVmuVaD1dVFnC4XE6Nz9Ks9rm0/gj8ygq5rJuh1cyO9iE7n4JaFOyXHZyuRpGdzUklsYI9EZDrI9tINbj1xB7VWkdXkRQxGC+1KB6snws7WCuOjUwREbnCvJQssXVfLgdFRkqU0q1sXOT55inHvUdzhUa6sXOPC8tNciz/Ffbe+ieDYJIvPPsZEMCDNz5OVLMcPnKAQz+DxxmRqSHlQweL0Ut/uc/j4SR67/qgU10RdYQaaEn6Lm+aghNVi57EHnyWZLHP3vXPy885SF62zyT1n72Zx8TrhmIF6rkliUOOW0wfp6J3ylD8VOAi1Elvxy+jNbiqNJgbBA+obaIrcVHcQj2eSVCXOVx/4Gl/5l+fkOApNjvKOv/2wVKZKpbtaGMkiSmAAkgyrZv8K/p9I+VBzgGXihywEBfqnfBbpBLson1okSSbtEP1WfVOU9UtBHfY8IFSOlLwyLXVRAFj1jPh8fP5dfyHVjbLQORDkN377VQTtfj75d9/m8UcVJFPcDr3lflzTfugbVcsmBb3fXTHVa5KB8pIw+GNo376pvLfGKvc9/NUf5wCqy/KL6sndv1AdG4Rwo9vXYeg0ODE3gc3jJ5PJUa6UZQaqWFtMViN+n5VctoDL7GMkHCS5s0Wzi9w3TCatzFjv6030Og1CER+pF27w0N8q0WJHj43zwQ+9C51xQDy+RCVdYHJ0DIs/RmZrlUGrgMHjwWAyksrkGPePYLJ7WEuuQ6uOUafF6HBJR4FuzcTlSw/h9LvZLjW4/EKW2+9coFBepZMx8tKX3UGjmiLXqYDBhqbSZtzlRecycP7yMxyePU3Q5eL75x8iNjnKpG+GnRuX0WBkp9AHa5tDhybZ3Nym3suRyNW4/Y77MOkMpG6mcFo65PNN7Ja+NPJtdjucf+FpoqMxuvUefrdLWoCtrW8SnPDLRIh4vonfYKNcyTEyPkG3pydeXsHridGqt2g3y5j1ol0KG2tZ7j03R75QI11sYLV7KRWzVCslGq0Bba1OHnYH7SImBFe4gNXt5Btf/SFf/Zoyd4a320+d5eMf/CRjkUlVsDRQjJLViLS9RI+hWbJ6uJLDXSkIlYOWypFT/fIEl0/yzVWPuz3kT3QNlUJQziKBLIt2hLrfKGiaUjzIEk7wigbIPbRWSHJtJU2lZ8RgEK3bupIwJw5HrSa3nDiEw+2T/EFxGFcof0Om7r5oyOEhcciHV82fd2khIhFIFoJKS3hYACoiM7VyVe2hVPnri17T3X1QFkrqpJSfhhNUvFY9isUSnb4JjU7DPz/w97vt38m5CG//wC9x98ljPPzow7gMAlk2k2460Hd7aMxNNB/65M8Mgp45DKKn7wuSiq/i9/mod0DncJDZuInfY0co37OZEs1sm4A/RKW/Kf3IRHawMIu2Wv1sbaexmn384fs+Lp/I/GSY33z93YLMItu5YmGU5oeiIpZvuOiJK1yy4eqini33RAPqk91FAX9sRVKoAEp+ptkqbFO0fOx//xfbyaK8y19555288eUv49Sx+2V789LlFyj2PTz85PcIBgrMjx+gVilR1yVoaLuM+k+xce0KI+Ne2hofWgRnUQe9OgZjg25DICQW/M6ADPU2uJ0Um02uPv08HpeOrtGAxxWgVc0zsFgJ+p10G4KYrePS0mOU62UOztxGJV+UETuBUIyOpkepsMnG8hrT04ckTNpu1NG7BL/VgsPmlEWlZlBhInSAgGaazfWbXNxZZT23zdRMWELokbEoV1aeo9eu4PdFqUqUp0qrrcfpDCPsfmrVIiaDIMtqMOpMZOsVvvS5J3n8kb2W8LnTs7zjDXejF8Hi+QI7O2lRw+8mFCi+TErrVog45JDc3TR+rJ+0n/29C0PsV0fukYeGkXPDSa18VjdI1QTW5jCxtJXin772xO5kedfvvY5zd72acnmVai+H0zxFwCmIwVmJvtW7VtkqSueWKdbKsn16/OBhthNxTFo7p0/cyQsXzpPIrzEyHiabzUoupddmZjmXwOx20M4XJUK4UWhzdPwkd99yhK89+i1MGg3+aBRLXy9VuIVSHFPbytjsOMVqnHo9S0vjQttzoe2U0DqNFNcy3Dp7gKdv7rCcWmLzcpFwOMrUSTceTwhNq0jU72VlfQO/fwyttk0ykWF28gS0DawnnsQTdkvPronwLNeuX6TarGJxWQm57fSbsFHMEQt4MFkFkX6dSiVJMDhJbHSajc3rVEoiacTFqC/K+vo2A4OLU2fuoFSIs5a8LE1nRxwRdrIJvBEzE64DjNoWpOm5QPm+98h/0tf3CXvnaPYGmIwd3FYDuUJJRsmlMwU8YQsR+zitVo5OJ4fWbGd7u43ZZCE05uTZq1fQaasshKZx6c1ULCXsjmnqWzkSyevMzS3w+X/8Cve99PVUO0uEZ0d57LHL3HrwEP1ml0q9wuSEn41ijaawRvIv4DLoaLQ3ZCurWmtgtwujWQ/6QQuDroHJaKOtbfKn//OfufyCEjuo2L/8vGqDorZ0VA6yGNgy4lAmfygcQKn+lV8ri7v42bAAFC1gWQDK1q6a+atC3TLVYJfnMywRlbVPWdcVPq0UU6h2EUJgcvDACF9639/s8v5EvvR7338HMzPn8DpcbKYSfPAP/pHtrYy8L73ZyKl3/QI6q1nl8O6tr2rJuVfzqZYx+6fvvjP3Lpq3f9/Zw+aVTXb4/X7173D7lZ5qslOgbHiDdpuD0SDh0VGymSL1Vp1SvYGu26PU6WJw6JmfGSGViOOyBgn6ohQSGxRFwobOhHbQJV2pgM7AoNshOhrkyoOP8vwDipfjT7zyAG/7xddx69l7eOrZH9JLpBgJjrJVzlEWNmU6O+GxcW6uXcZkduMxuLCbbZgdelLpLZa3c4zMHCHksrF8/Xno67HqzGzkE1y/sEMw6OTkS+ekCONgdIpiboWK8Met1IjYLQR9YRweH9euLTISGxextaym4+htPtpCTVvewiJSlXDT7qUZdPU02wXcIS0b2ylOnXopuYSwYBEpGpdwmRfodVvUhbfoeBghmdhJrOJ1eKhm+gwMBqz2HtV2m9mpQ1y/eR1zG2zCLxUNLVORbq3AVOQAa6kUdV2VsMlO0GDm4tVFFs6dIrkRx2qKYjA50epLMms8W2hQaneZCIxKQUrM4mLx8hpf+uozbG0o7UVxc9gd/M7b389/f+OvKoEMagtWijdlQo2q7BVjX0al7Rk7D8Ude4WfmpwhW6mq8bqQ06uDSRxWpExDIn1qZJzaHRwCQuLnLy4CFcMZvXCYEIKRbh+D0SzX8qWbKYrNjuy2CJ9ewd+N2o3MHphVfPakCfVwdqqt333opbwuxYhYVbUr1yyjIYX6t9WWLWDhgSwoIuLnipWaKFQV/qCi3FXve48OuPuclS/UY9ew3ay+HtJjkz75qgh3AIPBzC+/96epNxQLvLtfNsPxe28lNBamlcnisQ0o91r4RaZ0UWTRV9F8+G9ePnCZ/FI15fCGZfh6q67BZx+RC165sIbWoMfs9hMJuimt1WWrdT1/SXJ9QrY5jJYm4xOz/OC/XpBWEX/4W5+SFzA/EeZdb1QKQHHtimeWiEoSZGmF/ClMHPcjecNw8r3T8r7lZp9VzLDAV0XkUqljsZqxOa2860+/sDtAP/GhX2d0boyv/eA8PquX6dkIG6Ud9NoSXj+0mzqcJi3FcpW6xiRNoAetHNViCadrGqvTQ6dVwi0Kvn5bQufNeoOZ8RNSxSaiVdxuLw89/GXCYS+lbItgOIw/5Gd1Y5F6q4/TPSn5BuL1S6WFYhRiwWn02hpb8WUcAoHtJ2jVhUI5hM/jZid+Da1VcBeMUu3jN4R4xUtOi0sgG9ezuLJIUZfmOz94nFe/6hZMdh2bqTyTsRCVcgaHT+Sntqnky2gHSu6uUHEPuhrmp0/R6dd59sJ3iUxPU8s1+YdPfosLz+0Ry++8ZZ63/PRL6Hcb0m4ivpOmUuqgF+77ErqXxyJ1eO73ftgrABWKw/7NZ+9bBcUdvk3KF3sF4N4ZR6tm9MiTpJg4mr70r/rO41f4r/M35N+NzwT5xN/9IcZBV6pqyxUN4+HjoBX2Oc+g6RkJjizQ6oh20qJ832KhGNVMnkBsjoPzx1m9eZmt5AoWh57OQIfHFZMGySsbO7gddlrlFFq9hoZAM1oW7rr1Xv7jkS8wN+JnoPOSy27hcofJrN9gPDItDajXtx/FqPGynt5gKnAEm9VDPBVnyjsqT2Irm1mur19l6/oKgaCf0AEPI7FRvCK7uKUjXkwzGpkiX46TjF9nfvIYzaYRo1aH0daQhzSXJUI5k5FjMssOB6Zm0HfMZGslHOZR9EY7Bnefta0XMLaNhD0TrOxsYzXaGPW7JOHZ6Q9Iy4fp2dM4vaNsLP+QkLOn8OdaPVKlOLcffTW2gY6eLslmYpVOs0Ot2qVQLUhe0cLhBXaEYjO1js6kI1vqMbEwgblep68zIdJoGp0OSztx6DQ5dvAoDz91VdoyHR6LSe+xC1tXqRe0CGu7Zq/EiMvNZ//5i9xz52s5NhVB52vxXz/4ETPRBUrGMqOjbuYdU7LFXZeLaE+itv7gmLTxQWOhHt/C4Q7J2C5f2Ctb0lpjj1/5hU/IuD1xe9ufvZ/J4wdU1qrCP5JrkhpFJQyfdxXAagEouhmC59MT3B61ABQIlTSBloRtpZJTDKCVdo+ijB8u5so8GZo4KwWjYvQsyyWtyP/sYDTriT/6HBcf/NHumvae37ufM6cPYjUHKWUF9aFIIZvgT/74u7SEYbIQSoV8HHv761ViuLKRDf3CFBWmYuY+PHDvbXTDvUednPvFHXt78e68V8q/vd998YxWdypVWCNiz45GA4yMj1OrNqXyNZVO0+oMMOh1pCoNJsc9hPx+ktmMROdHx6Yp72yQLxWkAW6uKVAsJZFIcKpiYy4WHzzPs1/5L/nQr//ZU/za2+4Hm4NmX0tpZY16OY43EGO9USYQ8MoUJZ3DQCFfpZFcJxyZwBmLsbS2zM52ktHIDNMjY6ynl1lJXkBXMEubovT6puROGUJBGr0qVo2WSqeARmulnCoxOzlCs1/FKuIdxc+qSZyBBZY3n8duFbFvRVLJPL7wKIeOnOPK4jN0KnHZmkRjoFlvoaFKuZRnYnyWXF5RCuu0djZ3rjMxO8nxk/dw/umHadULlJJaDIKLF50kFJkh5PaztPwUhfgq7pEA1VYFHGZalR4+l48Li1fYymxyfHJOehkm60n0VicurYf77n4FD373mwy0HekZGo/HmTowSb/WYqC3cPXiMl/4/OO7Y1B8cduJW/nkhz/NaDCqeOfJYkwp9qVCVtqCqdm9ak6ugvYpBdPwY2ibIg5SSgGlHK4U2tHefiK6UAJIGeoFhvuHLPrUQlApAPdxHnpCKSt+oBOmEhJw6gkzZ41eIshriTSFhmIr123XmR3xMjY7x6DZkHYwexZICjKvtK+H/D2Rta18L6zQhs9D1DjSGF7avwiDeGEVJSzdFaR/r8O1nzirPM/9tdDuzNotdna9BRRBiDBE10GlUqXR6vHslef42Gc/JO/H4bHzp3/4Nh6/+Cj22Agup5XsdolLlzc4Pn8ctz3EYmoHzcc+9cqBxmCXwfX58rI4WBEILZDaEspFLcVCWbZCMduoFDY4t/CT1Fo5FuMPU2818Q0m0RntHD9zOyurNzj/xNP8/V8pFizzkxF++0330BdE5u5AWiSI/rh4USTRV65KimhAfdeUpWSfsuz/esF224TKyyX0MKJ672u0mKxmcuUqf/VP35V3NxLz8E+f+TALo4ek5UMt12a5u0PVVGfGHeLy6iW5YQglkPBk0xi11Dt1Br0W+p4RtzlIjRbNepmJsUN0ulWZ6Ws02HAYo6RTm4yFZ1g4eCvf+uGD2J0QFsTjxBptfQe7zcXl65cJjcaolNu0qwMmxkdpNJuS+zgZ9ZGqFmg0GnisbpKJTXzBMFaTF42mTqtbIZ1NUSq0pRXJ3edO0e4YWNtMSaXizPwkjz3yDEeO+1jN3ySbGUhhSaPbYHZunk4mw5W1p/BZorTbWakMs3mj1MS+1yvTbqaxuybo1OvEQof4+F9+jkceeX53kr/6nqO86p4FLCabPLkVsnly2dquUa4IqVbaZcNC8MXw7LDFv28Ov4ig++NF4N4GNeREqK2rXWmUMlYsFh06o4Hf+5jS9hG3P/v4L3P25EvYSK+xmlyWFjyiDbSVvoJdVdGZrRbq2RqRUJRIwM/i08+xcPhOYuOjXFl8jkgkAv06q1sbmJ2j3Fi7iUVfkO3RdqtHKDLP6rZox1pwmse5cPUJTp04Ria9g83WIZ68iaZuJRCZxTcySyl3hXIjRafRJ2QeI1kWVj897jx1L1upFO1mjsee+B4U24xEwzhG3WhNVsbCo1LRLaLfRmO3sp68BN0SbkuEXLmAy2JiQEa2e8KBMSlgsusMNE1tDH0PoVCYC9cfgqaLl73yrbR6LZ579vuEXE457q6vCdT4KIVCklF/SGYEi1SMgdmD2TpKvbQGzU00HYdMDNE7BHtvgLblw+zqs7q2zGzsLB1KbCe3mXT5CIQsrOcqDDpaNPqaFJhEorMMilmSuZJEUcNjE1y++DwW7YAD8yd4/to6zdIG0bEIkegRLl46T9ApCs5Nsk09/o4VTUVHuQenD50mWVkjvraEz+Ukba/jdQU5NjrLExcfRW8KYDCYMBocHJg/RSG7idvio9tI0ZeH2hp1QfDX2Vm5ucSH/lBR/5ptFn7vy5+SqtndBXjo1CrTA9SNSG5Kw/zfoalrT/rxCYWf+BDFn1CXykxPddHeYzMPEb59BaBKfxgmXCh8JtnskkKOer1GP53nsU/tjfN7Xz7DybtOctuZe+hWi7RLi1TRUqzXSWw1+eRHvrE7J0In5pj6qXvU5AKlKN1DHJR2t+r0uWsLM1yJh7jkUKilWLyor9Au5Le/qFQedtip2uUeSgBf2fSFsf25O8/Rq4pg+yyVcl1agmn1XUqtHrVGm/GJEWxOPelskog1TGRkTBp6a0UMZbHEUrFCpS9QVsU/dHwmzOUHHuHpLyvCw597w0t4+8+/hmfXbuL2O2UnJubzYNMGWcnt0KfEeEi0hP08//Qz+ENGJj0jOGxBnr18kWw9KX1XY7E5KsJqppYg4vFKe5GgTbhflCm1BafOTa2mZacdl7654qBaqbXJphIEQ15Go1NY0ZArVbAEbOTLBgqlFWyGEHqdlVJerEM2fKEwW5lFmfIgziwBt8jhqckoS5HaEHB50PQdlKsZ2S0yG2axWA2k0tcp51tYrF3yqQzRqRO47T6slj5erYVar0qxfh1d307LYCGR2ZRG6Xffcou0QVvOlHhq9XG8LjtB2zgL4xNcv3GVfEnkMNfxeez022Ys3h6bCT2f/egXpT2YuNmtNt79S+/kN37pfYp4Q9x0KodV3bu1EiRoKeNB9fhT0D9ljA9VvQIVU6xTlKJJpu0MBVe9nmINps5MnV4UasKPT0EahyKQXa/NoYBU1hDKAUdQzxQHPWGw3pPtYKEAbohEMtGibTeoVds0NMIgvs6ZEwsyuEFwE6WARfoUK89hP3dR9V5RLaKG6R5KEagYwwsfT6Hi70i7O9EV+L+g8t3Jslf8qQ+296u76UHK3qr8X+EACjNqgSUK8KrcbvGPX/o0PzyvzIPZQzMcu+sYvU6OW+cmyDY3KecNnD+fZmB2EXFFsflsaP7XP79tkG+UaPfNBH12Kvk6k9NzVGstGaDe7QkLiqYkqrbKeY7NnGVpfZGGfg2vNQRVLbW2Das/jMNm5OHv/oC//dh/youYmwjz229+GQNxKhUvTE9Uw0oEXEeQLiUHcgizyld5+PxVSoz6wki+377iQuX/KeNCqNCENFsjeR1PXF7h2z9U+DDn7jzG7/3VO9Dl/dLHqVIocn75+4SngpybuZ2r60tk0tdxu0Lkcjmmpsa4sbzBSGiMeq2CTrhva8z0e1VsVhflhmix9KX31uzEMckfcFhCHD52J1/6+n9QqS0T89po1cqkStv4AwfIZ9fQ6Po0mnr0BnBYbfQ7djSaDoGAjWJdmIy2aIpQcr+IKNvCaLIRCIi2VZdMaVu2uwa6Gna3A6thlo3NNSYmpxn0jTSaZXx+LdfXFhn0fdgNFnq6Gi6rD3NjwOlCFDwAACAASURBVLXtCyxMztPsFogXB0SnxqlWCuS2d1iYOYxGY2F17QImTYCDs0f447/8JD986NruJvKrb3wJ507MYzM7JUKRzSTJZIq02sqAVsLplY1BzvX91d4QzZCIw37Ebyh5f5Ee8kW8KWX/VDHxYZqVijaIQ0oo6OUzX3mEF64plja333GQ977/bUQnnHz1G1/B55qSAokbqUewDQLSXFWn63Hi0L0sXl2R+aMOs4HrNzKcPH2KtY0NrFYnBqPINe6iM/lYXl/GaUzT0wrrIA0jo5NcWnxaiiWCvhmeeuq7nLnjbtrVLO16DoumzWa8znaxxYmjt3JoapaHzv8LE5Fj5BIFKq0C0fEotCx0moIgXafV3sHtsotgAQY4GLRa2E0NCtUUzpEZDH0nqzdX8LkitHsNiqUUUV9UbgItdGTSyzTpMhMMorFoKBeRY8ruqtJtlZmdeAWtmo6r156m2stSbVWZnTxMLtmk3y1zcP4M7UoXb9TB5ZWr2AweMrl1zM4+87GDJFPb0teu18sRlD6CUCzE6dacOIRtREuHvlOSJtcmu59kOoXbZaNR7+AO2hlzjrOxvUm8nGL2wHHWFq9yaHYSo83HyvoaXqeBrVRJ5iiLHFh9y0aydIV0PYlP58aus2M2BIl4/XQ7ebqtLplGh6XcJh6Dm+joKJvxK1J5b+yZ8ftG8EXD2D0muYFZjS3yuTIOC9xMxNF2LXznO0/yja9flOPm+L1nuf89v6KONXWVUWS8Ci9JRr8pJrUyBUT9EIu8+Fry/8R6JgpAseiLQnGoAFaqLfmxZ2Gh7pDqGjYc52LjUOABxSOv2+tI662n/vYrtGvKxnv81CS/+huvBoOZkfAk2a11NGTRWUQnwojRaOQbDzzF1764hxZO/dRdRE8d2jc/FTGX9FQdAiW7s30fej+k3qibr+JRrRSvww1ZlqrDJXvYvtpfQcq0BA1dIdKjh0mj5/ajp2iW01QKJSmaEWKOQqMufSWdNg16rR5/0IFG00Pb1RKLztIYdNBrOhS249IoOidQHTVNZGZmjGe+9B1eeEBBAF99/xl+7o1nqZdLpBoJTBYnR2buIJtKUmxuEd+qcujorWSKS+hbPU4vnJaCiY5JQQQFErm9tUPQ56atreAPz2IoGlgvLOGPOlm/uoPV5yEajdIo1ij0dgi6R6jX0qSTQsV+UHK96DqJ2mOsN1dx2gNcuXARs6WCzRFmO5mjmCrx5vtfTTydo9VPUq7WuL60zPRUWHaU+m0jm1vrhAOj0oFCcMgF+pVO9bjlzBlurLwg16lYIMzaxvNYon70equMYNOWdDT6emz2Hi/cWGF6dkIqhMM2J1PRMSotHeVuj1T6BrVWGqfDh0Gnw6w3kE6msdn1tBttxkKHyA46fOWfvsGTj6zK19dmtfHNz3yV2SO3oGmJJA+B9JmVQml3uIv9fiii6qpWLoqQShESioJJbfd2FTWrmEdybgnOn6BdqNGL4jGV5C/Q6wyy9StZQQL42ccBHCKAu1GG6piWjyfayBohzFBoZ6ITVK83aXXbco8XHpvtlha7zc7Bo4ekKAStoBCJ0lGxdNrjMO6Jw4ZCMQXkVLwHhWhFeoK2ezSbbRqqMExObyX1VAG4XhQNqU59Of+HHd993TW50SrwoKIAlvpo5bUY9IlnCzKF7O2//2Zqjap85oduP0x4ysF4xMOUz8l6fYt6FdZeqFGqDRgJ+9CatWg++a+/OSjnEhiMSTFF8fumqZeF63eDYHQMNA2qpSxu2zgmzBSLm9S6TQzWJjHzIbqmHluJddyeIALYWl3Z4aMfUVqwC5NR3vXmu0AMFGkpJxQyXVl9izZJT0zkfV3CIfQn2yHqE1VijfaKw/0lgxwcovDQKSmUogX8r999mks3tuVfvO4tp7nl7BEMxSZNl3AG79Mqb6O1BYm5Jzh84CQXb3wHt8NNo26g1m/hcoFb75J8mgo59DjRm4R5soB0m5jNoiXcJhaeJhoaZz1Zw+OOkRAoTScnM3SdThvbO5t0dRa8WjsDSqSLcWnPIoi4rXKTwwdvpdgoSN6JVmQ4VjRMTd9Co7MlW25GY0iacTZaZYKWGNlalb61TXpjDYO2iMs3j80bk3/vtjQJeG2Uy3Yy6aIkJs8KbmO1QrnfQzeoMTYeRKefoj9oUMhmyGSLjEyOSzPIRmNDOrr7bWPkWkXe/zuf5tqlrd1t4Rdfd467bzksFVPCeVyrG5BOZikVmugMwoNIGZ3D093wDxWEd58H2a7dyxCNUC0qlBm9u7HsjnYVDhbnHMV+cEgGHhAIuthIFvjLf/yOfDir1cxn/tcfcOTYMR74+t8RHZnCZNVwbfE6M9OHCJgCWEwORufn+N73v07YZ5UeeKVeAYPGLonZtVYTjanHytIWJw/fxtb2IgfDMzx38zncPhf1QgOX10+t2yIc8/L9hx7klS97K4a+kfjWs0TMQRqmASuZVdw6P2dOv5SnL36DTsuCK+DGYw9If7P09iIhm8ivrbNTzSLi+fLpJomtLidPRrFbtNSaFYIjY5Ryeex6Lc2ehe38Eu1yHacpgtU5gsvlYmfrKhq7iVGLWQbbG20GepquDIzf3Eowf/wIixfimESQvK1H3zCgb/TQrxuYDFgxGwJSMJLJ74jsNCZik1xZvMrUwijVbo1MoUylXGTEM094TM/yxlW6JS8+j0vmBa9e38Y/FpSqeGHFsrTyLA6jF5d9hLYly2z0JLlEis2dTU6feYksRM3GAZHQnES3q6K92tZy65GjpKtZVlZX0LKDxx1l0DHJDFeP/xZcExGKO4toq2UsIQdXryxxeOIobY2OtcwaiWwcs9HAzMS0jMsbG41KQcx6PEEseJKgo8vi5o8YCUzy3vf8CzdXFPX7/e/+RY7fd04WIuIQKX3rVHWi9PgSrRsVBZQL/LAAVNXAwvxZnPSV9q+CBA7H/I87F+wRufcOtkoTRMkTVYxlldhF8btPffor5DYS8joDQQ9/8PuvxeUNYXa4ZKpFXbRJHRoMTTuNQRGtziFTIj776S/y7FNL8u/0ZhNH3vpabGG/utYqqLr42J8hvMvG2F1td62i1bjG3VpWLQmH1I79aKcy84dAoeKqobYFRfJBD4y6ATbpniz4T0aanaa0F3FYtBj1RklbcQVd0o6rkMtwYHwWTaNDpdMgkyvQ7g0oNxpKfJdWy8R0jCe/+B0ufVXhAL7yVbfxmredxaHTErT4SGfX0ekMpCtQLWWkSr5ltWPqDRixWai0hdrWhNZkIr2+QqNdYTVVYXbiKJFxHz1Dm6gpwrMXvg19C1ZbiFzzhmwPtgZBHM0BLUuJaMRLI9GjTR2rr8f6jQwe8whO3wjZWpGd3FWi/nHJU33yhw9xcH6C+clpVlNL0tw+mxU5rWWsHmHCbqNT6uK2Q2R0Uu7FRr2OtXVhTu/A5Y5hsbrY2tnkyJFjZDbWuba+xMkjJ2Ugwcryk2w1xXiYYCt/k/GIHbvNS8DjJ7eRZSImfD7TmPoNsqUaVpH6U6tgGGjIZLbQm72YzW68PhObV0p89C8VTzlx+/P3/TFvedPbEQYe0oRZetMJJNnAQPxQFIJ94fMovla9fCWfTxVzSCcQBfGTmdrDuaV+lm1fIbySBy5FH6DTi1askh0tPoa0gz3F7zBSVFUAq3vOUEUsDmuCgthpC1uWjqSiySg4mQbXoSeuvVVndGSE0MS8pKiIlrFC1xjycwV/UTGoln4VSiWr4HFSvKxes8wGF7VCVxaAIvVM2r4MD4MqFUMUgHJ92QVQhvYyw0fcO4wpfrtK61iphpS2umiJl2tV8sUq5y88yWf/TdFeGMxG7nvDXbisbWZHYqzdrFLpOmjrm2S21nGbYGzCQaZYQ/PXX3z3oFnP47I1GXSs5IopbA4HnZYJk8FN19AnW6gy7QuiF9lz4iXrFihWa0SiR+k2tOi7FYy6NqaBnh88dY2/+ZgyYIQI5H1vfSWNSg1dT4FJxYJZ7yiu+cprqEahvMhfatgMVwoLpTuzL99S5QLKokEuoEoR4nJa+MCn/1OS8cXtPe89iz7kZT42I81tL6wskUuv4fT7ycbj3H7HGygO1kltZ/EbvWi1NQr9FjvpLemO7vGZcAcOcO3KDwkGrKQqCcnlsBrs7GxmmJqblSa81aaFgwfGuL74LFqjj6AvKMn/1X4ZuzlIRKen3NEw0Hco5dO020aOHzvBenKNaiElT2DCQ210ZA5PIMIzL/yQgMeH1WAjXU0xEpnFrtWSKaxTK7domGq4HH5CvgXKtTwrN69xYM6BWbiW17z06zrMbhfr2zdxO/RU2j28ERP9joa56XvIN9d59pknCHsiMlkg6nWg7dvp6w1SEX3tyjKf/dTX2d7as4j55Z95CXedmZPpBMK41mY1USmWiG/nFWNWneJIruAYw2OO8r3y7u0hDgr5dc/DSf77rrnnEA4fKr33Tj/CD1AgieLeXC4bgaCb//HxL0ujaHH7+bf8NK+5/2XkSheZDs6yUVwlYI1Sb1XRmlzs3EyiNXSYiPlpaKDTqGPxBslW07LF09ZqsDTa0pvu2KmzPP7oI4rRscfOzZvrjLj9eIPTZHs30Te1tFs5ahU3r375m/ni1/5EFtYLs2cwBoQxeQe/ZpyGqSzD6q9fihMYmccX0uLTD2QBtlPP8/SF/2Q6Os3zF1LUayZOnvHJ/F+n2UzTUMHQA7NpkqUdkURTISaMZ+s1rB4LRk0ITTuHblCn19XTMfakGjGXrqLXiXg4M6GwlUKxhqtnlidfIRTqG41cWbnBuckF0uWGbDub9R76jRQDbZ1SV0dgJEYuvi5RBhG9JuIM860015afweMYIxYOs7p+kZBVT8fkp91sS6Sjpu+g6RYQfhotg9iog5h6XYwGM/qmF7O7gYDCRRuqm0tSajQwus2EopOk45vY7XVsVjdGbYSl68ts1XbQtn0ERiLy30Q7UGy2tZ02M5MHOb98EfoNGQCP04TbHSUanmMtfYMjYxGeuHSBsGeSM/NHOf/cQ4zNHuBnfuKDuxva737xE5gdDjRi/A5XY5W3JFWy0v5FaQOLdpLgAw5VfqLwExxAoc5syHQQJQVgaIausPmGB5c9w3SVkKcqAYc8QWUblTa22j6bDz/PlW8/uXud7/7d+7n91EHa2gadtoaG+C+fweZ0YcBPt96mqa9Cy0HAAu/7H59jZ1uZFyaXgxPveAMao0mqP6X1lijINCLhYMiZ2t3qlAJ2+MjqF3J+DtX96nyWXoUvOsArc1/p1wznrVJwDlOchuiP+GdhYGvVgdVkVgpCuXaIWEoRGgAdgdAdOE6zlqeWF0rVHMVhQT4QOch9psdjPPWV73Hhq0rr69X3385t947T7egYnxqjkN6Slik3hUDR58Cn0xF1R2g2OtLUP2toc8QzS7XVp9TcIOrxk8j3ZYzibGyc565vc2Z2lss3z+NxeigK0Uo7gddoYTtZ4tiR29DU+3SdNjrNJv5um4jfzvOXnscdCdLCRqOroZRawRo8SKncoFlIcvuJBVZE1Fp4DHMpR2ZQ5oAQ8a3dINc2Y+uYecm5g9LfL1ksYdZZZOCAyM4uFyqSs5jOZXF6AiQSl6Tw69DB42SSGRwOA0trm+S6efL5PMERHzO+Bby+MJVslVIjQ7+5jt4UlOuu2WaSoEy5lSJXzlNt1OX8mwv5+cRHv8f6miL6OHPsFr7+uQfpC39YmZizj28n+XHDODcF7RtuCGL+yLav6u0n55N8H0WajjKvBJ9T/nyXUSQKJCUBQ5g6i/1CePkNVetKepjaglK/Hj6GGEUyik1N6VH4up1dFF4BJlRfW5k936ffaXPw0DGZdCLs6XRakfyhZP0qHoFKR0A8xyFQpZhAa5VOwG7bWvj/iU5nl3qrhfA9ls4ZQ/RcDvL96J460VQB2JB6IX9DXqao/ERyifAKHc6rnoTexUucyeZo9uCjf/9HXFu5Iu/slmNjrBVqzJ2ZYyEWpFIVEYgakvEKA50Vd7QpKJvM+KJoPvVvvzPIpNZwWe3oNVayuQqeoCBE6qVXXrmek/5MPrdFqupmR45QqWfJ9vKMBudIrCZo69o4TXbZgli5ucmH/+DzagEY4j0//xMyZHuoBBbVd1PaJSjV/3ChUcGiH0MEh3DoXvt8CIXu0sJkWHpfYqOCF/fHn1H4h2azgf/x//8MLcHn8E/gMphIVCryBNHW1hj0q+iNUzJGayN+AauIzonEyJTjaAZVDC0dG/E4d517PZcvfUsKIYLReewuJzeXnyPsm8dg0VOsNxkLh6mXq+QrosBwsJNK4fbqCbhDcvAa2002CnlsziCDXoVKVSRMzFJrxGlVs5S0bcwtFx5bmNi8h0ce/bZsOYr2WLFZI+KaZ24mytPXn8VsMFOtGvF7jLQGDcoFkZxQxuxsEvWN4zIHJRG5W6mxtL6B0WIgGJ2hULsp/01HAINTKLK3MfYDmDoGHB5hIeDEaOmTSi9h0jnoDkz87nv+hu1NRVkobr/8unOcOzUrH1eLUXJBivkC+WyRer0rzb3FgFVMcIUyWzR+hu/hi4b2Pu3gHvdKNXffLRcVUYhy5lHe7yHSqMEkjH+DLp65fJN/+KpCThbff/5//xZ6rUvmuw7MAwyDFoVGjnq5yyBfxR9zYrUFMXtHSaZvYuprKHXrmIwGyWfpFttMHDpAlS6plS0a7QRjkyPcWN3EZTUyNnFaGiubOzb8YTvXL8d5w8/+fzz51Bcp5G9itoepdoQAw0C3NMAfGsVo1fL8tWdp680cP3oH+opQPdapNjpcX7+Mw2Dj2gurdB0Opo/ZsA5EvrSJFiXavSCjnnHJ80tWhSVPk6BzjPFojFajj80oWhgV0vk4nb6OQauDReugWu0RngpJ01i7K0DECF9/+D+YmDrOsfGDXFxdYiQ0Icnk3V6BSHCe/kCPxyfaplYyyQStTplKs0s4JIxmu7T7Ja7fuIJGZyI27peClgOxs1S6CXpNaDWrGMwOfBY/dlOTzWwWmyWI3tqipdHgbNiZ8ASxmb08sfE86+lFTo7eRrVXBJOGfrfOaGycRLLF5lYaq7WFpq1nY22duWMLGIxd0qkSRrsWY8/A6MgxMsktsqUdFmKzFOolBgadROiFN+Gh6SMsLl0UpxOCoQVOxub5wn88wIc/8u9yvIQmYrzjrz+obGTCQkI9YSvpAyrPRm1VSeRPGLkKBEFuLMLiQdBZxFrWke1M2frdFVsMN5nhAXdP6bdnyidaQZLNLQyn5BgXm2EjEeeRv1Y4iuL2tl95FSPHHNiMWoKuUQbNAVpTj0Ilja7fwdII0Bb5pcYSAe80TouBa1ev8Ecf/nfqNZEcD66JEQ6/7aflJqzs28JkfQ9VVzaovTmmHLP2/2T3clSETznSSRcAFfLb4/+p1aJcBVQ7RWl+q9y/SIESvnYiGlSgGENhgEhy0IrDfL+H2W3AYrQwFojRbbUoZHPS/qUskqMkN0wnLTBiY0GufvNHPPMlhfd950sP8PNvOkOhVaQvUpMGbYLhGBevXsWCgVKvz/EjJ2gNami6dTrtKtqOjUHHxnb8BifnJ7m6lKWo1fOKs6fRttoU62lsTXFgW2VH+Od556k28kwZvTj8HjYLFbLNHF6riZAlSNA/wvUbL1DuZDAZ/WhdfnTdHMuJHWrVFpOxBbx2A8lMgpvrVY4tjDPqsHMpcQ26FeaPnGLp2iaHxyfJpxq0TUogpxDGTE2PU8sWCfhGKeeqaOxG0sUbjHgOMx7yky3lcPvHuLx4EZ2hRnx7nWS2xpkzZxiJHpZmz6nkFY6NCBSwQaq/g9HYxaR3spMtSH57KZ+Q4Qff/84y8U3FTUPcvveFRzg8c0Dp1mgE6KJqnUTxIoshpQBUIDEFLZNdPrV4Utq6CsVGFk1dsf8L42QxdxRASKm1lCJL2Q9Ekseex59EyFWq0Z7qXBFQCcRQHtRES1k9qEnkUUXUh89DQcBVKzPJDeziNJiZO36CQUf4iQpvTiWiVLGx2UsqUb7eE7CIilXax6jPS3lckdPclmCJ5P6pkYzqV3tMNymYUTtk+5TAezNtP0dDEVrKyxFtd52OQrEseadf/8GX+Pr3lDVN3H7nnT/Jys4OzhE7K2s99KYBc1E3lVqTy9eyjI15MWhbvOrMITR/8YlfG+gNVWn8WKsJTxwzpeoGBp0Rh8VPuZLFbfUxNeUlUc3QbNlkXqgQKMx6F1ha26I2qDLlm6DYbLNy8zof/cgD8kIOTo/wm296qUwCERuTKAxavd6L+uJK+3DYblDOgMOBtW892l2Mhk9ytwCUHAEDWn2fa5sZ/u1bT8tfOXFqkv/2G6fYiRc5d/I+0puLCC8bty3Iza3rRCIefN5DXFy+QKGxxa2z5ygWUrJKvvX4STayl1havsldZ18j80+T8Titnh2r3UImu8KrXv4WFpeeJpkR6RMjZKtrGO1WtDi4svyCbI3ORqcICv5GIc9OfhuXyyFVl8I01IwHt32AzxXl8dWHaG008LrHOXjrNJnNVVKlEp6AhVrRiNnmxesy89z1J2XM10Brw6rp0mrEyVW7GIwaHFozVl8UPTWKzRQ2/KR2irhCfix2K4XyGj6HEIO0MVvNGM023NYg8e3nsLlE6omWZqOIQ2+RaI/N5ePi9R/x0Q99kUS8vDu4fulnznH2tFAwW9BqurK90u90iMfTlESGsNzIlLicIVo3nHBKa+xFw3v3RCfn+vCEoyK+u+/1sEWsjH6VTNHD73PKg8mvfuhfd1Hfd73zdbzi3qOUyqKFr8fvMMnnLNSsmnwLz1iIVKrEXGSKhqGOtj2gWWni9TlI5tM06n1i4SAb5W1aAtVyGtFrB9JSx+nRUooLZXWFiCNMuZkDr5vDcy/F0q7QKGwSL2VYS1/B7bFhs09h0FslgiEK1kQiIXOlxYlUtCz7A53MpnWaRHu5TtelJ9lawzgwEh0Z5dqlF2Qs1Ej4AHaTnY2NZbraLL7ANAONMIpus+A/hMGo58K1bzEwtPB7JnHbpigUWjTIkC3kmQxPMxgUWM1cZ1DWcGz8EAU6kjfWrJekwbRO5yQ0OiM3ZbvBQDa5jdsfplhsY7K2JEfWbbeRScXlaV1j1tIY1HEhkgXclKt1Oq0cNpFfNTBgd3qwOT3kd/KYTV02EwVeeeZOjoyfYHNplc898i+MHBrDowmwnl5HY9RjNeqx2/WytVUuNzl66LSAgaBtp1CvM9Cu0RsY6XQMmNDR7muxaLrSz1EUya1BnY6pTb/dYNDuYzZHadWy1JoZfOHj0srm/X/0hzz0iML/O/dzP8m9b36ttDcSBYUiwlALv+EirxaDYiMRi7soAAWSKovAjshuVjjNQgAyPMSqpZESlbi/sNq3sO0u/OoJX1yPuG9R0D305/9MS+X9nTg9y2++82dZL1ymnemjN0xisoBZ38bk0GLX29A3+gwsA1biN4jGjsmOicPU4OEnzvOZTyrrobiN3XUL4/fcIt8/xcRT5VAPi71dCpK6HksQb2/S/jj9Rjak/h9cJuXRlDaNYnKtJDmJ+Da9XieLPwkgSUqH8rU4wYu2nNjgBarqDthw2K24zG50Ay2bG2vka226GrHRD42ENTh9dpZ/8ASXvvqwfNSfeu1x7rl3nmy7QyGXwugNcHD+LN3tTYzGLKV6EZ3Hz4g9ImMTRRhANZdjemqeq4uXOTYeJL1T4kZTy9ixUcLaKLnK0v9h6z2gJD3Le89f5Zxz5zTTPTkqSygggkAgbLBIFxyQWfDihEm2se8l7NrYPhjjZe17CdcJbMCYIKKQ0GikkTQ590znru6urpxz3vO+X1V3j9jvnNG0arqrv6p6w/P+n3/A1LXJfVHEWabjGgI+CwGTnZbRTq1VZH5xjoNDE1LYklEZpImy0VCm3tRy9uoGIZsfh99ANrHJ1OQhPEEfG/E0udgSE4MhnCYDs5sLWO0agnaHtHEKuP1kVqvoPQ4sGhVnL19m14FDVDMJHrz7fi6cXWZowEEiv4naNMjm5iKHds1QKNTJVuI0KnG5TrVFVyuXQNvyIFZyvQk8ejsqs4ZmLkm2XKUosqcLeVqZNpfOrbG4qFAP+tcT73o/n/mDzyipGRK+7Qn0JF2ih/ZJyoQi6lCKwVd4+vWQ9C2Vb1dJzZDI+paXnsKnU4l4tp6lixg7og0sR4nkvfWCCXqaeTG+pBCrKVJ4evxBiSYqNivKOUcp5CR3tJ+2I7iwGmjU60wNT+IeGZY2RWoRzbhFSVKQv+3qtFcA9tW//Xa2sLiTyWSKGXy5Vpf59QpC3peC9ZjyOxDAPiyytXhsQ3+9DsG2TkKZf+Lwg+QbC6utU+ef4yvf/H+2PieH184Hf+NNDI8NUCmmubK4QDhZlXF0FgF2LSdxWy0SCLv90C5UX/riB7v1Thn3sIBgB4jH0pTLEaw6Cxatja6lTbfhZMwekArYhlUgeBnq9SojoSO0OyXKpTwh5xA3V+I8/dTz/Oj7ipL0/mMzvPOR26T3jlIAKnFJNamYU2JT+gXBNuNEea93Fni3FAI7R6WsGhTzaGEC/b3nrnL66or8jjc/di9vevfrKKRX8TpEfNVF/CE/OlODuECCvAeZnr6DC5e+SS1b4j2Pfoh4dI05kXCicVBq5NAYmlRqVQZDw6jUNfKlNKvhTXZPj5NOdKUa1NptY7UMkK6nWUvMcWjfPVy9Oks6FyHkGUdlEukEDiJrNzGpczLTUesIojOqJWraKVXZTK3QKXRoW0wcOnIMa1PH3OZl0vUsfvUkHb1A09Qk8itoheeh1Yi5baVeylHvFLC59YxbQqyVStQr63RNRjolFzaTniIVDIY2Wk0bVceAGhNqcfJWBUlmb6DRNtDpRyTSZTNrGAseplzsUKok0eoFOqTm0x//HqurimeauD78G49yeHpQFrkClhcnnk6rQTqRIpstI9TBkskhFvQ+QCAXqozViAAAIABJREFU+63hfsvi0kcalLqvL/jpbSNKb7i3pSgkeZH/KBYNp9PKcMjHN358iu8/e0l+z/ikn3/68l+wsX4Da9CLV6uVRtCri3OspzPsu/tBrAId7DSkAWyjo8OmNhEcHGA+sky6nENXKRKtiviwkjSBdkpRiBODqUkn0yaXzWNziUSAOvl2C6dlGKfehE5TIlkoky1kMJmrjA1P0e2aiK6lsAp/PnWNgN1NMh9nIxlm99AByokM1QpozUaZiFDXNSmrBD9vGNHRbWp1GC12HF0LZnWNy+Fn0Og8qOt6HA4dqUILl3+Ys9efxe9TsWdoH+q6Q7YF2oYWlViBwckZac6qL2exu3XEElEMLT1RVYtEYo2BgDg42CTHtVTOYLN68PhDeDzjnHvhFC6X4NcapA/oxMAoDxy/n+dffJFcN0dUiDGcQRqtPEO+CdKZKKvJGwwEZhixBbgWX6XSrBPw7uKNR+8is1ng1NWnubI+z7ve8l4apSLr6TWpeOzWVRKJzeQ3MZttzEzeLn0HE/EsC0th9k6H0OoMXL1+haO7j9FUq1i5eZ622szk6EHU+iqb2UV2756Seadg5p4DtzGfmGNscDeJ5Sbvfd/HJQFcXL/1t3/M4MSYbEUKtaG0YJHog3LyFuuT/FuiCyIFRPEClOHuAgkUVg9C+CEUhT2T9Ft6pzsH9s6TzzZ0IlWNIvdaZGCLluyZ//fbpHtzzetz8OWvfZBuNidft6MR4oXFZZbLYdxaG8cO75cisGo5g1GjYy2fxWC3M+izUcgLVLbAhdMG/vnfvr8136YffwTvzIRs/QokQSozt+alglHIabj11StPbD2OZO/f+xSPW9qBUl3co3WoVeg0avlHePH2qR+9sKve71GMbsU0lwhgu4PepMfttuJ3DdAslQivhsk02lLZT1cjW26ivaA16oi8dJ7LPR/At/zqfdz36F5On1tG0y0yMmDj3iOvY315jlozSkWjlf9vMxg4deonJNsmvC4TNW2VEc+ATLx4/uUz6Cw+ksVFNBYLM8FB1EY7HrOH1dVVorkk9912JxeWLnNkZA/tkonZ+AIPHd/D+RPnyGoNUqS1d2qca9euc+7KMo2MEY1VxT3HxxkIuljaWGAlWmF00ou14ebY7cf42Qv/Sa1TYcQeomHUk8mmaAgLsNFBsqtZKhUt6WoFjx7uv/tVnJ9dRtPIEQwEsHu1nDpzgtc+9GtcuXqeRKFBsaXl/qOTdCpRNnM59vv3c25hjkq9KwVGJr8Vp7HFxYsLDPsm+elPzrCxsY349QfN4296B5/5/U9jdzplfrvgEfRFEX1lrLRD6aF/MsatZ+osuX59U+deUSZN1HsWL5KfJ+bXFuKu8PmUZA+F0yfQLsXkuT81eypiOXaVr5X5qLSalYKvn1XfIyXtmH+K5VJvrEuxUZu9B49Lf0BJRRCvsW+V1Ffc9oCqHm/tlgK3j2aKAlC0f6uNJpW6wjXs9XH7d95bWnpm8+JOe/fbB0D6v1eZhP1ZKOgRark2aTRKkk8skePE6Wf56o7iz+aycfcDe3nba18nxYJGdYO5WJzltRxtdZtqt0SrZaZebgq/fNwOM6qvfuUPuk3qVFspQgP7pAluJrOBXtfBoPbgsQRkzJKIlMnm4vj9fhrFBganDZ3FRL6UwSNOaXY9J06eZOFsjqefUkyFH3voKI89eJRWrU671qDbEgWgiIETgelK3/yWwm9H26G/CPU/9C0OWW+F7VuGSJm4qoPVbuEL//bMFh/sfU88SGD3EHY92I2TdNU3UXXKaPSDNNsGKp0sG5sJ7tx9SPKVmho3r7r91dxcOs+5G1eYCAxicVtkbrDH45ERMV1azC8s4/Ib8fuClIpp/AYnLv8gpVKFRruIWmeR0LpOq6MphAWqMuVGGV2jTsigo9HQsl7KY3Jp0XdMBC0GBp0jsrXx4s2THDt4FFVVS7qUkEauu31HeeHkk9x3zx1cX8lRbcfp6MqEF8PYrHu468A+TLoa+m5dZvxtrs2xUokzZA5R6hSl0GRidEqiMl1VgUqtJdty2WyLRreC1+0nuiE8jxLotTUC7jE6jY70SKrVcrjN+2R6yJ/+6d8Qj+blx2E2Gfjo+17DzNigJHELTqBoHQjYf319nap4r9oCRlc8yfpbiILv7kQBFfL7rSVf3ydpuwHVNxdVAAvFAkAsKiaT8G10yE3kiT//31sLxGf/8nfQWyvsnRpE3F2+VMetsxLeSKP1BdlttTG3chX30CgetZF0Ji8j3xrNGhVDhVYhQ1ujxm22kFd3aGaiWCweDCJCrqWRC2C3UaGl0ski0KzS0mnrSObTeEUsYKWGzlDAa/ZQU+nQi5TbTEaiW91aE6vTRziyxO6RccqFLFqtlRurKxKJE5m5lU4Tj8WOxWCkUCvh9+9iIDhDtV3nxvozhGyD6Ktm8uUcHWONkNdPLd+kmCsyNOEhnYtJ+4d2uYllcEzSOmoqNXt8QdTqCtc2Zgla7dQ1WqKZBawmCyHPLgqFHKVKWh5SrLYAdtcAF87/nNHAABpDnfVYnDHXDLeNHGR1ZQHXWIBEfk1y/5aTSYYnguSjEfLFCrFMjmF/iIpAyAoVbE4/9+29ncmRfTz7zD9xLSqi7+6gXt5EZTbRoCUVmNlsmmQ2jclmx2ywo0HD9fnTaPU67r/9rRRqHa4tnmDEs5tcs0xmbRaDxoHDM0pXVSGyNsehI4dZWZ1Ho9Lyqnse5tK1U6jbNRYWmnz+c9+W48TqdfKB//kpzFojakGM60WjiXElhWdbAfQ9/p/YtHYWgKIF3BKRZaIIbMj2rywid7ZytiHBni1Fr3jqxVopi7zYTFU0WzXCz53m5s+3Exb+7G/eyd179pHJx1AZbBz37Od7Lz7NXGaTYZeHkQkr6XQVh1VDKVnj+kqcyb0j7BodJxmJM+zx4Ajcy4f+z49w5arCDxKikH2//hjmgB9hjCbzdfqHtN78UvalnYVff+Zuz+Z+O0sUdVvNYrFxy6xfFVpR8EkLDwWF2Znu00dglHa58uNC0Sk2baF0FbCMSGEYGg4S8AjxzzrRREbOZY1eRa3eEwigodntkL10jQs9H8C3vetXePVjI2xu5Bn0hOjUqlg1bYnWWwRtpq7BrBvGNzDC8y/+CK3RxL7hQWnBNew/xHo8wUpxif17dhHbWKVrqDPi2k27UsTpHebspWs0O1X27ruDs+deYs/0GOZmjXZXS3B4gnhildVkBKPFy5grSMg6QCyb5MQzl6jZ1Qx5TNj0HRrqNuHNClNDo+RaFYZGnczFVhjrmBh16Tm7tEQ4ZeXYYRvJZo7kUoV6zU6+GueR246TS5e4sbnO6IifoYFJzOoS4cgqa3kwGVqoi1rW42Uef+tD5BKbrOUz3DlzG0+dO0m5WqGZblFol1FXmly7vsraynaXZ6vwe+PjfOQDn5A+f0JoKfhuXZmoIQ72PV7cTvSvj5b3WrFSzdsTTSkIeksCAwIlEwVfv23bt4WRiWDiM1Yrvnw9ELkX+aZwDvsCJgke9dq9oogUxZe0llGg9a15uLO+kLy/nnBDHnsEQt2q43N6GZ05oPgVa7oU8wVsNluPztHn//Xa3PKQ2P8jqFRK67kpRGEiDlJYv9QaEuCS2PeWD+gOikVvjdjqfu5cD7Z2sd606nNw5TvTRqvTkM4U+MmJn/K1b39p67vNFiNjB3z89hNvo5nIYjLqqTTiLKVKpDM1zDa7tJtr1gxodV0iGwm5n6m+/f1PdcVNLs7Ps3//pDxtx1KLOP1+ymUrlWqMkcERtE09zVods7ZDsdJA5fOi00OulCCoGmAhusDAkJunvneT//hGj5D7wAHe+vCdNCs1Oo2mUgDKHOC25M4ouXivOGH2mV79An2LEdar/vsFYA8VEiwzs9mE0WLkw5/75tYb8u1vf45TV0/IVpxR7Uar6bIrFGJlY57JycMy+qfTKVKMthkam5KRb0HfFBdeel6Syt2jHmw2J+22js3kIiHfEKVCUhY4Nocfo97H2IiPdH6ddCqKptzF55yQsWzVTpmQd0aqpYvZFPOJ6xwan8HaCRJLxyiqYhKRcdsNOLrj+N0W4uUcqVIMt81IsliWnk+VZBG1xo5GVcJlNBHeFFm1Ivv0Bo1qiVxKi80WYM/MjEyZqHV1tOoV4p1r6DpisIRIbsYZGxugXNKidzbIV1Zp5v2ycHM6gxg0evLZDJl8gsGRQWkjk4/l8bkCVFR5OtUOOpVNtrr/7u9/wOZ6eqsI/LMPvhmfz4gWvVSl5fJ5qsUSxUJRKp9Eq0bGaO08//ROPP1NY5s03vsmCb338fdXNp0UxWQPSJcLQ3DAhVGn52vfOcELFxflkxy+fYyP/Y830a5GUalDJCPr2LxBVKkiRU0diy2EreMCu4ZCdpO2CBavGjDbneQ6abw2ByqVEVWzicHmoNFKo240yKTStKw2zFYrmnyNUkeIbbSkwvO0OybQ29m/5wjR2DpWh5ZuySzsM2l0wmQyHdmiLJWi2PUjeO0D1EpJVKam9K+r5ut0jRq0KiOmdlOSsQ8fPUxsfonlRIy2wSRNmtuqKjQ1VGsZaqoMY84DGK1G6UmpUztkPncyF2ZkdD/tloZypc6Ayc5ieolAcJhx2wgryQVK6iIBbYDnbz7F9MikFL5ZnW5sJjfRlRUsNi0e3wwbuWWGPEHmFs7hCgTwGkJUw2npo2j0mBkO7cdubvPSjWsUdU2q2YJMF1lJbJIsdrEbzejqZYq1BGPuaV59z5tYWjxN1aTBaLWzuXYDDHZ5WBod8vGL5/5LepGOju2nWujSqooWVZ7QgB+rZoylaIS6KkxAP066laUuUiQ6LSzeAC89/wJOrVYi9K1mjkatw8zxB6jF5ghH13npdIEnv6vECE7ff4w3fOg92PRGRQjRTxDoU1JEAdjb3Pp2LzIDWBq8Cod/xdJKCNpawqNuR/EkSQqC2icLwD6q1lMqbiEL2yKodrtOfmWTF7+8rbZ849sO8Wvvfh3L61dpdLWYDB4eGr6bxWiY09dPM+AfJDQwgsZRRlUrcvXqCrGNIk6/luNHH+To5HHmbpzh8nKXjkbP5z71mS3PNkvQw77feAytwbh9AO9zF7eYekp1JvwflQQGZV4q3P9X2DcJ5E4Uf71NdVvy1eM4ijW914u7Fe1XbC0U+Yto8Ql+ohqNVuw1JYIDAwwFB4kvLUn0fjDok9m4omjrNFsk0jmaag3Jsxe48n0lI/z1r7+Dx962j9V0mTtmDhGNJ5lfvsS99zxINlfh+MQEl5Zmmdl7O2deusTG3BXuPHoPNpudr373ezS1Xe44sovBwRCatorZ5YtorQ48NgOtrpZSUXC7hJrYTjvfZsJnoN7Wc3h4kqVCHJszRGEtSSdolaKN1x1+DddvXOPUL86DTysP6naXk/OzEdYiJab3DBHwNlCbjcyHVxjxi+hRFQuzEW67b1rytlJFASCoqFVbtOs1fufdb+PFixd45vwshw4el0I+TatLt55B3dVhCdi5emNNGvwLA+tSMcVmrsQdBw9y+toFaVHSybe4dDFMPJrZWXLIr9/80Bv55Ic/w1BgWBHwSJW6qP/UMjNXQcVbMqpS8P36RZlAALtC7Cl8eWURqOzx/SJQzB/xvdLvT7aIFUWwtFvqOzyIcSRcPfrGzvL0oCByMjdbdg2Vokt6B26JgnpeYX0iYQ8F3BJ79OanUmQq012M4k6txvS+A1icXq5du8hXvvm/uPPo3bz9zW/vOQL0KSGKD+BWa1uKPpSIN/FapOmzUP7K9I8WwnlmKxO7R2vb6QKwpST+pXf/lQ9Ipq0ESnQ6DcVSlR889SRf3VH8WawG3vOeuzh0/C50dhPP/uJ5fG4rdrMKu8tNeCWBd2SUtbVV6RVZracJL+cIJyqovvPdP+uqVS4S2cvM7NnN+kqSZP4G9YaDUq3O4OAgdq0Vi84o0aRyrUyjocY3ME4xGievW2PENCYryrGpXVy/muR//Pd+EoiPP/r1N9BuNFG3Oj0FndL+7Qeni4Vh69T8ikJBflCvaAn2K/ctXEnwXRwWliJp/vGbJ+QzDIw6+eSff4ho9QoTzoOk0lHpwScI6LF8BKNpkDM3L7NnepxqfI14uciD9z5GW2vlu1//Eu94y3uZzSbJJ5N43TbimVWCngAemxu3y88zJ55nfOQQenWJ9XQEm8hqdM5IX75kaZMWDZxOpxQjqBsdlgtzDDgCOExjbBY3SBdXsHtcaFU5ShEzLocRt8MtbRyS6TVybWEBMo6pWqehEkRSC3a9kbX1y/gdY+jtFrxWB516kWtLa6iMNg7O7Oby3DJ2p5Zq/RoL4RXGA3di1FhAncTpHkdnM7MSvsyA8wDNZh6DGfLpFm6DaPnW2Cxk8HpCdAs61Ko2jmEd7ZyWSr6MK+BjLrrGX3zin6WCTlwSCXziEfZMjFATiFhL8K865LMlKrWmFA/1J/e28mlnk6m3SfYxhP7usKPoV8K4+0kG/QJQnKwUvzSXy4bVricRL/DJL313a/b86zf/BKMjRTvVJVcv4fbvopjKYfCrKGQbmPQBPAYVBXWdarlCaSWO2eVieTPGXXfdg93mYGltRbY9ioUsh2ZGmD19iXy9hsnllN6MuUYVl8koeVvCH69EA53RgapuZO/UFKn4BvFGQm4eQ57dzIcvkm/EMLR9Mi5QZ3aQSC1h1rTxmAJk6k0Z2VcRykWjEV8oyGp0jlqhxuCAl1oJKs0uS4kYOm2DMecwm8UswuC6Wt4UYal43EMU62UJ6xyYPoK6a6VY3qRYTTA2cYRssksqfpO8MLgN7eN65GUG/UMyeUSnVWPUC5PaDAeO7GF9oyBP/tVShkhknoMH7hAUKJKRDfZM76PVFUVwAEOjwMb6JcLivk1eRof2MRQaZWN9kWanjsaoJpVbZ8o2SEetJ1Yt4Rrx4ceMkCjk6wWiiQK7RicIr16X60EguIt2VUW1Eqat1mMUnlUVHVa/j5sLP2TQPEJL56SrcRKLz+MY8JLcXEPfbDMQ8tCu5dCarXQbfoZH3WTrDT78wS+x3hM1PfLx32T62AHsglAnNhiZMtMjDPXaVkorS1EnCq5SvwAUp/ya5AIq4g/Fw2/bykg6E/Ttj/oFYD8OTcJr2xQXyYsu5Xn+C9+iXq7K8bv34AjvfeIO7j72Gi5ePEVX38Ws6zLjOU5Ja+LsxZ9ycP9Byt0Oq5vzdKp5sikVx/beRyR1Dp0xwMzQ7VjMWpxqHSfPnedzX/xXIpFYDwEBz8wEex5/vRI7J3+r8l8BBogZJ8RrYuopCN82V1D5escm1Tfq7dW6yuGtZ/8kCjuZ4d1/7h3tgN5z9p9PWD0pU11JQek2qwyPTeJ3OAnPLxArFZkZHWY5HGZgdAKrxcyli5dk1yPy8gVu/ljxPnzvu+/nsbfcy/eef4lH7r8DR1tQQCrMJeK0CxoCgyPsmxwnlctz9ewsaxs3qLUtaFoGjOYiLo8Or3sCvcnKrmEvsfUIV8PXGTs4Raeml6lCbXWdRCaCw2VnbzBER9XGpXfw4vIyaq0RN0ZKjRpOo5qpPQ8wO7/ImZOXGRr3cGT/GJuVJP/xXycxqTQMhdwYmm06wzpKqbwUQDlswkI6gy8QYnWpRiZWYshlo62voOnAW1//MFdW5rk4n+SeUS9ai5ZEEzKZAnu8IXkw3Kw1MGqMFONZGT8acA3g9lg4e/kSWqOdkz88T62quGX0r9ff/zo+8b4Ps/uQ4N42eopu/ZZoSHK65aGoJV0TBCIlVPKyAOwdmJR2ryKYkqKMvniqF++mFIRKi1gUc6J4kk4gPT6qQP5k+7cv/usne/RuUv5ML1ZN4Q/u7CLu9BTeHtP9trDCxVPIB+Ig0261cRjNxOtlPv8//4oXz5/CbrUz9+yibLP2GGbKoO0VqmJdlfcsBIPyNSk8RlH4CfcRxQhe8SXu+ZYoQ3xnlvAr3AH6738fdN9GyxXkXLyfgqsoxC1nLp7nzz//sa3PTLTG3/fBx5je42XfzCGefOYpGpgZDJqwdNuU2wXId3APDjC7EEYlUt9UZQobWTbiUVT/+r9+v9tUaSh2kgxODKNqGVlf2UClTskFb3L8ALWGkWpaLKgd1GYD6+ENgoGQHAu1RlV6KxnVGlY3Mug7Zj76h/+wdYP/+7NP0KzW6DYUCwUBk4oeuUABhUJGKGh2FoBbbcLeMyiCNUX9Ij/SHXl54sM0CtK608xPTs3y01OKAfRtd0/w+NsfpGuoMRw6wsrqeSxmGzqBchs6LC2GMfi7GPUq7tv7WqIbS6zWKwyNjXP9yln2H3+AtZVzEsq1GveBvkSjmmHUfZCB4C5+fOJr3H7sbkZDA5w8+X3MhiHqGpjZf4D4eoRmM0OlUmI0MIWm2GYpv8xUaJIb8zfw7x6i3lBzbfEiPo9wfe9i0QwR7NqxePQUOknm59eY2H8fDrVQdOrpNvVodWXmo8vYbW5y5SJjIS/1up5WpkEiG6Fu6BAKjrC2MYvHq0LT1JPPF7G7vaSTKQ4cvYPleIRqtUg1F2PUfwCfb5B0IcJup02qPs+uX6Wpc3Dv4TehbdVYWJ+l2iwwHAgxNjjN8uoGL555jq9/9QKVHkldRHx94oOvx+82YtJbpfhL5MyWC8KuQrgnKlB93/m9r+TdXnZ2tpdufbS/8fQfla1iyQtRCMJi3dBoVAQDblwOO//9H77DzWWFvPz297yW175+khGTk3AkjNU7SrZSw+hVk46uo9VYmPSO4h6e5OLNa7gKJYlenr+ywuTtR9l3cDcry0uMumyCTEfF0ZLxVZlwjIZOg8/tQ98skqlWpVXLxNAEkWQErUePpqNn2DdBspCnkIuTyUU4vO91XFm/yM3oywybxtg7PE0kHaejNaKrxtF0LYyM72VlI8HwuJNGviHtXkqdMqOOAW7On6emUoyOa80czU6SoGWMSq5Avp1maPgIdp2Z5bkr6Kx6KpQxGQfw6T3onBUKtQqalo/NeBK9sYCx08IcGGMjuojJoeO2mddTTURZj58iVTfi9h+g0Uzg0JrlahlePs+AcwyzycflldMyDvLgrttwOoe5tnxVIhndbJ5CIic5jMlSk6nJvZRjN3GZA2S7ddS6BqlcGLd1lJXIKpODexkbHOGpU8+hM9qZmhwkV1hnI1Lk6JH7WV+/weRwiPVkjkwmjEu0qkcPcOHC99g3MMH8epXdY6NsJNdQmQ3EwvMMDY4yPXmcIY8fjcPG1VNnpFKy3TXw1kc/tDXA3v2VP8XjcOPQmRQBiLSS6pmsbrWyhKJPHGR6CmDJ8RFtX9Hiacq/BQIgF+we4rflTdZr6ygt0J0VU68Y6m9otHnpS98muxaXjwje3yc/+zgmWx5d14xfv5dkuUJbk8bnmaHrsHHp5HeZGpnB4Negbzt55vl/Z2bkCHbjfgq1ZWlS3mi5CIkuTjHCnn2jPPrY+1hei1EvKvxHcU08cg+B2w8pLT3ps6aWCl1FlKG04xQEpcfnk16fPZuX3kuS/9ZDU/qFofJ6FasZ4dEgW11bSSvbtk5yXZcGuUqrWPw+oYZW61SC5c7eA0cxdDvcnLtBtdPFodURF4fU0DDDIyPcvHAO4dC6+Ox5lp5WssHf8e7XSouVi4tnuf/Be7GbvBjMZk4//wyB4ACJWIV7X/UAZy48x5XNBRw1Iw5tmdRmA2dwgKq1TkdvYNjmR682YjA5WV25zL5DfjKFJK2m6NyMUymqSFXncfnsjNrGWYpHqXZqtDNVLBobbpcZf8DEiRduMBvfRNWycPDAUWxqFSV9lstnrvA7b3o1z51dIZyvUOxWyVVrGEs6BkJWco0c2aQOq8kmrXK8Dg+mQRvV+gZOtYmFpQQag5FRl4uaAbLFGNqOnc1whCfefZzIapqX5zdoWTVEIm3cGrUCSrTrPPv0OTIpxTBYXA/c/Wre88Z38MA9r8Lk8kszelSK5YpykBEWG6IgEsWeYuws0F7hkako5neKPbaTPLY9/hTkXOwBYj4p9ZTCf2t1FZVuP+d3ZwGo7PdK21aMKcUmRhF59JHF/uFlS+jxy1Nt+zC2o34QNIULV8/zvV/8gDNXzm69F3/0/o/xkSc+rIz7HkevJ01WisDea1V4f0rrV/APZTegLtaDXokpl4S+dfo276lvkaZMMYXP9//T5+rdT89zECGC0XD28jk+/cVPbmX9iscsITvv+m8PMzIxSDYfY/HGZbymKe44PIxa3eFGdJnJwVES5ZT0JCzl9LRreYZtbmqdIqq///IHuqauimKrilqrw+SwENAZKJZbdHVW4qUVvBqjlEeLF211Bsg3C1iMg2QbJbTNFBq9iWK1QjWxht8zwmc/+6S0cRDXx37zEXaPeOgKM+gmNJoNhSTZaNLqfbh9vklvHd2uAnpfyU1fDII+QVmqy5TWhN2ulcXdF//9WW4sK1m2v/3h13Bgf4BsXo3RYMZltWDR6UhspjBaNcyvLLPnwBCqrhWDJiRtPRLZOAf37qFayNOpCJNg0f5roCpbpMAkFguT6LQwqew4B8Ugd/LoPe/g5TM/ol0qES2VMXncZKMbTI6OyRZro5Zn3L+fbCqH2pwjmVuj1vEzMhoiv5liLr2M1zWEVpiRaiuSHyWKu/XYVQ4cuIdyrkO5IOK1alidItDaSrGiJ7zxMg/ddR8nrj6LriHaoNPEYhsEPYPSYkZrbmISwEa9isroBI2ZarvNzfmzOGxqnKYArZqRmT0TEjUydNxEEjeI19Zlnuur73iP9Mg6N/8jBoMD3H30DZQyInR6k5XIArWiir/7y+/sQAL1fPR9r2VsKACiFdFpkc+XKBVrMrJJ6aopJ0UJjQueh/zsla937o/bfMGe+KPXkpPtJ9l/2gkTCgk/DPgdOJxWTpye5yv/paDAAp38hy+/H4fJRCyaQWcx49VYyHaSbFRKTDr9FCp1DBavjBarRDOyJZmNgVneAAAgAElEQVSOxChl8wQO70Wv1eI0ixBxA5eXLjE84KFc0FKppJlPr+DXu7ln13HJtewY7KxF12Uh4XL6lVg/m0NyZorVFDqji1qhTSR/Fbd9it1+O/lWFJ3BRjISRa+y4/O6iG2uoDY70JlEBmiOQqrF7YfeRHL5LBuJZWpOL7uGB6mmCqxWYliNRvQi/aVew+v0srC4ht3tAnWNZjWN3Rpg/74jxFNp5q6fk9Y9pXZBqvy9fg/ra5u4B/ags1uIr96kkteRjqVxaAscvONVkt9WUxWEkJ9iPCpNfKutGi1NE4vex+HdtxNOLNHo1vFoh9k9MkS+VeQ7P/wuR6fuwWAoUK11sftCbGTjmGwq1M0S8Y0sD93/dpKpKGcv/wyTxc7MzDQe1zBnz1xBZxIxYW3JgzSaHJgseZLJEoNDh9HUN8jElllYzbDn4BEsJjuVcpVIahGDLYDPM8qAexSzvs2Ziz/Fbh/n4sVZ/vHzCkVkYO8Yr/3j38KqM+I2OXsVjEppkYrTvcitEJuNaPmKE71I+2g1pdJQcI3EKb/cqMvHldJJKZiU9atPMFdyf8UGJjdLcUnLlz6CJja+NmvPnefaT5S2tLj++V/+BLvVSDR3kVi1gKbjxWv2yc9h3/hdNMtZTt94GpdniIMjIxLdvroUQ9/JMRY8RrWTJJ/34R+4jb0jRl5eegp0Azz97f/kF784T7HUplMTZZNyHXzvm/HuHkErkZaejYfyahQrJ4XJ1Lv/W61hxIP9V68AoNv0jD5/Sxpr77iU6bv9mDz+yYQDpc2o6cXgqdtt9h85TqtcZPHmHC0BRbZquEd8FItNdk/MsHFjlmipwvKJsyw+87L8La957R3cfs8QtUqcmf3H6Rg05FN5hlRG5tJZas0yAd8Qz758Fd+QhXqyxMyQl2argE03xPxGDNuUC48twNz1WaaHvHjsXgw2rVT4e/1urHo968sR4ukNnP4h/GYnuVSCdL1MrlDmrn23SwXz0uZV1jcqCBfiTKdJwD9BNDaPwdTC1gqxe9de/vbb/8m0f5R0IU2uUuXOmd2YrG3OXl3GoBZ+mBoGgjbCqRjTXh+/cs9R/uXkSTaSLRoCeVSZMem7GKwd4jEV5WKZyREhjhvE5mqSrqv4yc9exGa0SoBg5eYNFq9Htj6Rz37sC9w3M83UngNgsqJqlkW5QUe4PAgOt/zAFIGH8MXruR7Lv/tIWF+IIf5fWrvsbPtK9Hw727dv06IAAn01r1IACi9ZaQXU6+7IMdhRkjjE1xLxE/NzR0awnFl92sbOcab8g5zPbaE6Fy0aGRms4ercZf7tB1/n6pyiVehfAv078+R5HDb7No+w7wogO8H9joDSfq6Lgq8peH8K8ic4wdI+pi8ok0G12yelLV6tfKhnD7V1/721Y6cISxbfTamAvjp3gz/5q49sFX8KEKLjI+9/kDtfc4yLS8s0m1Uoiwx3PYPDLpz6GoV2DU27TqZewh+cxqY1UCgKkaKbRjmF6ls//stuNhKmq+7gDoSoNev4TRbK9SbLsSg6TQVjVxQRWrQt4U/mwBLQUiuUWBPeaAN+eRoeMXTJN9rYjHa+9k/P8+MfKyeytzx8jDe/6qCMg2tWG/IEIHrkggNYl62W3tpyC7K33SrY9vvrrRS946gwBTYYDdjtJqwWC7/1Z1/b+iD/9K/fjtfqIp2N01Z3GB8cRYcGu8UHXQvR1CrocnSbXrTWrhS9OMxBNLoGxVJKRuGkYyo89gmMNhE+XsdjNZMoi4JuiDJZ5m6ucfv+h6h1hBx7XQ5yNA2SqTVs5gAub4DLN1/Gr3HQbmjZMxMgmt+kqQ/h8VqlYjadiRFwDsh2ndliYHToECvhRWr1Inff9ihzN66QKEcwtCAwPCwXj1w6i8MbwqTxkIkvUc5vMjS1m/m1m0yNHSSXLdHWF6TS12b2yDey1izQ6mjQYqCcjzI5PM2Abz9ddZVoYpPZ8AImixp9q0mhFOfO+x7l6oVLGDp5bMEgAfc+1jcWSedz1FUpPPYBisk8n/vUk5JjJi6zUc/H3/8GhoMOWag1ai3pUyW9kERmsJjU8gSnmH1u4X5bZPPtTWZLGr6l/lU2DcVMtvcx9wjnzW4bj92BzWHAoDfyR3/976SyIuwYfvf33smu3SY8ejPeoIOOwcHa8iZmnRqttcVcPIXHqsdj8FJqabnNPYRK3+Ebl86hR8vgkA27xU61bpDpKkarg6BQCtq8XFs8hU1lZtQ/LH0lW6K1uR7BZGpRQ0u9rGLA5uDaWphmt0zQO4LXa+fayks0azbcOjPOoDjZmUnGy+jUFoJeL7lsBL3DTSFfpZbM4Aha8DtGyUUiuNwW1E43F+evkcrHmdi1m1Q4LA9lTlsHZ9cp+ZrhUpiWqovDZGbvnjvYTBap1jZY27gp03xo1TEOGYjnatiMXtyi5dRyc/Pas/IAUohZOTgVZOzAAG7zJOevnsZoUVGv55ieOkClWiMaX8LjGGJ65ACJ6iaJYpp8LMOQY0AioZ6RATLxNAP+XYis+2olR62cY3pmjHy5TrtlYe/MEVY2LvPymRMEQkPMzDxENJai1Y6j7uTJZ6NUsZNKVbFZm7jcQdyucQrxmwx7HWQrKpKpTSw2F+quh6WlM1TrJSan93LlyiUeffhXaJZzpEsVvvT3T3L5/IIcF/c/8StMvfo4DoMZq6RIKKKifm6pQlRvStWvcsJXVL6C8N1sCo+vuox820Hy6RWAO8/yPaWfXKjb0oC5I3wae3bPYjOpxpL84gvbvOV3/cZ9vP933snyzXnSqYg8lE9P7aOcqVBt5Nm361VEwutUdOsS/ZkO7ubazTlZKHZaMeLrVW67/X6u3qxg8xxkPAiaeo5oMUsinMFqz/PiqZNcOJWiUFLazXqzkbt//3F0NouiNBR+fT3uokR/ZFjBjnm3c5PdWcptFYDKZi1LwVtrv/7E3XoGZTpr5PsjimWxOfflw+pyjcN33EkpWySyGqbcqWH1WLH6rKQ2cvhtPvK5DOlCjs1zV5n9oeIFeu+DM/zBhx4hlkszMnKYlZWr+K27uXZlmdX8KoMjFgatXuaWMhRqBbrqLJPDe8CYxaEd4PnnznH8wYNsLqWIb6Zw2c08/PAdlBtxZpeyHDpyn7RXqdeTNFtltC0LsUiF6WEPV+bnyJeavOH1j/DUqbMMh/xcn7vJsb2DJNN1UpkGLWOE/XvGuPB8mvPzaXZ5B7DaVdyIrUleoUdwvrUt6tTpFOu0VXoMPivtdITd+49SSBRIJ6IUa22W0wne/Oir5KGx3uqyslLEYDBI313Bt3/vE7+KdjPDV//rJ5QaOlxuAxef2y56Hn/0nXzk3R9geHovHYH4CXROFuAiqUVUUHVUHYGM93z9+v5+PR6eaIP2VaxKO3Y7KlEKPna0ahWhh4Lc9YtAMU7ksUMgikL4IYUm/ZAAheLT/zlRJgglvrirPo9vyzqlV0Tt3Er6CJsYhOJ3ClHS5ZtX+MaTX+fKzVsLv/6A/KPf/ih/9P6PKPcgH+wpm+UvFfepcBuFjZdQHNfqdap1pRMg8797hxjldnrip1tKzFvwyn7d2vsOAWj1PDF7c0eAXiJtZT68xEf/r9/fLv7kxOnyyGsn+Is/+0NS+TrzK3PoDHWicq1osm/vENU0tMxaTO0GNEsY9W40OjPr2Qjr0RwTgVFUP3nmn7vhpTOYtVr0NpfkumXTGUmJWUwuYlBVqFSFM3uHMd8Una5RZiSbWnVa5TSxjoX56CqPHL2XfDGDx23nxz9/kS98TuFjzUwM8OH3vAZtV0W9VJX2HUIqLdVzQinTqwReuVZsI0HbBeJ2j1w21bHZLdgdwng5zaf/4YfyG8Um+Xd/998ot7pEklEK5QT7pw/gsY1KEUu9ocditbO8ep3RsWGyxRKjgxNcv34eh91DNp9hZGwSi9lFOHKeZl1PJLqG1qiQtqe9I3j8o9QFTK62c9v+PZy4+HOpRBY+XpvpDVo1PW5DAJWpQ6m4jlZnwWlqE82tY9ANyKhBlc7G0cl9ZEsZZlfOsu/QETzuQ5w8+SPanQx7p+7GaXNx/uJLTAwNY3OOEk1colzJkGt2yUY3sXTa2Fwhpg/sY3H5OrunDpDJpmVO5OT4QWyGAIVilmJ1CZsliFbtpFhK4PMFcHlGqLfq1PMt1hNXaTSrWPROLGaBqE2wvrKMzdTFtXsCbdtKJH5Zxsd1jXWZmTvoG2XuYpz/+1Nfp9rjknidVj71u2/BYNCi0QqlbJtYNEmjtY0CiiVfOji0m3KMyfbCLVtD78S59Zjy/7e20QQaKLgialqdFqK09YUcMgnmJyev8Y0fKgkKHq+df/ib38Os12B0e1nczJPaXGbX2BSx3DpWexe3ZQiNtst6aR1H3UgiAVltm1Gr6HDUKKnKNLoGPGJhdYjYqBClco1mJYfX45K5kcN2Hysby6htBlx2P81qi0qrg9niIbu0xND+INWCla5Ek9ax6g0srG7iGvKi1pgppyLkazHqap/8nGqFDi6vhkwqhsNmRaNyYuwUZLi9e+wY586epF5ewz04QzEtvPeM6AWfsVrEbgjid7o5+fJTHLvvEQa9Q5y7/DR2fUN6UJoMw9TJsJJbQd3xYWyqsAXMaFQOgoaWzEO9eLVKOhvjgTfeyV2776VSLPHdH/8L7kEjHq+IM2wRWV/kruMPSfHF2tpNeeAoVLL4nUEuXz8tqQqtkijc3IyM7yabFS1cPR7nJJvpDGhq2E0uquoW5XyaaqWA3ujnhbMvMjMzxb2338uVi09L/zK9wUc2G2H3rj20ama61SIHdk1Q7+qYvXITlVNQRBz4TCr0OjUr8SVqQt1nG5bcp9X0PJ/8vW9Q7hU9b/vCR9E5TQzYPNiEFVPPy0wcUORa3+f9SQRQqPrqVBsi11O0gxXLCQUXUwQet1hW9Wol+W9yUVPEDX21u+DWNVtVDJoOP/n0P2/5/d12+wS//ut3gFkr0Xe73iPHtyfgp4GKSi5HO28Akx5/yEg9X2NpdQ6Xy0O6UeS2Q29gdfkSHreNp56ZR23zMTFhRlXM0TXryeWX2LVnmmpugBefPsuPvvdziZqKyzkU4I4PvbXnldbPaBcqfuV0/krUbud87Utc+sCewnzaLgD7bhs7QdCdCKBA/KSZtOwKCHsn0LUr7BqdwuobIBeLk0zFaZo76O0GCSCUU020LS0NgdR26yTOX+fifyo+gA88NMPv/R9vwDg4THEzj4EGxUqd77xwjsnhEZxOYTWkJZzIcfnFq/gCFkKhIcbHR5i/GMHsaDK5Zy/FXJR0MkMuIwRIbvwDdq4vbrB75gB2m4VquYZa05b8qvn1VfZOj7CxuMiBmYfZSGRpq6JoazVGd01SrOdZXMxJE/N777+TTrXFl774VZo+P0cmBnHbHCxH86jMZVYWonR1Boa8DqYdRtSdGvO1Gk6dSDOpYtfo+O3H7+Hnz54hnNYwfNzP2nxU2nGlMop3YCGdYs/MFHfec4T/fPIFrp1fplmvkI1kpE+huA7uOcC3/vZfsYeGFfNjqWIXfE3R6FWU8DJZQbTtlKyzLdSvb5SutEN3FHVtkYIhcsN74o8el1aggoLqpVjCKNYtfdGUbP736BKK8GO7YhJjp08RkyhjHy26RTja54Yp3aRetbBdVHXhyvxVvv7kLyN+O2szgf6dffI8dqtt62fF6+xzHGViiTR7F4dAJelDrAsVGQkpMpH7oq7+s27bSSmlZA+p3OKy9R6T73ufMtGLSJXfqnQQBIj1xCfeR7la3rrd6SEPj77xIGMHJym3SrS0FdwWPy6zi9VYmFKxyd7RXWQyKdzBMSqCSlRfl3F4Br2Dxc3raPQapjz7UP3XDz/fLeTWEVpOg9OLullmeXWBybFJ5tfmCdpHZdwY1g4H9t7OwsostaaeIUeQejXKYiQhb0KQv6d8QcxON/l8jl9//NNbN/zlT/0mamH9IgrAXvWsBKcrUukdZoDyZ2TlL1ce5SCiqJCEDFtZXWULUQNWuxW7w8IvXprlP36i9PFvO7aLP//E28l0OqzGNqW3XauZZ3z4sFRIpRIlQkMBksk4vqCL2Ss3eOjhN7K8PksitkazKcLsx3C4R2l0G9IaJRPfJJPNM7eyTkCon21+bPUaBo2Htzz2a6wXVrh57SyGholkPovDZ6ZZU6M1WyjkktLSoliOYdSBW+OVm0iVJl6DiUrbQaZxE4vHSLsRIB6J0GlHsVp8tJt6gnY1VqeXWsNAIr6CzRdiPZrBrilAVys3ZD1mXE4jqXySXKtAOBZmLLCHgCVAqpKiSwqvfYSF2UUCQRcGoxmVQYRi6/HqXRSzGxgsRlKVOmpNC7fWg9moQWM1UFa3WVtewO/xSLuSZD7Pauw0Xo9PGlfHFhP8xae+Ra2mCEPGBn38wXsewOlyoNOayKTisgXeaanpCvd+kSUsiOGCDyK2ts5Wg0zZbLYgvu3JrCAS20iE0g5W4oHEJU5fAgF0Og00mh0+9jfflfxNcf315/+AQyM+1lNxbszl5Hvf7OYZH7XjDA1g9eySPlOVQpgr11/G7fQzHRym3W7QMjvwOc0srwuVd5m6XiSeqAnZvdi0NjK5LM7RIBaVlUwtT6oYx6524nY7OTf3MjbzEA61Ff/gMFTzdNQFKRQy6i3cWLuEzzNG0OljLX2VZGUDp/EA3VqbtvBXtNWoZupcv77EkaP30qnHcLpcVLQGWsUELrWJWKmBpaXCFnSiMVrIxBeoZutMz9zNRnKRidGDsvQ4d+0HWOx1Rk1TVGpa0uYMsbUMIx4fuq6VjUaESqPK0aF91NJd1pNFzII2YehQV9mZGZ/mZz//Dg1DGmfALiMK3TYXgwMTJHJaYuGLCq1BIHtNI8Xipswzdut1mGxW4vE6Wr0Bh8UoT8w6owmNVoVBY+DC9bNMjgZxmp1ks3lWoyvY3SMcOnwnG9FrssBttLXU2wVsdhPatp1uDcaGh0jn8iTTKUweI+lkjWMzxzGZrFwPvwyqBkaVgXgyyXIkytf+SqEGWLwOHv/HP6FWKDPmDmEQitNWS7ZqZGrAVvtXcfRvNESck1DPVyjVxclN8QtU1qa+uGF71CqFUM/lToEhJMIonlcYGgt7E6EcP/FX39zy+xMJNl/6+yfIpJI0dVVMViO5ZB67y4LNO0EhmcQqbLc0NjqCx2o20FXb2Fi4xuBEiJtrCxi7R5kYcNBpr3P58jp6uwO9uUujW2YzusCYdzcerxDMaHnqZyd51asn+fQf/8fWGj102z72v/XBnkhEOZQpJs79q78z30LSUJbuXki94uHZbx/3g/Vubff+UjEpvULFutBTGDcb7BofxTEwQXpxjmIxT6Zdw+gRdj0dXFoHpVieYr1DrdvB5tARfuEKZ/5DSQJ59esP82uPP4R3aIpELozX6OfE8yeI5itMT/mwa5voTHrm08tSIJLK1Nk15cXUCJCNlLn/DQ8TTm1Cu0J0cwOTuovb46BFlXxFmBWpSaXzaDAwPu7C2PYxu3gF64Cfg6FhUvEOs5txHn1gkhdPvoDRMkRZFWXf2DSlQpGWzctGpEBkYZZINI8xZJEc4lq1TVuTpZLV0GgZcdl13LnHj1Oj4cWNFCqrg9j8Kvfv2495wMzPf3qC33r7uzi9co1KGpYWN9Cb2xw+Ok4u3uItv/pOfvzsV4hGDDRTMX769CylrFJEWEwWnvqXHzExdRjqLbpakaSl2LxI2oJEvoTntaDtNGVxKMjdsrXbV+32fBgFh68v6BBdsHqjrsS7dTuSNiEEH4L331f59tugO4u17VjQfmeoFwnS05zIKdXjfsvx1TuYKLOrn77Tg6O3LI26vHz5Zb7/8+9x5RWtXvFzd82MEq12WQ2vyffkiXe+n0//4ae3kD/J9xOwn+D07UgwEby/ar0h/0jFb0+EosTS9eZ7f95vHYV6JW/fFkopYnq7nSiit1+fUuAokKPQV/zhZ36P5bUleY+C7/7uNxzjA7/9TsqNEhcv3KBlzdHQldFqzDhMgwRCY2yub6DTdlEZOtKWLJYOU6zmyOVq1MVnbWnh11uwZ3WovvPzv+xGIzHJbbMF3RRSiyQyawzYhkglizgD45QzJTwDXiYnJ/nhU1/BpHcw7Bmj2s5jsNlw4GFx5RoDEyIvtMiwc5IPffCviKwrMWIff+KNTAXdtGtNmo2G7OXXmx2qvZO08lZsXz36ca+HL2zXFCWoctru+UVpVdhsZgI+D//4rV/wwgWlvfOe972Gdz3+Gi7NLlJvbzI+vJ+c2DDtARkPpen6CIVCROOr6PQGGuUi5UYBo9FNrriBz+Vn78xRrs0tSYXdgd0Tkiu0tpZCb3JRqsWZXVnk9bcdot00o9H7GNw1zLkzz2BT25WDkqFGLi/aN8e4fv0sLreDmr6KMF0w1LU4/CNodC2qxRzZnJ5C/QY6axOTJkQ2WmB0ZIhyuSUV13vHd9Nqa4lkouQKUXL5Inq1iZnRAcLpOMOjQxi6FkrFLN5BL1fmL5ApxBj1Tsk2ZkEYJlsttCoabCZh65MmvLlGaGiMcr3BtMdNNJUjX23ITMhSJS7juFbDCzgsU5In2VGv4Q+EuLmwgc3poaldoFYq4jTuI+gN8PzTz/LFv3tm6wMcCbn5kw88hslokKHg5aJoWxRlvJ2QsXVaghOupaMRtgE9z7Fb4N1fHg9bY6SnCt9eNMQEVaMzqfF6LdgsZv7xm89x6oJiCbP3wBAf+fAjdLtlKmUN6SyE5xMMBa2MHZmkXsuTK+RxWsbZO34Ap7/L7PWzaPQ22k47qrIWX3CMYi7CSniWVHGdeyePSQZHodSU4oNKtUBwdBcXLp3C0YG943u5vnKZRkuPIzhKIZ/Hpuni9LmIZVahI3KlY5g6dsa8I2g8HdYT64xY9jHqVlFstpjfFOi7kXynSibZIuhzSi87k0lPXSMKEy2DrlFMGpiNrzE9PY2lWmV1YQ6df4C21oxeoKB2D7MbZ9DYqmhzFqq1GM7BY5QLEew6MDuOsR45iaaeZsw/KbNH890O6/kKXVULp1ZH0ObHarARjoZxhaysLkfYP3OcWrNIsdYhl01hFkbXWElFVhgdCaIztNCrDKitKpLrSQI+vzQVr5d1soW+tnmDQj0GHQtHj05REsklhQ7ZbAydyczkrv1UGlk2w6tYRYi9pGaI1JYytVKXwaEJ2a6q5ougrkJHR65YQ2U00iaNViTb5NrojGV+/KMFTj51Q46Hmdfezh3vexOGto4Bm1dR8vXYbnI7kbSjFtVKVUH6BGWl1SZTKlFuNGSbss9bVcokBbXYRsCUaSAe6+keZH66RLpabSxOE9d+cJLZnyqcNXH97scfZc9B4c2Zha4Nr9tHKZ9AZ9Zjt1hpV9rYfU50Bg+xcJxWN0Nb28asteHyejl94bTkgR6bPo5BU8RgspDO1VlYmcMtjN0Lq1TqKzQrWpnyozXXZILOX3/2W1y7tJ33fejtryF0eDddgfxIJK8f1fnK1bm/ee1YtCVKv43m9zd4pcm3fd3S6em9acI2XoWOVreFx6Bn15G7yc/PsRYP07EaJYVEKF3tIooxOEmrWJB+rBWhFh90ceUHp7j4HWX9efDh/bzjra9haNcecqUkv3jhZ1g7Jg5N30ZKl0fTyEtKz1opQcg+hpoKGmMBbd7K8X13YrIfZHbtB7gsPgz6FqWsDb2lQceQlnuA8HmNpBZo1ppyb+nWDLTbZVxDHtKLYYq5MlWLlkO7dpErZIkm1vGNOdnnu4t0NM6NVBRvYJqQ28LTz/xIilhcGnDaTeiMRp579gLBkIeRwTEmhgNsliLEZjPMR7IcvXcXHrOGE6fPMRkMygzl9aIGrUTpTDLS7MjR/4+u94CSKyvvfX+Vc45dnXNLamVN0uTAwDBEg7m2sQkm+dnPXOOA7+PazzYP2xhs4F5jGzDgSwYzBoZgwuQojUYapVZodQ7V1ZVzDuetvU9VtwbwWWtmSerqCqf2Ofv7/t8/zGIxtmkqFb705Yc5evgGzpy5xJnH5ne+hM//zWd54FVvls4cilD9dAuSXnElUS9xk+6qX6XJc9fEWY5wuypYOcrtKWG7Pn/Sk09k73Ytk0RzLuU9XepWz4R5p5DrNlQ7Pr87zb54uztyejVNY2fG+/J1pzYhXdxZgUeff5Svff9rxNOqsOr6YzRs53C/hQff/j7e9f6P7Pzohe+Lkf2g2tT1oiDFld6zmRHIn7SAakkropowehaFbY+51OVK9sRTPdBiB9zamQio184OfaRXxHbrGymE0mgolPJ88KN/xNKauo/ZrBYe/88vYbUbKWc0JNLrPH/56zhM/TidTtKVJGaHl6nhgxSLcbL5KMMDI2ynqpTay2gbVry2MJdiL6CzGfFrw9w8MYnmi9/6K0V8WWadSUaZVco5YltLGBod9IqNhkHD6rlNzA4bkUiYcL9ZQvU+t4+1zIIsAgc8t+NGw7nMHB2NCY/VwJe/+H2eeUwtyl5/72Fed+t+mhXB/VHn51UxApadwi6E2y2Lu0Bub7ig3lzV89sVAWjAYNTJJAi3w84HJO9LVTX9Px9+GzffMsra6gZ+lwObzUM6n8Dp8pLKbqG0LPhc4+gNWpLZNZw2D7VajeWVczidQUbGxlEQqRZNCsU1xgZuZj19RQLjZp0Lh84ob7CCDH9pdZnh/n4CfZMsrZ5neyuKw2anfyCEvuNFKxCI2gI6IRNX6pg1CvVKHZ0xRMDpILq+SctootZewuPx4LEK64wFJscnKOQ1+AJ90hR3NBQg2xZWG0k2rr7EwT37sImYvlYHncWE2WxkPbrJ7Owxcql1qvkNdForbcGvMWrQtAwkYglGh6aJFy5LaxmTaZjljbMc7tuDxmxF4GW5dELG3q1srqAxFhkO3CLzMhWdQVqkXF6Zoy8yQKepxW3tEHCEOXvlEhPBCC+cTPDJT6sZ0OIY6hrCh/AAACAASURBVPPxP979GqwmHSaLSXoDJuIpmk2xYarh1qJL7JHme53c9TOAl9MCXs5DUs2h1e1FrhSdFp/Pjs/jIlus8H//f7vv5U8+fD/DQRFPNihH0kPWSZ544SQj+yeYHQ1RrEcpNPUYDf20tB3aujoOjQON1ojJZJDCGDE2quWyHD42S/7aKlUUfJ4I8XJZGm529A2urV7BqfOxf1DkZafJ0iDsFsbQCer1FFbbIKVcBpvdT6GzRrOsw6B1YHfoqLRr2PUigN1LKadVLWU8HdKpDc6cPcfM2AFpFG3Q2HF5+skXokz07WEhm2J1+Tz79h/DaLKwtn6Rcq6AzuzG7HFiqjVo6Uqk4qtkijWqjSoR7yweF5gaeoLDs8wtncJmNct7wMTAPtKZHFeipxkMBqlrDZTzBUYj0zSaWirNDEsrV3F5PbgCbSqbVawOF5V2kVgiz1AkjMffT7mZkO83lqrgNITxecOkcln6wiFsmo7kAxaKZYmQ2n02FjcW8fgH6WhqxBKbGC0+qq0ClnYHg9VOqlTF6dBj1DRotRyYrX6qpTbDARtri+cw6QOkykmaGLA7hHI+y4C/T/pX/sPHn2BjTS107v/gW/HtG5bouNvspNmsS5K1mC5IBFCrod1sSjPYhuT5KVL8kSkWpXBNVQeqm5MQMvVale4U53qKahehVkc5wnLC7jKTXYnyyMe/sXOdvPf33sC+A25yCZGoIrw3BR/OwezIzWzFr9LR1zB6fOhqHerVFhu5GINeJx6Tkc1qEaViwmJ2Um4lJC3hhoO3oDW4uHZtnq30Fken9jG/cJXtehKnY4CAz4Gi36CUr9JpOPnu189w6tmrO+/ntg+8BXsw1OUCdpMMuj/tfW71r+rVuXuN7t6vu3B997f+a42jehbFxi2SiVRbDZfTzVRkhLX5OSpGsa8b0FmMWF0G6dno9w5RSMZZXlmlZdEzONrP0196mLmHn5Gv9+Y33syfv/9dLOaiBEx2apkskXA/jXSFx1fPyVHudnZJquLzSw2OHLmHaPsiXpubmbE7iSUrxBMX8HbpQIVUhqm9+4kmLlMuaBgePcJy/HnqjRS6RhhdtUhkfFCO4ldX1+Sa8AUClGstjuy/kbm5U8QKRey6MLnimjTiHg0doNjY5vTlF4l4xtgTHsTrNsmx9CPPP85tt9/EsH+cVCzNsvCrbTU5sOcw1WaSS+fm6NhNjA7aJfJXsOipVaNUs15a7SKHj4wT8UyysnyJheUtQmN7+convsHasloM/eqr38z//sjnUVotEcgsvFC692BVpCfLdUGFELzMHYsX1fZECEF6ubey8BPonij8rrNJ6iXkSEGI+B25SLrq8Z6gRLxO19S5Z54uIcfuY3s4YE9YtVMiyLGo+rCeMv36ovCx5x/7pYWfMJgfClvZO+xk9PAo999/Ox//yCM8deq0fK63PPgWPvUX/0t9bsFB6KaSSM6fokY0CiRTKH3F2LdcE1oGdex7PatvZ3wtBI/dn/wCbq5C5N0rpzfRVM+9ChwqVKol/vhvPsBSF/kT//z5z/wj9999Nyvr57m6fEFONYu5JXA6sWkq1MV/Bg8aEc7p6adV1xJ2muT0qq7PYMAqYGZqSpJqrcVIeAq/zY3mi9/4MyXsD5LJbZGJJ8HgkPDhxuo8+yePoKmYCHuCWFwOfvSfD2Owmrj7wQeo1josJF6UaQmpvEKf085WfZFWyYGmWWfuwgqf/8wj8gTPjPXxwd+6n3qxKn2BeghgQywSKdTpRrt0F8HOkGHnntILK+ryS7QabDaT9IAT0PL/9eGv7NzAPvfP/5OmOSWFFV7TBGhLdIxp0vkyOp0Dl9NGrWDG6XZSqsYxmQdoNYpcW32MPWOvRWOskUhexGMfw6hto5h9LMfOMeZzk84X8boHMeodlJMl6p0sZRr4gtNMDw6ytjhPsrzExNAghaSBZVFgurVUim2G+iaplEssr55nMDSOx6GnXldoGJ1sbJylv2+EgcgUtWaWRGqFZs3AjYfvpaWF9cWXuLp+heOHX8nK5bP4wx5pseIODrG5sIrJomMxtsHk9DEa5TyDQSulqiJVl3aXm7goDqcOoFH0rG29xNDIMLWyUY7Y3IZh+vqDJHNp0ulN6TMVcPVhcYkcSwsWrZ9cKU5L22Btcwt/YBhNu0nI6yfim+bR09/k3htfQTxR4uGfPMK/ffZHO9/FcMTHh97zIE6XE2F2WyuXicXy0h9Qai3lNb8bzN1rAF6O/12/3fT2lO6mohVbh04M7eQNQdABvG4HNruVj33hB5y9rML7t999kLtv9HL4+EFq+QaGgp1zmWXSlLlv+hD+4DDLWytsx1YYGZqWKQFi/KVptCVZfn7lLEa9mWQqw01H7yYWXyZdaTIU6Mdnc7OcWWNj7TmmB8aodazY/B7CgSAvnj9B0BzCZVQo19qYbDYq9RgtxSm7PLvOiN5lYGVlnoHRCWn67TG52NhI09Rr8XqctGtJFmInsdEnRT1CDDDgmURba2I061mMpvD6LVgsATpahcWVM9jtNnmd2W0uKZLQtbQM9Rmkf2BdCTA2bCM6X+KuQ7ejGEssp+KUWjmMhjZOJUBHY8E5auXSqXNEAgMUKmWqzQ4h3xCFYpxcdVs2QUZLA1PFjsMTwu33sbW5QlnERQpbFYOZAaePXCkju1GDyY/b04/BWEepGvmVV72TM6deYC33osxLFuIlu83DzJ5xLpw9KUUThUyC8GAf2UqGc/NrHNp/gEFPgESyRVNrkCkeNqsRnbZCKVsjlZyXKE1kcAKHw4BBI5TrJf70/V/bWZPv/c7HqJbE+HdAVf12FHQGA522GkovOnqRXFQplWkIBaK0rmiTK5dk7q+68aiN6G75pyIQMiV1hwukblbSK62tkVZZNouZb/73T9HoRtEdPDbBO/7slTSLGoyNFLlMmqHpmxESALtJx8ZKBZ2+g8NhI5VIYDAJVDLDdN8BPOZR5paXsHuakvMpcmUVMhzafxeNtlt6hF5cOI1VXyG+lUUJmMmXKxgVIXSrsG/sJomW/+yJn/DDr18mk1QbaDEiv/F334TJau8q99VNSU1Y2L1Cd07ozljrevrGz4tGdgfD1z9K3fDF/9R8Vy1t2loNFhlTp6Wt66Br6TG6TASEab7ThwELW6sbrKW3iQyEcXncPPHl73Dxe0/Lp3vbO+7jPe94gGur1zCZnXRKJhCG1808bX2DTLWEwaGViTwj2CnU9Cw1rpLdzvNbv/q3bJQuktpeYXH5BIquQr9pgEBogmh8To4D7Y5xCvWs5GJTNzDmNWEfHJJG3WuxqLQ1cTvt5KttRjyHuLxwRoIkTr2JfLXMVqrO7OwB4pkF6jk9x/YfEo4rbCWvUqm2yOTT0npNr2tSrpVYW14nMDTN/bc8wJmzj7A8f56BwTEqtRKJXIVCpixz4gVXfWAyzPjEMNQUFhbnqDX1bGzkOfHYJS5dUIv8hz73A44fOa5GQYv1L5AzeSNWBRjC4Fk0QxoZqyasW1SRhiyGdiLd1GK9x/UTvEzx90arRaPRlFw/8QI7nL2emK/rjany23aneqp1UrcI6qLIPasv1SPwetVgb+Xt/ttjJ7qFX+rliJ8o/CYGnIyNWJjcP0VkoB/roANtwcrv/s4ndpbwqe+eYiDSr3r1tbpNz06KiSr6EAWg8P6sVusy5k0CV73qrktL673PHhHienu7HUOY7qj4emFVj+8nLoJSuSiLv97YV7zJD3/oA7zzja9lJbrMSmKTUjNLPLeOzWWh2DThE9nO7jbRZBqff0I6IBSSORqVFCltCY1Bj9PkYWX1CkuJNcaGZxn39KOU9Gg+/eXfV9zGIPVmQdqGbBcr+HwWmc15eOJOykWFSi2FJ+Bnc+Esi8sXCAyNo9T8Elr0+B24bGECEfGieS5fPs2Ay4PNH+TXruMBfvZDvy4iEVQegUgEEX6AMk5J/eJlQst15M5e36jKqtWbkIwA6/pOOZ1WXG4bV5a3+eSXfia/zL17h3nbO26j7Spj0dgZCc6yujiHxWkiWUhhs9kxGS30Bw6i6AtEY/MYDG6iiRjBvhES20mGwj4qpQQ2SwCLzcrihYv4hoZxa5y0TNA/NEQpnyW5lsXhbKL1KCxEs4z5ppmZOMRj57+JrpQlrJ8hYy6gLecxuSKY8NDU1onGzzHiHqPcqlJomjk4sZdatcjyyry04RmbOkShkGd7c57hyChavZNMIS7H2U7stA1GmnqLjH9qafVUE3n6+kKsRqPoRHSW0mFyYJgzp+dw9zuo12vodELgEcLqMJEtZgn3TbIVW5HKK6/TjsnsIBZPozeVqeTTNItuFFMOT9AnjU/j0RiRkI9sZgOvaxx3QMv2doFGp4rL7ZOCmfnl0wQ8Izz3+Byf+ZfdRIPBsJc/+e0HcNms6LQKxUqZ7XgGpS2MX3VSFKQ6ye9+/9cj/S9HAdVusjduEx2YtI3ockWMRh19YT8Gk4759S3+9l/UYlSMTf/wg3dz+5EbSW8lqWrdZPQZYpvnuGXqflkwPD9/lmmPnfHAIKfWtukfnpFFn4hAfOK5b2OhjNs/xmjfEBeWF/EEvFgbRjrWNkJbYG+WcWiDrFRXpCp4z+C9lEmQWl8l5HMTa7awmh04MFBq5SVHTaf1yBi0kLZKPJUkq7OTzza5/4YjbKyuUWgoVJtx2mTJ5RRsig2zIY856MRo7sdUtxPPrON0D0uuq6WjZSV6hWQzQSg0AvUc2qaXQibN9OwU65svkMkpTM3uJbOexqEbwh1yyw2kWFoj0ynRyFew6dzYgyPUi0n6nS4W41ukahn87iB2u5bFjQuUSjAxuhdLx852JYU95Gf5whlptu7p98jrciIySdDXRyx9Ta4Ru8nPyvoCVq8Xjc7KxvoSVlsDTTtHu+KkKWK6PHYypW2CIS3pqLAoMmDxNVjZTjM2MIWtacQbmqLUyrK1chE8YkTnx6q1oCltkdyMUVY09PVPU6/kOHd2ky/+yw/kOhi5YR93fODXcJvsMku3JdRxgkuq09NutGRHL1A/oaKsVUS0o8gsVZMLirWKzPYUzapErsXvSSRjt9gR61IgG2oRqK5p6V6itBgZH+Rbf/zJHd6f1+/gD/78N9AqVSr6LI0GWHVWgu5hIj4n0e0X8EbGia5u4Q/2UytXSOdSkv830z9Nu2LkR49dZM/BSabGFGLJMjNT01QrRjbj64RdYV68+BP0hjbjvoOsls6iF7WQzs3cyov4rRGGfbeSql4ktgWf/fsf0airPF7/5CBHfvu16CRSvxPm3bXj2Nk35R964/Cdcngn6aeL4/Su1+u8BF/O9+nav3TJ8VpFS1PbwSgsaMTrazsYtBqZ7mI1B8hHN1ncWKWhh8GxiHzPF7/7NC99Rx0Bv+rV+7nv9RNoFSs2Vz9b0VVSqQShASvNQpucyBk2N/EanNw5c5wTc1fJaAo4lQo+xxHy2hKRPgOVbJtifptYdlEWfXv37mVp8QodbYVis4HT0kcqmuS9b/ljktUSG9sniC4s4xSc6kYCg8HBnpH9PH7uFDpLmUNDE6zML7GZSuIc7ifZKOI3eBns20e+lMSorWJQbKQrUSo1HaPjduJrGQq5Jla/kUHPIIVMAUOnRmhkXNo4Xbv6Ipk2uO0OKQKzO8JUyzkGxL061qLeKTI4PM4f/+4nWVxS/VG//dmHufWG20EUOqLYk0rv3aJHHf921b3S9UWgfgIJuz7Ro1f8tWUChkABRfGn5vqqa0JCNtcBOLurpkfl6qJnPal596avGijvwny9xmOXc7uLuT0uEL8ffJ34Lyv8htyMD7kIj9qZGQ/gHz9MutMmZG7z2Y8+zTMvqtnxb7r/TfyjQP9EaL04ehFzEgVVpMBDcBlFgaty/1RKSA+k6vGB1V/uTTO7/NfuaFr92W7yz/VX0A6SqcqM+eBH/5DzV9T3Jo4/+J3X82tv+BUJTNQaedbjl5hfm+PayiZjkwdZT26Qieek8bNQDLcNOobDwxTTVZrWNu18Gr1DUCeOkMptcfriE9y47070dRNbqTVhA/MpRWSUnj71U5xuD1MTd7Gwfk4a/c7OHCabSzHVN8zStTOki1lmxqaY31yW5EJDSyHTrlDDxUgogqYdZ3HlCg7LsFTTvP/3/5rtqJox+IG33cNsf4R2vUFLEdW0mKcLIYjKKegmzOxAoTvQaXcFqNMWdWmIjsFkMRAI+fjeoy/ywydVWfed9x3ida8ap2XL4nGMS/7T1uoaQauThMj3C3vJpxJM7jnKej4luS7Z2AplxYwrFEJfTKHVW9DqhDwB6pkKEY+XWDKBUtPTNziBzW5ku7CNtt0i5AmjtWqo5ZpsF0pMHNhDKrZBbWmNO47cyNOxBZKJIpMOu9z0SpoWtA3Y9GY05TjpXAyLa5hSu0WjnZN8OIPWhz/kZTu+yv7JG6nXNVRSa6TYwmWLUM0k0Tn8NEQgOnWsRpf0vBORZtlMivGB/TIabXV7FaPNhcZixK5RiOa2GHIJJbCNeC1JO5tFY3AyPjhKRVshlapQqsTQlBR09RrxSgqjx8GQd4D1xQuYzHb23XgH5UYOr82B0lSIpVZQdA7S+YqMS7MrPhz2Kv/5o6t8/Su7nMA9Y3186N0PSk6VVt+hUW2wnShKQrEGfVcZ1g3tFt3jddjKrnfSyxVi4jHq5iuuMuFXpvovebwOjOY2ohj807//4Y4lzAOvPchb33cHHjxkckZyhShDww5C9kFSbSOt3FUOjhzk/HqGaHqV8cheNgtlmUe6JnzI2itYzP24fD45HtS3deSzG7QcRmwdPQOIuLUzeA7spVkysL6+gclmlyKYV975GhYXLqExiEhEA16XnVorRamppZBoMOgP4HQ4WMsvk0jlue34K4jntliam8ds1xP0hbnjwJs4c/lZYonTFFsaDs8cxWEOcm55kUo+R8jjxmQzyeeeu3Sehl6Ly+ggZHBzYvESbV2NAZGbXDJidlsoKy0slRZGZxCvx43N2WE1Oo/ZHIKmVbUIqNdYT6zhGQuSSW7itfipa5A0A7fgd9p1rG0lqdRbTE3vp5CNE/SEMFmCXFm4xsDAALVkAcXexucNUYzlaTWT+PpC0jJp+coSM4fuYOXqZRoim3s7JvmqYoRstulJRaPoDQYZlSdytvsjwoDXiMcXlGMQRVtj79gRMvENtvPbhPqGMFYs0tdTmD+PBMf42F//H17oGsTf8e43MXPfDXhMdozCYF3YSkjjY72aWoNQ+IkRc5tCoSAj3wTpv9kS8U51NblAqoS75vUyQU7gfkLU1O6uQbUgFIWg+IMoMl0+B1cefpbzP1LHlOJ4z4cOcWBqhk5TT6qapFbWY9BomRg9LLl/G7EzhNwTuNtgdorM36wYbmPwtqlnq7gUJ8/PLaBxVLnngZt46cwSh448yOLSJRz6OvpmA1dYqNPj2NFzbukUGocOk86Cz2mRxv0VjRmH2YvTZuWhr/6U73xzl5c4fvthxl59K3qBsAvz3+4mJlMJuj5tEj3aIb//EnRwhxfYI+pfPw7ujr+6e2ZP0CUVkd0mX2TCtpt1xgNh/OPjdOoNVueXSebihMf60BmN6LV6Tn7rJ5z9j8flO3zHOx/gta8T1kdbMpJwvZLi6sXT7B3bR6qxINdY2DElqRmC/7eYT6ArNxjo97G6uMXQyCiOYB8u2yCVUo5nzv0n0wNDaKwGOqINrBfoUKSR1+P0DnPs2Ot44ZnPMjEwhsFgw9hqsba0zEphhdHx/eSyWarmKj5zgPpWHJ3FC1YP9eo6EWeQbKVJrtxhcmqMbGINr9tHKpfGajOQiuXoczkx2Q2YdW7SiTTNdgOjw48/0k8hW0BfL9LUVElXS3RMCkZjBxt6NlaTjI4epkycz334Z8zNr8nz89Bnvs+tB4/JIk/y6oQTtwBXpO6ga9otAJku2ietXLron0DCxO8JylgvhUOo43ezfQVSfH0ax88LI3ql0O5akTWSRAa7+vGdMbGKFQsEvbcfqM2GwqPPPcLXv/+NX+D4GXRaRgYcHJ114wt4mLjjXqnUbjYSjAVvZrO0gKZm5fff9Xc71+GTX32SqaEx1ZFCjoBVg2tV3KKi/9IHVJo9tyRvXohXe+EU4vPuiD92rpLd8lCl/mll9GsXZ+12RkL8JMMTxYuCps3ff+5j/OyZn+y8t9/5wFu55fg+jk8cRXQ8K/koF+efQdfMUGsZqJp8VDNLlAt17rrpDq5EL2OyG7E5reS2ohid/WxtXmF8eAZtzYuhI9xddLStOuriO25r0Pzjl96v3HnT63j0ia+j0ZUYHbyLeGoBlAZ6xUdf0IMJI+upRQbDEa5urGAxmTE5hbWFSPhYRzG7BXiP3+2WvLdKOoPVpvDxTz7EC0+tyA/0xnsP89ob99JptGUnLXg1tVqDSi84eqfo/zlO4HXqzx7mKvyCbA4LHq+bj33+B1xbVaHft7/7VfzmW+5jKb5APa8lZHPRNLepNCu4tVqsBEm01zA7+9haX+eGm+7hlLBdcRlQrGZcGjOrC1cIBAaZnt3LS6cfp5huYTFaaVLH47Hhjwxhb5jx+n0UrHpSG9cQnlUNsVnoLXiGxihvJ5gJhTmzfpV2Xc+Yx0VVLESDiVwxi9vmZl/fPi7PPUe2UpfnwhNy4Q8GcNjdzF86jz/Uh6YTJuBr0KpVSbfqwgyCdk2P2zfG0pV5DEYzZqces8ZCJpPh6ZPnGAxNcMvhCdK5JepGI26HlkS6hC0QxtE04Hd42CpvoZffmIWwJ0IlEyezXaDlbGIxOyjGYiimBvFCnCOzB7AQQKlr5GcstVNY/HpCwaNcuHQWt6GD0QqJXIqQZx+GVppiVcuPHz/NN/5NpQCI4/aj07z9jTdJHonFZCGbLUg1ndKW7pxykxGH0hGRXAIVFhuq8AjrPsEvTJW6mIMEAAVaoOZKWq0mvAErep2Gk+c2+fxDakao8F78t399P4VGlc3lbQanJgkFx1lbXyBgH+a+mw5hbEBye41sbYN4pU1eUSjGK1g1RqweHXWDnnqjQ9BuppitMbf0EtaABZ/egqaipdBsMbQvTL6oYfnyBYy6PJlOiyHXfnw+K66gm9XFefYOjeF2DHPy8gnyCvjqLYYG95PIZag0y4THJtmMLlGvZ1EaVXQ6H373XslXW17+GaOT+5gYuYO5tefw2/XUSh2aVNGUmuybOsByZp0TL55i9uDN5LMpjPkaHW2DVCeHz9eHSdOW1j6CPCyi6AKhIBuZKv1hD7p6i0ylyOTUzZirReYvP4HBPYU3OCx96VZTG9xx4EaWLl7EFNKQyGygLZQJeMdRjBaa1TpWuyjCYkSCU9JQPZ5YQqO0GBvaQ6ZQJF2oYjRpmRk5zuL2eVLrKzI1ZGHlBK1aGbtjktGxI6yuP0G1XqFVN8uccZPJjK4dxGTVsxZ7SXohDnjHGRjaS6GSIxnfJOS0cO2qGKVOEO7r41U3vXu36Pry32J2WHFoTLLYkgigjLEQqQcqL7VWq1KpVCmWymrih4y1Ep5m6k1f5Yj3VOnq3iR4XzL9TNR8MmRU8AM7tBoKdo+V3OIWj/zDV3fex/1v3MOxewzsnXkl+qKFZHmRSqVCX2CEVDIrc8dNei0vXHiauw6+kY7DyNLyNeHah7ZVYl/fKB5fgCtnl1BMKeoB0UTvQ9+ssL51mr0TN1PLF6TJ+1ZLZH4b8TscVLIllpML+CMzBEzDLESfJuIfQt+xkkrHeeRnz/DD75zdeZ/HfvOV+PdNyW1YEv+lWFSHRqQ3yItV07Vw6fGzdzd4+eOdzX3331+ml+7xoXY8BNWCcqcYFAh/R+HQoaNoLRbSq2usrCxgcpsYFmhnvYFRZ+DZr3yXMw+pDedv/vrdvPkt99AxaFhZXCHTTLC4fplbb76LWjlLOpUn0jdEs17FbChR0fjYN7SXxeg8tVKZIc84Bq+barsuRRynX3yUw2PHGJ6eJpdKYuiY0HsNrG8vSq9PYSztczYIOGdZX0uyZ3YUbUfP+dNPYfFYCAfHWUovMeqYwKXXkhDuF5gxtGMMBga4tLBGw1zFhAWzoSNTSAKeAZRGgWrbQdBsIl0UqmMPxdIWG9sn2XfgEPWKmeRWgdsnjqD12Hlu/nFSpRiDg6NUM20RZ0+rtYFZsfHQt5Y4eeaCPD//8emHuGX2qCwEZMHTsyXpJnP0rF3EGu9l+PaScEShJ9aBQPqkF1537CvoEzuq3pcVgDvazZdN93Znp9fzRntZvrsJHLIWFJwMrUKpWuHk2RN8/ZeIO/R6LWMRC/fcPsGNR/cRDnvYiMexCCugnJmN1DVmjt7GhfNP8cS3LnG26wd6dN8x/v1TX8dsNKIRUL28jlXhh/hsMu2j6/0p/YsbLZmm0RAXglq17nyU3WzfnysI5awdtDq9dGQQCKvMNFaE1Y5Is2pK6s4nPvdxfvb0bvH3zvc+wB23Hsakt2PQKaxH1ym0m1QqRWhXJfWhjoFKK0+oacHsMrNQWuegb4YB56S0dRvsG+DytUts1qLSAFqEJdTNDgxmE9cWr6ATHNtPfeI9yvTUrLRlqNTLbG9v43Ca6PdP8tJLJzlw7DhLCy9Kw9ihiVmev/hjXEEf+oaPTiMj1ZfJUksuuH6bFa1WjzcUYXFjjp/+9Mf84NuqimV6NMyfvu2VNEs12WlIHx3xX9dbRz7oum6y1yP0iJU7DtuKImNRXMIWwajnT/7+33csP/7m79/HoYEhys265JAIUYbGC/3941g6LRJrmwTHR3jp8kVsNiu33fZ60qk1Ts6dpN1QCNh9XD7/FIeOvQaT3sz8wk9RmgZCHh/eSIj+yDAvXHuJG4f3U4t32NQm0BrsZDauMTgaplRvkc3nZU6vvqElXqoR9jhpVKq0zMJMuEHEY5e2JR2cNPUF6um85CUWyiXKTQ3TU/soprflqFRn8eDzGrGZHJiswqNwnZbGTCK1svWUYAAAIABJREFUhqmlwW0bItuI0i5ruHJ5RZo7Pvvs8/z++97O5MwATVOLdktDIZ1gaHBM8u9qrSLV+jI+j4/hoTspFrapV8poK1qKzQxGi5t8KkOwzy2TJK7klgm6gnh0A7isLtLZNYSXcCh0XJKpQy4Pg3Yvq9F1rM4ALdGR6oq8cPESidUqX7iOE3jrkSne/oabsJit1KsViuUq+WyRTlsou3vQvsoHkRlRiuqh9l8eYoMQ15foHiUaqNoYBIJOyZ/LF2r80ce+Kc2oxfHRv3wnwX4dDoMLjdVI3SBG2StEAnu469Zfw+8dplNMYGxleO7sc3QiLtbnLlJv6RBXS70ew2Xx4XC4cAqPxnOP4ZmI4FSsXFu8iEXEPR2+gY1kmkx0BbfHRkmnp1VISZNqW6CPVq1C2OzB5xpmIbnMUnKLPb4gEnLWCzFIB2vAQ7NaxGFzYyRHPNqhWCsQCbmpdcR4yYCiC7MZv4rb6MEZDrMWXWTSMSkR4ROLj6G3mRgYO0RmdZmAzYLd5aeSEkbVZjZKKfoCYzLhYO3aaZyBIAWNjXopyU2Th3lp4QSY+pgZ2Edm5QzbnQpe9yT1SppEMUP/0B62Nq7iCw9i1nVk1F291KBRqmCxauXNiLYRr25UiHxZjz+B1TjM1Og9zM3/jEhkAKPwqKwqrKyfpd2IS2W7x+VHJyLZ9ApOXz86bYuNtWXiiU18Pg8uewCrwa966xk6ZAtZjOY0jsAYRk2AzauXCXr6qDSzLG2uo7RtfPRDX5DfvX+4jzd/4o9xmgRKI6o4dZQrbzs6sQHoaNTrFAsF8kVxjQh6SpOWjL/qcqUkBUX8brdu7NGQNAJNEb6UAoluoRWjy7YGo0W8Uz3f/9Cnd3h/0wdCvPv3XoHN2UDRONE0rbi8QYl02O0WLl9+jIhlkJHgTTx17mHuuP1X5Bg6un0Js1ZPIpOlZdRh1eu4a/8bWBXeoO0qy8s5cpWr2Nxubpp5kOjaOWyOEJl0lKbNjNlsppkuU1K2aVDFp+sjUb3KzMQdaKoGSQ1pNIt86TOP88JJVTEtTKKPvPNBvEP9srlS+boCtVDHYxL57F2fvcSPX+Bs7F69PdnI7kN6CP7LhSIS2e9aPdFqMbv/EAatluVLczSMSLeJtlB5NwSNQsvpb/2YM99+VL7Qm950E6+490ap4t8uxKWYIqPEpAOER2vgwPQBHj/1lETrHEYwuwK4A8Jz0UY2nSWnNCiXRZEdodFps56O0m8bk5GMzXaMVtlE22Gj1thkb3AvLz77GH17h9A0bbTaddLbKR645XVsxJaJVRI49HrOpU5z4/SvYGtbuRa/zOTYDRTjW6xllgnKKU2LkkD9rHpWEklZwLvMZk7Nn2TA7iSRadBWGoQCZpm0JczeU7FlzIqZ8ZkbmVs5KZFBpdLEbreznlqh0M4zOXojkZqOv/vnJ3jmhJo289Anvs4tB2+Q671nui2LdZWDpZo0S2WvmurR4/oJfqwEObrFUbMjCkB1bNkTevSiz3qel7tlv3jErvHL9QXgrpSo1w10ubPdOkp42H3v0e/x8GMPU67seuGJ5xaI3+SIjde9+iizN+6TTWpLxKM28ySKmwxPTFNIt7i8cBZrwEllbZu/+n9VOog4vvCRL3DfrXdjNAjja1WprFq+CARU9TIUn1cVtgjj56b0A212vY/kO+7aQamfrvdf9wXEXyVVRN5l5D9KQ3gZAac+VvSMH//cR1+G/N1x737e9b7XUUilmBga4/zV83i9HiKBMKfPvkSylJaUvE5Lweo2YmuZ8DiMbBfXsDT6WN6wUig26PP4qRWreMfM1LVR3BYnReqk8mk0+SJ940NoPvJXb1Gm9x6Wb8jsMBOLb2HQC0WgSHQoYTe6UTQJ1le2qRLC5zWQbq1QShS55cBdnLjwrLRcEAq2UqXGwMAgNoOHTDbOVm6eP/+jh3ZO+Bc/8m7qhSKaplhYChWpBm5e5xEkV+Iu2bjbGe5KwIVpIhgMeuxOK9limQ/3eF5WM//z797MHm9EiiNWkzGMdjf1qshhNGAy2qQZ4mj/PmgZSBYSKEan9MN78exjTITGaDbMaJUCFqeb1MIGo0E/BSfkM5tMjN5No1BmI3qS4MQkXsVPTHAaW2XS0SvyBhEW3dd2nog3gN7qRjF6UNo1kqlljDYHhWyVcjHL5IFxlpav4tJ6GR3sx2Exs7CwhNFuQ2c2EN9KMja6h0ZLS6eRxWoLUW3BxNgI64vztDQx2h0TBqMXQ6tIoVzh2SdPYtS30JngyPFXksg38YRsmMSKK7fp93m4FFskJkigYReFYp3DB++lXqmSrzWwGUxAiYUrV+XFb/VZMRsVSjUL2czzeCx7JaTs8wmLimWqVQPB4RG0SofC0hZDYTdVTU0mg5QaMbLZGl57hG/8x5M89pPzO2vg+OFxfufXX0GzJm1cqdfqsisXgkuJBHYEL0UrSbe7ROGXbyI9UFBeVrLuU5NGxDYiLi6324bTbpIX109PXuPff6re/I4cmuLjH3kTZqdfjk8uLy+jM1m4eWYSUyVIYHCEqsnJyPQhfvb411jfXMBjbTPWP8j8pSV05gb5bIuIf4KOocOpKycIR2wE+ybI5TalVUqLPmqlKH0mC6l8BfeAC+GzqTe4SFcylEolDk/cK2822VaG5WuXCPm83Lb/CJupDFfXNzFpW9JXTyABSysJysUSvmAIo6ZKXZumWWmymS5gtBixtBTaLh+aSpyxcD/ZXFXa2th8QywurxOx6XCGTJQ7Dlr5DAalzTPnznDvXXezf2QP6egGS7FFXH4RoTaKQ9dPOr/E5aXzBAdGoFYnPDqD1tCW6txkbotOvSx5R+lqkn7rAKlGTqJIHcEH0nbwW1ykNrfZc+xuDCK3dOM0lYqIJGpz05EpzLopVmNRVhIn8Vj1NKpNDCYjI8PHKJQqXLp2kVIjw9jIfsrZOJnCVSmkGhk8iMPmZH19HbffK3lHUzM3sRo7K90LRvzj5JMJOQpLFpP8x5ef4/SzG/K7n33gFm579xvxGd3ohJdXsyaABdAZ0BmM0ohEoH+5TIZcoSSTPgRVRZ1IqjdrVbHe3da6G4b0JtV2JIIgcmxVZbCYJLXpG+jn4T/7R1IravSW1+fgg3/+OgxaOxXdVQKeCE7vfuoVhWT5GvVWkYDZi6aqxWELEktfwRF0YWkEsJhd5MtpVhKXoaHFa/JgGxpnYnyGWq5Mcv1F0sVVtJZJ+kLCVmcJo96Fy+WiUlcolbap5IvEq3XMNh0hs0miky7vBB2RZtAqs7kd5/ihW3jNK94n0XlxuPsDHH3X66Q1jxhzy0lh19pFDbj/r47roHtZYVxvKL1jFb2LDPW4gt2nE0WgCLqvN2oMhfux6fVsbq3in5iUa6VaKkoTeJE2fu67T3L+O6oI5DWvv4HXP3CAWrXFUn6DgGMMnc2Ax+NixBmUAoenLzzCUGQSk05HU1PGQJtG2YPd4WOruiE9PVv5Ck7HECMDg+wdO8CJi49jseZJxxsoBge0CoSdA9TbUTZTMQ7PvJJcPkkye4m9I0eYX9zAEbRQTiS4GF9i/567aRXamMwa+oMRzp87w3pxg5nhIUKeEEpLJ83pM7kEeyZvpFppkShfIexwky22qVZNDISFb6XI+GzKpBzB44xnk8wtPUl/eD8D/r2sRJ9CY65xcP+rOXPmHMOmAT771Sd56lk1KeWbH/8SN+w/JpsV4YShUhVkPyS/CzW9Qy0CBeolbV2EuENEnYkCUBZGonlSTYJ6Jj/quHa30NulcKm1T++nPy/wk9dX97XlO+iCgrLwe+xhHn70e79Q+FlMOvZNuXnwwcOMHJlgfPI2yWE/deZp7GYLmlZHhkSEIiNUG2VSyTUMFj3f/tyzvHBC9dQ7vOcID33qm5hsFhk/JxdoL+tXFMHS4LpNqynOg4p2ivAK2RhKv9Drm5Ze4dcDK65Th8g9Sr1vSEqDCECQe5bY6zr8w+c/+jLk77Z7DvIHH3oba4sXaTeqDA8dZHl9Te4RRdGglPNYg245MRjwB7mytUy1CLdPzbIZnWN5Pc1aTIdD50KjN5OtFPAPerFa0rK2CIWMZLbiONwhhkNjaB7+3ocU0Y0vR6/QP9xPYqvEYN8Em2vLGPQ1xvojLCwssJhLy87dprdIns7V+AY2owOn0UjQ4iJf3CbbKZPLicozTLVeYCOzzZf++Slimxl50v/Hu17DmN+J0mzS6WiotVqUhGpIqo+6amDJC+vddMVNtWv90k2DELWz0aSX499Tc0t8+WE19WF67zj/7X13MOoLMzY7SyIzT7Naoo2L1Y3L+FwT1Op5apUUN0w+SKGwSaKYoG0SKMQCo5FhNhNJDs/exNXF00y5QgQMXjYbJhpKjKIpR2Z5G69iwTYyKqX2wk/PLpDT6hZNYZfSceJ09eMMOCnVCxhaGlpNCza78EqLYzIKw84VFLOZQMCLq2NB4zRi0OnleEF0HKGRERodi/RQW1+4wrAnKJh+1O0apidnmHv8RzId4tzGNQIjLob6g5TEvbpmYntxmZmpCa6sbMjxl9dnlOrTKgYSm+s4g3bJwbRrROtrIuQdkJnEgitYKmfJN7LotDWUaouqUUPHouNY3y0YtAWJLi4lFwn5p9E04nhcHlqKG6tTw9rqecb7+zAYdFTqelauXSYSGCPZ3MYbmuRf/uGrPPukGGGpx61Hx3nvm++jUhPKbB31Wo10MivXhPQg63KLRBH4yxTBO0/UheG1KgzYjdLRYLUYCQSccuzYUoy89692YwJ/9z2vYvigH5NOuKf7aeksDAX3Ew5PErZ3KG9kqTv7eOj5/0MldRGf/zi3H97D8pUrmBwG5pevMNA3TiKzgtZsJeAeIZaP4rZa2Uhm6B8bYcChJTqfptip4vGFJZFdb7SiaCrS661a0hOLbzM7u5egN8DStUuMDU9gdASYv3xO2qdMzs6SSSe5dnWB2++6h/PXVjF38njcLpx6Gz987kfsP3oLEauLmlbBqTWSjOVJl1O0SkVCvhHmr81x4Ib9rKxfQK/xSJXhvsk9bMWWaOo1zIwNyASQjdgqE4IjFVfUdAOtMMsuky9l0Jm16I1e9Boj0c1lhkeDkmgu0Nlcs4ZX02ElsU7EP4ZF62Y7V2LP+Dhz509y6K676BSMXFl7CZOhyaHJo0TXE5TbTcrNGG6LG6WRxWAMYfc4KDdqtFo1rl25ht2h4Ha6MFv0ZAtxcmkIekfQagzUmhUy5XXMVjMD4UmiWxexed3SVNtY3+bclXU8fbN86P3/Sjatogav+Yt3M3XkAA6dDaXRpNqqSoNbrcFCR6tTiey1Ovl8nmwhL9ENlX68i0DvpNHsVD2qOlYUfWIPUZMMNDJhx+t3SXHC3I/VjVcc7/i949x17CYq7SQGn4U9k/dw5cIlqrV18mKM1rYy6NVQbRUpVg2MBvqYHjnIdx/7OtPDs6QzbdLlBcLeYdlQ+L06md9aTmbQl3O4HEHOL67Jc7Z/eo9EvSq6GrqGHpNBR3TzKqlCA3d4knajiNvtZHLgAC9deJGWtigL1FYdLp7d4NOf/C6VbsxjeHaMQ299dfdTCJGAQP7EIRwOXw75Xf+3606T+vBfkiinqiF3qgD5MJml2g0AkBVGW8FmVQtWjaAZ1OsS6WrVxT5S5+z3nuClh1Sj7/tevZcH77mBsZFp5tMXKNSFsb0Hr9ePsWWQU4eSEmfQP0BLqZPMVJmZOkynZSKzvSCzqkuNPPlEHLN7FK3ZTjDQx9kLT3F47x6aNQ3nz73E8EA/i7kYtx25gZXzV7EMj5HbiAo3Q/QeF0N+H/ObS/gckBZpIYuL3HHzfVSKZexOHWtra5TKabwDPqrpDMPhWyRyffHKE8yMHaXV1JAvlRn3D5OurMk1L6y/wuEZcpVNtpMLHN7zCjaunqfZqWL1eliKxugb8EuUU1B6fvSzh3jX6/+AD/7ZP/HUCZXf+aW//leOzh7CoDdiNBmlpVuvbJNizI4QPqiCDoF8ycKv1VD/LKxjuq1Qb03vFHrdn+x0BN1GaNfEvysM2b15vwwxUzFfDaVKWRZ933vsFws/EU5w7ECIO++aIjw5jK9/go2tNFq7gVIqCpU6LneAYi5D2O+h2NLJva3dLqKvaPmTP/zszpr+yse/wr233o0iEqXkhxIKYJH0oXL/driPogAUzaBAPkXj2BDNUnNnLtVT/Kqo1a6VTdcKfictSNwbxPNKxkk3Yu6R534q0b/eceNt0/z2ex5Ep2vLSFmnzY8/1E+1XGFrM4reZKZtNGC22DC1O/hNBi7PnZVezQPhcaKbSzzz6NOEDh+S77kcLdNGT6vRxDHYwOU0o9MVyRcaOHRu+kZH0Xzv0Y8pW8l5FEMTs26QRDRJyBsiG0/idhsIBAfZ3spSN7TIlJYIiPgkyzix7DaddpG7b34Tzz33BCaHhumJYa69cFaiQv6xfl66fIknfjrHiWfUzf81dx7gDccP0a4JQnWHWqtBpdmRnEDVX0icnG4B2C3Kd2gicl4uMgPBbDHhdDt4+IlzPPL8nHzuV772Zm5+RYQDg7NY3QNsxufxOd0sxZap1RLYrdM47XoWLs8xe+BWqpUkNhSSnQqJeBGfy4miK+E2DkleR9Dnod2pS7VMamuLoruFtqmXvJqh0XH6gsNcfuEnRLdquCd87BkcJTofpWaxUNbXCbhc7AsOcjGeIRqdx20zSQsDpSpGvU06Jjf9bpNENHK5DGajhkqpjsnRj9HmwSpSGLJblAsmmkoOe78fmydELb6Jyx7i249/mX6fAZPWi9seJhqN4vOHGJvYR76QQqNtsL2ZJBgalV6AmeQ6dRoEfRHpKaa3WDB1RFJHDK3JRKOWodFUpFJYjBjrOh25dIG9Y9Oy20nm4zRJoOu4Wb62wJ3HX4vbFeD8/CnytSRHZ2Yx6yxs52toOmXWF9YZO9xPpdaiWEjxhX96dGcdiO/rtqNTvO0Nt9BqN3HZ3KRTwoYmiyKzJ1WcQaPoJFPxvzx2Ng6BFnRteSUSqBAOeTCbdHJT/Odv/YRHTqpCoaNHp/nVNx/D5NUwFhyRKS21goVKByYnp2gU0py58qxI+SO1vYCeEC5rAJ/TIxWAC2tzHD5wL/n4BrVclb6JIZLbywRcHjJNPXZ3DVvbSDIvlKMlMtkKfSNibKmlXixSLyrcdPxufvbYd8jGizzwljdIBDVaLuDz9+NudojntzAFPWxvb+KzO5meuJNqu8iZF3+ISWtnODJCshRDb7Cj0xvRtLVYrcIHLI8noGdpfht328xWeo7p/oPktQ3aJi2ZvJZXHX8FSwvPsppI4dRV0fh9uE0RnB43+UxFWqlonRFqSgFdroDG1KbSLjDgOUIpuSX5vxZvP/HKKktLOby+NrVyinKqzUz/Ya5cXGT68BTVZoqgMyBH8nqvjfmFdW6evZnLl05yae0yQ5MBbAYXOl2NltaDw2Pn8vwLDIWP0i7n8JpNTIweQ+Mw8P0ffw2zMcDIyABb0SXc7mEplCjVc/SZbUTXcniH95ArrnPTyDjVSpY//7uv8fTj6ncuRpm/9cU/I2gTNiIGtCKOstWgI3JvNTpaikZubvVqlUKxQK5UUpW+onPvcnZ60MSO19dOQaOuU+HSL2hEjVYdm9NMfiXOI/+waz/zK79xN/sOaQj6w3QMQugyTT4TZzu2KhXyYgz54onTvOrW+2kZCixvXuaOqVdTtw5RSL9EvhglmashsEqnewST24FSSWM0OaUliRgPC/J6tVXD5+on6Bwint5GMeQpZHM4vEMYO02MRjPblTLz88L4dlraQ21vXCJVzBDy+3ju0RO4hke4shjlq59R0zXEMfOa44zecUxukBoZEaby/34eBfylE+CfAwN7tcLuubzut7oqUFEuyIJaFIPtDk6/i9BAhGJe3CMacu1rlQbNRodz33uUs/+hFoB3vmIPr3rNjRSLOm69+06WVi/jrDXx+V0y1k0Y4+pNLSYjI/gGIvzk8cfw+4fRK0bc1hZmr5lmVcvBwRmS+RyXsxtYjVq0zRLjw/t48swJWvU8E95h1ktbRDwRdNoGDW+Q7dU19M0oNb2J/WO38uSzz0kFqtc/yKWlOcKuAZq5GhaPiaWNTfStKsGJARLJTY6O3yLvwVej5+WEQaCFW7ltBkJh6VCRLSRot6soLTup/BYWexOXaQKbxkK5tIo3GOInTz/K8dvulhn25+ZOsJo+xx898D9493//W546dUaen3/9y09zw75DsogQHPKdkaQUBah+f6J4EAKoerOhqnwFF07atPQa8uu+L3mv7sHi3Zlotyl4GT4sN/IuvLfD+RR3ecH11lAuV3j4MTHq/cXCz2EzcsfxQd769vvwBidIZwo0GhV8njALK2coGTRSlBjxBCm3W/icQZR8TVp72f0uGtUcV08X+cpXfyzPwQ2zN/D9z38fRSdeWQ2W0IjCr6EinjJ+rlsIt0R8p/Q0VK3GBHVNxL+p/sU79tU/N/5V7eok9096Barnp8tskCbbjz77Yz7+uY/tXF833TbLW9/3INVSGoOmjEajx2hxgSYlnQHiG2nMLjttnYbtWByfxY6xKQQrFXIGkYqjYdThpx0tM18vEStlqS5V0LVMxJtp9u/zYPGaaBm0GIUZv8uF1t5G853v/q2Sq0dJ5JcoZV3sHT9CyO8mkxamyQr5tp6McKjPb9E/6aWBl7ZBSyl+hWSyTNHoZMSpZWZwL5WWna34KqXiFgenZqlFKzx59iKf/pxqxyF4gH/43+5FaahB0QJWFeaqjZYQhqgdgnrqdifqEiKW667ruK9RsNnMOJx2/tfXHmV+ZVs+91/89dsJDZvYGz5MQ+/gB48+TDAQxuPMMBScJJHQsrB4gvH+vWidNZqaNnatlvV0FrNZi9Pqos87QKvVJJmKonfYyZVrzIzfzNbVExSKQrxQp6GvozNHcHntFEVsW7NFQWmjbWrYt28/Sxsbclyi7Vi4Z99tPHXxWanomxoR5s4iKaSCy9XmwsUV7pq9Gb3DLBGiSkP44wkPqZAsmAS/IeKb4NzaecJ9dtzCamUzgV5nkgVSphxlJjTIC6efl4qxTK6AxzOAxeJhZGIYm8lIPlng2soSIU+ftPY5PX+KSGSEkb5JCukspUyWpqKhpm8QcmnxGgYRKaepSkaGkSO82axBwsMWFjeXCIT72YhuS4V4X2iScHiMSxdPUqiXibhD/Mab3s4//dvnmZjxUi9UZT5ssZCVLv6ioP3E33yfUydUUZA4bjs6zjvffJtEHYx6g1TMZbIlNW1BqtS6CsT/es60gx5cHw0nntvlshEIuDEa7VxdifGXn96NvfrM//5jZg5MYTBY2MqlaeUbuG0GYvllGgYFfd1F2D1ArLiAuVNBKZrI5BvU7VXKrQI37j3O2tIiDaWGzynSR5wyKjAwNCUtaOKrMclDMZls6NwNGX2WTaVRZD7tFJqOl6ExHz/68b9T1aU50n8LG/ksTpefUf8gi5uXqCql/5+v9wCTNC3L/X+Vc87VXd1dnacnz87sbA4sYVkQJClnERHFeBQVyQeUg0dJopeiIAIqIKyogILkXRbYMBsmT0+n6VBdXV0551z/632re2b08D81117Ts9MzPf3V973v8z7Pff9u2aFQ9gP4nCEOzM6xGbssT/+bkTRekXPrNdHoVMjn0licM4R8Xgq5GLvJDHarinQiyuzUCVp0KDRraFRWgmYvhdIqyWpRdqoWZg4y4plmK7oqu3riR6rZYSt5Fs+giy84yerKEvPzt5GtlQm4g9gNNi6v/IhcI4tWr2XUZCe520Kt8bIwcZB4JEI2v8ObH34z0d0tyiooNAsSduw269mKpqj0shw5cUpqRlu46fTybEcv4nMdwazqoOq06LTczBy9g6WNb5CM13C7LJgdNXZE6L1RYJr0jDgcFKJ1qpRpoSVgG0XV0fLmX3nf9fvstl96kOMvvRuv1Qd9JQqBq0AAnsXJfkBPdO2EwLtWo1gpU202hoLtvYzS/xtlvMcC3FurRKEoslhFfKDoXrvMFv75HX9Bu9aU/4aDR328692/Tr2dRe/WsroZRaPsYNCJDIwByraFXr1Jq1HkwKFTMv5M2a/iM4+w2ShhUHpxT/rZvniGWauZYteMa8xPuZqUBALv5DiFXJlRi5tUtkK10yE85UeNkkw+jc+pZ/HSEma9F/voAbZS6+jbGaZGjxHPl3DpGhgsfjLpBLnNHVzTozwbfYKnv7XDkz+8AYk+9ZZX4pkZl5vjEPexN6m5aYQnvt//63G9qQC8uUAc1gR7KrCbWXF7fX/xTEtdb7crk2b8Y8K8UaPWKGKz+2k1yzSbdS5//QkufW1o9rrnvjle8PJTmGx+Tp46xuXlyyjySUbD46R2M2hVbmqdFNO+AF2ji9W1JY6MzMiIS41wR3aKnF1e5baTL0TRLNMwWqnkkxyYnaLX7vHk4jOkUgkeOnG/PKTGkwl6yj5+i4u2CrKVDBaHi+1oFpdCQ8jlpakxsHjtGXxmPW7dBNd21zF4wKCyUey2afQbTLmDBBx2NtMR1Eoz6qaGTGUTm2uE9WiJ4MgCVquaRHIHn99PrRJBoxD3yBhGnZ9iLUapkUOttUvdt0gn6qvKPHzLw/zib/0xPz43RIt85o/+mjuO34pao0UnxqXXx757pgeBPRG8OxmB2JJ7800Wj2HtLpPa9vPZb3q397s117vC1+f+N+Jer+NQhndPrd7g3x/9+k8t/KxWPS9/aIFf/Y23sLoTlaY1g9JINbdDp1PCbvPRUdm4lj8nmyheyxhWuxu9xkg732Zuaprzaz+i1Wjxwff9u9y3xOsv3veXvP41b5TFrpCBSOarwD81WxL2LIwf4vfEoVDwVGXahyiA+8hOoPAuiKbV0BS2pyMeXpm9NWeIuBH/ybbEflSi5Ex3efSp70jH7/4rPOHlfe/q73u4AAAgAElEQVR/DQ29lka/SaeawiJwQs0W5couXs+MjNgUxsjQmI/Lly8zMT5OpyliIR2s7SyhGQzQKxRMu6ZI15pEdrdZWdxlfnqCWqeA2+fAbRfYsCoh5whBp4uOVY3isW/9xaDa6HElcgal0sixI3cyEz5GZGeFzciidAUO9CoG+QIL0yHOFQpSaN4orbKZvkbYGyI4cYRWR0cn06SZKeAIe8m3CjiUJi5tRvnw+2444D7z3l+g126LaEE5XxeuGsHVkUDo/VPC/qli3xQii78hOFKwbgTw12DU8lt//OXrF/FzX/gANUo49S4q/SbtahJFuUNtkOfWU2/kb//i77n3tiOMht0kt5fRaI1EWzvYrH7Rm8HumsCg8hGvXUTb7hPwzmJQ6MhWSjidXgrRNRxWm1ycE92ERFEkdjIyLP7FJ+5iPRYjrupRL9SYn1ygNuhz1D/JMxefwu6xcvzICb73/W9jU6nQ9pSs59IcO3A7xVIWh99Orpmm09XiMwWw6+qsrF8gOH6LZEqJuLlcNCU1Qj7fCIV8hK7GgNVqppyKsVtaYnJ0hkZOmFAK2ILzzIVvpVtKU80vI0A8JodTRmOpMWB0iGSOAtq2llgpwsiYi35LMBDvotZUUCjkSFcTjAXcWBVGTAahmWxjCupYXrkkXXHLS2dx+adIZgrEamuUSm1+8ZW/Rza+gVbfYiR4gO2da6wvPY3e7cPrcFOobvOJj32fqxeHTCrxesvr7uHOExPylC+K23RaxOOVpV5CwkHlCe0GWuC/dxj21xx50hIPmnC39ZEYGJfHKnOPRf7vn//9N1nZOyzcdt8hfv2X3yCF8fnyGqVigpnx+6WTOjCiBrVGvq9mpZlavcLK2hVZcBw6fpLoVhyztYPJYmRpeVXm02oEekFvolVMYnBOIAYE+nadtlpLV9HDovWQSC9z4tg9xLZTXLjwEzz+cfSOFrn1BA7POM1yFY3Njsaqkyk8AjrZoYKy00FrsBIKzjDQKYluXaQrHe120tldZkMLrMRXmQwfpV6Lo+21SeQqdK1NghYPBkWQlatnWTh2F+VMDI3KQKK9S7W8y6HJu5g7OM/S4mUJY+70BmSqMdK5GGqVllwmz/zYHJnqNdRaBwa1k/BISGJ2EtlNHMYpBqU8kUwKgRGOJjeZHZ9C2bFiUJsYcYxQ1dRodsWosIfdYaZezpNO5On0S0zOHELTUlDqNsgXd/C7QzKz0mVXkEvFyBdNMiXEaE9SK5holDQolFXcHjvlagGTKYjaoEFTatOpKVjLJ9C7zfz1H/4buUxF3l+hW+a467dfTcgRxGiw0++0JTpcLDFDun9b9phFdnStViNXLNLaI/krxcjmOs5siB3ah7vKbNI9AbzoPgszQqvTwOI08aOPfJnsVlx+fZ/PwTs/8CBGlVtqcsuDIoVUCi0mqsoEhp4Bn2uWerxIiwYbjTwjvhAzgRAai5V6ts75i0/IpAmXbwIdRcK+WfKtPvl2mqB1jnw8KSPCRPdP8BK1moHM3NY7RzCaFdSyu/SrFTptBZaRILHNCHOBSWzThymntygXElLv1urEKGUyaJ1jXMuelwEAH373f5CIFeT3ojHouON//rw0KQmtrlJ4APbW5X0d1087q+0bvG4eocvnWF7bGzaAffjvfsSe/KJyZNZHa9DjD/rpd5u0+k2ZdIRSRfz8Mpf+8yckrm7KT3/oRSe4+55DGJwBTp84yWZ2GWU1JdFJ6Z0Mc+GDWJwd8rs7dPSz2F1qousxVC49qWSRoMdBJrPM0alb6FV1FPoDKq0CPYWasMvB8uXzdBQKggEP9VaPciHJwKzjWOAgNpuFS9vnCE8tcOb8CjNhL71ClXQnjVmnxdzvUG6puJbOEwgasSqt7BaylCppTP0AL73vRewk1lEa9US3IyyMH0GdG7CR3EbtUrMeW0atd1Gq1DlyeIRGvoTJYWE3mcCsd7AwNSm7welCBbPZKmUpvsEI7/vjz/DEpeGk7PMf+gy3H7sNjVqNZi8GTkiPhrGHPbnuCXONKAAbrZbcl/cxJzc3cuX/3vfw3NQBvK6R3f/9m5h+1xmuILvTjz712E8t/Ow2A6973W08+DOniGR2mQ/fTnQzxtTECIl4kkYrj8Nto1k10le2WIk8ycTINOqOAaW6xWY6z8T0aWxWD9FrZ7jw5BZfemRIpAh6g5z79lWkr09IjPZh2GICUKtSqddll0/edUKaJj5Siux5cbYTWKeBBELLz9nbo4Y72V5+sbyvh/f0sADcy4TsduT68f2nROfvxth3NOTmLz/1LhaXz9Olh1KpRUkBi95Hqwp2Q4tsp4/W6aFZryKifEVm+KRIsCon8IyOsLa2jmZgQGc0SbzR0naUkNfG2pk17AdC9Bs1Lp+NcOLkHAaNRjZjiiLW0uRF8eSPPjeoKfOUC3W2UzHU2KVzCn2ZjZWrWB16go5RbFotDaWWK4kljAMLQaedy5vPcMux2ymVnCg0Hdr5LKp6i4Iii9kfZMIzxze+9U888vnnry8i73zTg0z7HBJEWZfZej0agsC/13a9Ee48hEMP8zT3xddCS6XCYDCwncrxyX8etv19fhfv/shraWXKTJ44SWx1C71CjdqqxW8OksxnyVxN8oaf/3WeOPckGrZ56vlLOA/40JLE5pui3RTVvo2Q3UO1tsxWRkHQ7uL4qXuoNbJcXTyPZyRALlYkFJgg3yuSj6+iVo9w5PBxItFFNiJbeH0HGBnzkMvtcHT6bjaunEdt7uKcmCC+eAmv0UIk3yFZKeDxu+jXiixMhGl0B6TSBVQ6PdMLYzz+g28QGg3TE3pAo4JrG+s4HTbUNjvbW5dx96w4pkJ0sylmw4epV4Uu8wzlTlYWskHvHDprG3WtRbYswMMaVAMNJoWazqBBU9nBY3JSzOXpmUr0W3rs5iCNbhWTScG1yBIT08fxm0apFzuUcjVMbgWldlF2OE1aqCbLVNUd1hIRohtbzMwt8OIjd2Aw+ejozOSSa+gGWeKrmxhcIfKDPP1qjy994QzPP3dDE/grr72Hu4/NodWoZAcmX6jQbAhb7HArkC36vZ/3rGt7ANo9BcbeqnO9Cyg0WUoIBP1yFN4ZdDl7eYd/+OqT8u/zeGy8510PSc2TxTcitRNOlYNiuYnV4yE8dYKuoY5xYKNVqfH82vPccuI0tq6R5d11tndWqPUz9NtZDs0cJp4psRCcxagxs1mIoTeZMGEnV45hNNtx69XUukUa5Q6dsgbloM7Z1Dl6yh53hV9OonARtcZCu6/A4uigUs1I/eDJ2WkiV7dodUuEJ4/QVpdJb6foVLvSlV7PJND4LWSidUwmK3ZLm0S8Qd/QgEYRn2sag9bE1k6UhnZAv6Xg4NRxtnaeJpa6SmD2Qe48dDfpVJSlzR2azTiTPiVpUdD1mmj0CpQdO/V+h3uPv0zG2CUSCVSuHteKV7g99AqsnSrPbj2HzxdC0+tRKLZlVz/oHcdoUksdztW1M6i0CiZHDhJ0hTh/6WmZ4VorlNHrrIyNL9Du1MiWm7RqcTq9Ig6TkUpFC1oFpVIVp22BROYizq6Ryclpntj+IRZ9kEDQy9ZmjKBeRbJc55knUzz6naEuWIx+f/bPfweb0Ypfuoo1DHotlBI8r5AmAhHuLhb6WqMuzR/CjS8zPoUBZC+hQC7i+50LAR3fGw8P4fQK1Kphzq/BrGXlO0+z+O2nh3sC8NYPvIG5kAOn30ymsIlS6RaELSYcPpK5pMz0FU5XrdqK2xvkytJTaJQ2jh4+TKWgIdWIkk9GOH30VhRGG9VyipnxA6TKHVZXvo/aZCG+FkcY+XRGJVevnuPw3BHKpQa5Xg0zCqwaI26jQeo+12I7jDjsOBwekgoLZkWPWnQLndVMYyC0acvYTGbq1QIlQ5lmucgn/vdFWs2h/mv85AEOvPqB4WMotdv74N698d5elSDXc3l8u7EZDjfF4ScMtd03kzT2OZ/D+c/Q1T8EaQvOp0anxi0K6HSVnfMrJJY32H7+Rndy/3q/6rX38KIHjqN16XEb/cTyUSxqD3qDjWR+BbdJy4jFTa3bYzvbxuXS8pMfP8707EGsCiVLu+dxuQOM+w9jVKqlg7rf63D2+fMcnZtB1W+ztrOJxiiMahUclhG8/jAukXOvddCxarA2ClxeWmO5usF4QERnisPsAJO6z6CXI55vo7PYcFq00uAlYrvc7nlZ2Jh1DgKhBc6d/xanZ6dJxRUEDs1zdfEn9DU9uk0t6xtr3Hd8gfkDRyhnazx57XG6fQtToyOUc0lafTUmnwlrz4m62OVvPvUNnr4ydHZ/+WP/KAtAcWAZGpcUe8iTYYZvq9WS499ao0VT6PP3JDj/pckr3+q9o/h1FMpessfexE5E++13znvyZC5+v0s6l+KRbzwi83r/+8tpN/LKVx7lxb/yWiiU5R/ptwXCy8vW1UWOHz7E8s4ylcKAhfCcbFQ8EzmD3tjBaQ1jNwRptLKIcDu3NUguvs6of5Y3vOmD17V/f/r7H+bNb/xVWfeJA95QatRn0GpTLpXJlssSCK/TaumJmDyRNqUammWkQ1oUy90erc5Q/zoc9e5RAmRX/EaLYniJRBd02CU88/wTfOCvbkwmAiNWPvKXv4ZeZyQV3cXu9Uk/wohpho7IqNdl8ChdrKbEe+ckNDVFYusyeWWLOaObqZEJ8p0yscwOSoThVchplCQKeY6On6Jf2KFt1BGpFfE2emi7WiyjLsrVJh1DmVHvBIrv/NsnB2pXVRYvpUYDj8uB1zSOQ1TKZ8Xoc5MDcycY9NR0ek0aTTXbWysExux0sGM1OSVtuq8u4w3Mo1NoiEQvYw+EpS4pun2Gz//dYzx3JiIvwivuPcYrTx+SJ8i2qKbF6KXTHoqu9xaN4a6/r//fn7WLG0gUgApMZj3PLkb51+8Os/weetkdvODFIWz2Scr9LpX0FocmFrBZ3SyE5qlXqgQcIf7jzDcoKpqMjYW5tPxd2p0qPpubo0dezvLOFWJX1vEEplF7obS1w/zcrTRaeqkPWNu+gErTRKvU4AsEqFXbKAdOOuoS9VoJmhksfQsqnYdIcVt2Ml7xgofJCQHn9lUmRuZYj4kxmwazaYQfnvk64akgdx+7DWvHKuOuWqoOW5EYowErXRFZZA1TbetxB1QkNzcZlAuY/TYiiS2OhE5h0Op4fvOSjH5Ra0XbviZvpm5TgGzbaI0WZsamScausFvLMhGcxa20yk1cb9ZQUZQpJytorANGtB6KggxvUDEdGOPHwt2tVhAOhFF1vdjtNlLFbbLpDHaLVnYWel2DzGitlspkilkq6ip3jJ7GP7JAmQJuhQW7yUBic5nl2DVMXh/hsTDJfJL3v+NzxCLp62vAr73mPu4+MUm125BA7GKqKqGbyuEOMIwLlB2Z4a8lFmhPVHF9LZJJDEMhvjALCdSP22sdUt4HSt75sX8hVxyaAn7zNx/iRQ8eI5bdQokNm9EILWGRbzB97BCVooZiLkavXsMy5sXt9FDMJljejDLjC5Jvb9BrNvH4Z2jkW8zOnsBs8nHx+cdQkMfg8NDsd7FaPARRUOwXqBdEYWagoChTGiTR9QYSR6FqGYnkcji8eozmOL1WkDHXQZx2K2tLz+EbHZMLfK/Rga6Wq9tXmT0wgqlvoa2pyBFVtW7C7XKSK2fpKcq4dQ4UbSMqoxq1uklJ4EPaBo7f+SAqZ5eLZ7+FU+NFofPg9Uzx2DNfJ5+PcP+J01yLLKI06DGobTIm7dpqjNDsKfS1GCatiZLBxM76j5l0j+Ibm2ZpbQO9ScPxEy9mdfE8Uy4z7YaZgm4gc4qdLjPT42FWtjJobD4alQQOfQOlbiA7Hlb1AdLNJBatFdQdGoUoZl0QgzGIoqNhJ7MitZxCEmAYdAn5ZlhJP0Oz2sHj8pPIx6QxLLqe5zOfvFF8PfjON+E8IOL6nDLFpNvuSs2TEBsLQbcoNMSiLuKr6qIArAhHfY3ufuboXqqBTPeQB5A9/t/Nox+xt6lFdFmP9m6OR//8xlTixS+Z5Jfe8ipUCjOpRlGkbcvTu9gQ5v0LNGpKGqoGOuuAfEHB8YV72N64QKfRJBByUm50aCu0Mo3m8ORJHNawdKYr9NBVdbh64TuEbCFynRyZVAXv2DQWkw6PwUOl3pZ4HZdDRb9rIFkdusYH5Toz81OyWG5X9Si6GSqtNk5nkI31dfxhUfQr5Ait0K6zk1qmUTbziY/eALu/8J1vRC3SXPaKOQkNvj4SHFZ14hmUUWD/xRVyQxW2H4W1j6EbFtg3lQR7BaD4qbSZILWySWZ5i0pm2I38aS+jSc9vv/UN3H3rHJupa5SVCqrFrDRIzU3NMzAYice3GDH5sFkCZNpRdBodG0sXKNR7TIxN0emp5bMuDBpqhRGv2SNB5D86/xg+m5OfedFrefLco8TjizhCYfR9AxZ1j456gELlxK5zohwUOXv5Ml1nCIu6xsriJSwuPUaDA6tJIHeqEgys6Vpk5JtWr8Nt8eIW4/0WxIsl9MoyC74prmXSGIw2UokI9NqoLV52tiIcOzDN3Xe/hPPPPs1mapVip4jdamHGNkapUqVuUKCtCIIv/N2nv8vTl67KS/aVj3+B246dHh5plMO1Urx3Qn4kCj/h9G21W5Rrjb0u1w2X7rAIvCkPUL5hN3q+N8bCNwn4944AyWyCR7755Z9a+I0Fnbzlzb/I+9//R6xffpyL6VViuThKZVs2Yfp9Ldq+gaA3wIXlM/K90yqVJMsb7KZFZ9PExOghipkiFqtRAvhVPQ0ei51v/uDHfOqvh3w9n9vPjz7/I+xepyzyRIdJFH9iPWjX62SyOcrNppQdGPV6iYIR10h0S0VzYT/6TnQB5dRyP5bsuj5y72rcZHaSaFAGrEdXZcRbtT6MXBwJOXjvB34Oq8ZEX6enWM7JVLRsMcZUYI5CLk2xW6LbUqDQFjH2g8wevY1c+gorkS1OjdyKe9RPpZCg1IyzkkoTtIRRdtt0tTlc2iBGh43l5W10Lp1MiipXOhTzfYz0cY2UGZsIofjC375j4BrzoTYouHB5lZNHbycjGFp6DaGJOa48/W2sjkkKrTTVeoojk/dwbfMcFpthWBHX1HjHnHJ8Mj16nPNXnqarbzM7c4pypcDy9hkuntnk378wRIHMTfh4++tfiLqvpNnvUW+0qLWaUgO4X/QN8/+Gp8VhtJL4tbhZVej1Ggk0/KdvP82Zi8O2/+/85sOcvusgA7OJ5XPP47LoeM0L38DjTz/OA3c+KLmAF1eeZbciRNOgbHUY6NM0q3WylRYvuOPVZKoiBWGC3VSUZHSdo3P3ygWksLtKr1tGqVMRNI2Rz6yjNxkxKCYYWFV85Qef5fTx2wh7jNgHQtTuZD19jUKtJk9/Cwfv5tLiEzgdfmqlKKuZLHO2eR5b/E8mQ1NMjRxErzSgNKhRKFosLj2L1abDa5tgoPWRLUVRaFqYVV60AibZK8vxWF9hZHI2THTpGgajGa3RJHl1NpuBerGJxa6h2dNIXYoYOVOv0aIn8QYTPidtRRd1x8TzsWelxubEwdNydF5vNRhzhOh1ulzcWOTA5AGJ65kcP0Y+eYH0zqo8jSh1oNcbyPXyGHsmyo0k6U6NOftRas0+WrsGr+AOldKE/KNcjTxHoz3Aa52h3FFjD/j53V95O8ndGwv6m191mvtvPyI3ahHFJcS+okMstYB7WJjhWHgvS3IPQzFsEg93j/0CUAJllQrcbqsclYtYt6989wxff/T54QM46uSDH3mYgP8oS8s/wukN47FoKRWbjM5M8tzTj6E1Oihmr+AfO0LQe4RSfoNsMYlLENj7eQIT82yur2E0BtHpXAScPmilWN04i9ZmIZbe5WBwEpvFwXYmTcgZoN3qs5qLYGx2cbtH0dobqLtGHnvicZyhAHaLCp/pICazBRQVlL0WmVIDpcqEriySOwzs9kQkVB27xg96JfHtKyi1fiwWM6VaArfbi2VgpNFIM7BqKVV7ZNM1PKMecqWqxCAdW5jANoBSvcX2bpGBtsHO1iLTIxMotRb8I9OoOm30Wh3LG4tgNGBSm1D0csSKArg8hqnTZS22gcWnQasVXedxMok4hyfvkwYULBZy6QQus5NCs0Qin2ZuYlbeW8liDoXKQK25g1HRRqH24TGME69EMJgajLvmaBY65KjSKnZQ5qq4R1TUVQMisSQ2pw2bzstAaaBSK9NTKPnI+z9Hbs/1O3HrAi97769Tr+Sk29tqssn1Siz4AlwrUBZi6xKL+j78WRR/pVpN5lQLyYmAlot7T0pP9sa/gvwv0RmyCzg8lAqzkUCKfPXdN3h/B4+M8ME/+QUalR7dSot0LY7OrEbZ0zA/Oi+h3hu5DLVuU2ZRi47J7voax0T3udfA4g+SbaXZvhpBIbr1oVuwWnwkNs9hNkCn1kCvVtDSmSRfTnzOYvSqZJ9pReJQu0swcJBaI0VHrLO9Ch6Xi63VJDqrA71BRbdYZjO/yPHZI9Rrelail5kPh8nvxpk7cg96o4JvfPezHJ1/AR/6wL+xtDREaEzffpj5n7mP7k0C92FtcCMZRFw7qZGSC/nejri3pt/8vP6/CsDh+U7Bxg+e5dpjQ5TTf3+FJ4KEJ53ceucB/KM+wqPzgrDKTmyLvKbDbmybhWPz0Dei6duIJa5iczmhZ0fRyzPQDTDXFVwR97Hdg8fgw2hz0a0UWY6cY37+GBP2CSK5FSr1Fh7tDDulNRqDXWwEKNRK3HlLiGJBj0bjkc+lztrnB2efZqAKMWHUs7t7CYPDjMaqZ8J3msjOMzLHW4xgBdLIaNYwEzqCVmFhJ5vC7/LLvHWdW0MjW6TdFHSFOsVMmsChI8QSUbL5BIdmjuHAQDqfo17LMDo5i989Tnw3SlfdE9hweYD91F99m2cuL10vAE8fOTVMsBmO1/YKwL7s/gn2pRgBV2p1qXcTP/bHutdTmeSf2iv89nBIQ5zL/uH7RqGfziX/fzt+0+MeXvLQCZz+cV7xwGsJz8zyvR/8O/n6Jr6gm3Qhzs7ODofn78GkMZDLx2kqq7gsAXT9Bun4KibbKIV6TTY0xKROdP/MFh9mnZn0TpoPffArZDPDNLJ3/No7eeNDv4BHJBHtG7wE9kZw/lpNsvmCbIKJ79doMCCyhEURKEyRQuMrYyD7whXcl93RISlAlHdCojTs8g2nVcMfw0Zpn8j2Nd7+od+7XvxNTgZ42/tfjsVuRpttEpw/yE4yQywWx+pUUyt00SjUUuJTruwwM38nU6E5EFi2UpJnF8/x0qN3UG6U2CqUWJgY5cK1Z7HoXGTyJWaPTDDtPkokESNx5TKhmRMspy+L/ivdagj/aAC9IUOn2kfx71/6yKDU6TAy5SKeiOG3TdJupljbXebkqdewvHlZBoqnczk8Hg/twoCBSgRXilGKFmNdTV/dp6M0YzMZyGXXUFlEJ8yPoqvk7PPfYjQwwTt+9/PXn92/f++bGEiKeF/qDGoCrjjMYpKi6OshyuKE0hc31dAQIG5XnV6JxWzhA3/3zesxXx/72FtxOVUo3V7MVSVz09OUW1VqpThawyjrkW3yuQvoLH46GCimS7h9duz2LldX1jDa/BycnpVj2XoxQT1bIacccGDqINNGFTvJOKliEqXKi8atoFLNE7YcQWssspaMEnIexG7VSJFwyD9GMrGLXm9lN7uOURMQlCn61SpTh11c3Y6S3srLYq83sDI6MiFDwgWP0GlQEktexGjVoR54cAYmaAoXcTaGyeAlMDlOt1LA3FNi8npQaNWkNja547ZXcOHSU5iNAoCsYz2yhX/yCLFykuzWNv2u6GooMWtMGBRNSlUBfRXdJxUP3vkSkrkiA7ND5iXvJlcwKzScnL+VH1+5hNnlwKBsko9X5KYhxkOCJbeTXmF8+lYKzQ4jLi/l7AodFVg1XtQaHdHELkqTmoDVjUEVAF2G7ch5mTPbVThRibiwS4/yD1/8CTvbojsyfP3a6+7jrpML1Gpl+l2RIlGQ8FmxiQzFx3tdhT3JxX/vGgw3F6Vs24tPdTiMBAIeeUAp1Sq87SNfvf613vP+X+bYHdPoewOeO3+JO+69nW6nBnUthdw6a+mk1JbNHvCTayo5MX6MTD6BiAwpZ7dpGg14VCFUOh25TByL0ojX7SWa3ZELcCyxxJzQdylUeH0j0v21urlCtVfFX9NidPpQWAzo9RDdvEZ1MNTyHJy6g8XoFbrtDIcP381utoS+q8FWV1Hpp9gq1jg6M0O7VmW7nsMpDg84sVtcNNtFTAYlrZI4yVqZO3qc7/3LJzg5f4QcVmpKITVYxO62YG6F0GlVNNQ1CtmW7DSNBO1Uuwacbj80yugsaqrVPiPuAJHyCoNGHWVRcJ676JpKspU67hkTtXyH03N3sRpdJVXK4A84UHYNcrRYa3Yo54sSPRI+GGJ1Y4t+o8+g08SottI19djdEAkgRuwGcI85cJpCVFJtulYjml6frSvPojD2mD/8AApNm4uLz2JTqmn2WmxE4/zksWtcPjdk/mkNOv7HX78blUWHERUui0e6/WQ+r0w4GEhXn7hPOr2OzNkVXC0BXxcFoERD7Dcx9jpZw5Hk0Ka2V5fIryU2UsEk/cGH/5FcZMj7c3ts/O2XPkoydQFdt0m/bGR6YlyabjbiG8wcvAWVQo9B5+Pqynco1RsEgnOsbXyXu0/8EgO0NJpxmk3B9BLPQRezbxyVYBfWMowEA8RWNxn1zIO+Q0KY9JzC8e7EKA6gm0uMum2Y7COsr8dYODhDrhhh0G9JN6HV4MTmtXIpehF1o4AnPIuubSad2MTnWUBn0dLTGrGYekQiV4luJ6im+3z6k8PMdfF61R/9Kg2dVqKXJFB7IK7wsEM0HKztU7JvnubsdVFv8k/eNDD7r5iY67GfSjafOM/KXoyeyPUOT7k5dGyS2++7A6dSpAqt0rKZZS75oNxHr1R21LAAACAASURBVO9IRJnGbJWGLJ3VRDAY5vKFxxl0CtK8lsg3cXonKJNCU6mSKmYwOSfxqXVyEiO64+vLT9KyGHnpfS8nvr7FdjIudeG5ap5oNcZdgQl0Oh11gwa1zUEkssTJA7fLjTWWu8h2LsWsa5aQN0iuWiRVzaNTW/A4rMSzMcrloiRCuE0mbGoL5WoDo8dOwDdFp65EbWkTWb/CdHiejeiWPHArTQ6p6YpEl2Wcod85RlvXl+PMWr2HUavBp7dQajSpa+q41Ho++Zc/4JkLewXgn3+R00dO7jVbhoW5NGQK3IvEvnRoNIdNGel03Xs/rycy7Rd/++NNWQcOs69vSLUGpPNZvvSNL/LYTxn1hkMePvbH7+HBF76EL//r37HSSWCu+ZiatPNv3/0adx+6gztvO8n3V7+HrtPm1lteKdEoK8uXcVi86PRWMqVtXN4QG8sxWhRRaluEgi6S8Ri9vh6XdZTHv3uWR740lImZTSa+8bn/xICOidAEA7E/iFu026bX7dJoNCQAvtxoSt2fwONYLCZ63Y58j9UiQk0CsofSNGEWEdNLqZHc66KKayATg/ZiSsUlWt9e5l0fetv14s9o1PP7b3s5dr8Bp3WaaZ+LYj2DWmXH7hojXYyytrQos7Bn50NozEoya1lUWhP64Bj59KZMTHrp6QfIVZtS5tFrKAh4LbQ6Za4srzA6Po3LPkOnPaCWzqPSiUlCk1pLTGFt7KTKhHwBnHo9in/83NsHycIuY5NHGA2MU0wm0Wrg6uo5Fo7cS73Zk0LEWLZAW60in9jAoNBitSvxuMZp1U3Ui1FUVg/bu6tMeHx0tFZihRgnx47SrGSotau87Z2fJr7X7Xn7L7yImWBAOmzqbfEPGxLG90XVUgw87FEPi0GZ1zm0a5vFhmk089Y//cL1xeiRb/8B2mKPrs2Ds+9BqTdxObXErd4wZy4+Q66e5M6F28gUi8QaaRTaFlazn1pZidtp5crzP2R07CjJcoJ2p47f66BSzkFLxcuO3CKBz9uJDTLlDK5RL7VUjdnwMdr9CpV6hamJO6l38xSrORGSQTWVYXz8IJHsJrV6kqA5yHomwuHDU6xnkvhbekq1KuvlInceOC3hwu1BCZNaKWNaep02OoWLLeHsNRhpa7uM+d2oNR0i13ZxWN0MtHUo90hWMszO38/kVIhnn/4mTqMXjUZJJJHE6fcT2V7FodZKsWwunuPWQ6eJJ7bQGjpcW9vgHW//IE8sXpWZw5lSklh8BVWlyR233Ec6naXabWPxmFhZOsOM+xjtRgvnqIpsqcbk5CQXIruoFT2ceiu1Vo2we0Yy1TLFNeo6NVbVBDaTh94gg9OkotdQkS4WUGrVBJxuNjPb/K93fobYdvb6+/nm193LHYfHod+lVu+SzRakLX6fVj80hex1AeVGsy8m2hs/iUQGecIDq93M6IiXlmBCKjr8/dee5enz1+TXuu32I7ztvT9Ho1YilViRjlMB2VWUeygNFZ64+E2OBV6ELehlu5jENjAST+1gHvEy7wpzdfs8cwcfQF2psh5bp9MzEDRYqLR2wWqQMFohpm7VyhhFfrXbzvLqGsHREGGjnVR8i61miaDHh8Koo9+OYFWEcXpnZCJPKrNIwLFAT9OnnU8yNzlLvLpLpqTA7Ruj3xVanRS9akE+E9VKC4fZxdTYBK1iSmoT733pL1PbXZOazX996vu4A6OYtB3KtRRHxk+jrak4u3IWh8DctOrY/G6uRlcJjfnRdQyMTB6g38iSzHcp95rsRtdZmDnAevQsFpG2UtQSHg+S2rmGUeUhkcsxNe1kfuI0i2vnUfWFkSrF1NwBLDYrjz/zE/RaJ16dCZepQa6tpNiKkl3L0tW5mJmZo1CMY3eM0i1HqPWUaNUBiamKxVfxqNXMhe6iotFw4vgUpWqOv//sv/HZTw5JA+L1orc+zNhtR2TesF1tlw5/sdYMLX/CyTcMr1erNTRbTeq1+nADqFapt1tSeCyWH0EIG6b/yspmWPDtSQzE/SU0U1a7gavffpal/xyCiMXrz/7srZgtCnLNCHa9D4cwS+ViaNR9rKoebq2dte0N1EYnNoePaEKA1XUEg0LgXcPoCHDo8EFyiQIrG8s4VDZ66i4+l45mU4vGbCO9dpmXnXyQc5sr5Mih0+sxWdySFjBot8g2SngdHnpKLepWjUJph3a/zIhLvK86NtNxNhtRDjhHaelHcFv19NoKma6i0VpJFNe5ZfY0SxsrFMpX0XTtPPL58yxeGWp35+46xvHX3E+50ZYFs9Q+7cWJCTzMsBgYmmiG05y9q7hXSVwv/GQ3dfi7wyJ7f4Q8LCzE9c5vxHj2s1+TnzN/MMSffeJ3KWST6FVuqXty2LVs5wUKR4mqPSDZiOJ1hhgbmaVVq7EZTcuiuZZfo1/vYHGPk6ymqXVq5GsFGuUsTq2TVL3PXCCA2eOmVKwzplaxmNggdPBneeDoEb7+Lx+XPE+lXk2sus6MO4hPM8JGYQfz9DSGVpdevYNKYaWdzbLZ2SAcOEYllWJ6PshWcpdqKY3DPkNbKQ7RGwTMLpnDrlN3MA66jI4sUDOqpPFkyhkgmS9SzOQoVop4w9P0SyqmRkKolS3WdteJ5lax680o2hYw6nHa9BhRUKgV8bkt6HRGPvDef+Xi1WH39it//kVuPXzLsCsrYcTC/SsKQBF1Nuz+1ZtN2iL3d69Qv2nIexO0eU8OIQ7nogCSOBcRO5riy9/4p5866g0GLfzP3/95Tt5yB41sF223g99n5KuPPYpDp2dy1s+jT55neiSA0+8hUVujr9QyP34n3W6ZgiAXtEWcWgOdsoxTPcJadhGzTY9WZcZtHKFcKUkjHSoz//m1Z/mXfxqijGYmZ/jsn32OdqlFeHQCk8kk6w2xx7Rbw9G36OqJNaDZacv72Wa1oFGCTqtDsGaHMiSBrEPyEZutNk0pJRnm/Mp8D1G77A2kNqJrvONPf5fa3tjXYNDxtnf9LFMLJqoiocM4RTZXw2PqUy5V6Go9TB8Q3fhdctkkJ07cIXXhW089jcPnQeEOkEsskyovYzGO0BBd7UFbmo/c5gDJyA59dR2NS0c8k8Kjn6YhJreVHYL2ecr9Ki3qZBNRmak+NnEExVe+8icDu1NNqa5DK1lSdcljM+sUOF0T9Jwmtq6uMDbl5vLKIj67EVVDRaYWQ+UwM6qdR6dVkoplyeSvET5whM0dEW/WIGCy4/IfYDOxwz9+7ov85AdD0e7P3HOMV951VHbMKo0GtXZLWq9lGPVN0j/pohEhzXvaG0Evt1qFFq3ERz83XPCPHJvn519/XOITDBot9UyOsr7Hc0tPsOBewKizondZuHv+xVxe/IF0/orYO5Pah1ohmE91+b0ursdZvLYoH/6A08ikxcnFjWe5/9irUdgtlFIFSvUVDs4epZVXUGCda1tLKBQhjtxyL5u7V+i2qliUeqld6CsMMhotU9nAq3KxuX4Vz0xYFjTi9DFjDbCavMbhqVMYbQ6iO0tU4xl0DiM9BWR3KjR0Tcmumpw5xuzYNEplg+XVFZkXXGlHmZ25BVVRxflrZzE7RH6qkXyyTiISZzpsY8w7RaJRobYdI+yaoKRVojP10fSaVMQN3Ghw5913cOapC5QrRRKJHXRuMz7/JIqKOOnkqbXU9PpNlLoW0+Gj7G6uSiF0FwfGcZGFvAkNLXa3i0qtzSHvYbYS66i1dSlGXorFmJoa5c7b7uSpHz2H0zwh+qEy0kyYeYr5DBZMvP8PP01k54Ym8CN/8DAjHptc+IQhpChFwcMiUHYXbigG9u+Yod5IHhjkIygPDUq1gmDQS78nMCUDSdV/x0dvIGE+9TfvZHTeRKeglN0kjzPE5Lify+s/IhffJZ/pElg4hEZZIpeugNJEsp5nwnsIRbtHtZnH6wqQzCQZNJTMBv2otQU2d3dllJ/BaSAv8BpbUWweF5Vmk4A9gEaMHzV1VBodK+tJ3EJPpG1iVgv80CZe52FSWxsYAx60OgOVZBSjxYvT4cVnN/HDJx/HbHXgthrJ7uZwj47RV3eJ715jNnCAg2MijnGbvm0Sg1rLZmwNlapKZ6fCgalDpBU5dGY7+dgua+tZwiE3Bn0XtcvKRjrObafvZWd9E4fDwahrlnK3RWJ7hXqhhMqmplKNye6XMC8Nuho8thG0xjbZfJlRd5iAb46rO5c5PnKC2NYKKoeeVCNLPhNDr7TisvvotTKYPaNYWj0UhQy77QolnZsxh4FmO8eIboKL0R+iHNhpKmBra4sTvmlKlTahO45Ra9Yp7FZ4/7v/hnqtIdeD8VOHuP/3f16mGDhNZpwGjwQ+77nJpJRAaJxE10qt1FBv1KjV61KKUqpWJNr4ZrfjsDC5sS5d1wPKImcgjUb//Psfo5YddrFf/br7eN0rbqVU2CTbLWENnsAp8jw7VdZ2tlCrTBwOLKDVKIhENomsb+CdOs1q/BIT4RCZ0jXGwwexGR1o2krq5RLGRpu+RsV2bRet2Ux45BDp9W3uPHmCLz/5VfRKBQ/e/TMUahWubP4YvclAIQMWo4iPGkGhahPbXMPtc8qc5mJC4FPaaNw6Gp22FNDrDB2iO3F6tS4Wgx2dQ8245yjR9Bbx6BmCgUPsxHv87/d8/Hqh+8YP/54cyQssxkAlZBpDCfz+2FBKb29mPN/08b5+cD9fedjJ/6/AHUlpUyqoJDI8+VePyK/rcdn4xId+A6vPTb1eRjcYYBud4MLFRZnc1Ox3WIldxmd1SFOA0mUgVy3TqpcYNQfIZrOUFW0ZpZXaXUKrN+LWeNhMRWnXOxg1BkLH5lDVB+ipUOnApeUcD7/mV1g//122M+exjk1JUx2DDIaeiU7TgMKo4djsAbaWlinVM/RUPXZzaXRqH2alhl5XKSMq7Y4Bz148hyc0Iw1vXp2VaGIHu9fNbHCaThEZX9o21FHXNbRKfSrUSKV20KJnwjSGOeiXnM5CYYeD4UOkclXp4NXZ+qytLmPpa8hXy5y+58XEk9f4+B9/i+XV6PUC8OShW66TFUQBKIoa2dFqDZ2/Aol0HX2yF8uw/6bfnNox1HkOJMx/PXqNbzz6Hzz69I389/0/Ewya+a23vprjp24jVcyTy22gU+o4fvCFGBUGFq88zaGZKYq5JmVljS5lstkOM+MO1qK7eNxBdtMR3GI03q5TbZSxuq3UaloGnTblVpFcsYRZ6cNutqM11PF7rBTTLd7yGx+lKbTTwN985BNM++bkISnk98nJooh4Eyg3sV6IZUIUwMVKVWoEbTarTNIS35/4T8oGpX5Y6CWHTuBaqyMNJbLrvWdWFLdytV7kTX/w+uudP71ey5t+80Xce+8tlIslWs0BYd8YyyuXOT4xTzy3zmYxxkT4bmZnwjx79gz3P/CzpDa2UBazVBUKnjp3lWDAQEdTYqDQMzE6S3wnwlRohkq1g11Roq9oU9GPUsxuotF1cBCS8g9BvCh3yzQEA7hfx2hRs5tpoPjeD/56IKjhRqdbFi65bJFY8hq3HPTQ6Qg2Wp9iaQuLxSoJ9R7nDLqulXZ7E60lSDldY3QkLB8wna3B8uYG/aqa6XCQ3VKS+fkXSPDq//non/LYfwj9GMyN+3jnww/JRJBKu01Vnjh6wxPk3tFw+NNwObmOD1AosFj0/PjCGt/80RDy+oY3vIoHXzBKpFPh1NQxqoWSdCqrFFVsxgAP3f9afnLmeTwqB263m6W0oMPvUs4pmfad4uBomIvRHTa3L9DnImPCWdty02urGbR7lApZpscPSubYeuYCgeCt1BsDdKYVSeDfiQ9YOHCUUnWHbFbo3WZxOcxsbq3QH+hQiRxVtw+Xx8l6NCIBjkurWxw5eJJrm0ucOn4vDXWPVCxCSO9mpxZlM5vmjsMvJZa7jLHfx2QMyI1je2dRunynQgdpVGJs5nvcMXkXXVWBS5cu8eL7Xkh0Z514JovNNsJY0MfVdIIpk4NcpSB5cKo+jPpcRCIRwkdulVqo9HIEvUkto4auxNZlB/X20YNSZBvZ2iVTSxAcnWDCfxitos92/BLFRpGFhdNUs3UGTRhoq9IJaVMbeX7tGfz2EaamjrLR2EKv1kiXcUNsghsXpTFCb3AQ2Ylz/513Y6gW2NhO8ad/9hXiuxn5vpoMOt73m6/CbdfRaQuYdJVKpb6XPzpMIJVOzesq8/2ewr42RbgzNbLb4/a6cNhN1GsFLBYX/+dTX2c1MkTRvP7n7ud/PHwv9XKXoNdBu2uiPVDSamUxqZqcuXoGm+8Yc3YvLVWFa7FVVFYD2XiHudABFuamefLKc8SjVzg9fwv5QofRCR+NepHV7TVuOXC75OdVqw3sahXxYpTTx06RT+c4u3me26ZeyLm1p+mpK4TCC1RzOfTqDPWmlXHXONcSCSYmpun0a1QaTVQtkX/pplCqYxCxaJtblJJJfJOjjB84yNnnnyNgDHHyUFhmXhu1Tmq5LXLk0dh0NBIdjh2+h2g2ikLZl1GAg6adu46fYnHpOUraMsVWH6PWh8WqwWayoDMZsZrDtJsZLp//Hmj1pCtVQi4/fscEy5vnsFpMHDt4msvL6zh9Hsnl0pgEUmhXduFCNi+R+AbZXlVqajrlDharm75WR8BmR6nS0emVqXZUjNpnafY2yGTjqCsqBkozeqOWTP2a7ICYTRraOjUeW5CP/MlnOXthaDCzeBy84sNvxSUOI9UiLr1NFjNi9C6O5eKMKQ4Q7bYYb4maUCXD1av1BpV6g6rQ/+yJ0vZLkX1DkVj85b0mlijlkOcl4qZ65QZfe88n5NfXGzS89w8fQmfU4faMyDSkQa+NTTtO0OiTRjLBiTNbTeiNAe468iKuLW7w7ccfZeaAA4u5SaldwuY+QZ8qDrWZF932MorbazzzzDMUlB1sDpU0lD1xZpWWos78rI2yoojJdxRdU8f27lP0NBb6BT0uW5t+V0Ho6BS7yQKjnhGWFy/gNVnQGyzkBg2qlRx9Q4tcIs6E2Y9WO4HRaZG55TqTQ8onCsklNnaj6CyjfP6vvsblS8Mu4PxdJ7jnTS+T+cRNkWQisBj7wvq9nunQM3AjOOu/F9f7pfWNAvCGNXi/ABRP9rff81fXC8+/+eBbqPT6EisV9Prwzpyi2sxh0AozTYlmrYpeN8Cq82N2BSkUI0Ozhc7GdkRE8NnpNI0yXUNnVBA0j7FaXufwqNADX2DiuBe/bpLtbJx+t0phs0Rg5igmA6wuPYFpJCCRMdOjPuqlXfJ1FRqzWfJTD7kmCBjDpGiyufVj0uk8o65R9DodvZYBuxUK9SotbYNGrYnLMUs+s4LTOkpwZBKlXks8naFayzMenMSsdZPpFYinYkyZPLhUNpYy4iCgpB7ZwBryYfaFKe9uoVR1OLeySMBoZmF8mka3TbLb44uf/AmXLw+nHo98/IvceugW6WaVxZ+IfRv0ZfFXazZkYSP2hKF+83rZd+Oj67PgG6adSq3C63/v565/zv4Ho6MOXvtzd3LwxEFGwnMyvu/qhTM4bGa6YtQ+0BGyjlBqbmG2+Rk3uCSdQrABiwJppQyQLqQwqI1oTD2ZSlTIRQn4/JSLZeqpLuPhCZ65+jgY1Qy6FqbG5yUnWM0ATV/Dxz/2Jc6cGRpgHnrgQX7vl95Gr6Uk7Pdjs5rlyFuy/sT12NNDihG4+Fir0UgdoFqtktF5sscnM5KHjMBWq01VdA+vdwGH+r9qrcK7PvTbbETX5dc1GnT81q++lMCsH7NeJwkNFoORscBRqrUGFr1Tuv2LxMjHO0yNTePw++SamIttEbB0OHc5weNnNhmb8zEZNKFsdCgLpqlSy9SMnXy9hHNgxKzVonMf4PmzP0Ht0eC1j5BLZRgYLRj1CtrlOLWqArVShcfpRfGFR35n0KvqJZhSqW5j0AU4v/gcfpOGgHuOzUqO0UCQbqlDpbZJsaVHq3PJgPl+p4epZWB0LswzW2exa4zo803S7SS2cIBGPoV/9HZ6jRZf/+Y/8PlPn79+k3zufW+W2pZ6oy27IuIEIkd8NxeA0gAiLruQdmqkI9RsUfN3X32atUhK/l2/8Ruv5uHXPsTzVy/iH7VS7jQR7YKeWomt1+ElD7yFz3/rn4jvrnDn0XtQ1vI02ruc31liduo+ypk+einkbtCot3CPlVDbzURjNu4+cT+xxUXsVgPb7RybkSu4TXYMZuFM6pLK7tJVajg6cYxMcguVw4DVPE1qK4KaNB6fm0wuK924r3jgdXz6O49wq88nF+Naoy9D3Q/PzJPO1fHa1RJfU9G1aSn6OBQjlBUFRt3j1LpVOsKan49RUtUY9B2M6Rpkcnkmpk7idgVk0segpqPcTFMetNEZXDLHEk2fTur/4+s9wOW8ynPte3rvfWbP7k1bW11yl3HFGNtgAoQ0SDmEQwpwEhLI+ZOQA4HgJIRA6J0QYgJJKIZgwIAx2JIlWX1v7d7L9N7r919rzZYM+a/zjy7bW9Zoj/TNN2u9632f5352oVHH6HGwubuOwaDHYPNIMv16cpNWtkRfOEi1a2Q9v8vGwjVeeccrJaJidmUOtbrEkQO3Ui4Z2E7NodZnsRqDTE8cY3UjLuGprVyHkXCU7ewCS7kNQiYPuVoTm98lHVulFFJPtpk4jcviw6gd4PSVM0wKIbO5SXI9RlVR8bEPPkml3OvmiA/O23/rPsYGIrIITCbS8td6uqPe1nE9i/L6jdO7X3p9ZCl0FjeUVkd/X4Ruu4hGo+Pi3AYf/UrP1Sg0GY9/5p0USxUpvhaW+rpai6peYv/EETZK6yyvLjMm2GtNhSoVRvYNYKiIpJAU+/bfRHxrkc21C9jdEZoaM0MjPtLJrNTlmZQW5VyWlWoer85MMBrE6QvJpJ2NtUs4PWFqhS3yzTw3HXsZq1fP4bUZ8LsCdBQrl1Yv4nOGaVrs8oBx7/Fb2dlZxagO0aTEdmKdqHMEnUPH/OZVukobTcPN/kk/Z+cucO9tr8eeW2ZRjBkdeqqtPLWGgkXjwqz1kdrdlMaMAfuQvJ/Pbp7F6NJi0Kjk61sDQdqtGuVKk5B3mmZxh0xqEYt1AKvZQL6SYG1jhn3R/Rh1fraLmzh9LhqFNHqNnbnUFYbC03gdFsrZJEaDg2QhQb1RwaH20zEKfXEW/+AAxqoau05LWe/GrYZSs0C+2cLssmLs6Mgn0ug6JRlyniqWiCdMvOMvXgSqirg33+QwWoGAUkHQ4uvdCepO72yp0tKW6QZ1iS8Rq7zQmlYEcFW4HmXEUw9Efz2/sxdL1u05JmXaU1emfrS7LYLhAGe/+iTXvtuL2br5lnHe+Lp78QSsUk9sdqppGyxkdspoKgo6H7h8fnbn5vE6hkht5SQzststMdl/hPmlswQmvZjDIQrxEodCI4x590nt2NNP/Sdel5/BkSmy7QKf/7d/53h4nJf+ykl2igl200kUtUJHjCFrGjnS8trAFRGO9jXmttaZmLodfVlFq1mnrivj9apZm09g1GepiQK57iDoGsIXDrCxukmhXpUGrnwmwXZulb7BPtIrdf76L75wYx1//Qf+CK3FQipfoLlXMQjMjni0ZVLIL46A/1vr/sb3uR4Jd90Uct0lLDYAcb2ffuwL1HI9Mf/b/vzXCLls6DpF6l2FcP8xys1N1rfFuNxJ2DNAopNEadrZFx6SMhmr18/6mtAgQ79/P416hWojJh24Alu1thlDp1Yw20tM+CLonUe4vLSC01Il6AqSFh0f1Az73KjbBWbnlyk3VFJuYTEbOTd7mu3slrznRsJjskOZTGxLKUd/eIhr82uYNC2mxg9TVidI5pOo2zDcN8nVtctEA/slk64sGiKlGhpNAavLgUMJsbWzQV2vYjw6hN5goX9whHMXLxDSGVnZWccV7GdiLMjKxibZXJzdlUUmho9gsTYoaBx86P/8K3PXeoZJUQCemBJGI6G574UxCClDrSFy3GsScCz7uHsazN47ef3f11l31+GY1yMburz1PW9hbbsH+Y/4rbz8FUe4/f4TOOx+SrUqsViOW28+ycbSPO1mlnQmJhmtNo9gg+ZJlrIcdJ9gJb5GZN+onHItXL1CpZGSxkHFBMVKBr2Ib1RrqbYKeC1RahUVcxvP027CaN8+LCZRlHU4dOQutrZXia1s8e73/cuN++w7n/8OSleHy2gmEgxL85Vg0PaWA6ERFkzEjhyDiyLJZDKi0WplB1BiofY6gKJwlONyEStZ35NBKKLzV+Ydf/OHrG72Cm7x+NwH343VUeXizhy6ro9X3nEX6m6VetPA06dOU1dlUXs90vhyYnSazZVZApF9WIwuVrefk+lYBrWRhcszXNvJ8JI7jmJSYpyb3abrMuC3GHDq7IwNHSJd3sLkiLITi1MsZTD5rYx03RIFI+Qt5dQmE9PHhYtMjslVn/3Snygmi9DH1Cg31Qy4hliLbUi0x+H9t3F17ZRsLx7efwB1wy5byh2VDpc5Qr2y3QPXmgxsLi/j1taI+qeYTa6DK0ZQd4yxyVv51veeQK0p8IkP/JBkvDcqecfrH2Qi7KfSbFGp1ag1m3JTv64ZkRdb3nsqNOqeE0mj02Cy6Pirj32Hal1w4uDdj72Bqcg0Lp+PQifD1nock9mAzWFmd3uJe+/5X5x/4UmqtRidski86KOky5FrbHN4+HbJmNKKNvzSVUQAtaajkNPsQtvH+Ogh0vk0LpuJSmOLSj6Oz9lProDUB1zduEC5VufEsTvpdkXGaxurs4/czhbjwTCziRheu4FCPSNhysKMcvvYNCu7MWp6G5n1JK96+a8ys72ItpOhnk2j2ECt16CtOkjnS3htGjoirqprx+SrkMrW6WRLDLun2UhdIhQdIjS8j63VJOvLZ7B7rKj1LnkzHz90nFZHjalbJL5xEZthmnR7l7XkVSwmHy6Tn4ZWTadY51B0H2cXFxkZGiKxMUdV58RqrZPKVGUnx2QKou12qJcXGR0epN7y4PQP69ed0AAAIABJREFUsLu1CDXBTlMRDUbZTeRRW8q0GnlmF5dlVNL4/tu4tP4CplKGtmJkcuwg+WKBZDlJIV8iFBygWsliNpspZBv89V9+8UbbXhSBf/rbDzI2FJEgzKQsnhuC6oL65+ZLUjIq+8V74dvy7lCh1uikeB/0+PxujIaudGz+8Qe+csNEJLrVb/291+COWFBruszOnubeO+5lZXUXtzVIDTF2qBJPrOHyHmF0X5Tl+WvoHFb0ag/tbApdp4XRqZMIgkI+Dd0abu8w5WIZm0ZHqpVjK1HC7XOysHmZsegUerUNj9mByZqjWk2jVo+yujHPkMeIXtGwlimiU4Et0C+lAevLlxn2HqNeE7y6DKOjo4QjI6yv5dF2C6xtnyKeTmEMBvBZDZjabYzGMJFwQGrJRHHqdkakk1uvbmE2utBogVaXif7bsema/Ozcz2jpGpy49VZ+enGWUQF2NreYW1xgKLiPalVoZGqEvQNU01lM+hKlcg2DocvVlfOMTr5U5gkbjFbyqQ1UDRP+gQibyZ5BYsDroV2vUupUSKQzDPijbG5u441EJZ8u1crTrDRpl1p0dFoUjZb+/j52V+K0OuuYOx5G+0+wnonzP9/0l5TKPazP/gdv45bXP4ROo5Ineo/Fi1Fr6OFJtBo50hGjYHGQEsWRcPOJ40G1UiZfrlCsVWm027Lwk52nPQerlErJZ7ZBEV0AFYq6hU6vJdIX4V9+/32UU7017dHfuIWTt07jFCPFnQ0Gpk0oWiuplSTVTBl3n07mZ6tLTewmHTZ/FI/HRTq5S65ZpivMXYqOfUeO8tTp76GqehgdHpXXy+PV0ykkaNbq1I16nvj+0+irOm572e3UtLs0raBPaPB5+9lNr2A0w3D0JKqWhpXsBSz6LrntJnZfH5VqnpDPjc3qkpKJzY1zJIttgv6QLPS9viE5/tzcThCO9smc81JmlY7Rg8c/wV+95e/YWO3JNcbvOMx9v/2oLKCz5TJNjYJa6OCFaevnISG/6CK4sTm++MXezOfnYsL29PXotXpOfeJrZNe25dPvfvgYE5P70HbK3HHyoJx+TI/tY2b5pwwMH6OREhquEubgIGiN+K1mFhYWEIbusNfA1mocj2cfHaVAU9+g0KxhVzuwit3AqsJstmJWG8nlajgjAbZ2VwhGhpl54QLR/RP4PaO4nUa+9Im/4e67XoFS09M0Zlg8f42V+CZ33XuUE8N3Uu22ef78aXlPbbVz3DKyj66kAMxgKuiJ9PnxDE6wvDgvo9b2DUywujNLC690KNdqFQwdB+utBQI+L+3tLgadk6F9U2SyZQmfbwtzWyfL6PBRtmPLqBptuq0iiXKe6fGjpBJFPvyhz7FwrXftHv/7L3F0+jDddg+r1Wo3ZBEotMpCBtEzYe5JMX9hKP9z/cDr7L8bgH6Fz3zt0zzxoyfka7z2V2/nkVcfpVU24gnYSZfSVHIaPB4PDUUjE3DWF04zOHSC/r4hLi5eIegx0qoqZHZTKJo6tr4QDouH1O4Wbu+gdHWLU91keIxSJkPN1GVnYwNjsUnTpSZfynA0OEK1VaOkshJw29F0dSQKBT7z8Se4dLknP3vjr7yRV7/0V+S0USLvHC66Qu8o/i572t9mU2jPa/K6WMymvSJQwN6FK1isIT3DTF3AsgVCqimOcWpUipo/+Zs3c2W+l7oir8Vr7ubmk4dxOLTUW0mef26B1z30m+zGFri6uIxT1cVqN8kJVcpSZ//YbbS34qzmkxy7+UGysWuUihXuueNuLp0+y1f+/T944JGHsNhb5AsbBGx+Zko7jEdu5djR2/jR9/9D5kI7HV7m5mYJhPo46B1gdmWZrGD45iuEDh0j7Atx/unvoPr0F96peN02Mtk4FaWMoV1BY9TisvbTqdlomPPksttE7IcYCIxyce6HBIdGmV/ckK4+m9tHyNrHkNvA1ZkXyHVVjO0fIb45Q6dh58DJh/niJz9IdMTDJz74FLt7VPl3vOFBRiMB6o2WDIAW8/TrrqMbgus9LVfv6K1gMOppKh3e/fFvy4trMOr4i7/9VVF289D9v04yU2R36xo1EebdzODxBqWrua2qs7Z5hW5FS6Q/yNPzP2Jk6ART9knaKhMGrYFMYpbNzSR2n42GAOnWK4yFB8jFoG3SUMmv0C+E6fYwhWoaJZcl1WoS6AuiqrYZ7J9idXuBbVFh9x+mka2wnt6kP+QS5QPlSksuMBMuM5d2MwSi+9ieu8hDD/yRxC/sVE7hUPWh1xUod1YJ2l7C5cUfMT16FKM1xPz6aaIDJ6h3WmzMCbOAgG9nqKtV+Lx9tBQ1udQ6IZ+LmhindRVumjjMRjyH16KWN0u9bSBX3MCqVdjZzDIwMUUmLajjQRxeJ/VSjo7OTaq4jr6cR2e3UCxlMZnV1Otq2b0Q94bQygi2WiVVoq5us39yHwaTiaW5LfSWuoRpahWd1G4sb6xILULQtQ9NtkIqN09F2yGpUhFx9tOsxRkID7GzsSQzUV2OPi5cmeHv//Y/qdd72g1RBL7zdx9haqSfpNDTJbO0WyLDtQfq/DkiQe/L69ZgAZIVP7S9jmG7rcJsshIJu3j+6iyf+mrPISYeVouJ3/sfr+HRRx/g2spzNLHT6CaxG3VEPGNcXFpA3UzTVIocPvYwnUKJCyuLDHtD2PRaGe1VEfoUcYjogsftwu7QU++42U3lqFWS1LVVyuU0Qw47GnOYuilKv9vDysYsLnOIRrNEPLsri1YRL3X+2lWODvbhD4fw+QIsLsxC14Si73LLTQ9z+9FX8fXvfp3LV/+D/oCJcrEli5yuyYDPZqdVzVNvuxmfHmZ9e5b11TW81j4OTx2jkE7IU2WhlKft6MkSXn37rXTqbdYbScyOgNSoHT9+nGszTzHgPUxXMXNt/TShcIRu3UDA6WU7u4yu05S6y0xKxGnZwCLGuhF2M9fk+6nLm9jJX6NpqDHumcCg2Mk0Y/KEOhg5wOL6FQxOD9VqkyF/kKHoKEvzSzIhJ1nI0CgJB7FwhG9iMvjpHzrIB/7hizz7XA/pY/O5ec1jf4hap5PcQqvOKDV0SrfVExELAbd4ohC7N5q0RA6wnAcrVMpl8pUKxWpVjoVvmBD2DhI90IuCohJLfO8Hqg56i474tXVOfbznKnc6zLz//W/AZhOxkhHmVlbIVksMDQcZsFi4NjNLQSnise1j2D+EyaZwdf6aRI+YUONzu0iVu4weugWdoctTT31KYp1quSa+iAu72UXIHqDbaPHC/BLnLl4m7LIzdSRAPJeX4PCH73iAtWyMVCmOue3jkbt+je/96PO4AxYCgSHaTRvPnzvLxPQkRpOJ7e1lPBYTSzsvUGtaCKjM2KxWajoHQX+YerWE1mzH4TSSWJ1lO7VDsH+A73/1ab71zR7WSzx+7bG3YnLY5CSnUmvKrqZYsgWaR0J2/3+KvxeFG7/gB77RgRL0B61axex3fsL6s72N9dFHD1Msb2F1h3n1vScpNUuSVXt16xqzy7NMegfwOwfpmrS0RaHkMXNl4Sr5QoOR0SjaVhe/LUC2tEbTaKEu9p8KDEVGmBjp4+LFi7hDQ9j8NjolhXKjQqy4Sruq5vzV0wyExjh+2x0klpaJBgaoZrOsiui0coXa5i7ecATtkJtRrwONzHvOsVSIY3fp2T9xkKtL19C0HVj0Cq6gG6NOzZWdBAenb0VdqLKyOEe7naQvMkK50mZm6zQT00dopxUCbitblTT1MgQ7WqodNSmlRMg3LlODVFo1Br1IVdKxuDpHKODjox/4JitLvYnZ43//L7IAbNZFF1wwyIXzty21oKKoEQel3vu1597Ze49vvIc33qbrWYA9TcSZy6f564/9tXz2waMTvP6txyWHVN3pyMzuoeB+StU4Ht9+ymWBoipIMsVw35Rk+dW6Ioe8QD0fY3AsymayzsHhw2jbRsn2XV27zJHDd5BLx2QXS2vuw2ozkMoLnWWHhiiYKypqrS4jA/34HV626iW0NYWffe8M//zPPQd7yB/iC499Ca2Y8ihd+sMRjDqdXA96qYQKrVaHmnBRNxoYDXpswgyiE8GKwvjVoS3j8oQJpCG7haIT2JTadPjyNz7Pl7/xOflaohH1F+/6VXQouDxB2royzbI4bO9jafMMsXSJoD2CM2LDpXNz6spPsVgCHBiNcm1zhsHRe3ApTer1BhazSxal3/jOE0xMT7B/bEQSQhRdh5XiAv3R4xTTNZqaPB0MjPiGSWZEZrSPEaebfLPExu4KUa+TnUKNY9PHSK4soPrAx96gjIcPSsZfsrJGJ9vGYvLgC/URikwyf/kcbavInu0JTsVpp61uc3VxVjqHHF4Dx8dfQrfepNFJcebysxw7dh87K1tYNXZi7TL55BoGh42/+uOv3Vg0PvnO35YXrNNuSOaQEJ/KvAehzbnu+t3b2XuifjAYtMys7fD4f52VPx8cCfNbf3IzrUoSh/VWnI4BtKoNyqkOOnOedFLF9NGTaLRVnj//Hbz2KA69lUJjW4rXnQ4jUe8tVIpJVlbOYjK6sQb60RvMDEScLJ+7LCOAWiqhJ6hj0LipuX2ou0X8HYWmXXQz2tgNFcptLbvJJLVygWNTNxPb2KKhLaNTazArGirtLmablb6Alx9fPcuB4Wl0lQ6VjgadqY7GJoDFZlQVYY4wcmF2heGwnUKhhNHVj9acJR5vMjK5n9X1M4yGDrK8fIVCTcHrF0Hk60yO7aetN5PO5JjoH8ZkVFHJZ6XDczMRo6UTvLYqpraGVDJPaKifUqFGtlBhXySCYnRQb+WZufok4eE7UVeLmIwaLFYTXVWV2dUldGY/LnuEqCNMNZGmoarhCAVpN8TJSEM8u01dyeB1D6BrNVicP8vk1C2Sr2ezaKk0s1Jn2rFZKW4scvvdr6JUKrG7ew2TSSdHy/F4kmazwXvf9bgcy4uH2ajnPW/7LbweFZl4ilKhQkcRWcG9jfxFCKl49h53THRvlJ5+Q2sQIPMO7aaCVqMiFHHywvwKj3/zDLVGr9AUj0deeT+ve/3tLK2v47Vr8fuHpRY03llmdTGFzaiWH6qXHD7BtfkZuloftXqe/j4XxXgBpdXBaDbJAlUIvhWDi81UEbNWRb1RwmX34bPrubB0DkXvZax/CpW6wKXLV7GIzrVZQyy7iNYQIhmvcOjgndjNoGkprC0vMzQ1SbJcolm1MxU9xKnL/w7sSkedSnETdAfRWlQSC6E1mEltbBIcCFCupqhnKkRDY3j6wrT1OmbmljGJ+7uRYGZlk9HRCDatG5PZi8Vpoq7VyRQNdSNPf2Afpy/9lK5mh0ZZQzajJjw8QL6YoFHO0h/oo1rRUermsdptGLQW0olFBsL9hI1+0pktMh2Frt5Nq7lLJV3AaQlgCURY2HpGSkDMhjCPHngFw6MiU3uGwk6CQMSBU2cgU0izuLEtuW672Rbv/ocXsVIPvevNRPeN0O22JJtPFKbqrlhENDLtQHaiRPpHu01bxFtJwbc4ELQpl8qU6jVpRhNMrxcfvTGwLGSEw1GgYcSd1VEwWwxYHCZ+8JGvsnu+p2t+6QOHeO0b7kMv+HqKkczuOrWGhnyrzpH+ANlUkqq2w0DoEO1qnWI1RVffwtS2kEvvcGjfAdodN4uJNEduOkJi6xzUmtg1LrBZqZTyVJI5WjWd7HYIV+8dt98su2IllQVt0CGNPE8+/19Si9fnn5JFZTW/iNsQwRMaJSf+jq02c0srHL3tJrLZTawmL/NLF2h0wKPToGlrmFubYf/+YxicDnKdNpaOHpdaYfXqeY4cO8pOMs3f/u3XWVjsdXXH7zjKyV9/UI7Qa7UmFZnstBejtZf1+38rAq/z0n7uwssve6idHnpHFDNLPxAswF7CyysfOcmb3/xK2ZU+ODbFSmqV4OBBkpubLC6dk4kofv0gTr0Bs1HDha1l1AYVPl8IvdVIOZnkyMhhzly+QEnZ4OSJR1Bj4uLVeVw2I7VqGoM9iNHrpbg+w6FD9/Pspf+g0TBgNqhR6l0GDx0nqPESi62xm0+xtrGJtuhEMTUZnwyxvrvI6NQgJ/e/kkxskW+c/iYVBR647RVcmr0gWY6qdgKry0vA38+1lV3Z6dk3foRMIkazHEPntqPWGMknLzI0MUW9aqcj1hKbn3S9jc+hQWmKQ42aTLuAwahi/8BR4qkt0rkM3WYDq0fFh977bVaXe9rqf/vg4xyZPCDv/aaABotCRjhgRRhDu8duFJ+N64+eFOI60ue6W3vPuH0dBSM66dUKv/y2F3WAn/zKG0nuZiS1o9OtYkKgmLQYzB7qrSIqjThw2ZiMjGCgzuXVCxSyHfr9UWraAqVKW/IXq/UqbbvCxvoaA4Nj8tCoqbcpF9qEBwcI2DxkymVShXUs6jYr6zE8wX7GBo7IZs7c2gV8diNvfsOHyWV704K3v/FPeekdD0rJWcDlxOdySyydPCgqoivaliYpgQ5Ta7W4XE4pmxL7jLheQv/XQ+Y0aTR6I/SmGA3Ly6Ti9X/0SyTTcflav/LLd/HoffuoK2q0HjdeS4RCZpON/CzNjhezQYNGVZN77MZGDKdjBFdQT7aYYNQ2gUmjQ9F2WUntotIYWblyDV/QhS8QwdYx09VnUFw62l0L+myaYquIxhiViL6t8jJh3wAToTEyFTHiz9LqNNBgkVMfXSeP6sOf+02l1dbidfTR5/YRW1lC53aTLFUZ7o+SzaXRiqj1QgWz04laXyPoGOXShZ+QyRWYvnmEhtDxVQQksYXX5qZUamM2ONC3Ra5rk4a+TTrb4f17mcAmg55/fPvrJWNHzNSFC0/ocKSVei9/U0TVSC3XdQq/THYw8uSpGX5yrrfoPvjy23j1Lx/D4zQwO5vAZLPid4dodIvoLQHOLf6Im8bulwJaq6WGVWUgFi+isokg+Dq6tthwdTSbVbxCI1Zrg8pPq1rEFTSR2FnDZTeQLpblaDcfLxIYjNLoqHArJtYXl2lYiwTsA1KkXkzE6HRa9A0PUytViJc2aNd1hM1eNFo9Nb2Wze1tytoyk3390kGmNVmx2QQR3sSZhVNMDw9h1Bg4N3eBVxx/kJ3UGueWz9E3ME6zXiZXaWB2dDArfdCp8Mzz3+PYwZO0610cFi/FeplCK4/LHuBw/zgqOuQrJclia6satFUlLHq3vAmSiQwTE+PMX36GgDtArAm3HL+bC89+h1KnxMTQmNRqBPwjpAs7NITWoWvA43RTq4DTbaJZabFbjaFRZ7Fb/CgdN7PrpxieOER2ZUPiNcZGj7OzdY1Qf1h+6KvJGHqDQrld5cChl3Hl6jlqzTh2uwWLwU0hm8HjNrK1nuTdf/U1uanIItBk4M//4BF8Thu5ZJZqsSEd0z1H8N7i9IsiUsTcR4bKy11F00sWkYbzLn0DXmKJFJ/7z+fY3H0RQ9M/FORDH/0zdtZXUBsVvJ4Riso6Z2efI+oew2n0EInup55OcfrSLMF+wUpsMuwK0mzUUYvV3Wyl3ijQrZbpNCxgt9GsFen3D7G8O0O+vILLNIja7kVdboK+S0tVQVOr43GaiccVkqksgclhMrFVfDYHxw6cIFkscfbyOWYvXuT2o4egayEQCcs8Y/RtlJoKmzdCpVTB6XOibVZRtFDMJXFrzVRzDVqKgeP33cZ3nn6SgD1IvRijSo2Q0HulGjJT0i0yjrUWOTa+/85X8MzPvkupvk0qvYpVb6TVttPSG7Cjptxuky/GUTQWxofGaZTjMt4xvhXj6KGbaVSsFDO76G0tFJuWuZUnGfcex2kcIFndpq0GS13B6XYxHDqO0tWTzK3Tbll49pnn+aVXPoxCg1KzTXp7iTe9/TEKxR5Rf/rld3DkdfehF+yqVhu/M4hBK3fX3khHpe3xRYXQuyU2vJYsAOUGKJlndWn+qNSbMp2hh6B6sfshvhZieekoFxq7ThuTzYLJouerv//3tGq9A8rb3n4fB6YP43Z6uLQ4jx6FvrFpNlcvSfNAM9/CarEzOHGIzY0FvA4PlW6LbquMzQSpcoNAcFqKvq0erzTetHYKBEN+dmopxJq5PrPI7tY2L3/gYXloGhwfZG7mBTQGJ0Z3lHhqkd30MkMjR9jd3sVtVssxY2G7JGH4hXaT++98iG9/998kqN1p7mNx5gXGD0zKScCQ14/TEuHU+W9xyy0vY+HaMivljOyi3H7HFJG2nQH7NFl7ne8+/QP+9zs/daNQeN1jb0FrNlJpNKi3BBREPK53ifaetgcN/u/F3os///l+YA8q3HsvIL8a5/nPisMODAwF+H/e9WuUG23CJidWvZamy0eqsCth2la3FjNqPOYINpeNWDJPupXBbncyGR7h+XPP4wmNMDF4kGp5jXSujVFrYzu+wXZ1E6uxRdjlpSPc9ztzRIM309WVmF8XGashqUdVh/tQx3N0GkWWY8vkqyamXH38+MJVXv7KIzRKOWZzVX7n5b/D0tVTrOSXZcJLJVOlY4JBZ1AmwhgtCgkhERLyh+2CNEeEvGH09TpVVVsWdx3dLui1BFwTVHdrTE8e5Ps/+i4mbY5K08adR+9lKX6FcquE3R6RUh2bRku2W6LZrvGFDz/D0l6x/tUPP87R8UOS+yeKAWFkEIcvIcGSLN4X+Ty94L4XPXU3Ork9Us/eAUnApiX0W8Pb/voPWBVUCOBvP/oWbrl5mnymKnl0Slfw9hQ24lfxekdoNJJk0w3sTjd9tgEKjTXUzY4suBYSSxyYvJVuvUqlkiFbrZBIpRge6adc7MiYNylZqzcYGu5jZ2uNbKmNqpOXo3G13oDb5mds6iCxtUt4TCa+9rVzfPNbPZj4oX2H+Lt3flDuA2aDXnYBNXuaR9Htly7fRkPioVpKF4/bg9Fo6On/BDR6r2sqCj9xzcTza2L0LhsPCk/97Ek+8On3ydcSXcAvfuH9dNQVikqGdrGDqdlCbWqRrmvxOl3sZBMMiJjZWJJSSxiKqpiaOqKhUTQdA0OjA3z7mSegq+GYmBwmtsBuwWk00S2U2G7m8QX7GdZb+Mml87RUWqIDUToaAyF7H0o7I2HZDquP5dgilLP4HT489gCqz375zYqq2SZXbHLs8F2YtXp2dhcodzuMjt4kK1FNq8G5nz3PTTfdxGLsWTyemxjod7J87QotQ0Hm1yp1IzbrIP6+KJfOfwNLx0+9s4OhY6Ns0TB/fptPf7wXyTI2EObtr3+Idr0uafui+BMByz1n0vUMQSH2FBFLKvnmiHO4GAF/8dvP33Bwvusv34QroGMgPEGtsSXfjGw2SyQ4SLNl49rWFUYjfnKlLh6XA42i4Ha7mV18Hp22iEVtwukfplqpsx5PMBhw0u0acRq01LTCtGCnFMtTiMXp23crK7tXCfnMNEta6oUCDpcTjbqNwRBF1arTrpQw9vexlFljwGpE06xQ6eioixzBYhuNSsGl07KSSaO2mZgcjdCsiRiaNna3mUtXZwj6IyjtAoIwOT30ErRaNc8tfotKBbLJPDVVjIceeiMrM9tYLDUWdq4xZu3DZNSymMoQ6I/QKhVQt434giGcdh/bsXWsFgd1gdkoxOSY0OPqY3lpnQceeQPV7Bq1WoLlzXn8oTsY6utjc/kULZMVTbsoR+vj4+Mo7QbZ3RhBb4RUvkpS8LNsDsr6IpXCDGPBezGbIuTrCdZSG9gEi75tQKUXmZsRearaWltmcmQQm8FIrKaQSxUIBmxUiglxPkTp6LHYDaxurTAwOM652UX+6X1fpVqty3unL+jiT974EAa1inwyS63RE/i/COq4fkrdA0cLD4hGv+ckF94w0WHuAYFb3RZTU6PUqhX++evP8OzFF/OJLRYTr3ntLRiDJe6547U4jX6eOvVJpsQYvqChoM4xFHWyPheno9PjtDiYDIfY2U7iGhmj0ClJw4pSTLNv6BDnFufoqspM9E9JgfPl2Wfoagx0dS1aWY100usMTVxGEwODt/CjMz+SWrPl+XNyEzfpzD2huE7F089+g9FogKnwYb7/g2cZOHiU6SMHWVk/j9IsU+pqqObqNKoZThw5KTsCNpcbndpAam0Dp1GH0xsknquwtr3C/ulDrO+u0ucWmjA92UqdbiXN5MgIK8UGw6FxVlYvSXTGbixJo7WL225nsO8AlUqDVrlDvhGTndDxiZNSJjLg7cPj6qfSqPH9/9yg1ozx5jc/irbdYGHjFFuFEsNjN1Msx0mulhkOhugY8zJq8qaREyynVohncxg2G4RHI6g7apz+IH/8rg9w5oXe+NHqdfLwe9/U+7tpNZhVBmxGO4rSQSXArdJEtmfeEIt1oyEPnUIHKBdvmenZIlcqUm9dT67Y2wMl9LkHJtDsuVg73SZWp01uUmtnr3D2sz0pit/r4l1/87vsHx/GbTaysHWNiHecssrEyuoZuSkGLAE8Rjt2v4+L82eIhkfkZ1KkDgnh91wqgdYdxdEps5NYxxLwQVElMUa+wRAlITnZWCefyzAxOo3DFmHs4BGeevIzJDNlPIIM0Clg7VToam3UDXoZLWZolthcSBMWzvFGioHoFEpXzfL6HHa3h9XNFwjbQ4TsQ3IMaLX6qZa2cDv2cerc03h8ToLBKS6snuO1d74aQ1HPlfwFstUcn/mHbzFzrfeZGT95mFt+5aXkq1XaIrFQMjN6UNwbMOH/S+V3XXN2Y+y4N4qX3Se5MWuoJlM896F/ld/B57Xx+CffQ76r4/zsGW6bnCZeK1PTNqjtVKh1sui9BtwGP36fm0a1I0e4ep2JAdcoO4m4nFokEmmmIoNc2nqO5ZkEJ287wczWC6A2Md4XpKurk9ktyezt2265n3MLZ3HanZTiWYx9AwwY1BRSWQr5BhupBL/50teysLVAupMhFV+n2dTIdAaPz0e1XcSvV5Fvlbm6laCVbnLgyDGM+iaLyRXUdjVuxYtSERFdt8oJiJCgrG+vcnhyhFwlg8cfolbtkM4UKRYaRF0RDFYT5USGbL1Ov8yrAAAgAElEQVSI1e1nPTbPUHgAh9pIvLWE1RDhg+/5FkuLPUj64x/6V26bPi7dvkIKIXRsYsQoCkDB/us9er7tXvV3XZt5PdXlehxnj8MqzFTCJKVRa/nUv32cb/3wm/I7PPrLL2HqcIDBQJhatSXH6JMHTrC5tYDT3k+9uiMRJqNT06RTc4wNDZBbV6QWNlZf55Z9N1GutjCanawtrVPvZjEZLVh0ASx2Jw1Vi1IthlnroFPOkhA4MXcds8GJxewltZPFYDfh9Dnopmukdpu84y8/e+MO/OcPfFkW2sKwFA4EcVit8pAo4yEVQQpoURUj/ZbYuzwYDUZ5+Ov9I9YNIVnrSPyOMM40W6J2EY0l0f2GN7z9tTe6gK969V287rX3kW3sUM4XGfcMSQxUXm1np7BIp1yUhxm7U4OxbURvEclgJuoNFYPRYZRqh662xtzVOQY9AQoi8tXtoc9hYGljTZq/bhq7mVa+yjde+AmVaoGjt96EUe/F0jaRy29isNgIBQa5unIJYz1DyB+lUdWgeuIb71Uc+hCxeoz1eA/menziIGs7W7g9U6g7cfkB3NhcIxIZpqi6gFo3Qj2vIRzUUM7H2M7EEWpyt4jSsQxRyifQ62xcmPsu0weOS37g0sU0//r4c/INuPXQBL/+4MkeNVtcUEWRFG5RXV+Pp+mJsHuaHOHoE3gGwbB6xwd7p0Dx+NgX/5R2KY2wCAmwo3DPmu0RitkMo4MBCaUVqR0CkppK7uK2eWQE3YGRYTqtKqvZeRSzDhviFLHL+NAYSxvXGOiL0tQqiIagsdJlZnGeQ7feS7OeIZ2KYXMF6dbreJ2DNGsFCkqByaF9rJyfxxKOsFvYYcjUxaE1kte3yYrqrVxnJ5Hg4bse4eyFS2SaJQ4ePghVDXVh4R7qY/3aAgaNmIE3sHS6tO02tlY3sQWc5AtJGSq+m17g2MFXEN9IoNY00ZkCnNg3RGJnhss7S9iCfXix4TLaiLeSdGsdOQoWTuRYJotJo6aY2MYbHOJafIWX3f8GiSroNxvYTCyQKymYdCaqOoGQ2MXYtcuorf3j9xHbEeaYDqNDY5Sqm6ysLkh3Xa6xRq2cIOo8gccR5MLc8+htDjxOK8aCkK3pyKjUtBt1vNoOZm8AryHAuhB1KwW6VDCZ9eTzTewOETPXRaTXKYpgeG3KhIevfP5p6nvdlmjQwzve9KD8s+SSBdmS7wnOX4QHXdcB9qZIOqkD7DlCe8HsckQlQodVWkYGgtisOp786Rm+8l8XfmEkPHk4yJ+/+00YdUEZA2gSDDGXwIxkxa2LztHl/JVN+oKjeKxq6jWFpsqKxa6mWSpRUzeweUMkV3ZQUQGtnsHQfuxuE3PzPyXim6CFnvmlK/htPsaGR2moLWgsbdbnBbg2LSUIQnspxlROj1VGhdHsELIMs7VxhYrBgsZgplAQ8oP9XFh8QS4qXkMQjVktY4x0JpvEAw30BfGaLHLk8+OzP8bucXJg7DY6XQ0725fweiL4TZPEN88SPjBKPJZnYfEqfl8Qp8dJLl2CZpPp/aNyod2IZbDrTayvXiEcsaHVR7m4+FMOTB+VjmsBXr3wk23uuGWK4fGjqA1qOeb+0elvMLO9w4GRg/z07A+JjEUYCwwS303QZ/NicNjxu2w4/X7m51aYGjjMRz79BT7yiV4RIB6v/8d3ovdbEe++VWvGbXWhEYlBYu0QTV+tDkW8SUL7J4q+ZlMKvgX5XxR/YrEW3T8BfxVE/57URDhXr7c96BnT9iIp1Rqh5XFIjcqzn/o6a6euyD/Hww/fTPSwj9FBHwcHjzA7d4WX3/dbrMcSFCorZJIpdjY3iXjdWAxO9EEtG9sxCewtt2ocGT3GD59/itDgNP0+L7nytjReuLUiaqyBxelHrWqhVWqYDEZajRoWswOvf4Qvf/Nx7j5xK7VsjN1CirG+KLuFDHZHiGGXiyUxiq6ILrAancXE6kYMm81Po9siMuDizAtP8fJHfofGTpHc9jL7D9zCRinFUz85S79LK6cqA6ERzp7+GQHPgBBeo7WpycYLJFMlPv+xHp9PPF79vt9DZTJKg15HOoD3DmF7I/gXB4s3fsteufH/iQzuFe6yeBfXXwdahe//2Ydv/MaPfuRPSSTibOcWOXj4KJfOn5Id10PRY2xuzqOLRGjtbjM0NEEj0yDV2GTs0CiZrTS1WgON0YrVakWnLrEcmyHg24+u3SITj+MOjHF+7hTHj90s0VXFeIqpiVuY2zmPxdJHJZuiRIu79r+Ep378XxgcTixaeGD/q7iw+gIFRaA9LEw6nZxZP0fHZiNq9pFaW6LjbsmkrLn5RXQaB4oYMzpdDA+EsRbUXF18Ht/wPbJhsbjzfcxmExF1WLJZ9V4HsdU1Kq0cCztLlPNt+oIj3HvHbVxZnGV7N43F3JaTOuFg1XQKqFUGPvb3zzBzpYck+exjn+Nlt95FvV6X+61gadardcnibe1BjOVaKtfNF4v3Gyi2PYe83JpFg2aP3Ss+N2cuneY9H32PfJ2pfVH+4PdPEh2Z4NKVc/SPTKC12tjeiMls5YP7DpNY36Iv0o/erZDe2mH52gto/Doq1SaD9j4ioYOsJAvk4lfJ1LLoVUbcRgc6u4OlzUWGxgTU3oNGV+DK4nnGgkfR46akElKJJu1yHV3ETtAQwIiNj3z4K/zkxz3d8L233887f/d/SwyO3WImHAyhEXuCBD2LTn+XhpgOVGsyYlPUF8I1LXExohMojSOifBH6w7YMshDaQPHfRkfhB88+yT98+r3ytcxmA4+973fR2VXYBDvZFiaTW2c5n8dq0eI0W8lsbdHRitCFQRrFJlqVlbq2TqueYzh6CINVz9qiyE3XUKqXMIs4vHaVnfiGlA7tH72T03MzbJaXOdQ/gc8bkX/OfDFGvdxlIDJOuVOXxAZTtc3w+AQ6gxrVh//pzUpLZ0DlcJBZu0ghv8adL3kUk3OYZ5/8DuMTk0R0Vln5ntsW7lAtDxx/mMTmVdwhPRFfgLPnVnCHA+SLqwzYQiwtFNgpJcgXEjzy6GtIbi/z+Je/x3e/2zu5v/Kem3no5HFUakWOqkrl8p77qCt1OvIGFHZvmdwuYll6hWAsX+KTX3ta/j+v38Vvv+UEg5FbyaXS7BuBzY0C/n7hDtNi03e5ujBH26IQ6hukk2vJD1tDBbfddRfnLz0jkSnC3LAvdJxOOc1GYhdv1IPeZBSUXirVhnSEqbvgDwtGlpHzV85hNGkZ9A+TrTcx1yuS/2Q0eBkJRFjZXCBdKuAVWaWhEJ1ilmatSreVJV6tEQ0cptGssLUyi83bj0h2Dwd8LG+uMj0+yc7WjIRT9/um2CivEQo5Uau8xOMrhCNeNra3GOnrOaGElkeYPyYmxmh0GrJdrm7qaOFkcuogjXgWg7XK9vaiRMn4BvvZ2diVHMBW28np2ee55/ZXyZb65uYMW8WreGxRcqkSZocJfb2C0+uX3KNcpk4gFKbVVhPwuSkVNzFiYjW1SL2ZRlFbaOTbeKwhcqVtaVroqKvUc01qWg2x9BaHJ4/j7JpIUURpmrFqrDJFYnbhgjQ9aPQmVBpx3UVUXV2OxpVuQabRnD41xzf/5eKNDaA/7OWtv34PSrXnIm/vOdJ6Z9YX07iFiFyICdQiR1l+JT2e8h4TC2BbaWLUGTg0PQbdJvPL63z668+xFc/ceK13PvYqBkZdtKpWzDoX2mYLq0EYS8pEJo7x458+Q6fV4oF77mRnOyYFwV6nkd2FRZaSO/jHR6nGG+wfHmYj+QJqgwNtN8RI0Mb21jo1vZWGKoVNdLGsHmr1NrV8Gb1Sp4WZqkhjcZp6mcjqGo2qAZ/dy9b8MoOjfbT0YtSgxmBw0CyqSObjdASGpGujYa1i0NvxioSeTpGFayscnLqHRGaN7/70o9x/369y4ugjzF19Ho/ZQCxTwazy0i4nUMJGjtr3kdjdoNpoEx3ykI/HsBMi3D/I6bmzKCYLNVWXxM4CkxNRlLIZlVLh0s469qANh9orTUZOnYpapyXBvNaOm9TKMqfnT3HIP0nCnMLqNjNiOcBaao1mK8Gx4TsZ238zil7Dqe/9DJ3XzaOPvk5u3uJx6FV3cvS1D8is4kajhs/iw6Q3yDGuWox9BTlArZOZqm2hT67Xeid8pXsj+F7ojoX5QyKo9mQC8ti515IS94jw/UrDiArJAnX7naTiSb75tg/duD8+8vHfp6Wpodd2cGsGQaPn4InbiWdSbG1dxKV1srY2SzQaxiY0QPUsyWKBne116bAWnbiN1TnuOP4ghVpOirddRgemlpnNfIrBwX5c3ggbOwLwHmZjbQun2UPI52Xx6izBPh+x5QtYgz6cjgBzyytEB8Yo5DK4vSaKmRwrO3E5VhZILo0lTFOtMBQykkgJrtoROvm0TKMQOuqPfOYzvOo3fhltF5mHO+T3MKDr4+rSEvqgjfhmUgLqb7vnET70d5/m2kwvZWLsjkMcffW9VBsiJ1V0U4RhpjcGvpGn8t8MIT9fFO5x3HvXdc+NLYsQ4SxWa/jpY5+nli/JX37vP/0GfuH4bqnpOiy8cOEMajH2m7iJ0naMYqLN5KQbXyjMMesES+U1LuevMhWMyC693hMiYDKTLC6xGytj0vvJpTYZDI8TifZzfu7HnLj5UeKZ89TSZcKR/bww8yOKVRUDPr+Euh+beoAfPvsNLl37EQNjd0OjQMDZj8WpYn5jgSPD+3ju9Bn69/kYstrJpysoJgNud590++6ux2W+tiHgw6bRc6jvCF8//wQds5V7D9zM5YWfoNNosFmCqPUOTCoddmFE0AjUSZnY/AqOgShGt4t6Lk2z2kSxaiQ0zahp4bdF2d1Z5FMfO8XqQo97+on3fpJX3P1yapUePLpar1Cr1ik36rKTJe5/OVER+mlBg/55WWzvjblRnIufiamdRqOXWDThWn7NW37pxufiH774BlwGN/GdHq5sK7WEy2aXcP9IaJSQVyX13p6+fTSLdeavnaFjKqBR1xkOHWRy4BF+dvEJ1CRIpCoY1ArRUEiSJsrFbfpHJuloHBS3t4iXVhgemyaTSBOKhsll0+zsrnL46ENoRESe1cIzz13mQ+/rHSCtFitffOxL2KwOKTMIeX3YzCY55hVGD3FfiszycqWCTq/H4XD0MDDXi8A9DFmnJQwhvftdHiq7YhzckYayP33/H3B1zxEssqpf8RvHcZgdDPon2Ymt9qI/TWFGAmMYu21m4hu43G7yKaEfdmDWtChXUrRVFtLlFAF3EKfZKHWQgscsTD8NRchXtgiHj3L2ygLqapyA28/YwWNsF5JoKx3GRgYppkrkEYi8BIZWjUpLhTcURfWRz/2ZUkrPkym2pbZpIOpkwDlGpqPhwsJTTAyNSFTE7s6unH2XilUCAS/hwBQme55Sy8iE9zi51BJ5McO3qsmt56jUd6joNUwNHMLcLvKH7/wo83tW9Hf8j9cwPTJEW7jxbrRcGxIe26jV9kLWe/eRuOiyr6NWM7+Z4CtP9oTAB45McufdeslhM6gsGNVa1pMb9E0cw6xvYW2bOX3qBaZvPoLGrCfgivLEE5/E5Q5g03jYSZ3BMzgKTQPj/mlKyS0qIo7HEmA7s0nUM4qirctiTqR7COffqHDvrF0gUY4z6DmIySA2IxEyn2M5t8W+idvo1hQ0rSLNbB29yUldr2Fh5YrU7Q1HA3SKCiaXj9jqAjNrlxFk0KnJMYKaAX72wjUOHe4nubqMyRWWoFB3BEq5MrVyhUhkTHY7+h3DZOPbmH0mVra3ZbfMbLKjUJB6C7+tn3RyHZNVQ8g/LmNlSrUUOSl4b2NzaAg4h9lYO4PeFWQkdBcmTYmZ9Rnq3Taqxjr7Bu+mIFJLqMskhlJ1hwMHb6JcapHIzBL0+dnezOAOmHHbLTw/+zO04mRUhrB/ioDDhaIxcy15mmQty90Tt8pCpJots7S5LrtwYyNHKbfKqJQmxVyW/kif3OBF4VeoZsnmY/gj/eSKDba2FliY2ebr/3z+xgITDbp562vuoincWJ2OBJj+/Dip1/HTolKJjX/PFCDGFiLkvCscb2q5yIlumN1uZmJUQMDLZIsVvvRf5zg/0+NaHbgpwmPvf4R0sY3VMoiqnGV1ZwmrLsDdD/0uP37mceI7SxyYOomiE/D0HWz6AFFvmK1rp6kqSarmAB7rII3SFYqlJJPD91NqpOmWKqwn0wz2D2HQ1VFrRCFjo1UpsR2PgbFEu1NGaesJOEfJ17bptIxMD++nlctTtYJWq2d3rYA3EsJorHPh0kUCNh/1WgqjNYBXRNltpzCZrLI49wTdWHROaChgcEg9WdSux2Uw0HY6aDfUrFz+PqahERKxJrdMHJFxdh2jiplrFzg+IjKRqzy3dIpBXxS3UTCsdDLxRGfwEegPcfXScxgsarrqKh11AJdngLPnvi5NECKBJ59r0dJ1iQT8tFMp1vNLBEeP0Wd20NYX2V6sEu0f4ZETt/CTJ7/N/3z/P7K+3HMyugeCvOFDf9wb/6sVrCojNoMDqRvWqeiK91UUy2JDEwWf6P41mrLjK9awlmB3CY2PYJ8JU8geB0wWHT1y8fU5MCgdiX9od1r4gj40IjXoqec594Xvyj9LJOLmS19+jFwpTjy1ic82ii/QL7+3SWUnk5klYh/EoK5yZfEclY4Ii6zSaasQ0lClXcFo7FLOtRgfv4dsfYmSmGCED5PO7tBRWtIlXxCCc42GRrmDSWegmEgxERkgVlhhIbOLT2Wk/8Cg1EmKAtFls9E2uLCrmxSTWyyKtAlniPp2jmN33UZTr2Xp1Hn2HzhEpV2hUchisjnkhtxqtAkM9ZPYyeL0+ljffY6bp04yu7go19EBd4SzCz9g4sD9rF5c5f/81SdufCZf/f4/pKVV024rexnBvV/6eSTMdUNIT9jz37S715+8180Xkx+pv0TDC5/9D7JrPePJm/7Xw7z6FQ8yM/ecZJztG9uPaj3FZrbN5eVVTg4fwT3sol7I8XuvfSsra9d4ev6UZKFGXVHiO7uoPBUWZk7R7bo4OHKYdC5NoSnkPXkOT4cwOKMU0utoFRXN/5er946T9CrPtK/KOYeu0NU5h8lZGkmjhAgyQWSzC9/axp9xWK9x/Ha92GCSwZhkjDG2cQCTZDAoo4A0UaPJPT2dc6jqyjmH/Z1TPSP2q/9mpqempt73Pec5z3Pf193owOaAc9d+Sp9nhM7OCVKlLOuJy7QiVVSeDrQ6BbVagW7HEOuLV9BYfcRbYRwGK5V8RWa2JnI5RsePk8nMkC0mMWsD+AIjbYmDWsv5qXMYvRZ6Pb1MLZ6HZgarxUXI3IlRayRaTMg4OkVTJzWzSxtXMer0WBQWzG6/dHqazVZqqjyZFZFyk+WHj19lfnpbfm9f+tiX+aX73kKrIZ6DCuVqiXKxQq5yO4yh7YYVB2WB2boNRr99sJZqrF1d5m29rEjCEPu0uEYf+bMP39EB/tZH72NozxjpaJRDR+8hHEvQrDRQasVYMsfe8W4Z55cWRo/cNjajl1hyiXJ9G6tjHxaVlXM3nqUzOIhGY6KUjOEPdtGqt7C06ixubbJdXsbfcKG2Wgnn4xgMLQZ797G5MYfeasZt7SMe2aRhaJBvafjER74mdYLiJcwgb7j7jbK5ZTWa8LvdMi1SpAEpVSrZ0SsXS/L/63A6pCRN/KzoBIoCrw3RbkgsjGiSiAJaZIsLnE6tqeD63FX+8FO/fefZ+OzXfhNFqYDDoUFn8LMTW8btcJNXlvBZPAgwlaaup5WJs1EpyQhYAZoX+2G5sI1B50RvtxNOrOExhsiGY+jdTrRG0VkMUUjEcdXrNJ1BXL4AZy+9SGfQQyaexqFxsZ5Pc3y8h1ohRb7aZDuVRPHJv3l3y6L1EkmtMtIziDFrZCsRRhuyIGQxJtSoFE15eve7HcTTNdLJLUIDw1QqNbKxHcZ7JuUI1+Ho4ebMJdApqdQMGHVRqUMaP/ggv/rLH2d1qc0i+rPf/q94bGbpxlRrjBLMmskIFlpemijEKUQsuu0xgKS5ydiWTLHIX/3r8/I9LGYTf/JX70ZR0XJici8XhHW/twOHpZ9kappMNgVFBcP9+9nJblFrGFE302wtTqMSLkCllpwqhclk4ci+N+O09chW/9zqRSp6EYunYP/YXmbn51hPr+A2Wgj6htlJFYjF5vB6LXit+1heWaTT66FiKBDLLlAtGdg7dBc7y7N4g73oDWZmrt/AZjXistaoNkxgsKNolVnYvkKlHqdVt3Fk8o2cPvMkoc5erGYL9RJUKi1y9bU2UDZeYWx8LxvrUaLhJHtPHKSQKxKJR9hY3+bE+BjbsXXS+hrmCgQ0dtJiHKapo1GKIX5LoikEWFfQyB12Ky5/L2sboqMZpKdrD69dfRVlo8BQKMBaZJWevkHKNSuleJZje0UOMKwnFnEHu0jnS2xFLnOs/yQGk58zl5+j1tpE2RDyax3DI8eIpla4dvMsw4Pj7Nl/L+loiXRqiVIpDw07eXUabb2B3W5DV7dg8NpZXl7lcN8QKr2Fc9dfxmXppq4qEC6tkZxbIRO28o/fej33tbPDyW++9S5qTaFhER0HoUupt8dPuyLy1wOm2r8n2vuyOJDOTmGTqVGtNujweAh1uSkUUkwvRfnSLjpAp1fz5MtfpKmqc3PmCl06G8qimes7NxnqP8x2eBWUedIZDUePHuXCq+do1svcdfIUV16dxhPw4fG4iIXb3dfttUX6evrl5tfQiLHcDOGVGPfecw/bqQ2UxSrJXB5NVY3Kp8dv1uD3dlOMpYhVimyJHGZHh8yE7Qr28ZPzP8GlM8lTtRBAXzr9PJ6Qj1KpRrMao8M/zOzc8zQNTmw2D0ZLiwHvUaKlGvn0Nsur0xzYd4AR9ziLazHGDt/H1Ve/h1FVYiunwazSomtWaBhrLM0skcwX6Q0GsXtCdAfcvPjqy5w8foyZSzfpn9jLUy+9yIn9B3CYbPLUr/f62Vmdw2koY9S4yDQUXLuxwqE+LxVdlQcGf5nV6GUi2jLZtQg97m6mbp3G5R/m0bt/ma//89/xl1/6zp2F9B2f+W1cPZ2yuBOFf8DsaWMdNG3wt0KllYci0f1riagn4f6Vur+2/k/on7LFguR3VSX7pc0fbRcmv+CA3AWNC6yJVq3CF3BTrJV56QvfZetaG/T66Fv38pZH7kWha5CrV7ELfY/aKOOZXj1/DqWyiHDhDLotqCpZZjc2JdeuP9TF/EYEhU1FprTeJhjoDcRjKbmxFyp1BvpHqcVibUaZyozGbmRzZRGTIU8imWGs5xinL53G19eBR+clKu4dcxtDI+K81LUy5WqBQauH9XyMFdEZTrfo7O5B59Kwsxyn3x+QGebC1KJv6kgXk1jNoyiqZVYKN6nnqricfWQaW5gNnZgVNuxuGzNzt7BqHSwu3uKnPznD2nK7Yz54z372vfMUxUJVGkHEcyaNNLt1tWgoSYj7rs9GuoB3uyl3Mr3bHuBdUUfbCCie29nHn2f7ykz7UDbZxYc/+m7K1RRX5qYY6hpmMNjF+mZaHkh+5X2/xw9f/hb1bJQTEw/Lru96epnN2DZep5dEdItKMUZC5GgrtKi9A6SS8/T6R5maPo9/zyiNbJO+YIjlpVWp3RrumeTa7LMEA30c3PcI4dwSs3NToFbSHRxh/sZZipYae/0HaNVaLEYWydaSOA1Oet3DRLbWSOWX6OzrR2fwsLw0R3BwhNhyGp+xG51Pz40bz2B09qDVuIiunMakseFyhBic7KOaM0ptrs5pYjtTIp/dxmFWk0tm0WoNqIxO0InKJEU0nMbu8NFqxPnGF84yM9OOgvvKJ77Kqf2nsJnU5MpVauUS5VK7A1gVz8rtJ0B2AMV1en31bEuyRD3Uzm++vT+3O+Tt6M2/++7X+dFz7dzmt73nbt7w9mMsLl+jp/9eRkO9hNfniFQKwmrBA4feznYsTLEcZ2d7C7NOg96k4sbsJfr6eun1H2Tm1nnJf21k84SGJgkFBpm+fo6ugJe0ykB6Z0UaDldv3iRe2ObA6N10BoY4f+M0Pm8vToeH15Z/xmDvMGuzCyxP5fjil78nP1+Hx8c//eW3UCMcvk18bq9EkUk4tEItJwbC6Ss0gSaLue1JkAfENkNR/LnIvReFojhY3h4BFyvVtoxIpeYPPvV6F/D+U0d4x9vHGeidoFhuUajvYHHoWQtvcXjwbpKJLNHqFgNGFzcWV2m6NVSjOSnfKmTSdPYM0NsTZGdtmXgiTbOSQGU0ovH2YKq5URRusZGrMbrvARGMQiS+wXp4FY2Ie/RYKeTTONR+0DtoOmtcee3nKP7sK+9rCWK7VW9k2OslGy2zEUvQMOUxW0X2XgGfPYRO7WEzNkcpV8PlGUTvyBF0ThJZ2sLsUbC+vsZI7wRra2sk00nJybK59AS6JthcX+JD7/3YnQX8mW9+ms3tCMlkRrZbheNGOIlE8Sfqb3mS341qEhBo2YdWtPB5Xfzp1x4nlszI9/q1//dd6IwF9g71Yw2IaJcBwlvr5DJzdBi68Q4H2FiJYbea+PnFn3D8xINkN9Ikc1PYAyHAiqlRx9nZRSbcQqsTN3aWyE6O6c0rHD9yHzrhPMzNUsqqsQV6SZRWQGQRWr2ksy0qtYaEAA/1nSBVWCaVmaHD3cvC3CYn7n2U9Y1l1FU9AU0VIWXZrjRZ3VjlxIG75AKSzC/gM+1hazVJMODDoLOTbubwB1xs3piiYY3jNHRKbVmmkkBfsNE7MMh6Pou2kUVTLaPWu1DrFEwtXpZW9tFgD9qaisXtlGxdd/VapVZOdIEG9w+ztLBItVjA7DKQylfp9x9gu5AivT7P0ZFxXrj6GmZ3A3eng8K2kvHxCTock8zPvsieoSNYDX6+959fl3gRj9pCoaWlbjTxg59+l1On7qFa2qFWKBIIDNIsazA73TRUFalfsXnMNDUaOsxepm+dYaWV8p4AACAASURBVM/EEeo1DTuCiRTUE17dIpUuMb7/HprFLC+ffYbgQC8aRY5yeQejYpCl6Thf+urrBcFQVwe/8qbDFESGZUsUgI3XkxzEYiVbyG3EkHiARadQ3FVqlSiLhRmkgkqpkXDUUMiL3amX8WEf/fQP7sCi//df/A779g6SbkzRKiZQFK3kW+Lv2fHZvMSjCbr7e4ikM+RLedQKJScOHuMzX/kkXa4O7B43VZUOq8mKHhU+t0uOCCdHDhNbn6LSqlMzGCGfZWt7EatZL0+hLb0BX8cwmrqZeGyNhrbd2Qp0OtgIZ+nz9kgURaGpwVhW4zKrMXeHZHTe7MIFGZ906OAjTJ15GZtFjMJVVAwGCR1OZuMMdO4jWdjGajVLEbFG76BhdhHduU6fw0AsUkNrU2NUOVAaWzQLRbLpUtt0tJ1k//BBrm8+TSAUJLOhketIJHoVi9WHz3ucWjOGprTCVjrDxOSDOPVazlx6GrPeQ3eHG1vvJGdeO02jXkajUDMsQO0SV5DCaRvgP07/nH/95ksUCm0T0In3P8rwIwflSVtvNsksUZvGJEeECq2gWosivx1Qr2i2Cz8xyhHTBuEAFhDoYqkssS8VsebszibbBaD08b3eANxdscTa5HBYMNhM5FJpfvCRz91Zy/78r38ZVaVMV1+QdAOs1k5MTaVMPokmE7IrPj9zg7c88j7MGhfPPPN9WuoGVq+fZDohBd/lwhomV5fsvq8uzVOu57BqrezrPyxdKKIDEG22WN2Y49j+u1jZukomssJY913MLbzCVibFAwfeST6XI17ZknFY4WSRnEJJanGK+w/fRaoY49zcCxIhosKPxW6jnBccMrWE3dstbgxGJ6VSjlZdhdqkJ12KYVTraeR1pOtbmEw+CpEM+8Z7mF8sEi0uUm6kqEYqfPWr7WQd8XrHZ39XQpdzEk3Udt3LkdqusaadIdtmBYrX7R6gLL93R8S3zaiiqLg9Pl576TWWXmg7OYcGOjj50AS9Yzbcrg6ZubsZuUoqruMjH/kMV6fPE95cwNbUYzVY8Xd7ePnKGYx6M6p8ku4eH7qOfjZWLqKsq1mIzNJoCozKCUqFbbJlUbTu4LN2o1KViSRUeIL9Mg0rX2pisCjIRDbQKq3s5BN4vT2UBEtXW+bI+HESOxHSmRgtnQ4VNVx2P6XqDl6ng/h2Gl9glHB2hdhWjbccup/nr/8Mr7ubbCpNqRGjrjLQKqU44hyl0tQSaeRRWb2EfFYZc3hj7hrDw92k8zkyyRgOawizy4Re7+Hq9RcoF7fx+QfRm1V88X8+x/JCG9z9jc99gxH/GN0hP+W8gJ+XEdFngntXErFo4jkQ16bd6rtzTXdX0Hb3b5e9+guK611znZJzl8/w8a/+mfx7PQM+3vvhY7g9FhQKFw+ffJeM2hMIJGW9js3j4dUbr7J34jBLczNo1WUGu8dxO3xEI4toWnqsNiWzc3MycKFn7CDd3m5mb5zB69YTa7QoF1U4DUYSmQgum518w0xXKMj0yiWqBQUGq1JqDi0tG8lkDJ3BzX//9U/eSZv63P/6ApP9kxLiLJh/Qa8HnYgulYdCMS0SdUkTvVF/RyMs8+h3C0AxApeGMrHGyFSVJmUxYRAmm2aLm3PX+INf6AJ+57ufocNlIZVISm32pujyKzW4nAHysSQNbZ4xt5edpS1KejU6rYmlrKCY2Al5h9BQJ5HZoNiqQ6mE1WampTVjqdupFZfJaZz0j91NJROW+0KyXMDjsOEw6rGq1cyvrmDt6CGVidGsR1B8458/1vJ1eNA31NRzRTYzC0QqUQ7tv4vMepL5pXn2jBxF2SpzfSFKwKuko3uCcy+e5o33vJWaIcX8yhR6wbkRzsxKmkq5zlDPECqDRraqF+du8Tv/4+vypjAa9Hzhj3+d5dUl2ULVa9qZrfKEKCpr6UQSuoK2+KCt5xInexV+n5//ePFVnj3bHgOeOLqHD7znblLhKHvvPsH8Vhq3SkQhJWjZ3QRCe7g69Tz7DtzL8sIL6AQaQtHNnsnDzNy6JN00jYYOt7Yiyfwi71KEmwcCQzSqUdLxIvsOHiNfiTF9aZmevlES6WXy1TBYhJu6iVXvxaxVMhAcwqgPUSjEmJu9RGffIeyOfl6++h16zBpGXSNsFvJsRKMYTVXsvmFeu/g07/6l93Pm4k20jSKjXQPkVbCeTHL8wCEuX3ieIV8HK/EqLZOQmGwyNHmvTCtZuXAaQ2cfel2aZlGc/rdokJBpLSNjR1kN32Bj9Sqhrklsng65qGuUJmL5GE63h/DqDoNjTta3M3jsg8xv3ODW/AxHBgaolBfR2bsZ6zpOurIjXVzFconRPcfI5Mro9S2mrp7BbbKSLyaoKEwERZcnssBWNMnE6D1MTb2MyqnDZxiQN7a7x4xa00Kl1rG6sc54/xjRRARzXfDmIJNRMNIbIFFYlakV6rqLruEeVpdfQWcJsa/rMDOb5zDrzDiUvTxz9iz/8vevdwLffnIPB0ZCVMU4744wefcO2l3M2uaPdp6jNBcJcLBC8PnKEhciNhutXkuH3y41dd9/8jJPv9zWHR4+Osof/MEH0NjUsoMqtId1tZ6ttZvYLD4JUvf7etDpHFybe4FD+99CMaeikl1HlQ8TLxdZKOfp7x5kdeo6Po+ZntAAupIOjb5BXNEi16pBtISxIij2GZa0CfoNGoyuTrJ1M/XqDoXaBiadF23DwqX5y3zkPb/CjakpZlZi3H3oENtbc9icPaRjWW4uPMeJux+hpbVz8exFxoZ86EX2c7UijUbVjHAcTnJx5jz7x0akKNviHEZpspMtLuM0pHGbJmhJPpaCZFXwcyroWm23WrQckwaDTHkdrcVANVtn0BWikKxgcjt45erzPPb+P6S8tcXy1hRNhZFev4/NjRksdgc6Xw8DLj/ff+rr2IS4vlImFyvj8mm55+BRmfDwV194mqXlNlPL1ePnl7/wJyRFrqCqhV5hwGt2okYtC8CW6ADKor6dEC04aGLMJU/qAt0gcjtr4nRekQiJshzn3GlFtbsa/78CUIy2BPvLG3ChNmq59bPznP/7tvu3K+Tms1/6VYrZmpSvDAwdQqnUkIwv0enzYNBrOHvxCm++94OM7j3K4syrRBfnWFxbkCgoszAKFSty7ayYgmTjUSa7gixvz2Gyu2SKRTZT5uDJE6yt73Bl6iKPveFDRCLLLO5cpks/itqsJr56DY/Xz1wmi9miZ0CkvURjmCwWnjv/Mv29ffhCQYqFMGqBw6namVlbx9/j52D3OFcWzuO02ijmW9h0Trq6vEyvzqMRGlmdRaY/lWtlmdlsU9nJVXKkiwoM2ixRRRiPtY+/++RTLC21dWYDJ/dxl8gITiRRNNVSJyamOKK/tBs0hkpsrhK++wsdwNsFoEyiaJcXbUmHmAQpScwuc+3f2s+8CC948NQoex48SqAjxE56gWajwtE9pzh95VUZ1znUYeHCuefp8ovM8zLryZv4g2NYGk0i4jv230OmJDrTQss+QF1VJ72TIeAbJBJblqbI7kCAjkCI5154gr6BEZxmHemdqPyeEQxQfZJwbBmj3olNYSOZS0kDh9CEWfQ20oksJVUMjdKDSRS+qhrx+iZ9nfehzulYWr7JQHAAf3dIdqGuLS0TdArM1TpTSyLruI+jwxMYtSoaKoUc/5mdTnZyEUkRKGYjUK9waOJthHcKPH/m27gcWQ6MPcb84nWc3S4++4ffZ2VXPvGPX/gXBjq6sZit2AUTMZ+XCTgC1yXcwFXBVZX7bZsHeBvD839Xgrvd2d1rJH9WXGOVUmoKH/uNt9/58d/6q3cTNBjo8u5hcvQoT/78cfSOFm69m/H+E/zoye/RPxagXC6ys7EuzU1D44fo6/Zx/ufPMBHcw42FaWr6FtoOLy6FnlImgkmvlofeHt8gJRG5V9jAoHJSbpq5vP4qXqMKb6iHzfUUHm83Bo2KfDUtcXff/5cn+NEP25PE+07cxx9/+P9D2dLJ5lPA48JmNMmGU0sk/4iIxEYTtVYtD8+30QCyAJS5wOJwWZedQNFlbucECx1gTZJNhO78E1/+Y85fOSP/vd6+EJ/63K+io45eYWRp/RYI3JZBj7GpxRXqZWN6kS6Xg4wiy4B/gHMzl/B5/KjqFVTNCvF4gd6xYfLxCNVGnmJDxF52kkqtERo+QGfnEBtrMzKDPhmLSw9DX7CXjfBFMkVQGD00NZuoG1YUn//GB1uHOg6STWSoK8tkUmsUaZE3uCXoNTM3g9MVwmVTs7ydJV5YxWJ1sXL9HPcffhvmgRCrt2apiVBjt4eCIiMzUg+OP8RKeIlqVc3GQozPfbbt4OoNevngm+/GpNdKrUKjpWhzuRoCIlqkXG5nvQqDZrvf3JLFoFgEBL1+bmWLb/30FfledquZL/7Vf2dr7RZdI/vbYzyLikR4C5OtE0dfH6u3ztI/cIjV7VvyZJCMZuXD6LCb2V5a5fLcWZz9ftYyyxKnYtNryGtq0NJRyuswWcRYJsOesXEJbSwnKxjtWs7PvSTFm/lcjFDoMLV8jWu3LuNyOTkq2GctDT/98ffoHOug2+JhdX2FhqmGR+9ErYKK2ioh0qdOvJdPfeGPeP/734vX1MX1a6dJV5oEuj1kknMEHF28fP4SCucOx4behQItpUKEWjZGw2wEgwpFvEWVCA1VDmO5i87AGLc2rmJ1GDGaFGyn81hNblzGEOlCmYtTTzPQ0ylNDXVNHafXg6Fm4d9f+Ge6HAM8evw4F+YuMBoIkdZWyMbCPHLyfRgN3fz9977M0ZPHuHT+FU4efpBCLU4kV6eezxJ021gOr9LTMUKtlOTC1E16xofZnrmJyq7B6epmT/cE2UKGpc0tOgf3MHPmKbqNNmxOL2qjEb3FxWZ0GbNSI8d0dUNRaj76QneRTm3g6zCzupqkWitx9pUFvv/dNlpIcNI++t57UagF4V10+XbXoF0xufiVWNDk6U1s9GIsrlbJ054YCdZrDckI1OqN6AxabHaNjKP76Gdfdzl+61//iIYxidvaK7NaN9Jb9HVZ2Ymq6eoOkE3kGB0a5+xrT7CyFsPtddFhsjLq6GQltciUYFn5h1CUWzicPlxeNamVNfQ2HfGqhmhqDYPZzj7rYfK5Ja7nZhnQWCirtaxkWphMDYy2FOWUlTHfIW5tnePU0feRTOQ4d/MFBobdqPICUNpiJ5vCpTJSVauweDvIFnMYtAqM2Rq5upKaQodOY2Vq5jUqpgaPHjjK1vo0xlAfzVITu9XI+s4tqmU73d17UbVq1AplKqU42/kt7O5BnA4NS3PzOKxmEskcE+PDVFIJMmlwB3y8duU/cXsO4/H6aNTCrG1mGBwcJb61zk4qxmPv+jDFTIZXXnuO2eV5Rg+NsHZ5BlUtytGJR/jPZ67w799rE/zF67HP/y7BgQESmSg2mwVdQ4dJpZXZoCKvU8g8RbEqVm0JcK6UqdcqEuxaFydyoaOr1ciXS9KoIIxDbY9CGz3V7gu/3te4PRZWasT4V2Qz13ny499gZ2ZNfp5f+dDD3P/GfQQ6RwlHN+jpHOHM2RcJDXix6ILUCw1eePWnPHDsvxHw2NjZvI5N56FUyfHChR/T2z+Kw+wjm5hloRAn4A0R9HYzH76JsqZgYs8JZq8sYTFpCQ52cvnaOX7poQ9w+dZLzC2/QsDfhcXcS5fBQSKeEadr1C0tBqsDpV3N2swc8c0pbKYANYOPlrFCKrJMoHOcZC6Jz9wil3SzuiUYnZ1YbAZK8QLdIasEx3a5ermxtk2jeBOTzkqoa4hCvkI0tYzVoidgG2Vh4VVU2gpbK2o+/6V2FJh4ve+Lf0BF2aCUL0swtTyUicOXZLvuZjbudpLkCFiOgW+jR9prf7u+aF8PcThLr25x6Zvt8aK4P08dGWbijZMkqik6Q/3oa0qMwi2tt1AsQiEzL7v5NbWOalKNRluiaTCiaZip5dcpUJZFRGprm/2D+9AHOlgX47VYDaWyykZhhYcnj7MWj0hk2XBXiNjOpjy4CYlHNKlguxDFqBSJKQrqCi2tikFex3g2KsHvYoRbawlDlwODWklVUWY9vsDEyFHMihYzW68RtOzFrQuxWamj0dZRNjKoZIMnxmszC+wd3ENPsBulzkQyl2ZybD+ba4uoGhpyJHAaQhj1bs5efA5fUE29VMBpHuHK7JMc2Psm/uJPv8WNG2127jc//88cHdlDJBqlu6dHdvRL4hkR0WblisyLrbdF9205xR0ozC+4QW7H9e1eLmGUEtdOdA/Fuvqbf/rrEuMlXr//sV/F56jQ0Xscj7OTq5e/LfPsUwkzDx98KwFHldX4JtlUHWoZphcv4B04wL2n3kpifZNqZJWiQFtRpajV0G/3UimlKeVzoNThtgtsWoGd6Dz+znGpj15I3cSm15It1bFptBK7VS2nyFRgqO8AZ198jr/489dDKb7/le9hNbpksSuMID6PG4XoVkuGaBswptKINUbVXid2mwgiQ1h0/cT6cscdLFJC6iImri5RMfUmhGM7/D+//9idZ+O3f+99vPNd91BO5Sk3myxtLjG/ts2pfQ8QiZd47omn6O3z4+xycmL/XVyZelrKM/z+XlQ6SMY2cXmcmJQellMrOD1mdrbD0ug3NnGK65du0FDHaBhBkdJhrLTIN0vsVGK4LTbUKiUNo4JqS4/im//8x60Rkf+6uYLPpMNq7uCzP/g3kooc7zj5brqDAZbX19C16jQbcZ64dJoDgw/Q5TbgdQqmmZLzr/4nBpvIju2XAudUNkpHaILnn3+eSlnPhZdusjjb1m7sG+7mA2++D51OR63RolEXVbRoQxfkF65WGeWpXDDrqsJR0FKhUipQq9ujL7F5//V3npMaF/H6wmf/EN+Ah2YqitZtgLKCajJKyzNKLLzAic4RluI73IpNMzp6Cp+IeqtkiK/voG/UiBWTxEoVYollXI4efB47CmWKdLVILtMiEDQxc22dR9/8ITaSEfo8nVTjVQqtCJXiBq2WmZbGKUX4K7HT9PV3M979MHVVkmZlk1sLWbpDw2znbtJh78dltrEdmSa8FqO3/24GJw7wd//4e/yP3/lT5m7EuXrxeQksram3cHsNBPx3Uynk2U5s4nYcppaYwunUovP4qGUqpFtqcsUaV+ZeoNtrkRe8v3+Q1Z1FzEYXzUIWrcOEx97JzsYW3f1DzC6fxuerk0+6KBUjWG1B7jn5Hn743X9gKbrKyVOPoivWMGhhJ7mCzdXJW9/8v/ns536XoSEzvV3DXL42gyfoZ2trDoXZiVmnwGvrkXBbdb3MnqEQP37mWQqVKKGAh81InsHgftYWVthzeI8EMDd1Vm4tXuBAd4hy3UCmnCMQ9LC1uo1L34HS2cKgNUhI9mY0hk0pXNs1TO5xHAY1xUKWD3/4CxTyRXkvjPf6eOzU/jYHTqml0RT3yOt6Itll3r2HZAGoUklEULVSl6NBpaKFwWhFqzPQbIqN0M0nv/6fzO52oN7z3vs4csqGWtOBy+BlLT6PxmAmncnTFxjGoAaHy0kdE+cvPIHHEsDXN4RXX2B2dQGjpRO/wc3y+jQ5XVa29S01l5RLpAsiMimLxaqjFa1icqlpKnJ0OI2sxqBVqXBz5WUOHt9LI2lBr+qlmCvQ1z/Gs6/9B52uEMMdfcSya/I5KSTq+PpDbC/P4enuQ292Mzd3nU6NTsYHaixaOUqyGRyUNEXuHh9naW2OZVG8Ka20yi1SzR1q2QRmg4uawSRJ9z02M7Nzl/H2jOG2jNE/0MXW1hVW1gRf0Ek2G6Vp1ILWIJNkNnZWuP/w21GpatxaXKSv28ulm5epawy85cjbuHzlHJ6QhQtTT9LdNUS3bg9Pn30ahdLClz7f7rSJ15FffgOH3no/eZEMo2piFxgPjbkNcFW1T+cSXSFO6cLlLYu+CvVqWS7QwvjRDr0X3T+RPS6mAbumj92ipK3vuc09E0WHgnqrgd6sJxAISh7ov33k03c+09f/6U/IFBel6LxVt0h9oOi67BkbJJFISUB3bPomeqVLykvUeiEiN9LZHWRxaYqgv5Pl+QW0ag2OUD/5REFC+Bd2LlOJb2IM2pgcfCc3Xj2Du8tMJJvj3n2Pkti+xfWrr+AOaAnIHO0W8WwSm6uLntAoO5tL7IQ3JFi6GF1GpYetfAaHT8/c1GsUhD7baqfLaicZaZKPbaNymujf24vL7GZjdQ6D0UG+3kSn1GIWXdBmBr01hFJdYX7xKv2hcXRVA5FqAmMugdk1yCc/821md4vjvrv28ehvvo/wzg6Zcll2lW7PchsyvWeXK3fb7PEL7uBfhA/v8khkOSI0WM/9z6/c+f7ffHyce99xjK3yLDpjpyziNtYuo9S4WVqJ8ab775e8uVfnz9Dj2YOmqSBWiqFoGmQcptXfweKNM/jdw7KLY+0fYXnzEt2hXlavr5JvFRkbmqRSjuF3dVOI5oikr9Aw+bj38C+RvzXFM0+dY3J0ElVAwYW113A53DjtnbSaCnmgGhudJCZIEPk6Iacdu0nF5esLnLj7UaLbm7T0cRJbUVzGDnaaVo4cm+TcKz8l4Oyi3qhIt38JLcVGkUZBSXh7nftPPchWeFs+j16fB4d+mAtX/42jx+4nHk+ytniTVlODuaNMr/04/+P3/pJr19r7799+5u946z1vZPrmdawuP26riXKpKDvj4jmRcHTxrMioRCGnuN2Gfb0AvNOdFQenXc6m6NAKTbP49Tf+XegA2xGJ73z3gzz4wCgFfYta2YDfoeXm5lVuTYf58H/9DZnXPTd/g2I6S1/Ay825afSODuKZHO9+7L/SKO1w+ucvgBoMXjfZjW00Oi2DvZMkImmaugJKs4no5jyB0BBOt4/E0i3mMhnUFQV7B8ZQqupUKgm05h6aDR2JrVm+9jc/ZXpqVX7G3/jgR3jrQ2+DqhKdSovf55LGGpEOIppRYq8Q60u7A7jbsRb7yO54WIyIhUxEdAplKohIVxEO3ZpAxIhmkoq/+uan+NnptnHM4/Xyrz/8S3QKeOr5x2loi1LiMxY8wfcf/x69ASdVrR6D0YbWkMTp1bB/8DiRaFWmglTrOZSaOrqWSDWLo222qORKdPaI6Y2T1y6cxuYQud9WjNZ+7A0tC1sz1LQW2cVvNZKyU9rVPYHixz/801aFqtSRWXROktsRtrenKalSuIMutOpOGgKGaDKjyFeYS8dolZQM9A1LALS5VWAnkUal95LJLUAzTVPfz8/PnOUNxyYwuU380e/+A2ur7aSFB49M8Ka7DkkNT0UKLJty8xU3oBgFi5dopcozhbznbi/Suwy3ZosnT1/l5kp73PDed7+BNz50gmCXh2xtnXQ4jXdAT6KhI7myziHfKS5vXCEaDzPYuR8UOhkun9xZJJXcoJ7OksWI1dvB5to2gQ4drqCGcDbM9HSKQ5N7UWk15DNqfJ2d1AtJ7DoTr05dpL87iN/bIy/yykKY7m43iWQancGK06elL7ifv/nWn7Nn4BQGm4fl5TO4HSGpJzCjxG5Rk1ZruHD2Jh/76Fd4/sVvsZG8gt3QxfbqFAarGNlGObznAZTaLi5feJLRAT++zh7qeRG/YyNVnSeyE6dQXCVgUxNw9KK3WFjbWJQMtz2H76HaUpLLxumwBajWVBiMGtLJHRQGUWSk8dkOEE5tQ77Oz2eewOYa5b7eQ1xa+iknhx5k7Nhj/P0Pvks4dp1HTh6U+sJaXUOitEo2v4Ve34tRqcRp9CCqxpV1oWEzEsnvkIrNMTl+F+sLZbQCsG3IoarWMJSV2LsHSIY35H3QYfMLxjF9Q2OsrN6CcpVUIYfBbkVvN5PPZ1HVMhgMBiyeXqkhKSXifPt75/nJf76e6fu+hw/R3+mUwntximvritrnWNG2F+OoNgxabCgqDCaLHH/Ua6IAVKI3GDFb7ORzabxeM1dvLfPNH7Y7zv39nfzZn3+AWKXKSFcXSk2DW/NXiRVERFwnh4aPMTd9i96B/STSM3S6g8yubNHVY+LVqzOcPPEw5oaBjZ0lOcLz2l0yd7Jl8+LW6KU2tLvbxdzMLF3BAYqVbSw2gQYq0utqUaxEUKg9jA/v4+mf/5SungB2dzczU5fYMzCO2uYjm0zhUVa5MnOTI/c+TC6e4MLMOUaHD7O5NotVp6Cit6OkTqe1m3o2i8ZYAk2RC7NLtBQ+9g2MyWzjzehNAv5hPNpOlmKLLG3ewGNzE+roJVbIE9+OcOrIG9hIrEiJgNvkkGDVnWKBRCFF0K0nmcwScvRL92Wj2KSe32IzOUWhIQqiXkmzFwaXXDHB+sYi/a4QVzdm+cevPMP2VlZ+776xPh75n/8Ng0pLvpynoajjMrmwacxyQRaFvDD0NIUQXaWRJYVgTgqYbqMiwu5Fgd9OACkKDaCE3jbkJi3ukfacsd2FEjve7Shp0aASi7nArOiMRm4++TLnvvWE/ExDw5285bG9OD1GRsaHUTR8tGppSoU0JkMHycwyGrWOkLGHrbUVLD43jq5+rGYHz7/0FE6bFmOtSVVVxu0cxqAz4jK1WI2lWAuL8UyNjeYSXT17Odh/jAtnz9CwGAm5vKjTaxQbanZiYQzeTvYGu5lePk9NbyXk24ehWqCeT7O4k5GHSX1ASSGRw2/0sbK6Rq5VoNRKk0ml8eBiZLSf+egWI4MDGNVWMuUa5UKRaGqdk/vv45ULr9E0ZzCovSgaeQoFoYnsxqLNEzI4WVlZYaNWIrKR5ot/3e7Qidevf+1/yfjLhc116tI4sMsWFl0UsYHewbe/rjX7v3WA0nFwpxMofuqlT3yDermNAnrg8Bh7jk4yMC7y1hMSl6LXVViPx/C4xgnqQ6zs7BCL36Lb75Aw4prKQr1cQKNKYrR7MWqMqJUNtsMCxO1ha20ZhzGIwVjjxtQ0/UP7GQ4NoKrUyWVLbJdOE881ODn+a/S5rEydPcOtlXk6Jz3MRpaYGBllbGw7mwAAIABJREFUJbpOrdxismcUpUBg5VZoltR0GvvlyC6rrDC2Zw+bC8sUt8WhNol3UMiObJj9PejJMT//Ck2TglPDj/LU2ZdQ65SM90+ysnmLrq5BaTQSZrpGRYXJIJXMeD37OXfuWVSKHHprFat9HEVZzyc+8WVmptsJHX/7qb/lbQ++ldjWOpFYkq6ebpSCk1mvyRF9VaY9NeVBSWjZhEdK9mZFF/fOBdzFbMlJym6BKJ46pZjUwYUrF/izL/9v+e8dOjrJh3/nUVnACnmQ2xeisLVJKxLl2H0PULA6WZ8/S7NQoVJS0tUbQqkp8czPnuHoybeyd/JBfvof3+He4weJZjeIhRepK5UYVU7JYRVGw8HJPUSjO1jNVtnhapWqXJqa4ejxu7FbgyTSW9JNvZMuk8un8NrtTF1f5Wuf/5H8jBazhae+/Zw8gAnttsthwet0y8AEMVUQxa1YXyT38PbiIHiBAvos4i3lKFjoidtj4DZgvh2xJ4pp8d2FY2E+9NF33Xk2PvRrH+SDv/oGfvSDL9M9FESv8tOqCV14mH5PB1ObS5gdCkw1HXlNjqGeMRH8RUM82+SpKio00gXqOiuFdIXjRw+SKabZiC7SrBbQafQotUHUGruE9rcaGWLxNM4OGxuJaRz2DrzmPhTf+/FftJRYZYDyz3/2tNz0BIcsEBggW9oklargMFkJBF1sbIiRLjQVVdLFOAcnHyISXsPT4Wd7M0W+vI7FJVIcdlDX6twz8TCf+drjPPnE6wLh33zfmxntC5DN5uUCLU5e4tQgujVti3V7PCdOi1I3cpvIL9xkMtpJxY2FTZ4624awBgJO/vCTb0JTDeA1+GkqC7SsdVKZBl6bhVfOPIvPqyNgP4DPbKeUyuPq6Sae2yC7nqJlzMrx6Ktzl/B5+7GZ7fQMBKWe7bmz1/FYfLzp3b/E5vQ60aUNrGYTLU2FRCPG4OBe6gUlxVqKbGGT9HZCwis1djMtVV2St58+/X38miB7xu7m6uJ3GB1+hFQqRauSYLJ/H+enlmS+5N13v5PtyCLFXFwGXEdTC3Q53cxnN7lr+G1cunqOfSMh8jkNW9kVTBonJaq0dBUcmSrKUhlrYBClxkazkCRfTuHqGaFncJynX/y2rPrtxkHUWi2VUkRqI/yDfsLLYQ7sm0BVERieNP4eK5dfnuW+kw+xkd4hXsrg7Rjn9MXvYzM6Ge8eJxVJyxgho80i4bLhrU18Hismg4FsUSM5ZlpDE7RVtBoN02dWOHX/O7i+cpF4LsxE1yCaXIXhEw8wNT9LITUjs4VrRT11pZHpyLy05e+zOcnZSmzGClgMVsQozuOzEg7HULVM7Bvs5NJr63zpKz9gcbHtytRrNfz2e+5tB3xL/VB702m37dvjX3msUCql09xssVKQ0oOCdJIaDEZsdjvVunAv1nGYtfzOp/9Nwm3F6zv/+mnCpTBBW5BAsJ9MdppXrl/E39ndvl43rjE6cpfsSoU69Vw6fw2b18FyZJbhvnuIRzN4/C3S0RzVfJysiDAzOOlqmlBRYLmwgcnhp7QWp3/cx7mrN3EaulBXChwcH6FYr7MVCxONFegdmUSrLVOuxSU24lYkglpbx1MSXabDxOp5NjdvsR5b5MTkfSRiO2TzYqNzEI9so1cZMZcq+INuIqVt6i0rCYGWqZbo7RykUVYw2jXM02efQG1sMBGcINmEZDmF3WBnwhQg24iRabQoFVXsHRylXivKSC1hyFjbXGPI45XReJv5BvceeUBGjzUqRdwOP89d+yF7B++RQHC9UUfTUGG0y8uXv/gET/y4nfetMep526d+C6vHJo05RkHILxXRqwTiwSW1VlqNGlQqiX+RDkWxoVVKUv8nuoAC8yMKOYl1qFUl+uWO+eOO67d9X9zhSO5ixcWmF+oN0FAoePz3v0Byra1H/K3ffgf79vpI1cPo3UZKWSd7ukeolStEUhViqVVCHR24dBbypbhEo6hVAQZ6R9jcvEI8vEIlqUDv92IzaOjxGshk08zu1CQayae3YzTCWmabLqObpqHKZiTKaM/dqLUV4qkIC/F5fGoLY8EDrCVWcLjsFMoq3MEBlqdnWF+7zH33vJlYMU01VcSuVfPK9BRjJ45QTIeZDPaxurpJrJohlkrzwJFTXL12XsakGfUmsulNTNpOorGbtEwt8kUlQ8EBGrkKdXUdV6AD4W3b3LyBQt0i2VDzD59/mtlb7dSJ8XsP8+aPvJdYKkUklaIpWItiU919MNs53vJpbD+Tu4iR2yPhX/SfiuG8gHxf+YcfkVhu0yTuPTKG3a/isXe9g3wtTCwdk8J6l70fnUpJKhxmM7uDTtlkon8fSp2Vpe0VFMoKKApyjQq5Jpi7eh2Xz41F6yG6sk1PV7dEily/Nkf/uJ/O0DBjvftY3pjh9OyPUCstdLkH0em7MVFnJ7tAvbVNtWrEa+5hO7eK2ajDZXLTNDax6zRoGm520ml2shuY7SaZ6pNOZ8hGljk6dIzXdl7D6enGrPKwk1iSYQIhjxWFxsziyjQ+8yD9vXuY3b5OX+cE+UgcsXSIlB+vsweX28rCwhZKVRGDukilVWB88hFWVnN86mOfZ2k3Cu5v/uJrkgOobrVYXJhFoTPR6fNJ6ZVMwWi2sSYyD7dSRThaZcf2tpnu9vrZxnO0w0J2IeryENYUbMES7/zIW+8UOx//xoeJ3Eoz2ulHZ1by9gfex6XzZ1lXweBAJxcv/pBWo0psJ8sb3/guUqkSL77yLCdOHpWTBY1OzbGJY8zOzaJXN0lXyhKpMzA+xLXpcygbLYJ9w2RSWVTFGkqbkfTqGtaQD53BRiYdp7+jl1KjxdTaBQIdXSgaDT7xu/9CItHmSn7sox/nrr13Ica6ZoOBoM8vp45tKLyibQARdcltY4zcTwRhoB0qIAo/0VyQkHkBg661pw2VakOuHeK7/ftvf4X/eLbtQDYaTXz8L3+PVGkNv89KS62nlG/r9LenV9hKLnHwZA/Keoua1oiy1sRjM1HO5VC0rDLJq5Xf4dLqdYYGD+D2ennppUuMD/XIJtG5689TEYesmhV/wIuyWaOUVoO5SMuoYKTvYar5HRT/8vgnWp2+XrZSG/z8+Sc4MXIfSmuLrewMLk0PNquaXv8QiUKDxfg6mkwag93FRmSRvf37qGGWHZaVlet09PqoVBUo03Ga+TL/8fQiz/7s9e7MkYkh3vOGu9s6EBG3UhYQ1nbr+fVswfYyLBx57bNHO2JFFH4SKKpQSsfNF7/zujboU3/+RuruKod9D5OMxLiaWcdm6EUhROWVW4T6ghS2jPjtRowuE0uRDEZ0NDJhLB4PYwfu5ezpx9kzdBKbs4N4cYVXzjxJr83GeknP0LjoghjZCc+RFU7JihW1TUe0nCbgdGK2NTl78SLdHh8OQft3DVGvaHF5rFy/dZ5qPsfx3n3cWlugZIIBTx/p+Cq9g/tJLq9yY2uND/yXP2bx1gU2t+fJVXPsRLcIBHT4PWOozUHiM5foHNlDRdvk+sWnSOUd9Lh9DPZ0YGkJLWWd89fPYdZrQKNiYGQ/Dks3sVyS6YUnpQhUr3Uwt7hAs1SREXM9e+9CF98kpdBQrehpqiM4jE7UdQV6i0PiBC7evILN5qfWjNDh8VMvWKm04nSGJimWNUTiU4TXVqTAV7hU3c5u5pdvordoGB6aQKmyEF9cJUOWQi2NuxmUbrdwYgmXp4dMIc5aapPDg3uoF5PcXJjG5rVit/XSqe8gUtzCaLESSazg9A3RxMxO5JbUV+0dOoam1eSr3/gJzz39LBVhbhDjwvEe3nhsRKZbSNWRNIW0Nx75OO+6RIXb3GgySfJ8rV5CKDxMRhMOl4NmU0MmmyTgNvJvT13kpdem5Xs//NC9fODDJ0lvL2F1T+BzOzl983kc9i4CDquMv9KaXCzPbbFnIMBWZptUKoPL6kSlFdFrEfYfeBitpsX1K+cxuNzU8hGMrQ58WiWL6W2Z7lIS+Ip7H+LFnz/NajjGA/tHMZodNNUGkjurFJVKbDaHdHnXK1GcgUm2plfQKjYZu+tRahUvl67/GJ+ywvJWThqf5oVbuJJE21ARMnmp6OOsLwnjhxtHhwV1xko0s852eRu31U21pMUkdFz1EsNdh2kV0kwllul2j5BPpgmE+jBb6lQUCvKpHPlUEb8/SDmbkadnAZiP5UWWdBCd1szm9hY+Rwel1g47mSrNRJZKXbAYM3iNdhz+fpZ3lvj93309Y/bI+x/hyGNvkPFGIgpSo9WRiMYJuoMYVLo2ykdsRILRpRJyETUtgXcpiwxSkXXa7gCKQlFMGkTkVVEkDinaurRfQBTv6gDbwnexqMu+sTCFBf1U8xX+5dfa7kZ5EHj800z2j3Hp+ou0NE1KInFH5SAQsLO8scj0/DrBUIBsapvA0Agus4ed1S383UEsWi2UykytL8mA+hN7jzHq7+DchbNYA0E203Ok0zVGB/ej0lVQ1TVsbM1SUzcZ8d1LcnuNWH6d4aF+WmWY355HKGeEbCJWKHLf/Q+RXk4SLYZJZBIksmkp5akkNllaWQSPFYfZxSHffRidFi7NvEStkGRwzxFem3qV48MnWd1ap2UtkwlncTs7UGqMLC9d5OjESTlC11pVNIoGtra2cNrMjA0e4JWpp1i5Mc9Xv9oWvIvXf/vrP8LksBFLp2UeqSzqdrWAorskRrt3crx3USK347jkG9xmMgqDllrLje89zeblW/KPJka6GO1388j7f4lYZk7mterMdtzabqz6GtNbs5hbelbCm6iMevqDw1SyRcKpdXZyUSw2M4fGjxBbW2E9FWbEP8Gwbwyb1cCzl8+weG2L4/eMy1CD3uFBwqth1rdvEauWOD65l0DeQt7WJBHLo9OUSNUqFGMZVNoiZpWJUN8Q9ZqZfCXJxNhBXjn9uHxOTh6/j1xCgVabRmN1MXcrLMeOsUaSoMPNyvYyNoeXDk0nM9vXMNjKDHffxdL6FtuFGTrNIzJPVpjotis79AWP0xnsJpHapJgPUyvnqdX0nHroQzLD+2//8p9YWW67gL/6yS/z6F1vRqMRCVRFVlY36Aj65MhTZmWLDpaIONtNwiiWazJpSaJ7bqeAyKJ918K9WwjeNlOp1BK7zyMffODOPfDP//Bxarkivb0udkoaiUc797OfcPcD72Jh7gbnbz2L1dFkomuISsHCWnqHDp8BZdpIaLADg8uOoiRMpirmZy8xtu8At24s4ujtILqxwOr6DAf23C15iXNLqwhJ2/zmdUxqNTa7mbntVQ6MP0SrruH6jScwaS3YXG5eeWKaf/9O2wyyf/IAX/v010jFsuiVRjo73JgtWuHLaReAQrgv2523OwptakBTdv7ECFjsM6KT2i6ehRGkKEw11QZ1kSHehEqpwH/5vXdSKLY5hAcPHOGux/oZ79Zx5sYrDPccI+gYYuHK1TY2rNSgRIGx8QHCK4tYnV00lDXZhTfrXBgaLbZbIte3j4WFBdLJJuMTQ3T4LUzPvoxBq0Rj9KOjiUbnkGB4bT3PwMgB9DY/9WIWxee+8jstoUHqHOrnpefEaELPXUcfIrI+TTKjJOgVkUwdXJh+nqbCSbfdQ7+9H4W2zLXZ61i6J6nWt1m5douJA6fQNxskqxn+1598k43V9mlZ/mdH+3jnQ8cloFWCFGW7VHxRAs/QJvQL54dGo5HAWq1OJzuD1XqZarksdVqCXN5SCH4bPP7CFRY2YvK9f+ODb2HwuJ0jo/ezObdGXJFlc2eNrYjIQNUz5JukHI0T8PVis3uomYooKhU0Lg9XL0wzeegU6wtXcJo75EjXaCjw0tmf4bBZcFo6mF+NcvLYCW6GLxLdmkGRabL/1JuYuTknNX//h6v3ALM0K8u1751zjpVzru6uzj09Pd0TmEgaB1DhHBXxKB4DevRwOGLiqGBWEDGAiAiCgIIyDDPD5OmcqruqqyvHXWHXzjmn/1prV/Xg/13XXBOqdk3X3t+31rve93nuB0WZrdUgDx95gOXUFiqbiTvX5xgbOETPYDs3Ll3ErDQRrgfZ3V5moGuCwY5ulpLrdFtauXJ1lgMHD0oSus5ukZ2zRGCHLOuM9j/GdihPl9uExqglGFWgKQl9ZIzxg/eTSkRZ3r2E09TFyYH7uT39MhpnH2pHC8sbcwy2+FhbuMrEkbMyuktVz3Nxcp2KOYKqbOJwVx/ZVJql8AY6bZxaykRf/0GoF2jtH+TCjdcI7WzR1+miXrJha/MRDS0y4nqQqa1LnJw4zUuXX5TE94mhDm7NLcqT1rvf9V62dgTSZIaBoaNcuv4DdoIbPPHwu7l7d4Z3v/OnWd+ZYfb6AhZlnBRVDJZWunR60tUkjqFRdGkFyZT43HxM3b2DzmGnS8CVk8tEdjMMdA0x3jPEP/79P/K9yS0mz7+18fzUk8fpEsJ9AXwWgE2NTnaABCOw2WEQd45S6oqk83yPCyio7y6PX9LtY7EwWmWVbK3Op/6umXFpNOj4t3/+mNwE11JB1FonXqOXZDlNm98nI4OW16/jVJmZX1qmYrGBqsygvYMeawsXZl8np7EQT2xjM+tw2Qdwu92oVDnMuQYaq4eqqsSVa1c5cvpJWVxH4lMcHX+AQk2PsgKFVISCukJXdy/FTBC9Souz9Sjp0Bp6jQN0Lczffon2YT3atA+1UkuoHiOcCkktmjj9DrYMo7N7Wbt7nZuBJQ76jmGsB4krsyh0Pnmf5BtZLLhw2l1s795FpdTLjm5RREzVHJQzRVp7fWTK0NPaydzUNdntE3DS4NoWFqURk9OO2y0W3HZmp+7SNeCmVFGR29qgv7Wbi/PzmBRITlW2VOd3P/FlAoGmXKRtrJd3/c7PSjxHvlKShh2lsLTVlbSYXXJDEgWfqACF0UB0XcW+JMDP8nApTCB7fC7hdBSZ46IAlGXfXutivwDZZwC+JXwXvLo6RotOpgisvTnNxS82x5vnzh3lNz7+FAV7F8vXruDwtqAsaqhqBFc+TSocpJYtYVHrSNTE+OYQ2UyRKnEcDg+1qJLB7lamQlNoVDr8Zh/ZWplirsDi2iIetw2no5X8ZhyTr494bhKbvRW1Tksqv41J3UokUKOzvYuZnRuoSUhXdT4FnS2jXH/lpnSqz2cCdHp8HD0zjE3jYWf7Lm6Nnd1qjq31WU6O34fXP8h2dFt2u4vGPMuLmzx55hku375IJB6iv7VNxuQV8uCygE6loabUkSjvYjK2UcskKSUrdB0+hBMtqkqd9374o6wtNqHdow8c4exPvYtyvU48k5EmA1EsyPdfFHxSC7hXUOybPvbHbHu5PWIfaKYwNFh56SpLLzdRMGN9fsb6Oug8109PmwqT2kPd5ESjaJBPZtE3iuRScUpaLUZrHb+xhchWhpntObKaOJ19bkYch8lX62yur9Hj60anbyGdq4Fmh83NJB3uQeZir2C1VsmlGrhcXjY3AxRqWjz2fnpc3djcairVOplkjNjWCkPd/dSUopBqUFRq0Js9uM02pi9exW7z0H94jMULFzl95Ch3Nu8yObnM2979JFfnX8Ro66TT0M1OYh6HoZd4YhWDx4RabZVJG7lcji5/F42Cmkxlh0ahRq9/gunUNGat4ETOyX3UbO7kqYd/hu++8Gn+6R/eYHW5KZn67Cc/y2PHH8GsN0jTRiYVl0lcPp9fdrFEs0VM5cT+XCyVKBRF0kSJmpyFNicpMqZVHpCauCV57U2F9yP8Hv/g2+7t/V/52h+jyuVR1Ytcmp7EP9LH0QMnadH1cW3xGoHll+nqG6W36xiTd89LeHwjp5KFok5roLe3j8BOUAYJbEcXWQ5uEonu8OTJ+2UqhuAVp/JZjAYvFpuVjOCkdnnYCWxQ1GQJbC7R0XtSAtlToVniiTAucxt1VY2f++BbiT5f/MyX6PV3U85W8Hnc+JzuJqp8L5ZWUGPFmFv+u2hK7UXGifeqqS1vFoBCblIW+j/xdzEOlnpKCajia9/9Ml/+92YmsdgrfvzD72XwYIVCrCLrHsGatdZ8TC+vUs/V6DnUysBgF9dvXUGrUuJ3trO2vYDLY+TIwClSeS2x0CqxSJR4Ooanu106zYW7WyQyOUx+VEoj8Wwal8HEgK9D+i9ETvrk8hqKf/j8/25kawksbguZqIbunnYZT9PIJ1iPrlMvVmjxdsoRZyAa5dwDP09wYRoFaRbim7S7e+i1+9iO75IsJHHZbPyf3/g71lab5HFxnZkY5ulHTsriTjz4IpRduI5kFNe+UH/vTVJrtFjtDrR6g8R0iHWiUhbxV2JMl5e6B3ETXp/d4OVrTWHr6ZNj/Mavf5Dr6zexGXzoKzaUxjTKWpFgKsm5sw+R3NpkZWMRpb0Nl9ZD/3gXmytBMqkdarUMuUqBjMLMyYP3kQsvsBEMoNVbGOk+xNKdGXYjOxRVKdwGJccOPUJV72J54Q4GnxG7wkSjUCWkqWGvazF7nLx6+QKjzlaGTj1FJDzHzNQLtHS0Y6q4cNnaKOZDbOTnMbvaCEV2MZWVkmeW0zQIxiKMH5zghTf+hRHPCWzOATpb2qjlYiwH1wkVZhhuPcyg70G++8Jf4WrR0TdymGBsE6OmFZPCQSqzS7GmlR2EpDIrHcv93adIlFIktsKsrr9AXeGi19tLd5uP67NXsDk8ZAIRrHq3dBH2d49x+foNHCYVDWOYesNBpqDh2LHDTF2ZpKRI88R9j3NrfYbvf/c/+fCP/woXpl7B1X5AZlDuhhY4Pn6YRDzFVnCDbE4UPS7MpjaqdTM1bZDNtUmGW46gydVR2UUHKoPVZqTQaMibvc9qYyuXYSkxSTmW5cyRJ1ndXiORW8LjOcL4wIM4C0l+7Xd+h2ffuEkm1Wzp280G/uePnJGjQRHhp9VoKRSL0m3eBP8KQX6zyywVBzUhMVBJnbrL7Zct+lg0Qjod58D4IB/906/cYwJ+7Nc+wMFDvRTMGnlad+vsKEtVBluH2MmvMbuVxGfToSxnuLF4hwfPPIKBDIp8mVBUgau1m+2taVpdfi5NTXLo6EFcHh+6TJpcSUVP52FUhhrbqRC1VIlctkJJlaGjz0Z4I43WCEsrC/S0D3P27Fm2F4LYveOU8xmeO/+PDA0cRJVI0jIkRO07tOrdiMydhcgd1Fo9Vo0Ln89BYDuMol4gHI3Q7xyjqthGZXaxvRFGWa3T3tpGpi7GynoyiSjZYkVmeuZjYfrbW5leWMXh9Eh4qqZuRG80M7lwG19LGwa1nkw8jNtkpLPrBIHdJUI7c5isHjJVM06/Fa3Wjq6a487S8wTDQe5cLfDii824SK1Rz4/84S/hbPVKmLHoQhi1OvlZmQ0OjGhl5JtijxMq3L+iABRrQ0UcGIsFKnvuRqHJEaJsMc6SsW97Qm6xdclun9SFNhEwYj8Tm6DkJZZLtLS40Rt0fP1X/oxMOC7/bL/1m7/M40+eYm1jE62mRiAVIBuL4nbZyKSTHOidIFuqyfgmnVqJ2+Dn1tosPrdForJsLgeFUJxqvcSDj32QyRuvsRScot87xtrda6jcdfy2CSziOdQ2mN2cRKO2cubQg6yvT7K+u0FJacDf6cZd05AuF0hVdYSSGUzVGtdf/x7eXi9ri2WqdQ3/65d+kmo5TTpVwWWq8+biNIOdI7RqrGjcPipage9QE00sYlBWGes6TiCyytTSNQ71naNQyiOall3eHl6/8ApHTo1TLNSoFTKkSmkK6TrDBx/kUM8gi6t3+cK3vsiXPv2W7OcDf/gR1BYjpVqNXLEo94CaMADuAXveQm/vRcDtw4f38oDF5tr8fBREZleZ/EoTBdPus3NqYoDBR9vo8HRgUQi4/YDU9E7e+i7HTpwiuR3F4WgjkpjH5+lmd1dIHUpEclG0dgs9rnEqhSLRfIjh4Ye59eYVDGotNp8Vg7XOpYvfpruvTyKGlJikxKZaL+MxmLgxfYd8MSuzko0mreQ7amgw3DHGZnCXzdQk40OH6HPfx8r6CpSjuLER1dR59aU38Gp7OPj4MUrRDOniKo42F5lSDZ3JSia0RiQWpdXUjcHjZm79Gla3AY2mE6uxweLMbap1FYOeQ3QcPMjswnlMZQtWRYlUJUl772M47F6+//zn+MY3rt/DwHzuU3/N6bGTeF1uqqUqSnWDfKEgD1JqjVquiU2ciXCyCj5gSRaAVSGfuWf4eEsru9+93f98xLoqIlwf/6EO4Kc/97vSBV8rRqmp0txZC3Bk7H24tEZi6jSL0y+h0VuxW60YjXoqNSVlYeIwGtAZHXg8NilPyqVT6C1GZmavEg+H8A700mF2SkmV0aZn7m6MQwfuR6EJ88DJR5mfu818cJqGMolO34624pI55GIqMNDWy+zaDb78pYvcON+sI97xtqf409/8YwIrW3K60tbilwEKUjO+NzWSJhABJheFiez6NXOD5RrS2DeBCA2gYI42x+iyANzrHOZLOX7if73VBTx5+CQPPj3M2FgLkxt3OTtxH5uLEaZvT9Hd1y6bPsdPvZ3L55+j3AhgFUi3Ipg1RoZH7+P8pefwWLsl43A9cQmbqR+L0YJCrSBdC3J84CFi0SRhIS1S6zjQ8wA6g5Gd0CyvXz+P4jvP/WUjFl4i21BRyCg5MjwsEQ3x3Kb8BT0WL1qNGZ29zu2p6xwZeA+LgSsSWtxj72U3uUkmU+P62jTGhpJ//ZdLrC41NSDieuaRkxwf7Zeba5Mi3mz51ypiPFOUHUFxw4hTh3hjhQBfb7DIUY8Y39UqdSqVPPV6WQa7i46OQDpE40k+/fVm+1Zcz377U7w++SynjjxIdCVKXaHF2mGn3TfAdngHJS6s6gYXZp7DorXSZmlHU1bgcJvYFa13kREZTuFr6Se8chNtw4zeoZVFiGgx1/LCaBHH2T3A0cOPMTe9TIwY2mKJ1pYublx9E4/LSc3go1xV4TRrySZCKPQmTt73KNsrt9FZNDKKLRINUk9kQVWjYQG7r4M44yukAAAgAElEQVRCIMLa5l1UbjPJYIVHHr+Pb37vi9h1w0wcOEMkFORozyBzK29ga2nDrXdKTI1wXes9DTZjRTKCayiidoRWp7OdhbkbGF1+2aaOK7Y4ffIn2Q0EKEUXMFQq7NYVMoqm1evj0vWX6R07TJ+ri6lrt4jUcwz2jbK9ssiIv5vV5AIlZZ2h3kNYHYOcv/Bd+rq6sao8hCsF3rz4Tzx06J3sRkMYPEYJ33UZdBK+azR5CKdSxLJrqHDJ/+f07Bs43TWURh2DzkfYDczT5u9gPrZLTZvjePspthNxDo2dZmXtDmaLDluyTk6hIF8vkEtncPhaiCd2eeDkE1RTOX7zU3/Id56/3OT8iXHtfQd56NgBqS8ViCFhNJITi30n1x5jTBQVYtETZgLxsOv0JnQ6Pfl8RmbIOhxWbi6s8e0fTMqfe+jwAL/5W7+IsHHNBl6hTe0iF65w4Eg/wUKW//jBSwx39nB07BThzSCpYpLegQkqqVWJnHC7xrG4LMQiazQsDSlMVlvsKHN6WeiJ4ma8+wTb0SVqaivr6wE0vhompU4uYLG8ibIYjetNjI8fo5620jC4uX7t2/R2mbG3DnL34hQdrjpbhQYj3QL7USVZDpMR8UOmbjqHDvHqhW9SracxmfrotDnRqQzSqJMJFQmkZlBblIx2HmFh+Q087e0SBq8sFaXY2NTaRjSXJ7kzzf2jj1DI1IhXijKr2u91oFOqpY5YwFBDSyI1Qo27Y5CV4CKUhfDayurKHQ4cfZhIbJ25u0v8wSe/de95PvWT72BE4qJMZLIpyqUsZr1J6vtcVhcamhMC4dyW4myxvkgNUv1eASgKOHHIFMVjsVIlLw6e+4vxXvqHiH5qSk72DEP3/gTNFAuX1050c4MXP/Fl+RWDQcez//7nNNRGGdVXqqWIFbK4bS4MRjXB0Lp8NtPZkuxqxgsJjNU6eZF1XVUT207SNdRJPbWDtqal5/hTrAcuYrb7KMdAmwoSJkIpXSWrNGJv8VItRFHVcihLXqn3ShbmWdpexuHroE3Ti81vJpjeIpapEg9tkEtvs76aQp2pMX5ilPe950MEApOszW9h87ZzbfUW2kIav8tDV/sIapWD1cgt2tr6MKsdWAx1ckUFkVqC9aUr+F1DGLVeBKYymJrk9Ln7UGZbCQfuEC+m5CaVjWnxed1sZ9bJV9P8619d4u5e+sTQ6UMc/7HHZAEoOoFizCg2zf1Oylvqy7cygPcIsE3phkydEB+visTqFlc/3+zECqDuqUMDHH3nMCqDmrHWcWp1A+lCjK31aVr6uzGZDPjUg8zPv0nDYCRaCuJ3d8hkhXB8ky7XEIVaDotbxe1byyjKVuolDd2jdpINMQHIYi52ilsWrcUkpyqiYTDWeZKWtl62N1aolCK43FrZIa9VDWg1FkLREJH8PAfH3oel2CAcDnP66FGs9RLXg7O89OpVFCED1TYjjz30KK9f/iYTp07h0JtQGnQo0ynmNm6gx4/DJXJoy1gcLQSTKmqKXQkCVytgPbFFf+fDDOjdFOoJQuEotrY2xsfOcfPyJXbj1/jC5y6wudE8vHz2k3/NxMBh2dktlwUUTsDT9xJbBB5krwsokUnlskTDCAizTAm5lwrSPCzJUZyY3O2ZNeV/2nNr/3AH8A8/9yEZa6q3GDBrNCQCIU4ff5806xh8CgKrM8QTCQ6OTEiNfjkXk0bFjv5j0hwWje5g9fVTUZSoFLJoCxWcRiv/Mfk1+toPs7W5TDZdoa//iKwfFOokna1D1Aoa0tUNgpvzDHQOywxrhVVLrWbhcOc4q6HbrAbD/P6vf/XeUz/z0hz5bFYapPp6ezCIppX0HzTz42URI/SA8qQouMXNwk8WgWJ0LjEwTSewdAMLKHRV0Cia6Snie775va/yT//2BfnTRGPiR3/sXUyc8bIVX2Jk4BikVTSUBTKFFapKB30do6xuzUkagcfmohhL099/nHQlydXbX8Ft6KJYUFBV19FqdRhVEE8lSVWq9HYewOe0EdgK4DBY5CTV4vYTim1T15dQvP7mFxp3J2+hspllPJtDb2E5vslcYIqzJ95OPltmfvUWw0MeUrsVHLZ2FMoaHodP5j1WdC4SO6t8+/lv88K37shg6f3rA089wPHxIRkULTAMwmm0vznvC3xFOdicmZdRCByC3YNGa2y2KQUbMJchm03IRdqg1++xeJp6zL/45+fYDouvwW//+jO89+3vQGEwcHP2FYyqFtLJDL0n7icZm2VtaZeBkQe5fvv7jPSbSd1JYbS5aGvtZkn0kAtxDgz2spGMEA5eoBh24Gl347e2YVTp2Vy9Trqa4aEnfppEssprbz6Pp91He1s35oqCO3evcWJilDtbmxSTeTxWK4FYiFo4xVMf+lWUqho3r72Gt6uTWDDDWFcPK8G7pNOLGMxHsSrMhAtLbKU36XcMoW1k0Hp9fPc7/8aPvPN93Fm8w/jwOdpbjLz07Pc5duwYN9dnZbzUwNAxCpUijbqSlZWrGBR6JkYeJBlLsZAPMGw0cGX6Clr7GIcO9rO6NsWB3kEWZ+Y4cFi4nH3M3HmT4UMDFEpGlmbn0Ns9LOxOc7i7gxaDl7XQXXS6Nkb6DhHJpNAqTUzfvsTYUBsKUytvXPoePR2txGNg8sJA1wEWZi5g01Wo1zoxW/tQmuLcmr5KX+84lWKdUPguQ70noFojXS7jUOvYSSxzfXORn//Jj0me3E5oHZJh3FavTGBRu93SoKFKVFAqykSyG/g775Oj4LWVWX7x//4pd+42mVfi+j8//V5sJo1Enginp3hg5dUQrq5m90egRJoRsA3p2pOuL0mBr8i1rSyyJx1mfvez/3bv5378E08zMjBBPD+Dz+JFo+wi30iC2sbMwiu0e7s5cfJJps5fJxdPsBONMHSgl4N9w1y59jKO1i65OPg63ZRLBZnOctDbzVIwhMFnps3pQFcwcWXlMqlCjvHhUxLCizXK9VuX6fafIFUsYbZWsGj6ubM0w9HDvRw/8igvP/8srToLrhYLweS2PP3mcxm0VgU3Lp3noYeflCgKWzkrGVJRnZ5qMsZQxwG5gVRyOTLVDH1jg5SSKXSlstQMLYRCaG1GRnyDKCp65oI3COd3ODp4GoXaxN3VRXLZCBPDY6jVFnYzO2wuRxjqHiayvYClq4tyNYVH5SRXKOPvcPDa5G0aJSWf/8tvEwo1N6nOY6O8/eM/QaEkxjoOuRHVBacRpYQ7e61+afZpNKqSAYgs/gQGRiEPO6IDKEw94nWikyFBt2XxV+WeCahJLmtqkfel3ZITKRd42QaUi77Da+bG119g7sXr8s92/OgAH/nIz6BxO9kOraOpRclUyvT6B1haDZCrxhgf7CabLki8S7Zaot1lxWns4M7qbdxOLy6TnfnATezaUcw+B/GdZcrVEvWGljarnmh4B53aS9rSkKiYUiJCOV+kvXuM85dfpb/TT1/3EC+e/wHFRpnHz/13guEVbl9/g7wiJ2PdNia3GB89wMDYEG09D3Br+hXUlWVMriFmN+5iq+RRGB30DpygFIkQTWYYHjlEIr7FwEAba/MBQrkGa6E3eei+D2IQObSRBdkFdrhb0CtBV9GwFtigoY6ztRLH19vJZnaL4FaEFnU7f/Yn/3rveXn6Ex+mYdLJA0Gzl7enodrndcoZ2d44cR8Rs+9Alc9j8+AmunWv/L/P3/u57zzXz9t+9F1ovDDac4zzFy9jsFeopTIYPAq82jb6ek5xc+YNtrajGEx12fX2eLrIFBJcmJziwPhpfAatxPwk8lnGJk6xPL8Gmix6uwpyOSxqB7YWH4nQOuVKnnRVRY9vCLO6SE3bkLnPilxJ6rdzKhWxeBC/04zD5ia8GqbNN8jc0pZEXR176gGuvfgGu7MBEtUc7/3xn6ZU3mU+dpuhwREKOQ33nXiS5blblAoFIvlNTh0/y+SVi2STWTx2L/F0Gl+/ldj2MmitdNW7MBkhmE+hUDl45t0/yz985wvsbN/iua/eYH6pOZETI+ChzhEGBcWgoaQhjAzCYCMLnGaxLYoYmZktjAxiBFxoSickLfMeFqZp0mx+ZG9Fxu0niDzx04/e+4w+988fIxhdQbQr+toGubswzWNP/BSvXPw2nd3DMj0sGAvgswww7G/DqMzJ3HVcOtkRVKVTLO5G6RnuwaLQkNnNolBoiGo2qeUUmHR6wuEAbf4jrGwsYbYaaWvpQKtWYPe0MzX5A8a7h1ErzLwx96YgxHOi5yS+zh7m197gj37nRZZXmhnTv/OR3+H9P/LfCKxt0Nbiw2VzSKma2CNk928vmOIeEHpPTiS61LJzuoeBEe9d0w0syANChtR8rTCO6DRq/tuvPCNjXMU1OnKIH/2J++jtz7G0uS27/0qdgWJ+TY5u+9smWA/exebqkrpncXV0HCWevkpgd5Z22xjlrJiaGNiNBzAbbFjMBu7OznHgxFFaXJ0sLi6hR0mhkkNhUbGzs4PB6EHx7Ld+q6FSuPG2i4DmXTROH6lkjIVb87iHBwmHtlGaiqgbFYYcJ9jenGVs7DiBUJpsuUg4FmZ5aYGvf/4VintOSRGp8oGnzjHc1Uq1WmrqeKWDBtm9E2/UPp6jUm0K9yWyo4Es/sxmm+zACIR1tdQc+xYFSwqR3qCWVbPIERY4mDdvLsrXv+2Rk3zog0+SLJRw2btI5HbRxKMY3V2o/DpmL73BQN8EKAzMrF2nt7UNRUq4nVsJlYrEE+uY7S5cvhG0pi0W5zdp1AoMePsoFRvkhXvMZuTA0Se4deE6sewW+USCoQfPsDgzS5vKRs/EEMVCiJlJgYgZl6dop8XBSjLPk+94D7NXX2Rx7gZua6fMZI3nkxy+7yCra0nCwQD9PjPhRAQlFgKBO9h7D7C+M81Tjz/J6xdfZSup5N3nPsDOnf+gpaOHldAKsfwaR3rulwX5wnKc3s5O1u8uyFNI59gg6/E1OgfbeeNf/hOjo42nf+RJwisbxBUVVIUSeoNWokW2d5fpbHUQF7qDoUGWZneY2nkFqzFHf8tRWp0HmL19HofXR76uYndjF297K36TTQpkZ9dmiGSWsVu60RljrC9k6PANMnH4FMHgCpNXrzM82NfsFlQTrG8VOHvuKVpcbubWruFQ6jDhpphZZzG4RNuxt+PUmJm/fRGf1SRFttlKnmwiy9FT70HfSBPaXiBeLzPsGsRqd7ITDhPYXOF//9ZnyeUK8r7wu2z8zLvPIe8zqejdV3k1Cz5Z9O2Je2VbXx7wBI6oiQgRBifRfdbrtXzz5ev3mIC/8AuPcfZtpyhsb4NRh8/fRiWvZWH5Kgh9Xv8E6WRN6uX8+TIGjZ4b4du8/Zlf4daNq2iUIdq8vUxtb9LtaKFR02PX1bm7PonT2U0po5Cu33994cs4u0fQpWuMDB7i5Znv0+ZJ0W19kDdmFjg41I1NryBQTuD1HKdFpSIeDdPbf5C7U1fQWYzSSWsxaJlbvUVX2wixWIFkZpe3HRJ5zUHSDQOVZBZlQ8tuZkVqE3u6DrC7u4tCUyaTaeDwa1kLLlKpGBhuH0Vb38vqbigp1hSEMwE06jq6uopcsozF5SJLADJpEikzp49PMDcfwObyyqSgeCFPf8cA8fwCf/2Zb3DptWbRLka/j//+h2np8EsdjdFglgdEjVpJtVakWizQamuT0U1ySZGQ+L0OoKAJCP5WLiddjQLIKl67XwCKxbhpC98bKe5n0P6XUaTiXlqFAKba2kx855f/iqwALQuw7S+8n9OnD1G3V9BX1FKuUTdkcGqNJKIVyiK6zaBndm2Vw8eOSmF9rpakz3eAK5MXsNu8GBpa0qzhbx8hvJbBatRBPctOcguXz4UbBy1dA9xZmqXL5KaiS3BncQ2trg2fowWNVsVOeJ3u/m4m71ynp+MQ9UqVZPIWtboWncLHxuo1usd7sLlbie4oqNSKdLVWSWeSrK4FeeLM0yzMLRNthOht70QQZg0NC4lkBrPLQildIJIJSndpItFApzJj1ApUl4m2nh7WN29TyqiwKVXML1/ApHGg83gIJ7dIJkocHhzjc3/2PW4tNjNoe0+MM/7ehylVmxncUnohcribKvt7135j4IewgM2PbP87GvDix99iAb7zgXFOnj3D0IkDrKxPCbSz5O51Oq04vWaMahtu9yGiyTjTi6/j9RpxWCyo6u3kizGWZm7jax/D6HJI/d6ZgWPEMlm+/cZL8vfU1LMkS6t0OO7j3P0PURNypFKFf3/t83S3DDPS6SdRKqMuiYi5EgqLgppGZMvWyCaSHDtzhp5WH9/42+/w5uvXGTzezaGHThKd36FezrO1s4DVP0bvSDe3br9AZ9tBjBolatcA6Vyc4RYv24ltUtEy1LbQq3QkgjnZFSyoS9hsLjaXAyhMRobcHYx0HiJRV3F9JciF8//E0w/ezx/94be5M7Mm38G//qPPMNAySk9rq4Tn18Xnca+42YN17+kAS6Wy1AHmi0Upn9g7MsnnRz5zcjTaXEObe3gzD1h8YD/cAfzlT7wHn9tOh82B1+Hh9euXaW0/jMlQZUvcL+kg+dIyhZiFR0+8D7e9yoWbl3G1d8k8X7E3XJx6jZ6+g5w98SiTt64S2LqDUu+m2ghj0Kipl3R0dowytXBRsl2tFiNahRa7o4U1ycT1UEiW2Y3NMdLjQ1HQsJYv0tfVx9z1Xf7kU82kso6WDl76+stEIjGU9To94tmQ/oRmelSz4m0yEX/4nvxhDqAs/n6oABQHfXHw2b/Txatfu/ISf/S3v9dc87Ra3vGOR/mNj/4MldoOb85fxeG0S213PSdqJytry1dxOt3ULVZMAvwciNPd4ZSTgsGBE8xOX6ZSWaOtbYxgKIlCWUVNAYO5lUK5RDiV5eDIURn7mKvHia1vYdO5Ufztpz/QaLeNsrwdwD3ixNPXSWR+kUa8TsoEqeguJr+WilpBu36cWiRPXdegblCgqgW58PoKX/6n85QKTUyGOJn//Hsfo8Vlpy4YW6Iy3hNLig1WQJ3FaUMszqVycY/Rto8AEE5NwfXSyCJPjFvEeFgI92WIe6ksaf7i9WJxzpYq/NmXm0kQRpOBz3z+YywsXCOTK+DutBFeyWBx6qlhosfbi5kq3r4+Xn31NUbHOwlt7PL20w+SUtXYXJ9ndWuRjoFHCEd2iARneeDIOPm0ErXNhCkHRZUWvdtFZiuMqBGqpSQOq47vXnyBw90TuCwtxBoZDAYNTqWVmeUFDh89weTUJEMHH2Skq5erb76A22XnpYvPM9Hfz1DXBGq3g4tTk3j1FilgD6WyGGopFMoka/UgEyP3ixhhvvvaNzk5/nM8fOYJPvvP/w+XUwjVRXZnkHMnfozgVgGLyYvZaGVrJ0C6EuJgf6+E1Bbm51nPxXno6WeoRNPcXF/GbDPis7vJFWoEUxsMuPtJpbbRuLw0ShoWVl/H7/eQKVTwm/3kBbzZ0oKtxcCFH7zImaeeIh0OszIfkONQR6eelbklurw+2r19rK9s0t93nHhkh552r9RxhGIJPB0qtsNJyiUTx06cYGv7Nl3WQXR6MVZblCOQF29dRFWuMeE/jLfDi14H0WSWYmQLlbWbifHHufral6l5knh1ffR0D7IwHWItMM3l24s8/9zle5vKI8eHOTneKxctYQRpjpTEYicyg1V7+aN7KuYm910iYiS7ttkalK/bjaf56vcvyZ/r9Tr5q89+lHpOwEi12Nxg0PczO38Ls9YmGU7J2A49nhFC8TjeQR83Zq9wZuLtLN3ZwCRyefW73LyxSD1lo2V8EI9Ly+LSDbwGP27zIAM9XVy99Cwj3W2oDRamtrexKtWYVXU8fT7Wbk4TL0Lr0AGCpRBOi5dqXLgDt3j8ne9kbT1MNhbA7xVpExk2IpsM9ncQWFqkgY7ewQnSBRFBlKWqDqPRebl9/VXuP/mQdLWWFSINYYXY9CL3HT9H3qRlcyfGiYlDvPKDb3B0+H4MSh3TmxE0phRGRZVUuExX2xDbwV1cPUZ87Z0kwnkq+SJKg4VEJY5Bb2NtdZpsfJaBjtP8wR98jfWVpkvx/v/xNOOPnJaif7FwmoxGaQIRejmj2Ug2HqPV7pNwVYVCCLRVsgsoANBChF0Vmpt8Tup8BNR2f/wrck6FE1huVHuFfzMFpMmxaBL+mw7xZiekitliopzK8p8f/2v5OoNRx3e+8XuU8w0wmrHo9NyYvk3HgBmvyUQolJawZhVqrl27RmdXOw+cPspmJiXRIdsLotuvxm53okHLwOBBXnr2WXQuDV6zWzrdV2Jhhv0ia72OvW7E395FJJhHrTURzO5Ifefy7Cwag2BktspYPUXViMPoR2MvkUkm6PCPUFRlqBXTRCNJdHULPrcDo87Cna0pqpUGfd2jUuctuu/ungFuTt2ky+qllMuzVdxGb9bgNreQShbJlcPoFXbMGguZXBSzuR2d0UAkMsXIkUeIxTYI74aoKFTEIqv4Wnto83YQu7rNR/7ki/eew8f+70+jspr33vE93Neeu/QeDmY/ZeKHCj652d777w2ufeHbxFebHZsHjnbx6CMP0DXYx+auKAArtHceQVlTkE6nyRq38Oha6PQf5PbKZZK1mAw08BvHqVZUjDgcJFMx0tUyN+au4HUex+fxk1esgcqNI59jMbqL096GW2OmtbdPTjH8jjrRUh6ryY7VaaOUTss1U2ux0OHuwKS2cmX6PO39Q4y0dvGf//5lalUlY8P3oWzRceHSSyg1Ljo6HbgNHjCmaGQK5BsOdMYsd69v4TZp6R4fxePtJRmKsZu6QLxYpZp38OjJM6yvraCzqFhfieJv8TLqd/N3z76ERm3G1ajT22/g4OgjfOjDv83sYlOW9Y9/8Q+0e3px2ay0OjwUy4Vm3Jvgooqph3iGRAdQ6PNF5/xeB1B0sd4yZd/jazUfqP9qAlEKDeBbJpAvfu2XUZRNnDh0khu33yRWKNIwNMjkUhi1Hvw2J1srNymr8qTiJh47+3bWArMyRrazswePv514VCSCqNhNZ8mlI7T7NWTjDWqmPLnMJmb1KBZnnYWNG+RLRVnsjHQ/yL8++3f47X5afV0srtzF2qLHobNjKGtJkaecrnFg/ATvesevksk03bmf+cRnOHHkJIVUjp6OLvQarZxiyl9Vnjr3RsB7UiJR2e0XgEJuJN4/cXiV8pOKGAnX5CFUyE+kXKVel+gq0QUM7XUBh4YP8hPvf4rHnhjgK899iwcfepxkOoG5bmIlNEUmF8dtcktMjGAACtTWgaH70VTMGHx6zl98nlPjE/gdLubW11AbxCrUkCaanfgGNbWdfv8488tTuDud7K5sMNLbheJfvvKrDXvZRaquZiU1y+n7TqIspSmmhKashrKmY2ZjGqvThNakk3whn9VKm2eUf/rqc3z5b5oF2H7x9ws//iQtbmczP0+8WYKmL0WlokBs1syyTSraoj8k7m1GBIkCUSUFwmJxVqkUaHQGtFpB928CJ0vlgmTt6HU67DYrv/03/0482fzgfu0jT3Hm1ClmQnPk8hv09/dSyNbIxKO0uofRhBVYW92s7q5Jpo7g/6VR0Td+mNtvvklZs0jFbiKf0FGKJTg5dpiteASjWPzVDtbjKQZ6etCp1IQKWRTFNH3ebszUuTg3Ra1Qw+z343LaKRZiRNM7aPIucpUUaUWdwfZ+UtkEXS0ezl+/gtfRht1kl7o9g8GEuiFs+bMEs2kGB4/S0+FgNnMZXXGIn3rPx3jzwj/yyuvf4tTZD7CTWuBAxwShcJxYbgutsoPBzm7C0RBVQ5zZ5Qv4zH5KCjV9zkFKsQLX565y6MAxrDUTZreOmEgPsPmI18rE0hu4qja8Xi+Rcgar+IytZhaX5ykqlfT6hrCr6/z7+eclUsGj0+Ns60apqLG4fIm8soS7ZZhrl1/DZujnkbPPcOvKFY6dPMX5S1/CJrAiFQPFsk5Cu01GFXqtWkKAg6vrtPV2UMzUyBQiZBoZWq2thNbuUlQLI7xFQqaz+RqlXBmzrYrXOUBh4w5Ki42wqoFTaWHYd4h0Ocf1qYv8/d98i82NpptUHEp+7plzWITAuCIe5L1NX7ra9sYY+yNgpdj8hTtYaFabZHsxNa4jyOtq/uIbL0t7v7j+6i9+iqoyjdXayYnDJ7m9Ns92cBl9Jc3xY2fQNwTbsIZK4IAWbmDQV1ldC9HbN0wpv4QJLWu3o9R1WVl0v234MNl4lJVIXKIzhL3W09pJvhGgrfUsU/O3URuMmDR6VNUcbqeW2dVdnPoWNrNpwvkwZ4cPMXXnRYxtXSiqdpS1Aj1uP9HQPAqDlbLeiduiIrKyQkmrwGJup8OtYbtUZCeapcPdQ3D7Fod6jxNJ5UiVlmXKxAPH38HdO5fZFbop7xCFUIgDY+NUVQ3WUlHWl2c4e+QsMyvz9Hf1YWh4iVZ2mb8T5NiBLpa2FjC39WKx2RntGOT73/sK/cdGcZSt/I+f/32W9wrAp377Q3RMjMp0F6WyIUcw8XgUjV4n8zZV1Rodrg55INSoNdJIIA6MQpcjFmHB4SsX8tLAUZKHzKb+ryjjmva3sH0icTP+TU61pLNvr4uhVFCpFvG1eLj6pWdZeKOZPX7yvhF+/VffSyqVwGgWiUE1cqU87d2drM2uk6sWSNUS+J1uqrmqLAp0ehXpRgWVwkynd4CdYEBGbIqOhEFZY21+kbKpRCEek7pmMSZ1W+3sbm0z2t6KoXOQwPRNmTPdfegkwfAWW7N3ePLRx7hwc5pw8k0Gu56gkk+xFQ5gVHtIF2OYvAYZBZhPlbBZvYz1dBDYCfP85AU8Zh/do0O4DTbi4ZgEzVZKUcwlD10trRgdSrZ3MmytzNI62IlW7ZD6KeEc7R/qJ5HKy25Ki11PVIAqBG9ye55ctMTQUAfhXB6bxYE7reS3//xr3Nkbr3UeHWH0mUfkey0aAWKzlEimH+6m7PXo90Rme2P6t7ot4nE6FAgAACAASURBVBO8/ZXnCM02wcbHRjt46u2PcvTkOPObU3R3dEJFLWMkk5mAjGETee9dXfexvD5FPL7FxMFRNrYS6CwGjnj6iBXFGhri9cuvc+z4o1RSeYZ7JtjKrtPlaGV9SxRfd7HpLdKZurAyQ6vVT0EZlxxEb/s45UyFXC5Ld38nyowSU8PAUnIKvdXMQNsgN2avgkiDyVoJZbLo1CkspjpO65CMh8tpohhpo1bSUKol8JmdhHeXGDw8JqPobty+KSVSjboVZTVKm8eDy9VLIakkHl+TsYDiYPvihe9z5vgZun1OUokKRqWNv/jMN5i+2+wAfvHP/55Ofz8GpZae9jZpyBTPjtA/N81QTT2gbLgIbFJJjIALFMvisNXchpv6v/22rCge9xWbe7WgUnQA3xoBf/vVv2RhdoFh3yiB9QUGJ84xu3IDFQkqagtmYwlTzY7OJhoAK6zPbmK2OTkwfJB0sUJ3fx9tRiNXbp2XXFqfs1VOH30uN4oaRMML2MwOlNoayVKKjUCY9z/9y0xP3mInMIvBqsPWKUIQGigLGTSFgoR60+LlRPsAkViF73zvBl/44j/L3+/syXP82Sf+kkIyi91sweN0ykZWs+5rAs2b4+DmJfPl94wgkgcoOKRCAyiB88IZ3ARDCz6gKLRlxjLw6qUX+JO//6T8GaILeO7M/bz7/aeo1xIkEkIe5MVqVRKKrBPJpDGojfRY26UpcHJxiiefeDfVSoHnL3wXr9dNr+sgtWpAJuHsxEKSTnLfiTPML6+QyKQ4MXyA1aUVIuUsgwM9hHe3UXz6Sz/f0FU86MxlEvEgw733MbVwnhMTJ5iZX8LV4eG1H7zKU297FzajnlJllY3wNtcupvjy598q/lo9Dn7yyQcwmHQiiAmtyObcC/FuEvabFnLJ/RMhyfXa/jMuT94Sx7FfZe+1kZssQNBo1OiEDU1W4E3Njlj8dToNX/v+JS5PNXMHT58d5Zm3ncPba6ShV9DlGGarvElyNcuR9i5u76xgd9rw2c1EQ3EWImGUagWn28eppJIEFNsorBqURSdGkxVVvUy6HKMYS6AXHLNAjOMTJ3C4XVyfvIXb76FQSPHYuXeyvryIwapk+dptymY1dbMCwhk2kiuymPPodIRXkhR8HtTKIoG1JfydrQwNP0Ztd5t4YJ3dSgGLw4HGEGc9totBUyC3qyabjXDw5Ps5MfE2VtZf4vzUmxiVDrlJCz1DuREnFA7Q6u+nVhdjqQ3y1XWshk5USgNqvVmmA6j1CipaKNeUaBUteHJplrdXSbjcbM1f5WhXD2MT7+T2+nW2Nhd419l38+IrL9FzcIRyMc5Y2zG+e/lfaelsoU3bjdVlJRWFYGiZ3eIdlEoLfms7LmcPi4vTeA0KMmo/m5vXsVmNuHxVblzf5KEHP4BW10AI8O/emsLb6kBr09Lh6UdZSbEY38ZlGeGov4Vnr7yI2qGhzeBhenaKlXCEd5x6kuX4NONdZ9gNzxPRTfPY6Lt447VNkhkX/W0+vvfqd3jxP85LbIK4Ov1OfuxtR5vMOPn8is6f+AfR3m/CxqQ5RNyXAlUkFGcqUQg2v1xvKCRX7rVbS0zONSOE3vnEAzzyzDA5kgz6jtHi8UtReG+/ja1YmoXbQQ6OnECpNjK/cpG2QT8VFCR3IjgdZaLFOsVtFccGRrF3GKmlG2wH4rLAvTZzGZelB4NWRYvXxXosRjGrI1NYBpON8f5DNHJ55oQ0oaGmoW2wurLFjz/6ONHUNnVLnkggiK7RidbUYHj4BAqlmmcvPYfNYJTPw92dZbz2drTVBilVhGhsEZ11hLLCiyGZo6gJ4fM4SGxnMKgtVKtp9BrxTGpxuluxWUzUtCailTyhlZucOvggS4koG8vT9Ll7mBdGhR4/jpyBeCyHv8tLKp+it2uCnc1ZtrIJDA0ln/3zr7O02OwAPv7xn8I70klWGCtEPnRDTUHEGZp0soNi0Rqwqo1N7aammfu8rwEUi2+5VJR8MzFdEGkf+wWg6AQ2ZSf7n3dzK2uWgPs2hL0RljCpUcHf6uFrH/4U5VxT1/zZT34Qi9vGrjLHbmyXR4YPc3v2NraWftLhIj09osu9Qb+/n7vLO6iMaqKFmEhWx91oYejgCW5cewmT1siB+x+ksptgZn2GojaC39zOVngHtU6By9WPvlAklY5idFiaDESLh0hSBfU0PiEFNbXJvN7M7iqu7hHU+hKGbIxiDqy+Von3iGdjlKoqTh06R4urj/O3v8HC4oyUtcwkI7z/of/OlZWbUMsy2nGYmeWbKBUGupwDrO1ex2FyyW6eyFTOpyIEd2L0Dh7BaNWxu3gXa02LyeVkKbKDwVDCRRtGp42URhR2OelEX7y8wv/9+7cygs9+9CcxiMMNdbkJNt/75rP3X2e9e12lvV12v/gQ37vy8jWWXr4iP5Ohbg8f/PDTdI34pCTGaXCjyaox2i0UckE62waZ2pokmW7gNYs8XjVqs4NQKsLW5iYT7hFa+juY3b3GdvAa948/yex0DKe/n1Jti67eDmbOT9HZ3otW6D43F7DbreymKzh0QrPpY7u4KZMVCqmM7Npoiw3Ge7vYTIbB6SW8uInOUKGmKSMyoKKVIj6bkd2dEIdG72cls4zVWKNa8jDU4iMeU6PSVLFbtOyE5ynXhPHnLoGtm4wPPY6yViKbSGFyatiJlOjpGmZ57irra0HO9h9gqxyn4FbwzgefZnVqiz/+5OeZvdvMr/7Cn3+R/pZeypU6g13tKKSJQbjeRZyi6E4JTb6QadWlSVM4hDN5Iadomnb2S/F7kG7RqdmrCoUmUHYT/38j4FcufYbbUzMoVBrcIm86oSPPGvmSE7upQqFWx6ozU6krsBtsqEsiZz2AyehFqbFKKkM+HCdnLNDTMUgtneTSzB2ODx5CYxEdpSKpREbmgIfSQXq7HsZt87A0fxWX20g9X2RqKcDEqfuZm7mOwwwGpZJgKkV/3yibgR1aveP86DM/u1fSwbe+8A06W3upZyt0tgvJiUym2LuaLc9mfdNEwsiQgb0kEPHeie6pHKGLSErRBRSFoHiv9+jGzaarkl//1C9yZ+62/Lm9vQM8+thRzj3cjSJdYHZ3itbOTjymPtYXb6G3uUmU66h0IivahMt7mN3QGhptAqfDSjoqHNspevtGuHnrNqNjAxzouZ8fXHiOTCXBUKuXQi6Fp+cwjaqKWn0Xxe/+0XsaTnMvQ90tLO1el3iBWiGH195JKJFgZHCEF197lq7uUemUVVQqLC+u8rsfb1bL4mrzOvjwex+XKRmSno2yGb1UK0sBpfilRUUsOoFNu3Tzzdq/mZoMrrfigJosob2v7nVmxM8VbVOtRoVOq5HdAL1Bz8JakL/+lyYUur3DwzM/cZwHzj4IpYZs4dbKFda3lhg5/DALM9ekCaJQyWOqKpi8doeu44MYczV8/i6mA/Ok4yuMj7yL+c0V6vU4g4P9MquxWK/KzMzB9l5crQPshmLECnFODxxjoxChUVcRjQTpdfnJpndQuO3srlyloIAWh4+ernHiWwW2sttkyaJQ2jFUVPT0nmB3fYpoeBWHuZe6T0kwFobQPMOnThJZi6HWCxivWerrxgcHuT57kYaySGorhdFgQm9TsJZY4rGHf4nNmQV2stvEI6/jNJno8JyQnUhB+m/1HeXwkVFeeOMV1PUMjw2d4TvPfYOax4bFZaBN305ZpSeniBBeXmFg/BwBMU48/BiT86/hsuhQaI1UlHp8zh5SSyuElAmUBjXFaIxSPkZP5wj1IkwcfYzQxhxzs7fYzQpG3ggVz3muXg5zuPshBvtE0R3nyt3b9I21sbI8xwMP/giqiokbN36A26vCqulmcydKd49bPtArq3dlTq/AwOzk1zlw9H7CcwF+9P1Pc/XNa2iNHqamNqSeTADDQ4FFWbTvX08/NMFAp0fen0JqIJhyirrgOjVzL8UtKNMJxBiwXpNdQDFaFEXGvvY5lCzwpb3oOeEw/NrXf49EI4CiZMWi0WOwOVFoa1y78hKozHS0HaLVpSKRylFQF8mValKXmE8tk9rRolF60NuVpIthPCoPVrOaqrbBytwCtXweg9OC3uZhbXtOgk2PdZxkLRHn+OETTC9NUywnBGYQnQFWV1McODhIo6bEanEQj4UpiQ0zuM7//NnfZ31pnrmV57ErtNSMbhSqOpHINscOHWE7kEbViDIbuEIwY+SBI4+STN+kmFJgN7dTrGRQFevURbBsrY7eYsNpszN46BTnb7zCgLeNxbUAJW2O+M4mh8YPsDx7GU/bGLs7Sbr8bWxEolSVWXo7+hgcOkx4c47Fm1f54889z/pq08z1xG99kI6xQelQ1JstNBoq8uk4arUBrV4n0REqEfOnbKBSiM6fEKCLo3nTAZwv5CgV81JrXBDj4FpdRjJV5eK7r2Jq6o33k2L2NzPxHSJtQo6CNQ2U6Tzf/URTG+R0mvjqVz/KZmCXqkqDUlPHprYzPbOAwliiy+VBqSmzEcxwYuIsL796DatdhdHToKRTcrT3NLFYjHRgEcwuRg4/wMr0LSqKIIVaCo/Zi6luJ5LZwe3uRlmuMNY3xvruOtsJAfg2UK/AVnqBgb4zLK6usRpeo9voRt8hnI8GDjuOEFi/RsGQ4tTY4wQ2FrmycoNTJx9isPUAL77yn9i9rZjUeiKJWfRqFzqPlv+Pq/eAjvM6z3Wf6b0XzAAYAINeCLCTIlUoWT1yl0tcYjtx7JzjVJ+T2FnOycrJTZw4uUmc+CSuSVzlxHbcJFuSVSmKvYMAiF4HbQqm93rX3gNQPvfX8uKCCaLM/P/e3/6+933e9OoGvQd+hUokTTY5QyZfJqvMSy5ZJS1cokqCLW5yoQ3CNSXBnlYymRVcWh+xSIG0NsxI1wHS2QKh23N0DPUSKy1gtTnQLFT59Of/g9n1Zje+/dAgo0+KLmBz+W80bdhvRPA140CaNUWzb9D8UIYBNLNpt67NMP6DF+XntHosfPy33kxwVHAO51BUHeQLJh59/DFymTSRWIad6CQr2xPYbIO0tzlpaIwo0HLz7LOcOvUAU5MCel1nJOjEVndwc2mJQiNLX08vOqWXdGqDro59FOp5Xjp7Hq21hM8ZYOraLJ1dbXjcrfKQolZraVSaGeomo4tUIU9NVWBnchlToAVlzYRB4cDg0ZFKLhLJxugLniCeDKHWqiiUNBgNNsxGaBQzaBU6FrbXaXN5qRczbBUX8Xs6yETLeHxDKHIF6u0q7GUts2vj1FI13LY2UJsYGQrwwo1buM0OvvL5/2Rystkx/fY/PUVfV5BoNE2fwJLpNFIaIdY6lXiGZBqI6ACK56e4ywEU3UChn919q/5/ZpAmznvXILLLUnrslzqAz7/0JTLJS5y+HOXYwTGS2QW0Ki2b61Vae9rYWY2hsCs5MHKY5HocvVEgu1JML41z8OTjZLY3ZYMmXYOGxYpbb4BsBr3didloJl+so9WVZcLQzMokOnMXapUWVSNLslwh6OhgbWmRux9+hMvXX5eEjnA4ht6sQKl2k8+uY3W28S+f/REzt5uF8kfe/RE+87t/RjSyLvceq8kks3+llUNOjppjc7miyHqm2aySsXCi+1cV498KxdIuhL4qCsDabueweWOLA9D47E0+9Ve/e2ePeuSRR/ijT/931KqE9CXk8zlSEWHscBMqb6IzmTGoDaRyMODvZ2l5gY7ugMQMzYaX6Q8EcDSg2NBgslsplgQTME1Zm5L7WJt5iH2j/Vy+dRGPcwjFX/7zxxrlQoUDB3qYnB7HYNDT09rD9uYaO/kMbZ4hYplVQlsrjO7rJRNL8swPFjj98m4Um9fJx9/5sBzJSnG1+MUkuFO4LMVzK8a/NWniEC1RKbqXkW5NzU3zKd89AYqbr5nbtXsiFKPgvVNHXZLexf/UYvRTq0uuoFqj5Hf+8ht3XsDP/OUHsdrteLwuquk4Pr2RjCJCrmyWb5hKJR6+KD6/G4e2A40iT12lY359hX6PibVEmQM9g7x6/pLcVC01E+5gO8lUhvzONgeO93FrfgmnsZ18LE1bT4e0kzusQVR6LRsbQu/WLl+vYlF08ZQ47H5cGiOxrJlCLY7KoiAVzpLMJGUaRikzS7+3n+VohLQijMfpRqvxEnSPoVCmSeYjrIYSdLW3MTM1Q//IUa7fPMuDJ08xv7wqb8bppWkOjj6A1ahgLrpGqbiJ3WqjIVxhWrMU57vaHJCxsXDrRVTmpgMws7XIRm4Ts6mHSiFCtLxDZ6AbdTaL0uEnVi7SZtRQFIwxq43otsg87kPtchK+Po7B5CYkGFbOFsaGTvH0M9+jMxCQo8677jrCtasv4TPasPgHWE7OwM4WXk8frt4RYssrxBKrdPut/Ozs65y65xQao4+AKwiKEs+9/gKnhvfT1j7M/NpNIrESFnMbicwU2dwOOr0Bpc5JV9co49dexx0wolXZ+dFTFyVeyKjUcPnyOOvrTSitTqvmv7/zAdRicxe6MZkyI7o+u7fPHh9O3I/NYQioxOeJJpOSmnAfa8186fvPE9/lDf7eH32YE48dYGN5E79ZLx2SoeVFhtpbCMcVrMXjPP7wu1idv0SmFiFTrtPmtkvH4cTUIoNjJ8GQYGllgUBrkHrOi9Gg4fiBAZ750X+iEdnHTiNef4B4OoYpbSerL1E3ZqjGo9idBqIiQ7ReopLJYejyUxZRcEY9O+kYKKpkC9AaeJhqfplIcRyL2sbazJLshAyPjFKolpmdWiCRvI3P72BydpmegZMEA14yszPUNRYM7lYS0W0sWh02tR6r247RGWQzEmMnuUAtV0FlVWK0OAmvRygptrCrXagsVvQVI2ur0+QaMcKRLR5+8K1o9EE5CbBZFPzpH/8Fly80NUonPvZmjj7+GPV6UWaNC0OLcP9WG4IZWqbLGUCr1NEQxbvQ/0nJZpPSL9llRSHSF+B4Mb5qnsBlDNyd8W9dLoR3BO27TuCmjknZLPaFFEWnYfKHr7J4pjn+fdeT9/M7738TE7PTmNrdONpbeekXl7EYSwx2nsSu1ZHOF2T3fS12G5PTx/7AEVY25xjpHuZ6OcyVM9M8PNyPs9WG37OP23Ov0zccJLq6TsAcoFbRMrV+A3eL0OJl6QwckXD2c1OX8fq7cGjtVMp5KhUV0xO3qBXr9A+PMDE3hX80SCUhEEIpusYOY7eOsjR9jloxibpi5PDJh7h+42VQaYjEU7Ta1ZhtXVitDhYmJyiZVPJA6nQZMVk7cDmdLN46jZY8W+kdLLp22X3VuTyo8lVylVXqXi/GXJlUtYhFqScl8CtzIToHRqRrcSA4RGm1wuTVG3z2P97gAp769IfQ2kT0YTOpp3ntluHyWRQFRfOSti1xNttFNontIL60yaWvNB35LoeZ3/7kOzh8zwjz0zPYtRa2Q6sMjByic/AUofBNVm5fpLu7n4s3bqE32NFrDIwdOihH9pXYJuH1KBVlneFRkR7UIJlcoriTYf+ht7AeXqdcN9LuMDE1fZmJ9QmGekfYHzjK+O1r1C16nHoTDouZXNUsuXkuQ57k1jq5bAmb14O9qGSbIjazhXw4S8qkRyEGWoUkkVpOTg6WlmfRGsyoawpO7BukVijJUaY94KLPP0AsskMikyCXyWIU3FG9FrRVTE6TNEAsbi3hNljIZgs0NAH8FjPrwhSjK/KNf36R27ebI+Av/fUX2T9wgLjIhva4aHHYpSRL7tdSAyhcwOKZKcv9WnQAs8USJUHK2Ov27XZs38hwaUonmnzVZlzrL5tAfv7av2HXNDh3/SwOm55cKYvT1o1aWSKWz9Pn7WU9tkaxmkFdtuMXYQ2FJSpWPQ7//WyvnKccS1GqKDC41ajKDbp9/VTVBVJSrlNHWVfISMlYIURdo2BfcJDcZhRjeweNTJVEOou9wwfZhOzUxmtFzMYaxboRjcDc1MyUCnX+5JNfkK+TwFQ9/93nKeULWPVWiUpDFnBvnEoa8qYU06JdluhuIbhXAIoRutQCSjRMnarMv97VHe/dz40Gn/rr32ViptkF7Orq5Ld/52MMjlmIRkI4HT4WV2bIVbdxuNvoa91PZGUbX0eXNItupHeoNvIca22nWkxwayeJEMxnk9PUGwXINVDoNFR1Chkfaze2UNWUCUeXUaRrKL7+wz9ozE6u0R5sI5cHv6cKVQtr6yt0dI+ws1lk+EA7axsL8rGMbVT49CffcGH9yceexOt0NgPZd8dpooaT4ci1inyg5IlCxDGVy02xpDjN7QlKd6niu2uALP72oKzNZUHAXWvS9WsQlnC1Wt6ke0JKrU7FN35yjuu3m2O5d/3aMbqHOgn2d6IpKmh19VCvFbl0/hKtB3qZmxnneJeXyE6dQE8fWpuZmZVZOtQtKJxVzr5yTerjgrhoH+omFF7E5XJQqpgo1muY1cL8UqOiLJPNlLBYu0lUl2htGaaYSzIbuoDP1k01rsPRniGT3MbpGsJSc5LI58lpthlqGWV1e5ZQeIsWpw8aGnp6jcxsxcjHdoiFZhk68STFSAZNeQetrUN2hUSnKhrNYNQIJlxDOoSW46v0jY2ysj6JUSuyeh+mobdw+9rzYCxjtDbQK604dSaKqFgN7XDf2AgXz48Ta2TxBD0Y8zli8ShmUztKkZiQFcDiML1D+0kboBpfx221kC9U0dQ1DI4OsLY6S6OUET0TlqMJqVfw24ZI75TZiS+QSt2gpWWUzFaYA/vuJqkqsbA+zcG+UYmOyJQUeLs8hJfn2D/2CIZqiMWtTWyuNhSeCoriAMu3rnJkZIydfJhoIsz84ird3V20+zuYmVqiXIlxsLeHjdg6ipodvdNBJLXCjQtLZOJubAYFDquSr37zaXL5piu4t93Dk286SgORCLIXNL+LAtk9bEiPejPlHJX4HBEvJliBjSomi5vxmRA/fumM/HoDw+187dv/xJVrZ9Ao4wSDIxRiShS5COlaHq+thchaCpPXS8ugnkwqjUphZyezzfkzl2ntDaIXMVKRJMcOn+SnP34Bq7aLRx58nGNH7+a5X3yDuq7AwuwcXUMHmR4/z+ChY5Q1VQxZNcHBLuYnLlFU1JlbDfHgscfQiPe6kkZXz1HJZqkrLSythQh6HFi728iEk7j0WsxuGzcmbqHSaiRXsapOMNx5kPnVKbIKB35jAK+pzMrSBMNDo4SiBZw2H1pjlUIljdbaw+ScGBtuYlL5KJQMEg9SrETIlqN02gYANVpbOxOTN1BVYhy79xQL25ep5dTEE0p6BoY5/bMrfOvrzWD2sXfcy4F33i/DzLU6K5l0BL3WRKVRkiP4TocYW4mRlThkiuJcQUPyG8WIXnDLRPEnOhclhPFDAKCFE1jWf7KQaI6A9/Q7dxyMu84+OfKngsag4Wef+hcq+abe8/984TM4bHUCg90yWWBq/JYkFrR1BohHo7BToCvQjlJbYjmWw+FzwmYDrc9MKJygy2fk6s0X2abOW06+ne3tLH1d/aQqdcrZTYa7hlgNbeJsM5KJ5nFbIRSZQW3qYDucIJEMc2Ckm0rZKTVhem2B2FyE4aGjXJo5h6Ylw5Gxe7h58TaZbIw2eweHBVQ2nWAjvEHQ04NLVWJjbZrFWIbhQ0dQZw0sr09S1hUJODvx6bQslCPkcy5ODvSxsjBDsHOYW5EN1MUUfouD+dAaR06OsTw5g6ejH7uqzM31EDarR+aoarMZYjvLeIM+FBob2Y0V9JEi//vfX2Z+q4n5aTs0xMi73iSlQneclP9XEdh06jenQM3CUBgKm80AqBTLvLTbmRUf/9P/+R3Upppkyd11192s356XrNGZaIIHT/0qodVJirksS1tnyaQq3H/sIRlLmMPE/p5OaRq4cuNVjh0cQWs2Eo5sQq5Mpmymt/ce5lZO47U5SWWyhFMr5DJ5hntGiWxs4ekRqUE2CrksyXACZa2CzSHkZW3UilpW4xv0e4OU1So2VubweB1Ea3Uy8Rwtdg+FmujQbEjdpsXWi7as5833HeWFl15G5bBiN2lQxnV4uv2UigluTLxOm3+fjB2dzWyRztTp9bmpVbeZWd1gfSuFT2fDJozlzhY6/X7+6A+/wNRkMyv9W//wbxLwnxaYHJ2eYJtP6tfE/i0LbslpbGr0hZFKwPMzhWJTv3YHAbOL5ZH/QryDYorSJHnsOYEf+SUTyJe/92coiil24kkGe0a5vXIZj6sfZXmHRrmArdVLtqDBqjeztrmBQd/AYzDSN3KCq4uzKGs5thfm6fR3ozZbUAsgvIjxFFIChYrluVm09RL5Qpqu3oPcXpmAWp42m59sWiQIaakahbVPwVDXKJOh6yRLazTSahzCrDh1iYxCQ1drH3/2h1+Vca/i+uynPstD9z9KLpGmJ9CFRk6I9iRC4s5s0gf2apk9hI54/cTEU+qQy80CULx+VVFci9QQKUVpNr3Ef+PTV/nUX/+e/J7ieuc73s7jbx9Cb1bS4fBxafwMPf37OTH2Vl5+9WnUWg1Dg0FeeO1l+lp6iUUzvOXdn+DG3EucufxdOoPdJHfW8dm8qGtW/J0+1rZDxHY2ZXHeEjiKUWth8uLTKJ5+7ouN0MoNYZ4ntWNgf/8oNlsb5649LRfYkZHj5IoZFOjZXEnxvaee5ebNZrV6ZLiHdzx4TPLnxBui0TYdLs01VvyyFdk1aRZ9zcw8OfqVM5bmKW/PdSdvJOnMbFbYzb9rnjHEQiAYgEKnINMcqjU5BhZoDqNBya25bf7tR6/Jn6l/2Mm7PrIfNB5GBvZx89Zt9gfGSMaXyVkKpGJVFNtxjonxYW4Vl28ft2Yvc/fYKc6cf452vwFnYIzFm7c42HOMieg8Rrub7NoSBoudm0ur2DUFuv0ttPmGSRQzrBWX6GjbR3hpDau1LMdWDl0rqoaqKa41G3Cr/ORL6ywmlxkxHyXV2JSxSHatA1Ujz9TGCiZnJw5lGavWzuL6Ol6nH7tNz2Yq4URYFAAAIABJREFUytjYGJlEmcXtaYqFLQ70H0XRMDI5M0Hr4ACLqzM4zXrG+h/izOuvYqwkqbugXGpwJLCfWzNXMZlaSGqncbi6qG9piZS2qKDmsP8g6VqMma01uvxB8rko//HUa3zgvY+wmJlDXetksNfA9NJ1bOZO7r/nUZITGyzEVqTQX1fXcODQY+gbGmaWXiBHiZ31BH63n67AAMmSDqWlikWd4Mb4AnZnlTZjOwpzF4XaKma1G7fLy9lXf0Tf4FFSxW2Gh+7j9dNnicfjHDs1TDSeIJfO4XUKbtQaqMPUKkrMguYfHKOSKNJQVQnvLNNo5Pjpj0IcO9ZPu93Mc89e4SfPNQs2cf3qI8foFBu0OLkp6igl1kBBTXQkGk0uYLP1sKddVaJUK2UBqNWaUKqt/MWX3ug6f+XrnyFTnKajZxh1xYo6X5RB7YvzWwyP9DC9Pom/4z5qum2yhU2qMRdOi4FqVUNVWyaX2qauqdBuP8bPn3kdlSGH35Tn4MgpHF4nNxfOkk7u0N55P+nqOtFwHKtZjMRnuef4g6zHbuDxd3N7chW/xYZZ06BQT6O2uGn3dHJ7YY7+bj9Oo4uV2DrlRAqFwUexUCFfW6TFasDqUoHGiK4aoKTIEs4kKUcSRJJxTg4eZWd1ibhSycjBg6xFF1BU6zIDuJCuYDPpSaVC1BoKDo3ex+Vrl1HpFQwER3HVKpwev47aaUNVSuL39xArzKHNiaQfPXPrG1w/H+XFnzXd1QffdT8nPvgYyVQcl6uDcjZLtVKSa4kCFe3O5oYlpgwyBk4iHZsJLhXR8RMGkGJRcssEgFWw/8T6I65m+dCcMOxhRuQIcm/OuJv/q1KrKGxGefHvvy3/hdfj4G/+9u0UtQXGDr6D0NQWVp2O1fgt1qPr1MtFnjj+GOkdAW/Os7a2SSYvtEMDrG/fJF6aZ7j1cUq5MDHNPMH2kzIjNLYxwYD/HqbWZnC7nVKucvTwPWwtR6nXs9REtysZor9jv9QHjq+9it0eJJdr0NXaTjoUweI2MnhwH+fPn+fY2N2cP/8L2jxWHr3nnaxsbfPy9FkUyhgOVS/HBo+yOXuWW5Etik4Xys0od/WOUlWKPNs4+8eO8eMrP6N/eBinQsP0zavQsBPWRQn6eiFaos2hp2LUkNxM0ObqIpROofPqMOkd5PNKisl11KRx+f2Ua2XCW2lspSJXz03zxaeb3VRxPSC0gHYrtTtdpTt/dWdf2GPK7XHmpHu/OTDi+T9udmrE9aUvf4pjJ07KglNgwOIrU2iLMTL1AsmYhpF7HmFl4zwbS1fJZw0cGDtIOSfA4HGsRj8ubzuRYghtvSwITtRUWpLZdTQ2PRbNABcu/JD3vP0TnLv4Mh6/m0w+TClbwW3zYTZ52CnlpPlryN9NKStiLVdp6xjCWO/GrHWysTVHpLQp72V9TYx5NQR7Arw0fhWHGGnqWuS/M9h9KPQ2zFYFocWlJqYlnaJn4ADTC3PYjWZC8Q0qaDk5dohLN66g1ZkxGYx4XWYKxSzVbIkudweJSoKry5e4a/9D/OEnP8/tXQzM1//xG/R3D1FIZWnUanJapRHj393GihhzCi2tMFAVCwXyhaIEQe/1aZuorOaYXiBgmpt1E6AvLjn9Uyl45ENvuIA/8b/uYzjYLmMQt9ZTmCxakrlttA0Dx+56gvX1BenEVmrMbIfX8NisnDz2FlbjGVa3TqOo20hH1uht9WPQt4G+QSIbpd2/T3bC7U4dilpFIuvqNRvWFphanOXhB36DV1/6HsPtHuzudkpl2E5msAhETDFJw2iVMolWh5vNco32VgPP/vA8P/jOVfm79HX38t0v/4h8KonDYMfjsElJW1P310Th3IFCi4OowOeIsArR7auJArA5Ot8rAEX2tZDB7c6WdoFkonKu8b8//xkuXH9dfl9fSwsf+fjDnHzgAIVwhkwtzOMP/T4rt1dZTV3k2vwKI91DWJwetmdnsGkEncQnYeH1yiZr6QWyYpLXfhwTfhRlBalCiI3IHBa9nXSuLDvQbrsdxY/PfKGRXstQ05RIxtcxYcXq9bM8f5PRoT4SJRU7kQoalZvodoo///M/u/PgfeajT0oNQalSRK/TSP6ORi0AzgKKKMYuNckZEvFbQhQpThdyMd4t8KSTZpfy3lyam7dR86DR7BwKAK3Q+on/U4x1pJNP8gLVmExGWQRWa/AHf90k9YvrH778fgmI7urZR4+/lbMvnKarr4VsfZ5s0cxOooK+rmBfz30sRMY50XOQWCZGNrxD3lEkkTSTYp1e/GxFQsR3hIjeScXk4bXXz/HwWAu9baO4Pd28Nv4sG+Vp+vxPYDE7USuj1Ks6NrIbdOiDNOoFFksJTnWfAl2VhcUZDOo6JouRxZUoVm8PxehVzPZ2yrW8BOpaTIeIrV+g3ihSLZnpHgkQbOvn3Llz9I8NsxXaRNkoEugdYnF+iVD8OkaFiUcfeAtWew+/eOUlWnUmLqz+guxWhvc/8EGW46KTqWN57QZKowG/dYzXb70mwd6+jgAKMcaxOomVQwQsfSxfX6RY2sAWNDOzXsCtS2D2ehjoeYTQ9CwDrW5evfw63UcG0BeViMN9rRrHaSmTQUMhqaY/YOb6whRmaye9Q/uoZVZIxmPYfd2sTAimlZnAUIAr125ic1jwGevYbDbZKWxvu4dsYY1aZg6r8wQroU0SiS1a/UGW1qa479QYi5OrJKoCYWZkIHgKu0dHeHsDr8PM8y/9gFrKj1XXQG/S88zPz3Hl8oy8P2xmAx9+4rg8AQsTiPQayQNuEwQtxoW7PQhEm18Ch2XEkVqawbQ6I99/4TyzK0246rvf8yY+/NF7OT97EWvdzoMHH+XFSxc41N9OIq8lUYuTzNbxtEI2uYIq28IDd72Fs6+dxRHUU0rHiCtStOt6+PevvcjwvYOc6t2PxdCMXptduILd38HEzBKBvgFKyQUy4QpL6VWUqOhs7WA5uoHf3oY5kaF3336+f/o77Asep3PIz5Wr5zl2/C0MdB3g+tWfcnv8GmemlnjrrzxCQiSq1PUEhv3Y7N1cPH2Ouq6K3W0hF0swtbLAaO8AyWiIos5Gl7eX3h4/mViU+dAKemONwaGDhNYWiEe3SaaLklPnsNlpC+5HobAw9cqzItuCoUMBGuE8ZpOLvr67efXit/D3D/HiDyb4ztebWctH3/cQJ9//NrLZGAIrqlcbqJazGExG1AqNBNXXqkKrJ+Qcu9q/3QQQgYAp5AUDsNiMfqtUZBdQThzuUH52Zdi7FWDzo6b5ozn2b6AzaLj6zWdYvdqMiHrnW07xoQ/fj9puJZ+tYTf4KTeqvH7lFXoHjKxsFzgYOIbHoGFi+rZEc/z0uec4efhh1jLnODE8ykZMidPaiq6UYKseZ6B/hFRcgU5ZY3z+Fdrdo/S1H8JoUhLdnmNicpKqxsi+kaOYDGbSGdjcPo9dUyEvhMVmDw1VEYxZtCUzmR0Nb7rvUcLrt+VBZSsjDjQlHJocCaZQ1VowKoKEK2uYVQ10iTq6NjP1nBOzQYtYYmsaO0/94Hv85m98lHolw/Ubr9DbGWBzMy7H8QqtmlaFA6PVhsEoxvphtFYXNX2OdDZFaCuKRa/HZ2mhooBKNUKuWoSykuJqlH/59stsRJvEhvZDQ+x79wMSyC7XftE9am4CssCQnd3d0e8b/LXdvQHkCHgPBfOZP/8Eb3rTw0zenEBhLJDYnGLM30WLs4t4bo2cpY1SpU5i/TYNdQN7awex2Jr83Tu9DiwWF5v5KHWlhtDqFJ1tIj+7Tl5h4fi+A7x07jncejepaARPYIBCfhOvwUEyn8bdMorFrObWrfMy+SaZS5CvLON3tqBrOFgLKzg61MbC9oJ8/TSVKmqdBa3BycrqGqnKGk5PKxptmUZWQ4d3iEh6ilh0Ga9jgFJeh8tvRhXL8NrMJDWrnUG/i86+dhJbmyzNbdLeF+D2cgiX3oG9pqUl2MGVmQm6XVYy1Rxf/MLPmZ5q8hi/9P9+mb7ebjRFHeV8Ba/Xgctml8ULKsHRFABjoV8TMWZFsrmcBEE3dtmNzYZf8yglDXVy/27mBMvnR46A1f9XFNy//sdHqWaK1Ko2zBYn1UIKjclEKruBwjtAi9ZPMRNiYfkq+nqdfYOHqetbmFxcQ6vepn/oAMuLC5jUVYn3GTp0ENQWnKYAv3j6G6CoYLW3c2vuPIFALx2BPhYX1unu7eeZM99kX/8gVpUbp8tGJBljoP0AxViEtfAcWXUJj96H1uahO+AjHa/w9rf9PsVdrN3XPv8N+gJBVBUlwfYADREOIDPHd+Pd7jAUm30tAdGWTuB6XY7QhftXaAGrIvpQxFQKH8QecH5Xdy5u+vBOmA9/8sk7Ncz7PvAEJ9/UhVPvo294hHRWxcz157B5jURzBdpcrRRrBjZCk5jUZtqGegg42lhdvM5ccpVSLcv+joOkc1ry+Riifbm9ucxwj0vyXesaG2q1GsWzl77SmLh0mYqqgkNro7N9hOnIq3R7e2l3HuL23AZ6rZdaWcEXv/TPnD/frFKPjvTxzgePUq6UmsHIyiY6Q2ivmiNfQd2vy1PGXkEnHvK9JIbmGaJpIW/iYJqnBxnJJHAPMsNVAJ+FEL9J0BYvlFpqC1VS/yf+NBqNrEci/MUXmxuIuH7/f76bfYdbJN1+tP0hbl57WlLExQS+gI5by9cZ6vIzcWuKjs4hju67h9nli0S2s2RSCdRY6Rr0M710E3PWjLNRwdDjotrSSmluDb9SSbyupnNkjLO3foHP3YIDBwZ3S9O5WNdxce40p4ZOsrg2y/j2bU70PoiikaGn7yjh7Tmi6XX5moZLJWKr0zx4/GGmZ8Yxe/tYWJ5BJW40nQaTpsC9J36N8anLaM0ip3aIRrnO+toUI/v3M7tyncXFa3Q7Rzl54gnixRLjE+cYc7Vz9trzuNo66PaPsb2zitGjlKYSoZNZC+dpbbeST2RxDtqJrUQIdnbRMLTQ7u7k8Mghfv7MD5hcvUa6FEWnVdLXdxy90svk+EX2H25lPjTJQNtBQusrlA1OqmUjI13dbKeuk04oOT50N7947XsYHEpaO4+xOH0Tm9Mq9Qj1YhFttY7L08nl06f54OMf4PL6HH0d/SgKGRaWtzn+6FEWJ25z9up1TCYzQX8/eoOKkrJAQ6GlmItRy4TRWFoplQocvfsE0fg8pbgVh8vJlfPX2NyqcOjIAJcvXePr//qTO2LdI0MdPHh0SIbRC0in1aSjy2cnkc6xFk3JxVAlEfkqCXUVOjRxv0lsiELFWjTPUz97Vd5vHo+dF1/6Fl9/+gt4VA5cxg52GlW6PRq2tiN4W4IsbwuQb45qNk1L2z6pSQ1vrNEzGMRjNlDTaXnxOxckNLjr2ACvfPMCX/6XzzA5t0SXx4+2tYWvfvtzWCx+enxOHGYHdXMLG+Fz8mcItvZSEpbskgmH20E8ucNmbB1/yz7MaiMrxQ3623rRVkqM37rE9dtr3H33PuxuE63mHsK1GJ3tB7l54Vm0ejXJTI6GQkemkkVZU9Eb7GJ6cYLoSp43v+ndhDYnaFiKGBRmfJ12zpx9nuHAcYllQZmllGqAWS8NJ6YKPHPjDPqAgdGOMQkrThS0lPIh9ved4Pvfe47vfuNn8vc4/J77OfrkI1BXyUgx0SkTZg+vr5VyJofHaJUTAMEBla7E3WzOpgNYZJfudQArZItFKrvdvqb7Wxwe95JgmidNgfzZqzxU8uMqZrOJ//zE5+6sJ5/77K+jNRnRGjRSs9jV/QD//t1v0NflwmXPc/nmNcZ63kGg1SVTVIqNuHTwRZaStPRZGeu+j2IoQlIp8IFWVjcv0xvsEb4/4pUt1JUI8VCGsSMP0dk9ijK/zeLkFVztfcRjRQqILkyZRmGH/o5Ozl69wtLWGiePHidfKZFKpWRkpcUWkM+pSpVjNbaJ3elBU1OTCkdwWF2o1HVq1TKHB+4lHosTri7xyuUX6fCO8eixx2RH/+VX/ouHT70FpUpHvFylFFtnsGVIjs2MrVa0yQKtLX3kG3ZSuWUahaLkjLV397K2uSULpx6nl+XIhjz0m7VawukEqlSZmxeW+NGZ5iFMXPd9+kMYbdZm8bebArLXEJQaTbE97BWEe/Z9Kbqvc+mrP7xTAL71vYdo7zHS09JNX88A8a04Pa2dhKObqI0+8o068yun6WrpJ11IojaKryHwYi60OT1FUwKbvYSuZGcmsk6lpmbA34bR3YXf0sa3fvxpTh6+Gy1etuMR7FY3PqdLQtRjiaQ8tGYzGVpcARJJwUls4La3kk2niZZKFPMFTCafXNOX1l6nrlIzMbHCRz7wJNPLUWK5EMFAB5VoRSYe5coN2Rm0aZScOf8aA6Mjslt+cfI0Q52DONASr2gwdPnIrFxhaOwunnn6WfqDfioi70FjwqFxQK0E5jyf/TNhbmhKpL7w2c8ztr8fZcGAoqSUmbHdgQ4Z2Sn28Cb/TzDshIa2RC6XJydaZ3vMO/kGNU9Tu36PXS7eHlBfFPNKHvulEfBT3/s0JjxML5xH2HYH2gJsZUI4HJ3sZLaIx0ocGj1FMhPCoiljNtmYWFpF29DgtFuwerzspHNk4tsSlVZVG/C0DZBPiwPfJoX0Nq2edtaiK/gCQTLJDEa9eNbVzM4voPa30uvtwWpUUcxm2ElmWc9uYyuWKalh374x6nUrpIW7OsJX/u2/uHy5+Xo98fCb+V+//xlyiRxdrR0YdBppBpGYMDExEH/uMkRlH2E3S1miYASGajcTWI6AZV0kOLS7ILLde1u+lgoFf/flv+DFs8/J7ytqnw/85gla+624rf0E2hxcPPcix0+8k7qmhkGlJbazwaXzr+FucTN0cASTop2dtSVcvg4WN25TrSexKA1E8jEytaocCfvMZkw2B9linmJ6C8WffPYdDZfDicFlxFwzkys22Khc5XjvW9mOaCTcUoSSx3fCfOK3f+vOw/snH3sXem1DWpxF1J2oz0TrtyHZTs02vZyX78bFvEF233N9NR968TlSgCrKu934JeH4bZ7um1gO8af4HK1Gs6tVUKJS6+TXFhmzn//G0+R3U0jMZiN/8qf/jQcffJC1pRs88/wl7r17EKNdg8HiZXVtjmRimWDgMC9c+j73HX4X+8bu4eVXv0rA2cFWdIdatUJPR5DIVgStyYvBmEFjMFMt6/G6PWREmz+zycLGLea3i/zm+z/GzdPPUq34GdjXTzaXwOxoQ13J8ML578nCqpq347VV6N1/jMXJWTL1OFqFnWIuQ10zx4mht1CpOFhY38LjKrK+IVItEvTs78Tc6GQ+9BJvf+cHmb29ys3rrzI8/Ailaop4YlkutJqahSomDh85ytrcNVShiIyGWSglOfnAE1w8/Qu6B92YrRqmboTo7j7IUEsHr197AZO3l3o9L2N37IZW7j/4CInYJrVkiacvfZu5pVmM/nZcFgvtbQ4qNQvbWzt4gwoqsxu09p5iOnQOjUWB0dpJLLFJo2aUsTXFzAJqm5da1oXaFCVbyuDWe2W83o2Z87zp7vfjtWuYC69SjKYwmlto9XpZCs3jaG2RN3hrcIBGGfwWvSzgsmiIZeKUC0keedP7mLh9C32jiEapR6MsySzOZCUro57mJ7L0dBzgwpVXeOWVs+yE03fu4Y88cRy/20uxlKMn6GNoqJMrlyYJR3N0dXkpi80tlkar0TWNA7JZ0cBsdmFz+fj03/yzNBqI63//3SdQqpY40H2CVC6JVmummK+xuj5NEQ1OsxlluczU3Dwj+w/JRXNqdoZDIz0MBO/jxz//Pt/77s9594fejc3tY+K1S3z20/+NpbUlhgcOES/H2Iou8NSPf8xo5128/4NvY3MrSbiwwuLSNE8+/CFm5q6ht7dz++ZpujyjzEYmKNVLDHec5OdXvsNdI6dQFA1EY7fxd/Sj1ZZJJrOMDh+kpBJReT5qhTyxrTWZx52uFIlHY3gsrfhb2thcnyWXy8iRkdalJF0qUdtap9V3mJwih1FtJ5vKkqsnOLDvKLObk7S2BdlYFvGKtykVdnCafCgEhsHhx4QDVTXNT5+f4L++23R1Hnn3g5x832PkC3nSuSwWs3DfaaSrzqoz4rO6ZGykWqwdAtMjR4LNLHE5+hUYGKkBFBFMZam7afb43sj7ld9ob5S1J8YWtb7c0WpkFjc5/aVmLrG/zcFHf+9+WlztMoJte2MdnWWAmdUlPO46yryakYCR2ekIS8Js027GoopRUKlY3KjTSI5z9ODjuJxeXrn+OhVljYDTiqGhp6p0SyB0bOU6Xe376DgwwuXpCY70DxGeCcvNbHt9jpq6RjWXpJJJkkdJtFIkkV/nvrseJry0IEeyTm07mWydUHSBoa5uNALbU1LQbtNQ0cDKygruQBf1Sh3yGZmYEQ9v0OXvwKrtYGbpKoqAj9TmClqRpODpRFXJ48RKqaQhZUixE17gaOcJkukaO9o8jVIFu9PCyuw4J488RjSZ4erSeQbbPFKYX09pScSSONvbsOk1TJ1/jb//5mtEk01dZfth4Qh+qOkIlh1AxR2fgeQy7sqAxOfewY7IfaLBwsuXmH/pkvw6jzw2xJF7Onnzox8gHo6S2IlIM4QY7Ra1FULzE/T1dOHx93Lt6lkqlZwcz0diUVTFMsulNIcGB+jXBzk3+wqhXJZGtszx429t5qGHnyMe1RONbbKTniTYeZLOjkHW1lZoCzi5eP01THozrbY+IutLjB0ZJl8yMrewiq3FQCq1QyO5g05TpGqFK9dv41K38tDdp1jZirNVGKczcJT9PXexMH0ZlcqE3uAhvpNiYel1hnuOUNSoaTE2ZNZ02WBEXdHT7m8l0Ong+q0rJDYq3DW8jwsLl6kZ1ez3HUFpUGK0efgfv/1X3LgxJV+rv/1/PsfxQ4cgr0KvNJLLZ+jpDDYLbRF7KUaYMsmiLLOzRaKSjIHbTdBpHpZ2Xdp34Ny73Vq5TzebOI995JE76+znv/BbsiO6E19mJw333bWfS7MvY9f1oiyWMFgVZNJG1C0BKtUEmlQRb5uX9cgqjbqGrs4ebs1OoKkX6fN5sVqcFBQKXnzxeSqGMkMdRyhmCyhNeXytfayv7GBz1jBbelhaep66QYPP1onV7CO6s0apnCWcLpGIRujxdWF0+3HZHRSSmxhUNjYiO/zxH7wRN/iz7zyNFj1ui1saZ2qi6SVmL3I/EAa0vSjR5r3ZzLoW2r9m9090UyvV+i4KRnQARcPrjgtir+ktodCf+JOPkMs3u+Q6vYbf+dQT/MHH/5DZ6QtEMwWc3m7OXXgJt68FFXFuXb9J63AnZp0CbT1ANJHheHBUJqtE1Bq8JQ+riaskCklcljYU9Spdg/1MTM7T1+5D8bl//HBDuAQ7BlrRp+tE4tvULTFauIuKXkCKrehUVr76tc9z/nxTR3VsXx9vf+AYJeFIEyHRe/w+eaRusrZkR08AWhEj3z1PV7NdvMcAbIp8d1vIu+JsUfyJsa8oAAV1W6nWoVaqZWexiQ1o0rhFm3krmuIL3/kphTvFn4lPfuo9HDsxwvTUEsPeThbDy2xnKgSCRtqDFkJzApthIS+SCY3b0o357jd/hlfP/DvhYpVEpEBnhwG9OorLc5JqPUMykcXqLmOgjTwNLlz6Ge++/0leuvBDlsJZPv5bf8vFV79Ph6WT2fVbaN0GWnzdTM2/iEbZ4P6DDzF+cZEDx+7HanCRKG6wunqDXLWMy9hCV0cripKXF6+cpmukk+42PzcvnMFh8GH3DKCultgsv4a95QTFGOQyV9hYFriJ41A3MbN4ie6BIEsrq9xz8Cjh1U0SM9tY2lu4NjfO0ccfh3wCZyWL3dvB5GaS4dF9ZENhNuNRCsYimY0oHpEKktbwe7/++0zeuiAxHJX1FZ569VsYWqyM9pyiYVaRj6a4MjFJz0CWTtcINc0hGtkZ8uUEy8UtysUK7e4BMsmYPMloDE50lRomtxC8vswTB36bhe0Q87lbmPJWWtv6aDG75djw1Qs/IVdX0R84hCobpkBNOlA3wkvYDQp2wiX0Njs+vwtlXom/xcczZ76N0WyhtaubrY0sVpMKp6eHQn4do8LL/PQO+XyBn/z0GaLhNKlkswj0e+x84NHDsikUaGvHatMxM70si8yDh7rZCkXZiqXRqIVlryEj76rVOiajA5cvwHd/8jMu3Lwtv9a9Dx3gYx+8F7Wqj1D5OvVMglhOFP0mVNoKMzM3eeKh93Jr/AoWr4pySYGqXEFnbhBw7+f66ctcmJhm5PApLKYGse0tfvXRN9NQltE6u3CY9UxPnefZiVcZbDvI8cOP4rIqeO3syySLFfYdDsqfV5Dixc9/4+Yl+od8lNR10jsJ0tE17j3yXp566qccGG1H43LjsioxaIzUa2a6OzxylCmMRgFPnZsTc7gc7SyErhPfUXH3g6dIb25SKtZYnm5mTO4kIthNBtaXFggePIxeXyeyNCcPAUMDh7h86yxOh57I1haIfM9CCatOrClqDt91isT0NNHKDmdeXOKnTzc1vAeffICD77wflcpANBmmzd9JNi0cgCnaXW2YlYIXJmKOVHLtlWsCColeEA5gIegXBpCccC4K9t+ezGS3ANzblZroKVkJNsdWYhJRq+J0OTj7lR+xcmVS/u3j7zzIoVPddPm7UJe1uL2dZHIRIps5ZtcWCLa04nBYGPL38uK55/F0OOh2dTMx8TyxcJXWYKeM6TIZ/ZQSNa5vXOSJN53glRcuo/cYOdA/wplXnua+I2+jf2Q/3/zP7+Nza+kJdFOpGRntdLC6HSIVzdHa7mMmconBobt58bkztHUP06hGSWdrDHf3EY2G2VoP09rhItHI4tD6Jdqjw+7D4LSxsrVKPrWDTavDbDQRLW6xs1Oif/SYzMKd2tgkHl2T7EwRiRVs7yG2vYG6oSJWnUNZVJPKa6Xmr6zXoM+Xycc1FDNzrbLaAAAgAElEQVSLPPbg+5lbnmM1Oc+wZ5hUNode0SCSiKDU6wl2BLDXlfzdP/wrP37tjS7gA5/6MHqH5Y7xr1no7XV2m++QdOHvZqnKraReZ/XcOFPPNO+Z++4Z5VfeNkTD1JDrTau1l7pw3obnUDudNDI7WB372MyEqdUL9Hb2ySInk1wju7nDUjpJoLuDox0iX/U2M6Fltta2eOzR30QpYhYjC7RZuimVZsmUU5g0NmzqVtYj25gdZtYWbtDW1obR1c5WbAOjykA5ryBb2+TWjRkODR5lcMjPzblxMnkV7YEWllaW6QncjVKdZW39Mm5LF+VyHbtDpIP0cGv8LHaBatIapYxFZHpnFTbaXC7cajOZSoYWbwfrsSiF7Sm0Dg9mjRm9Bi4uv4bXMky78xjDwz184P0fZ+JW0wTyxc99iZNH7iaVSGJSG2Q0YJvPh0UvEndEkVKVWlQxvixUymRER7u89xw1tbeyVN+d14vJiHiDZEmjEHSFJkbplwvAL37tT+nvDjJ+6RVWI2scHjtFybZKJWEivpFm+K67WFtYQhylBUKrkRU4q3u4OTmJ2amnWs2iNSnY2VpnLNBHR2CUhcgO1ycv0mVqJZFIsJFaxtqmR6PV47O3sbJxAad7H1p9BspOnCLYQOdiPrKFzqXCkGpQ01vJVxPUNXUaYdCpzdh8HhmB+IW/fprpXXj2b/3ax/n193yUQrJIf7CThuAxiSQipRwRyXpk95zZHANLI01NdlX3CkARgSgSQUQHcC/+UHa4680pqJjAiybX4socf/RXv3OnCDQYtXzzO3+L2aGmpDCjr1dZnL6GrtVAKruDDT1ZtZJcoSgjJXem53ns6Ee5GDrDTHiafd5uymkFLX4vxUYeg8lCrlZmIxrlwMhxFP/4lU80RBt7MLCPlbl54uU12rotJMNOqirRBTFSzDX4l79/Q/v3qd94JwatWHTLNGq7WYC7LWFRAet1Khx2C9ubCepqNSqV0P41o3/ucHcFxkFMdYWOUmYINlCpNWi0GoSzVyVUig0xcqs2T4fyhRLfREmjpmB5a5uv/fAVybkRl9Go40tf+lNiyW0GRjrlmHRu+hYue4sM3HZ4LZiMbnbiWZaXz2HUivbyCXY25ugaHsSgLUg94MXXl3n8sd8knb+CS9tCrqRhfXWFYG+P1JRMrlymVgvxyKH38p1nv0B7oJfRfe/h9bMvcO/hMXI724R2ZmTMWjyxiL0xRE5RZyE8zn3734zXHaRcydDmsDO/HWLyxgRPfOA9XD43jkqxRSxeQafI0+q0c/7WEk+cekJ2aW4v30Jjb5DNpGi3tEuav8ftY6ccZWZljlJShbNFjC3rHBzcz+kzV+gMOJnbXsQgEkf0WtwqFRq1m4a9hVK9DPE8t5av0tMxSIfHTj4eZimd4VdOfVhGBV0bP0Owc4TnX3qKhr2OyznEkd5OVm5PshZOgT5FwOdhcXOeTE5NsL2L8OY8/tYDxOIhRgYPYjEGmAxdxaaAmOAojh0hvJOnktuiqKoyvTzBva2PE2h1EK1us7a2Rji8SCpl4j3vew+xjTlWFjcx69zkGkVZgLa2dBPfTtLSHcCLgngsxmroGo62VqbWtnB4jGRTedyeIK3ePqavrBKPJZifH2d7Lc3N29NSqyGuk2PdnNgXxOdrIZtPk0mX0KqVtLW5SWdyJBJZ1EqNdCGKB7S5+GmwWF0sLC3w9d1NSHytZ5//Wy5cvkGWDQKefcS3V2gYDAS9vYTCq/QO9rG5tIhKo0dpsGK1NSjnClSrWo7338Orz76Mo9VDz2CXDIIf6RQnuSJzmU0eP/k2Xj37Yy6EXqfVN4q+ouQ33vYxNlcnuTZ7jdX0Mkq1Q/6sFqOFVDLJ8QP9LG0ssrWTkiLpYM8hVlcmKUcMBEesxAtZTEoXgd5BDKIeMtgJrd1kf6CDMzfO09t1UMbZ3Rwf59Sb38z83Arr67dZmrnN+x/7CCqnjuWdTQYcDmbW52nxHcPYUOHrcFIuK7l28xegVWJTukC9Tmh9E73Zh9JhloR9dzkgx1pLU3F+9vMr8v0Yeeu9nPy1J1DXtWyEV2hr66JUyslxi8/qRl1XS0G6WDOaB0GJJZSuu2I+JzuHOdG5KAndzS/BWxvNCMC9rtJe+Sc2LlFcyFpSAd3BIF941xuOvD//3HvJqxIYdHZGe8ZIx3JU6yZuz8yCMsN7Tz3Ca9NX0Bu8dHl9JHMT6Got2LQOlldvo3BYWUssoC/p0Wh0OP0tjK9cwmfo4sjISbZS17i2MMlg5xF0+gCXXr7AyXtHCBU2sVda6esLsLYk9GBmDCYXsfIiIwMPMD0+zs2pCR5//FFuXLlEtWqmv02kvFiYWbmFSpcjUWugq7g4evB+lhMJErENthJTkjfa6u6kUYpSrpWoJBv4untYS29TKSbx2JzcmLzGu973W1y+cI5SdIf+XhfR5BKRzQoavYFcYx2r2c+o9zCTyzcI9BwgnUiSSK/iUOpRtziYX7jOaPAoc9sTFHJ1Bkf6iS0s8jd/9RKCpymutsODjL1bGAZ2x0a7ncC90k+iNnbNgrL4qDc7uYnldS585Yfy7zp6XPzx/3gXydwNBve9l3y8Igubur7K+oYwCbjQax3kt1fRGt0cPPYgO6shtjMTrG1FqZV1KHQKRo+fpLVSYmFhgWijxt2jx0kULeh0OiqJVfTuujwQtumFoa+KUeB6NlYJ53eo6IsYM1rULS45gnSYGtwOTdBhbSNV0spCTquvyuaDzail1KgwuTxPvZRlYGBAxvClo1HimTpd/b3kFRVK0SyzKzfY33U/anOKF6deYmT/Y7jEa1LUE0rHqJWS9Aa6eP388/T2jtHe1sHi3AUMSpE37+DwfY/x/id/kxvXmweab/7DtxgbO0A5U0QhulSVskS4+b0tsugTxYnQ2gs5Ra5UJCdkFOIgJX2bvwTn3R3Z71XoEsm0C1ZHo+KRDz64d9bim0/9T1LJDBsixjFghERD6uWvrl3Dp++kf2AUZTnN7NIt6lq3zBHvG97PzXOnGeroJlfLk0ynsLW0EN9YZazvIBvpOAkBwddbKJdmUWktqPUWtrZXsVjt2FxWisksLnsPipKWnfSmjFssNJLEiynuP/oOQhtrvD59GrvbQNDZh1vTzfrWbXStXp79wWl+8I0mX9jf0soP/+0npGNputvapWa2KUkT69CuAWYXf9P0OQipRbP7t8c/FixSAd8WY2BhBmmOjfcMNQKf1zyEilJ6aXWJP/zsb5MrNEMMzBYDn/zzd9Hb1cNwRzeZ6BbpaoVoLYOuYWZheQ6TK08prqPXMkRvbyvjizMsR6ewGIyYDe20OGyUqnk2QjvEs6uorQ06W/aj+NL/R9p7B0l2l+f+n845x+nJOc/szuYctNJKKCAJhABjso2NiwsYA84Xc+1rCmzg4jK2gGuBZRkhMKCwytJqc57d2ck5dU9Pz3TOuX91Tu8s9vWfv1M1tbtTO9Mz5/T5nvf7vs/zef7lzytCbpxOpmZ9dYNbs+cY3Odm+mZcdNkszs3w1hszrArOS2CwvZ4H9vchkcnFNqdMuGHFB6OwAyhTLgjaPSmtrU4WF7zkCkL3rtry3Er8EF0wlQJymVwUIuq1KtE8Uu0eVp00AkRaGClTri70wkkV4mhymQIbkTjPvnpZzAoVDpVKzrf//rO4atWUZQYisQI6TQFlRYveahRPVioWZah1L1evXSAtmxGBiuGwGbMuK7o/61wOJnxL+BZWyYUK9DTX47FpiVakrCcFBEM/12+t0tzaRDm9TCwix1HbRyQyRyGTZ3b9MkcOPERH81EunxNyfmsJJpK4axy8e/4dAYaBs6EVlVmJQWahkEuTlyq4dPldHrjvveL4TgDkxnyTNDuaWY/4mfQHOLD3JDMjV8Uc4UKpwhvnXsNkHMBZbyAQ2KSpvRF5epNsKo3CVcPw7Ys8ceIhFufXMbhcBOJpVgKXsWn0bG84wnpwkaRMw+ziqMguM6kMortMEJVOrI2QSErI5Ay85/4n+I/Xn6HN1sby+gxybZhCziRm+qqF5nOkiLFOLmoeV7zLpLNFPK4ufCuj5JILqFQamup2CP07phav4ap1EVyIMLDrADenz1BSRzFI6sgmhJuqF5PeSDg2h8/np7tzO1Mro5TKara1bCcS8WEz2sQ0iLXYhhiTo9cJYnQYu3GVnfuexCoL4p+bYiLqJyENocrYOLzzAa4snEOvbWJlaZPXXr5OTbOelall5u+IooX3z+8+epiejjrC4TiZdBaNToNep6bWbuDWxBJSmeCSUyMRNFT5gsihzGcF06yC7z//FpFYtWX/md//EOa6GAaLmW29B5idGEGay7Nt70FGZmfFnNVsYhOtXorRaiUaFkajWdqberDKjZx5+xQH738CqdbJxPBpPvzob+MPznJp7BT39N7D/EyAqdgIt8dWaexoxlXXz66BvdSqlIxOv8pMYAGyNuwOE7GSElkuQk2NmWQgTUGZQyErMj87h9LeLOYu37p5gX0H9mCUWRH8BAKOYWZjlK66LuJrcaR6IXhcyu13Rjhy/yFeO/sqA539KCRGirkyfv8CBbmG3bsEN97bzCxlOXz4uOgQnfN62b69Ge/cRSRSJ6lKlGJZuM9qOXXqFbZv28GhXSdY90d45t+e59QLVRfwtscPs/dDD4v3/arfKzriBP25kO7hMTvEjqWAlFKI6JffAJ0FcG02myaVTomaJeFD3HTeGV1tpQptPZWqa7AgIqmmvAjibqvTTnIuwAvf+L7435qaa/jqX+0nkVSQyWew6N2oZFrCsTWyRRVmc5OY05zMhUglssilesanz9PT2ItBY0VtrmHk5stkdUF0eQ8qTYWVkJ+zF+b45KMfIJeQILN5xZH1xoKaaDFPf7+FjfUUy9EcPS4bsnSIpv5DmO1KLp15FVe9DZetH4fGybWLL9Lcfy9ri4KmOERT4yA6lYx8IobJUWBmcxaXtQM7On5x/nkMHhtakwppFFpqegkHM8TLFXa3N+LfXCCQ1GK2acX3aKWooKu1h8n5Ydrqm1n1zVAUos8kSvGhmk2ViAbDuOubRPnQ/PwYerWRqRUvAx4XqlwWbW29SDMIJrzINXIKeSWmioS54QWe+lnVaSkcRwUtoJgOcof6sFVVbBkC7xSAWzo04RmRjcU5/bdPi/9Tq1Xy1I//jPXECh3ufm4Nn6W3t59gPIvKlEOGimymgh4j2XwKiZAuYVWw5B+jt36IBd8q3nUvFa2UTncn6VyczYSXI/sfJp2UMzl/E61RQzYcQytAyHVpslkpkowJq1EAOIeZC69wfNdu1sJ+NtdzGA0ycU1saunn/Jm3cHtqKJfyuG1u5GiIBqNodGV8gRVCqjRDDXvEeLkX3nqOI/sfJRzxEYsJetIsdZZ60cBwe/qyqFmPFwXkzRptNoeIFrNZG4iHAmSTIVoa2jl/4ypHjj6OTJFhbTPJt/76aUaGqyPgH/3d0+zdsRNZsUg0nBS5ugJbsLWlVcQoCVKLnNA9z+VIZtJViLoY3vAb1l91F7V1/9x16twxg5RRmzQceezI3et79cKLPHfqKYxOFft3PolaWuT2zWHWsjPsbztAIpMmFsuhUcjxR6YwOtvJFEt4A7M4HC66Gts4f/YUg4MnySU2yUvkpIoS2pRqfIFp0vkS3T3tBEJBkgUwGgW5lqAjn6CjbTtWTR3JYohELI3RaiRdydHdsJ25uRneuPErHjv4GIsr82zreY+Yo76+OYbHVM8X/uj7hIMx8ff48y/8BYd2HMaqtVLntosTB2EouUUyqbZEpXfoJ4IJtlTF6eTy1Sg4AatTFD4nFIHVTc1vLK/V+qjKUBQQKlJml6ZENIywngnHzoNtfP7LH0SaMWC1CwaaFEVJAoexnpHRi7jq61le8pGPBal196G3y8VJRTGmwOzSsuhbxWBzI0nF0cpLVMx6pBI1kn965s8qG9F1aq0uOhp6ePfG6wTTIwy1HkeW1nPu0jg/+EGV0SUcX/3oA1j1KmLprGj/FjR8wkxb6IoI416ZRC7m/nZ2efD7A8TjVad01TZezcETbnOlQoJWqxOTHQSxpNAuLZcLlEtFZILbshrMKQbB5zNCkHJJzBaOJJL85NSVu2NftVrBRz+zgx0H9yBVqJEXzCzNTHH44CExDsnR1MeVaxdZX57nyO6DLK3PoxBGVaEAZWUMacEFKgPbWh289OZLNNb3o1HL6WnqEdEIeq2SG/O32bZtgHNXz+Gy19Hpruf0xZdoaj8JQmB9GVbDS3R19xPJCvnJKfa2NjETDGDQCtgQLcPXfk1r125KONEpS0wujYg5rJKclmBsUtQvtdX30dndRChRwbe6hCQXwuYyk8ulkQpxfVIN3sgF/IEKNreV4ZGbvO/4k2ykgrgazcxO36DG3E4yvUkwGsPl7AAhLqogIZP3cnTHSTbXVqioy1yaPItSr2ZvywfoE7p4i5dZ8hcwmPRE8ml6Gts5M3oRhxD7VdsgnrdILsLuPQ+yMnOauG+Dge33UpGXCPgTaE0FYvkga0sb1NstIrFeqpcyOzPP4uokzY0N9DX1E82qkeflZIob+NeXuPfeTzDpG6cQvIVko4y9s5XlkIyBvv38x6kfYlfnMVr6sdmEmCAlZbmWlTUveoOLkrqCMpRA7ahFIY8iiyooSBMsJ8bRqzroru9mbHGKtbifhds5bl2+wu4jfZw5c4XAYpJ4vBrx1d9aw+c+er+4YSlWpOj0asrZCr19zdwcmRA3KUI+dY3LJuJPwokUgViS1y9NMb9SdQILR12Dg9/5452Qs+G01YnFokxYUEsVGjpaOXvlDN0tPeQ3Q8h1Ra7PzeK2mhnafoDxuctEFsK0NZ9gemmaz/zWY/zyxZc40DPEzPok0oIWvcPBcvwW3sVVimk3apMJg0nOex96L2fefQaPp5UaZzeXrtxEaZBRTCapEyCzvimM1gpmtYlwWsbo+jJhv2AoMPH4Pe/n+s3rKMsFevr38tblC7Q1uqhkI8QkGvRqC4tLwxzat59bY7M4TW4K4Tzr0QC2DjvZjRztzftFbMaKdwKTRc789CJ9PXvJSAvUWdSseBOkshFkWiUT07epCEkxXbtobGpBYzDyzI9+wbP/WhU/Dz1+jKEPCO5QJcWcsGjmMRj1JGNxGhy1KCUKUQZSXVKqOhqh0MtmsiICJpVJkxSE94WimPJbnVQJD7AtkEX1Wt3xnFY1hLLqmmR1mHj5L39IeMUv/p8PfXwnRx49jiqvpZhZ5fqNSTr79uP0mJDkBDh6jqjMTy6RIBeLUVMjxOhlqBRzuJ3NvH3uJiaHkiZjLdJMkYqlxOnXLtHWo8RssjE+Web4vR3kszIx6P3CyDm2DQxg1Vj4wbP/lx1de7E7JahcduxqE2tzK9Rt62ByOMiutgYxyeDW6m1CQtZuXslaLkVRAzt7d7Ktu5/xkXOoygY0eh0Xb79BfYOLyUCEFkMX6mKS+YgfdVGPxaJC5zTgi8Rw6/SYVXZKsgrT3iXam9rZ3bODbz/1jyjkUt538CDzK0toXC7UlFnzRzCa7NQ3u1jwvcX8WgpZpYl7d/WjtAga3reJb4Q4fuIYqVAeVS7H6tRtvvZPr+DdrEoxaoe6GHxSyI79z1SIO6PgO/dWFQlWdQcL3RdBa3bqK9+9e+/9y0//WGSiWiV2bDYrUpWBxY2r3H/0Q4yOXye8vCLG2IWDmyTDSTRuC3YhE6ykZ3bmMo0OJ9Pzc9hcLWzm5zGUFAz0PsLiwgSybByJUUUpVsBp0COpMYh4qsR8gIcf+xjDI+8wE7lOfd0A4WicfDxOZ1MXOrWZ5dUVOmqaSUlKrK76xGbInG+druZmPG6HWOi9OXKTnUOHaK5zszQ3LwKchQL2+o0rbB+6F7laxsLCHEVZgp27j7EwE0JSCjDYuYOJ6Rkxpcqo06OSFrEYa7g1MUF7307CsQAd1ho++/m/YfT2tHiu/umbTzHUM4RZoyMUDGI2mYgEw9R6PKK+XtT+pTOkBDlFJiO6WKuu1TtSibvata3qXKAjVLX8Mln1+gj5x4cfO3j32vz7c9/FVd+Ad36McHKBglJNraGBdHSVnuYdDM8Mg9kgwq8rlVkxk7ytbi9r4RBKTZW5GApEiGUqOI12NkOrSNV27IaSmBJksNnp69rNhTMvid6AQklGSRWha8cewosxspuw4L+KzS3BZHAj17vY2AgTTUxQSpT55If/gp/99O8Z3HWCjUiMXGxBHCu/fcHHm7+6Kv4eOwZ28s0//TYSIUKvqRGJWPdUp0JVlJ1wVB3tVZbiHR3gnS6g0KwSCkBBCygW1Fvrl/iXrQLwjpMaIaatyMT8Tb709c/fPY//99/+jtvzF0Qma72rlXRiiVSkRCS6jrOugUA0yNjoGfq7dtHZ0c/y3ARFrQSH0czs6BRNHR1icsrmio+sXABEl5B87Xu/VymUNiinstTZ2inLtFwdO8N7jpykEsny9b9/lqnJavevt8XDRx/aR6PHyq2xOaQKrej+qKIyhF9egCRCqVDBbDGKi240lkSmqLaHq87par6qWikXR74CsFFvtFCRllAp5Og0GrGsTiRTIo1ciFJJJXLVP7NFnn7pPJk7Y1+lSsH/+f4XiWdWUGl1yFUFKFhp7/TgXZQgVQbJJoUX3SDkj1Db2IfXty7qdqxWC2P+Fc7ffoGhvj0cGTjGqdMvM9i2C4XAyHHakBYNTEzeoiItUFBIqRU0ddfeYmfvYRbmRvFFgjTWtFKsFNnV0Y8um+fa4hKWll5cRgtam4Wzp35J02AXwfA16rQD4jy+LMmSkQqcoA0aDE1MLi+IDj1ZxY2joZW8bILVxQgSmZFah4rltWWKWQnNLjdyRYpEtshmSHAr6rFohCSSVfYe3MPk3BsM1O8jsDSKxJhlbtmPxtGOQlLAtxRg++AAZQEOkZUyMXWNumYpoVU1j+z/HMHiJPn1GSpCIkFFwZP3f5gvf/cPCYR87B3cRyayjMdTh83ZyeXh54jHi8iMap685+NkUhJiuRCbyRGKWQ0zYyscObqfV979Ic1192DSKzAr7VSMGkZGL6Mta2lytNOws0vUNpUicVSSAAlhh6Q2szjlo1RKoK9TEl8Lo1Zb6Xa0US5sUHG4MLt7uHrhVdbWZ2lrHEKnKZNKKqlprCedDYrw8Bq3k0I4ztmV29g0WaavpVHotbz8y7d48t7jOBq0fOWPqx0E4fjR1z7JzNwqcpUck1lLNJCgvtHFqm9T5Gwl0km2dbeyuBTg1asTnBv+jY5J+HqDUcVHfvcAXf3NrMzEaPDUiQVFtpBEIUUEIbf1NhNYK9Dv6cMfuc3t+BSdhsOo1DJWku/Cuhy7aohUIcannvwQX/nmV3nw4Y+yELhIi20Ij6WNcf+rLHvV4nhA6NZcuXSFP/jMZ9g/sJ9rF1/jxvQo82ub1FrN1LvsGHQaxoJRSsUMqXAcb3AZs8lOaD3Ekw8+gtbayMz6CPpCUcTyoCmJmzDhIeAymkXH9uzELA/v/y1ipQRjc6dpMrnYjKaJlaqU+TZ7A6h1DN++QHtrO+PLlzg4dL+Yd61WlljbyLCxuSqOhfU6Fblwlv6+AfIGJcVwAt9ClO9+7znxOnQc2UHXE/eK60cxkxbj6oxGI/l0DpfRIaZHbI1+RRCriBsRJgMZMTZJGJnH01kKInW/Ot7dcv9uyf62DAXi1ELQ7xTzWBwOlJIyT3/q63ffE3/xrfehMFrZ27KbwOo8w9MjNPTVi5tPq7oWjbLAvHcCq0ow8thYWYzjanaL3YZ6zzZeePFHYjZ3eD3NoZ3t6Bx1vP7aRT7yxEmuXT5FXOVhX8tOjNZ6bt08TVYZQC7TsbNlkHevv0bXrn3ieijJCvw7LWvry8TCEeLFFdw1/SgyRgrZGFJdGLXczPWZYfJSqYiDUis8xNeiGJRFFlZm8XQ2UohvcvbSObb1HqMki4gFnq5o4tj2AxQqBW7Nj+CoMZCIp1EqCyKfs65tgBXvLKOXTqGSqLjn5AdZXAnQ7G6lsb6Wt8+/LMKM65wN1NTlmJ+Z5pXrPj7wyOMEVjOYjILMYQNbfROrSwEsGqGQWuPS2WGe+sXI3XN99I8/htZivPvvqu1DeLBWcRvV7kj1QSu4MAWN+Lnv/BuxtU3xaz766f3s2d8r8gj9CyHysjRWm46u7fcwN34VchnSZYGxqqGcTlPQ1eIWMmaXp1j0r2CtsRCMJFGoVfjC0xwbuI9gKofUF8VutBMx5mkZ7GL88hkaGvaKuJd8dI1M1oWnVoHZLGdxfoPNVIiOxno2/UvUtG7HLJdQDufxCSY7mYGgd5GsRkdLQy2paJKmeiffefaH1NZ0sHvnbjaiq9Qa7CxMX8XgsRJay4tQaak8h9LQTKyYYObWeXb39KFQ2URdtC+0yMjiiqjz7GoeoNnp4PY1IcnKIMwP+ckPXuXc21WJxQcf/TC///HPYNOZKacLYhSfWq4Uz61GqxFZmplshngqRTKdvlusVK1Uv0llqdYv1TupmolbhbML4HeD1cq+hwSjW/V45p++yMWF29R19HBoxw5Cc0myoSAhaYxyUSAgpPHFZhls2INeosEXHsFm6SGcibLqnUWtt9DXsAOv9ypza+sMdA/i1jYjkcQYXb9FTY2bUkUvwtRDC9NE4wEilTwStRlZMoZSZxHxXYlsBEuLnVIqT3ghhsaepMu+B3fdMW6PvMRmyoveZkdFRQSvC9rBz3/223d/jxefPoWiLKO5oQGTTsBTCc0qWZVGcIdPKancSVMRp5hbOsCiWEiLHyIXuZoIUp1ObHUDq53UO4CdahSposKffuuLXL9Z5We+9/338PD7ulhf28Tl7sHsdhHz+ZDIomI04OzidUL+TRTKMkODe9lYCWKvbcVo0xOYn0Gq1FDX1sbi9StYjXpmAkEkv/f1YxVJvoBR4kAtKdHS3c3vN+IAACAASURBVM3Y7CidrR0kvXm+8NXqOEQ4Pv/h92A3qOhosTE2syICWKVloVoVItyqWZuCCFRk9VERgYuJWExkq1U5a9V4OINeJeoEjWYjJoOVbEEgjifFB22VvSsjVyqRykSJh5Niq3VhOcC/nhoW3X3CodYo+MwXjnLfvY8wvTCM3lwhk6yglFc4tOt3OPXOTwjGNhjoqkemUDE9ucLM8pjISjs69CBzvikmYhv0troITS/y0P2fYnRjilqpm0w2jsZepNFQy+mxGyglCfyJAK31RwgIepZEiQMD72N1c4R4Lim2e3e29XNt6hZKtxutANGMreJ09pBMh5hemWffvnsIjE/R2eAgJzHj3ZgTExMEdtT43AQahRq7og13nQnUNiYXL7AZmRbjX6IbZQa7+ymk03jXN9FaVaTjMfb1HOGl4bdJJbzct/e9+NLrzE7eZntNF1JjgpujE0ilWnb13sPI2BvUNPeiMNThWx8luL7I9t5WArNLRLMWmjt30V/j5sbsdVw1ApfKzIsXn6Ordh86aQKdPo9S3YhaJ2VqeoJkIkhn0xBNrgHihTBZgc1GAZ1WydTMVcoVOYVCArO9ltCcH6u1jrJNh64cJBpYx+Psp71/L6fe+DGyuIDU2YU/M49DYWB2YQRzswJJXoOyUoPdaKaSLBLeXMXoqWUpGieVX0MrlRFJpdBKTTgsdbT3DzC3Mom6mBGREDOrAtw1jE5vIZRR8w//+Avaaz3cd+Qx4sUY3/zGN4iFq+PbR45so6fRisPlEEcvZqOg/ZGSjEZRG4wsrwSJ54o8+/KFu87frfviyL3dfOS3H8C7OU9DUxPTYzdwORvJ55SY9A48tY0YFBYuXX2TC1cv8J7jDxNP+RhbmxLRHfv6Dou7++nLl2jv7OWnL/6S+/Y9QN6kpr95kOnF12lytyOXmjh17mV0QofVbKGUsrDsvcXuwXpKpn4UMj0XT/+QQ4cH8M+E0Vjq2T80wFvX3uHy7TGUCjsP7NlBLhogmkvz6MlP8/rFH2KytTE5MU+9x05bTaMo5t92cDebS5sYLHVcO/MufZ3dhMpBUSoiScnYzK6h18qRy9rQ2aXizvr8lfNkQml27mxDbrQR2hynVEizGYpRKYdAYmVuYZMWdyv17jrKehP5zBor8wG+9dfVAtDR2cADf/lJYpEsCq0MeUVwmlqQCGgMlUmEP289eATdkbD5FNAVwog4JXzkcmJygZBAvgUO/s+A+S3GnPBaYldQaAGWKtQ1NzH++mku/MtL4s/R3OLk019+L2VFmr7mQYoZE2+98zqe2hJkirQ0dBPOLZNMZGnztOK0dJMvpxmZmsJTs43zZy/Q1enEn1jDqFLQ2+FhMxJh5XYWW7uLm6NX6W2rZ3D3UaZvTjG3sMTOI72Uwgl2NA9y/tZZGntaySR9mGoc/PLUNRQZEzu7hBD7KPGCiVZPPSaZirImRjamIVwQ8k3zyMu1BFNLzIzPsnfoETSyTUaWh3ng2Ed498x52rpq8cfn8C5uihuX3pZjoJIxv7hEJR1isLebWDKN1egUGYRjE6vkE+vs3rONQEpIrYmjzQvuTDvL3lV8mRXsaikOayupSJ6poI+6piakpRy5iJCK4SSQipMvJtDKZbQ6PaxcG+FP/+E/8N65/2p3dDP4gRN3TKbVTqDAuBSxS3dMIYLUSHi2CCxZuULGpe//nNC8V7xef/4nT9DR1kVSFsFm1LM0s0IqF8ba0kqD1sn6ZoREMsS2jmZGx2/S1naYVCGHRatl3TfH5PJFzMY2svEsKUUaq9pBbUsT0eUw3e4GTGYDEWVSTPAJBfMM7jlOLLhBaGOc+po2rFoHvkiU66PncZkF/qgBm7OdGruZTHSByyuj1NtamR+7Qd3AXpwmB0H/InKjGXk8wTMv/BpPVysffOhRsokMs94rrHrnqbM0ih1Aq6uWpfkgOnlZZMVKDWVRFqM11BGJrImMzEBwkmggzskjD7OwskxJIee1m08RXTRz6qej4nlyO908+4Nn0ci1ODRGQsEQ9TUeEVosV8irGdrZHLFUgmQqfcdFX91EVWVedxzAd2PfthzBQiesKsuwuB3sPrntbt3wztNf5/zyGW5tehlofxhjJUetXsdcYhKbyU1Zq2dxZRK9qhGdUofNGiMakdFW0y4i0qajUcoSJdua61ja9FHRuelqbMc7dZlIaQ2X24xEVYPL1k13YxNnTr9IrpTCbDCTV6roqOklkVjFn1iikBb0oILWMc/orWlaWjsZbLmPSf91SoRIxyNodCYRDu1fT/LTZ97kwvnq+Py99z/KZz7wBzhtNjwOO+V8vqqLFAvgase6mjEuoOyqzD8hnlJMVRE0yoK5RqCmbCUR3SkcxfXpTmd1qwCsImYqnLtxhv/1nT8XX9/uMPL1b3wIfzjAYP9+fIvz6HQ6Ma7O6qoXpT+LE8vEUnMcu+dR/L4VljYW0SstqKJyNlNJLO0eajUW5m6PUtfpRPLhP9xbeeTofUT8Scw2uYhTmZodpa2tlRd/Nsqply+JL242aPn4I7uxG0zUuu2s+NbvMm2E8Zhwm4psHLELKLSEhVm8mng8L/L35OLYRoJao8Jk0GDU61Gr1dXg5EoKlVyLQiIjm00JZF+kShXpbFxcANbDcb75T6+IQErhEHAlX/rKo+zaNYTZWMOZW8/S2t/IzISXJsduEaoaL42wESrR4rbw9pVfIqs4GOzbw8zSGHK5kPmZp66+k4A3xOzSMo+eeJT1zVky4RgbmQRWh5k+dzfTmz5CG176e5u5Nj5JMRcWxwWjEwEeue8JfAI2wW3FmJazHphjM7dER1s9Wo0Z2aaNkDmPf3aTrt4h0sF5bCYHEp2FN979ITt33Ic3nsQQj2C3e5A7hLQEC7OTbzEw9BjJfIYbN98U3+ACRiISTlOoxAlHJBhN8OCx9/Pyyz9BZ4eB9n0iZ2lqYhKrqoWKUslA1xBT85dobdjJ8Mi7KLVOjtxzgmuXz6CqRKm3dBNLzbOWltBidFHQJPGth+joPyZqI4wZKx29RyE9j8PVQVoWY3r2IhureVo65LQ6diMvS1mLe1kPBdi/8zD+9Tluz55Hq68lk0nRqu2lXFhFZndgc9ewGrxFjXY7Ds8JfMFbzNx6hTpjE1Z7LWOrI7Q2N5JLrjMyvkhOoqGtrha9TM/s5ig2YxP1ChO3Vs7iHtzJhjdHk83A6qKPmnonFksbhcwmlcIGBksPoUwWezwGcgWXZm8zv6DgwaP3sbYxQlgQe89OcupnVZSERq3k7778OPFEgfB6BJPdiJAI0d1Qy/nRUZ5/bYSVO1FWWytbc4ebA/fuwuMxYLOqWVldZt++B1hdnqNSSVMqqdgzcJTTZ56no3kQi9POhWsvkNjMMNB9CJ1Nxc2xYZz2RhY3JtHJTHhcTUxN3KavsZuyUSKOoJptboyGesaX5xhb8XHsYTkrt0qkEjZ6h8yYFRouXrxNJaZhx/4GOvsOo8jZeeP6s/zWhz7Jm2/9mhuz08ilWY7v2IlvblU0MjzxO3/Km2e/S7fSxdi0l5w0TW9vL+ev3eZDD3+E2YlbeNq3MzJ5QUT7yNQV6mw1aCoGUJfwh5bodu9iKRVlYXaJvvZGUrkVlBhJJ5IUdWE2N9bZObAbg07KC6duEi9o6GhrR0sSh9HGfGCTmZlZnnuqyhd1djVy4iu/LaYQhaIpVAoZrho38mIZi1ovbhCFh/+WCFsoEwTtktD9y2QyxIUxcL4a/fYb9MtW/0J4hf8sZIdysYTOqBYzn9/526eJrKyLP8cnPnqSvkP76GpxMnzzEmaTC4fDhlSSJuALk8kVSRYj2G1uNLl1XM79JNRrjE1MMn4pSF9/PeWKlJRUjVmlp05dQshcr+izPP/OOe6/50Gy8SgNHfWsD0/T0NmDqc5Bxhujub6Fa/NXKOZzxHJZgmEpm751Du61ks+UkWRdqLQKivo027t3MX/bRyrlp6QrU9dkIxXKYTQ2Mrd+BmOlkcZ6F2dvvUKTbR+RSpHN3Bi5SJx9rcfIa1ZIhaWEowWi0TxNdRbqPW3Y7C5ioSDuBgvLs34ykgpKo5JKfINiuohC7RBzb02SJJHNpAhYVta6UKFhdHoYc30NLZ5WVlZXkckrrAmbPnM7zQ11eJduYshWeOOlszz9ZhW2LRzHvvoxdDaT+DAUHqLC3GirA7iFAhP4amJAgFLOzBuXmH69+nx64L0HOPpgL6h8aEo2ypsV2ntaGV+eRKNyMDd2k337jxP0LVJnb6apd5ALl08RI0KDZjfJdIyKWcr46HkqGjV2pRFL3g46OS1dDSzPeGnsFoxhJSKhAK39h9nYXCNXDFCjdpPeWBeTd1xWBe9ceZeC3MD+oSNQUGPUlhlfnUBakIgJVsb6BpTC0zCZpqg14L05irvJxqnzr/HQAx8RM2pXVydZ8k3R5T4kZswvrq5hd0iQiyNOBf7IKGZdC8i0uGs9rHn9+Ncuo5KrqK3pZt0XoqetBV0NzI0O85UvvErmDtz4qb9/iq6WLhrsHmLBECaDsNZVZVcCx064j6KJRLUDeKdTddc1fwfosTWQr4hGLEHeVY2SE56tVreL7ff03b2uP/vBF5kOT5MrBDGrHWhVVmpruvAmo6hVSVY3BZ5rApfLTTztF0HxS2tx7jv4AG6VgSvTw1ycv8zunt1szq5TMRipq+khHZwTtc3NTTZIa/CuB2gdGEIh1xJYvYzTaWR6eQy7rB6Ntp658JK4qclHvChVJkpCsa+X4jbWMjJ7kWOH7iO5HhRNPCqTCX9gjeWFIP/w978UfxeD3sCz33sOg0pPR3MzlaKQTlQVRIoF4BYOpho2JKKpBB5yNRZOKACLIqBe0ACKK9JdjE71e/znCNzqyaugM8h4/+8+zvpGdV36/B89wZGDfczNLqDSmSjmU+Kz6+TJj5ErpliZH8dgcDEXEDY5bSxPzeFd9rNrxw6ujY0giNc7W5qYWV9Ga3Ug+R9fe6jSYm4Rd8K1HfXEInG8qyM4bZ189lN/d/cibv3l8K5OHj2+Ha1aJgqfq06XvAiPFLR71TmvlEy6gFoYX8glYjSKcH7SmRwqpRy9QSkyboQxXSgURKIoYdBZqeSrLle1To9UoWB+2UcsnuNHPz97l/On06n5q7/6MDlpira+fiRlM8tL1+nu9CCpuJieCaI1CcLcKazGBlRCO7sSQFGy0VSzh9HFKyQLmxwcOElwMcZU7jrhdIU9TQcppJNEwrfQ1dQhw8L69BIuURwbxmwvMr54C3WhjnprM1qnmlQyybkL1zh6/wN012+nSI6z115DI9eJBWC92cGMfwmNskIqE6x2cYoqRhcnKKiDOHXNTF99kx3b9mBr3Ee+KCHmHRcXuDGvl/c+8inOXfx3lIosenktFLQodRvE43ISpQItPTtRlrLU2C2shUIUJbPcvDqBUqlGVXLQs3MvL77yHY7t+QAyaYBcwcDt+QUcHjfqkgybXEM2nSOUiXO4eYgzM69hr+tmbm2BcHqO4x1HyCmszE5dprPlOBmZn43IIqTdHNhznMXVd6mz1uMLBKjIJbicHqLRMLFskumVm0TzPg67T2KyGFmLr4nicaOlFm2pzI2RURrb6jEpK0wsraKVy/EHFrA0dNDe3kxodYpsVkk4kabJJUSbSSkX9BiLeeZWp8lqTTTU97G6NIkksY7WUoez3kFsYwWLqxV/JipCaFORANmKFYtVTz5YILWhpmKaxeqRkQ6X+J9ffZF0osry+8T7D9FT58Go0xGKBNEbzLxy/havXbj9X+4D4b37e7//adKlDXwbyxw6KIwscwzfuMwT7/sEv/zVS/T0NVPKKdhYX2Oor4+FwGWsHgf5oAG9TMPIxE2aunrJJFOMzi4SKs6iUbkILKZ4/L6DDLQM8jff+Za4iD10dIhAuMy712/haXVjc+hQZoQu/AL3n+jm9cs3OT50kLjfi8apxLfh5d4Dv8e///oZnPUmskk/iViQVELGiZOPUBakChffJm/RoHWV2W7qYm7FT0uni20dh/jFz17k8LZ+cpIAGZmHUDzK0vQKH3r0fTz/yo/Fzdn2tp0Y7UpW17OozQpuDl/j/n33k9EkWPSu0Wm1MDo5RnNNDTqTWSyW5ubDhINx7A4X+VyKxhobQW+AdEbKX3+9muRjb2/gxB9/HLlaw2ZgXXwwWexmsdNl0xoFJrdowtmaOAgLrTi2yqREx2I8nSZTqMYtCbm/1dLvzop8Z+SypWEXakGhyDA59WTCCf7jD79z9zr/279+i/nguMiGLBckbK5F2TG4h3Q+xjvvnsZhs7MRGKd1xw606QqxTISYIou8pGfyxm2+9IW/4sXXnufi8AzHtreJrs254Dx79tTzj0+/TU/7UQoJP56ODqzlAl19/YRTa+RDfiolNXKLio3IKj87PU5NVs3xoz10bT/O9WsXWZpZoKevm5aWLgqVPKsrwwTjZTr72qiklAy09bCyPsWYb5YByyCpdJQ1ZtlcDtLQ3MaM1y9SEo529BAhS3DNR3PrNrQGJ9evv8PuvQdIpEOU0zJR+zw+fJliKk40m0Bvr8Ei0WNQqBienaHGasWYLxDOJ5mNLvPQySfx+pYY9w3jkHQgUeXQ1RmZHBUit/rRGtXI5WnUiSzxsdv8xU/OsBGtanHrdnSz7QP3Cf6fKkZsa3x/Z9QoTJCqQQIVcQS8dOEmo79+V/za/p21PPGZI7hqClw89y7tzgfp6dtD0DtCUaUTaQ/9XXvxrfjY3r2buc0AueIy7YL7eSGDX0C61LgpRBJMe0fpHmhDkithMdgIr29QY3HR29VFKFYhJy+QyedEk5daa0MjjzFze4zmwf0Y5TKWg6uE0n5a9X1U9ApRejK/PIMsl6fR2UnbYCvJcBCHuhaJ08LwO8/Q0DFEMJ7ijdd+xgc//EWRZzo5eom2zhpyGyq0UjmJClycuU5dY5pDvceYnyuKHTC7qRa90snM9BXkGgXpYk6kXOSTccyOdrb17+ZP/uhbvPFGdZP15MMf5POf/iwemxvyZbFAUSoVd7pXJTLpDJFYnFQuI8Y7/pfjDrNR+Fw1r/kOuEcquPNL4nPd4qxh27Huu1/2jb/+GP0d9eTKWRa8Xrra93Pm7K9xdNhRU2J9s8KxQ4/hW5/FH7qAVGqmXDBCVsXQnl78o+MEBXxP9y7SsTzeuBe1ykI8OIfd5kFRLuLSmMUJ4nRglZr6NpTyPLcmX8JmbiZfKdFqbOf88BU8HdsohifRytWUNFaSmRhzvnm2d7ajVViwGPR4VwPkVRIUpTIKjZ0v/8F3idzpVH/uU5/j4cPvpbWhAbVCIY5qq2jE32hUxTVH4AEKkqbyVi5wdQQscGMFKLSIp9oqAIWO4N3CunrahH8Ko2KjRclPfv4v/OCZKpewq7edl3/9ArdHfsW5ixc4ePwoze5ert68JOaSy+U5xqdnxfu3raEFSb5EW0MPkzNjjC6P09XaS72nlUQhzer0JJK//ccPVgwlDXlVkJLOiXc2xaG97Vy7usjw9SlmxwMsLaz+t0Jw10Arx/d20VJvEh2fWp0Kn9eH2eigXKqQyycoFITMXrUYEi449wqFMgohM1hVFUvKZUrGZnyEkknRtRfYiBOOZghGkwQjif/2mhqtij/7y09gtAj4VDlyfYVMRCoCUzOSKFJVmbn5SZwWN0aVHrPOhsNeg9zo5ue//B51VhsWtYPGBg8ra5ucGzvL3r73UC9zc3X4MvrBOpr0ZjbWE5TMcWSZBGpVPc01TubDS/i8fgabG4nEA1hsO5n2XUFdkHNk5zHKUhk3Zm5jcbiIbITJFOJI1UW0BS3BipdQeIldLQdoNLtZDgVYyvgpBzP0tTYSSejFsVUpGaK/p5Wr0xNM+yd4z32foJBU4Z27Rnurg2A6hn9zg1w6S2tTF+vBKDEKOLNSarqaMSnMvPLOr0krIzw69AhrsQQbyTn6+46Rz4UIBTbI59Ik80EC63F62/oI+afIy2wopUZaG5v41ZWXcVolaPXCjqcFc9FBIr2Cw9zM7PIk4cICOoWRnpa9LPoDdHV5uHrpHdHQMzC4j1SsyOJsALl5g2S5TIO2FWl+k0ghhqV+F33OVkq5TZHQnkgn6OzZx/jIRZQqHXanh3XfPA2edhIVwaQjZ2Zsib0HdrM07cdisFDIbKCiwNzqOuaWPq6dfpO9u7ehsxuZXVylr6UHrQqW1xfxRxL0tPYyPTvDnt6dLM7EaBuq4fKVczR7esiVi/z8uV9w9s2qQNpm1vPNP/oIKoWBty5c5vk3rtzdeGy9GXcfaOHTH/0tYjENsewK58+9zT0PHMNqV+Gb36C/vx9/2ItcpsVjt/POhRfpHzjGi6++QWd9Hfv72tGYDLx7Y4zAxgoOuwWVQmD7x5lfXmJ8MsqXP/c/WFi8RrqSZ2EujUMvZXBvB2fevsHyXJa2PkH3mBcTGBpqW7ly4Tqffd+DTC4v072rn+D6LLFKCTUmXnznFCeGTuK2lHj3xjgtfU4KcR3hSIi9/du5NHmOBocRpdJMXVsXuayceHSNXDKN02UhEAyIjl+7p4MmXR+/fP5f2P9wEyurGzz+8Gf49re/janNIe509w/tFnOIT7/1ImqLFLVCx+ZqEZNwT0UDuOwtOB0GnnvpTSxWN9/4n1/k9pXrXLpyi6e+X91lCwXgvi98EInAEC1UxLxsmRIaLFbRBSxMGwR6QLUzJAiuKyL/T3hoJTMp4oIZpFgdVQkFoGhQuxsyeUfHdGeFrXpIKthrXYw//xbXX3hH/J5Du/q476G9SDXrtFm76d2+hxvDF3HZzGRyQa4MT3D4yGMEQzdIlaRUYmqaOlycvX4GvbSOTCLK4+//BOfPv8KZy7fo6+2kXF6juW4vdVYF3/7JU7jqdhJP5NjZ2k1Hn4VkMsH81DjdPU7KxThSlZ1/f2Oc4PQqX/vDJxmfvYG1cZBkcoNiQslAfzfSXJYzY1fpaKrjyq1J1BI7Q0PbiKWjGGUlLl6YZnt7hwjtTkkqRDfmiBXCJL06Bnsb0DZKmRoeJxU24a6voaOzVSwaGut7SCQzhPzrZGTruPQtJMJBNgrL2Go7aFQ4iaxOE0eHzV1Les2HzWng6uULtOw9TFGSZ2XhBmqJm57uIaYiZ0n4U/S3HObUW69y7OEjrC0tYd6EV069wwtXqqkLwnH8qx9HZTX+Jit+Czt85wErFIDVaVuF+LKf8//4vPh1zS0O3v/hnXS1d7CwcgmTswedyolBnaZQ0CC3WMiuRBjcvoPpjRlUKQObEh8ntz/I8PgE56/8il0nDpILZgmsz2GydtNcq8O3uYQir2FidZVD+59gTYCkC3DtzCqRtTQuqweVoUJidYXatv3cHrmKyqkkHFmnzdaOQSbDV/HiC66iKoFT1yUyB9UGGxvrQeqcnUSTY0TSkBd0tWkfqaKUI9tOcOHsL/A0tYtTqd1772UluMDa/HV6mlvZSBoZ8d+mp6WJGn0jZoOLd64I951WTMlKBNPU1riZmrpKXesuQvNJ/vIvq3o2j+DEf/YVNAIySq4UmzjCfSQU1QLyReiox+IJEllhBFzVqd0tA6uP7i1a4x2Hp3BNBFYqyNUS9BYbu+8bvHtNv/V3n8Sqk5AvV5jdXKKjvRedtIbN6DCb8SD5tAlP7Tai/nna2w1spnwkgkpMZisOj5M2SxvD45N09+wglV4SO603b10WIdYldRaLRo7bsktQB1MsbiCROJhenqZQmURvUFDYVLGj9xjrlRCyvAuPpcJGLIikoGIlNI+0rKSndS+JyAKL0TE8df3kgiG62w+SqcT50Y+e5oWf3ayeO3ctP/7WM7itThwWwW0sRMNV+4B3SmIR6SJ0TKs8wGoBuDX+FaDaQl0kdE63zmoVB3Onk7g1ChYMsKUSBpNAn6hw4KE9d8/nn339Exw6uI/J6fNkcdBg7iQYuy0mJwmm2WjKi0llY1/HvWwIbv34LOVkmvXNdTyNNjGla+/+kyxMXkTyv7/1vorH3CLwhPGlw6wuJNne30c6mcSu14qF2dL8KM/92zlWFiP/rShrb3Ly0LHt9Hd7yKaTmPRusboVWsFSSpy9ehO1SsuiN0IqnWV5LSiOcv/fcdp/+8b/zye0OjVPfKwbT0sbg/17WZ29RXfLdpLZOOmMjLIqC1IDNoOOyRvnOH7ohMhnSuT1XH/3PFL5PMLvOTDYiS+Wp9Xs4u2xqzTJmnly3+/w9Fv/zIZmklrHMXKVALOzN2lv2kmskCPsHafFJOgkksidNuoaO1ieHEdpjNBoGcKiqGXGP0pNXTsVRZF8Ucnc5DgKi4JWs4fr19+ipquXGmsLUq2ekdkz2BRqbLVtkE4ztzjNfSce5uyZM0QzPlDmkFbMHNn7EDdHhpFWlNh0UsyGBryhVeSKEDW2emKZEnOLt+i0OrA27sMfC7O89I7oXn7P4SeYW1wFs7V6k1ZCqOU5Wh0DotX+wsRNHCYTrXVN+KMpam12BAuhEBMWLoVo8XjQqwy4tHXozFreOHeJgY46RhYnBZ0vg7ZB0poi8nIGKiriaR8OSyvGkpaoREFEcEDbIlRiDmTGEgpdDpeqj6JOzc3hK7iNFubnp6lv6hTHfYnsCrWuDnRqKBYkXLl+gbZeD2pJC7YWB9dfeR1jrZ2Wuj2M3jyLq9nB8M0rPPbA42KiwXRsDrVcSr1tLzOrI7Q4bSTyQTrce7h89W0qGh2VkpQdg72MTU6SixuQGQxkpBt8589+SjZT1Za+/96djM36mVry/Zd3YHtnA/c83suhgyc59ev/oKumlj2H9/H2uRFqXFZMchkWl5U0QkeqQjQUYvTqBfacuIdkPIQ/7cOqFHa8LgZ62/jn576HTeNAJlUz2D+AsiIRYeynz52mu6abinyN6yvz+HwVMvEsBw8c483XzlEurYlyB+9qjgZbLVqFmrVNL0d2tfHGnZ3L4wAAIABJREFUpUt0dB6g1aHg9XcXUNVpkCQCtDU1YNXZ+PWbwzz0+G5KsTJXR07z0L0PoZBDLBtlbimJ06pGLxVg3ZtEi1lcZicltYRD7cJiHeb02TPcd+AJWnu6uXj1BY7vvZ9nfvZjnK4aihINdR4JHncr65sp1vw3xcztXLqC1WrljdM30eqUuE0uBFFIIBTmd377Y2jkeZ75+a85/VJ1FO/oaOTIH/02uUIOpVSBXCkjFIqLmpyWulpK+fxvKAFIKVZKIl5HiIATun+JbK6a5SzCWUtVfqgIqhWcwNVOYDXSr4K8UkamkaLSmXn1T75HfCMs/gyf/eqnsRgSKGVJglEtiYKKzz75XhbnhfznJfr6jvKrl1/B4VYwP7dGo7sea6MeZHlGh70c2LOXQjTNrckpGrvauXT+BiePD6BQG0jHS1i0Fq6OTiE3JlAZJDx46ENifOOyz8fRk+10ufbxha9+E50kw4kjQ9yaXmLP0EFMNiXXb71LXX03QzuPMXH5AgZFCYwCrWGeJrOWlm31aIw2YvOLSI0Wzo3coKexk1qPHn9siUpeTzkmZzM8x/ajvSyObTCx5hM1ZAf6B1mYi9O7px2nxcnU7TMYrVpiWT2nr7zKvfvuo795AN/SLawaJ/5CgPXABgf2nKSUUPPGmz+hrtkhxooKE5xcQYrd3oBdVWb49hh2Zx9mnYJkIczk3Dx9jbWsnpniO788S0zgdwCdJ/bQemKvCCQXBPXVB2OV+C3CugUtuWhILZOJxHj7G3c6xzYz3/+Hz3B+eVKEvx/sbEdZSrIa2yCuMCIVwgUySbErny6F8dS3ks3mkWZkqGR5Zhan6RUAydF11JIiS3MJevfsIZ+6QVaiJuqXo5KlSQsYGbmMztYmMmktkZiglQuxe2A/M/5pQmtrLK4J6TkK+rv3kJHLKGeLxKOT1DgbRbaoVJGkuWaAJaH5kQvR6GrDG54iGcnSUjsI8TWWwnNktWXc5iaMkiy1TQcJxNbwr98S9WvSilXUxlsaPESWIgSTMupsMhKFMBqZDqVEh0ItQaVC7AY5LI189IN/TVqgd4jGjOcYaO7GptOL95TA/7tze5DL54jHE2KUouhY3ar+7uj/xNyuO90rsdsllSATOHaCTEAjR6lWse+R/XfXz+d//DkkCjXJRIrV0Bp923s4ufMjfO/5/y1OhQrZDcbnb1Jj9LBv5zZuzF0VN68eewP5ippkJiMiwHSoaa/vIqcocHr4dW6NL3DoyE7qbXbGLp+HggWFVku6EsVusuKwlDBbHJx55xIqcz0ecyMVdYZsXkmdTklRMGIWCyRzXrLSOtSFEspCBIO9C53ZyuTiGK21XWIC0pc+9727+cD/5+vfE+HebXUC6SF3txoWnepbThmEyWdJhNYLMjeh+SV0/wQ6gfBxp66upqYJZ2qryL7bURXSjQrojXpsJjVf+psv8erbr4nn9EMf38W9+4+wkotQycUwlW3k7Rp29w6wuLhCNhdBkk9SW9tDdjPCdHSOA9vuIzrjx1bjYGZzjmJGjsdpQvLPT3+tkssGkFsqnLn8Nh01+1DpKthsDazNLHDs3kdZD26Szni5cnaY6bEA5878xr21dZXtFgP7trew6g+Ty5eZFNAE/z8Pm02PUa+lsdHFkXsacdcaiUaLSNSCvrANq1Ut7vRDySwLU7MMDnQTCK+jyxZ47MQn+dW150n+f5y9Z5Rc53Wm+1TOOVd1qM4B3Y2cAwkSYJYYlCjZI0oO8pVH46CxPbbs8djj67GtGacZe6SxZIuyAkVREsUoEgSRM9ANdM6puru6urpyznXXOQVSc8OvWwtYC4tg9SFP+M7+9n7f5w2kxNbx+NgwTS47vX02bs+tYNQa2U5kUITTpBOQlldI1kM8uPdZ7O4yW1trvPjtNzh6+hT6QgSPsZ20Qsr1hTM8fOQZKOaQ6Eo4nBayQRnRdEOD5HZ46WwWHu4JCtoZ5CUTVake1AWuj4zz0P4T3LxwmcHDQ4QWk6hNNppscnSKZqY2xlBaC0jJUs85xBFbYH0aSdlGuV5DmpHT2tWBwy9l6fYCnT2Pcf7eGQ76B1jcuCkCp/UmI5VMmmZ7D4uJRbaDKzg9fvZ0P0YsNo1KURbh2dfGppBKluntGCJTlPPA4U9x4+Lb5LRy9BUldYECX47g9w5itNQZHRuj1d8tmmdGx0f43PO/zezCdeTyGhqtns3tNTQWI6p8FknJSFVVolIoiM7SxeAqJ/Y+jcxco5IzkN9MsVp6h1JchUnjQVE3saO/m8nZKbytzeRrOcLbGyiVeZG15XY0idnH9i4XqwshNkIhmj0utFop1YpaRIxIlXFaPXuZWkrT3FGnmtzG6zognj+twUYqsI3WKEGt72IrM02+pONw10cIBN7jX75/huFrS/+fd6vRpOGXPv8Rdu7u4MrIm3T3P8aFqzf4zMc+hlll5eadVxncc5jZmRUMZgdmlRqDTs7dhQmxk9bZ3IVe78TX0sG9kYu8f+Yy//H3/ojvvv510QTRYrLSanSLrX5BN7S6NIXJYBY7yjdunOH0I0/x7s/uIJVoGdjdQiieJRCbYn4mSndPOwa5AeoaXIY8azMhWtvcYibyX3/9bcKlDTF1Ym0yhtEhZ2JmjUOD+5mZm2bgeAeFRBZFvY7f0cxLr59F61XR5XXR6+5ken6OGyPL/Nqnn6DFp+Un54dxNXnw2/1cu3EdlUpBX38zq5spYtkcDp1ZzHlOZ0MoKwaKMjn3pi7xwrPPiuky//0f/5mPfuQgDr2KWFKKzlYTmZuJohq5SsW3/6GBmhIKwMf/4JdI5/JIZDJ0Wg3xeBKn0UiLy91A5ouzkwYUWHguCtkMuZzQPWnkloqgVZFMUBNHvOLUUOwaVRu55aJeSfj7Mv7OTibujHH5LxuOcJlcygtf/jR7PWZK8m1C20KxGueRJ56klAwTDGzR2zPArVuXWIhkcLXIUUth11AHiytlwsE0Vq2E/t0tvH9+mqJMwr2xcQ7v6qWaVYgmMIvGzHvX7pGtFtBpXRw50cr00jI2pQG1pc7qXJHJkXuceLiH7ZAahSyDw22nf6CZpdVhdgoAacHFqCnT4XVwYeQu0lqJXEVKd88+5BUZGrOam8PnWRNoARIVB/YMolDqCQXDUElRlsHYUogOi4paVYKsYGTfwU7uTs1gc+g5euRBZtbukStLCC6uUM7GOXj0aRaXV8lUNsmX1XhNUkxGG/laBbvJzdbqBB3d+xlfnCCdnsWMjc14Dq+nhe1sSiwM+rw9SOs1plau0e7vInNjmT/42qvE0o0CcP8LT+Lob2/0QcROyn0A8YdaNPFtiUxIiVIoeO23/uuHz+33vvEnDC+fw+cfYlfHQdKra2zJo9SrReTqOhMTM/S39aJS63G6DWwH8pisHixuL+H1O6wuL5FTmdDrFNQyKQ4e+Sj5fITF9VlqagnFvJStlQ2RfWo0mNHqzCTSCZHneXjnCRbXVlmYvEOmUBFd4XuG9nB1fIT2ln7ReLAdDONr7SCWzNLi68GiUXLz3lmqeRkmQx2n1kCuoqImq3Pu5ps0N+nRyXei05uQGoV3RJmVpVHSEinFsoK+vkEyuSILo1eRSjSU60WaOgYx62RsBRYY7D1BrS500NNMz2/y8ncvc/NaI7noU888z3/4P34fl85IuVgQHfPCL+HxKpWLYqGazgqa8/sw9fvIJeG7jbHvz4vA+38Ur5dWr0WmkXHkyUMfXpf/9bXfxqAzEolEyLONu/UkLo+e4OokieQaRqmJeCJDlTI7Bx4gEt1ifv06rZ278LvaCAanCW0U8HR40ZhV+KydrC3Ncfvuefr6DlJR5JhaPMvhgceZHl6nya8RJttoNW7W4mnktRiamoAek9Lp2cnk2Hl69+2hkpPhs1sYnbmA2uGlXtDR5LIytbCAv7ufpeVpXAYzc2th3n/9MreuN/SqDxw+yX/6t/+JjpYmFOL60jhHApqoUcs1NKzC+RQmn+IoWBj/CqzS+91AcRn74MR9IFFpnFyxKBTOsfA9tUaJy2ngq1/7Ki++3NjsfOwzD3D6RA8/uXyGg0OnOXVgH1dGLuOwObEonWwWYthlEqolsDj0qJQ67s5s4PH4xCzgZDFCRiZFL5hu//abv1J3O/YyNX8Wf1OziC2Il4Iko2UCk5v09rdhdnsplCREAxOcHHqM8fUpXvnJ+9y40Bid/f/9CHqBphahY1hj356dIqjW4xdMJh4iuZtixyAd1fDUiRe4PfEzkS801DPA1VvXyJUUGK0pKgUjdgFLc/cqg50PC8pLkmEh3NstwmdbW5sJB7bQSSsEYptY7E7y9SIqmZTtJSn5/Caz0W1+8ze+zLd/9I+4VV76+oegDO9ff509XfvIJ1awOdTo7R0srQbwNdnJZbXYnQ68Di/ri5fEFIaN7S0k8jRDradQYiEjXxFduJFCgnQ8zKvvfoeTh4/RYuhC4/Eze28YaUGDxWtAqTZSKiVoafYQ2l6gkJdRyOcp5zaJZ5W0DO4ivDCPxaKjJKsQmFrH2txCribHFs+hd8JocJHj+5+hXsoQDI+RKkposXpZDa/ykQc+w+ToCt1Dbdwe/1c2wwkODj5CTdhdWfTUpRqSsTzj9y7S7HcTj2TQyVQkBV2HRodR68DgtLG5eIlypsgT/+YL3D53nqnZ67S2dKEoFXA1tbMYmadN08HurlY21oIsbm2ib/GzsbiIxWwnUt5GgYJ2s59ENMZKZIlyRUlrcy/h6BJuh4vtcBRXq5ZMvopJb8VS8RAMjqBzdRGJrLC6XcDlk2A1S6jU9JRyMg7tfZgr915ndXOCXQNHSEQEFEqrGEfYbDUzO38Ho6WfRCFKeCtIIhKlrbMZj3cH28kEX/z0/1vv+tSzh3js8UdRG6qUCykS2STB+DpLqytYDX18+UtfYX7sHNvZPNuBRdr8QyBXMTN1HovNSkdHn6j9cTQ1Y6p3sbpyj3Rulu7uA1y8fA5Du4x6Qc2R3YeJrCbR66UsBydRaX1sp9ap1ASOXjvZbRn9PX7mQ9Nsp+T4TBacViPnxy6Khqyb1ydFzeqhviH8bTJ+dn2Sje0sMrWcSjpCqWoQnwetPE+lWiQSSdG3w898ICbS/rvdbsIbW5itdrJb6/zVX/17/u6bL3J1OMnnnxzC7FLw0puTVCVa5BIjPX1qfHpEGPGNxRVm15cwqPW0Otz4OgtcubiCVdlPXbPJnj37mJpcZ3Z6jX0DB/nsLx7key+/grd1Dxsbw4xNRFGolJx/7ay4jNg7W3j0938ZqVzIB02DQkIqkaWnpRO31UqlXEQugucbWuNCqUgumxUdwMlcloIwXvmgVXT/32lwthrQ6AZcpLEwm21WVEYd17/5MvPvj4jH97baUbh1/Oqzz9BiKjAc2qLZ4SNdK7K6GGP/zt0E1yfRaaxcvTch6g2bPGr2dO/m7kwAjUZFPbfJ4IE+rg9fZ3Wxgt5hIRpao8PbxuMP93H+zAyL4RLpSpE2n5HDB3dx/e4tBnv8XL8TotvTjNdZI7BdIbC2IK4z69Ewfb4moEJOXkFdKeP3uMnVM9jcXhanVihqlAz4hxh+7yYlcx6Xx8jU3RUsBiNd/S6kcjmhpTCHd+3n9uQKlybHODHYg1InJRfPc/TILtZCNaqSFD2tVlKxNOvbCRFRZVQ5OXDgEc6+/U327z7CyPwdnOY2ktkkGl2SclktwqEziSplbRqnT4MqraW7tYWFjXniZQnpdJID3UfEEXckE0UmNyOPVvj8b/3lh6+Qx/7kC8i1arEjIrglBeyP8H5oCO0b5F1BdyXgNyQKBWf/9OvkYg2e4D9+848xylJi8hFKNeuLk+w/doqFsfPI5Wo24gHUOhkDfU8SDa+hKNaZXN1g564dbGzO0tndxxvvvEEmEefwkf00+QWEzDCo8oxOjHCw9xAU4ixE52nreQCLUs9iKEAossLe9l0ibFpplHNz5Aa7u/txelrE9XTn7iHxHm7x9LGytonFY+H8+2docXvx+lvZmFvkkZOPEVxeZz2+TTy5LjJqBYyTUW7i7nxALOgf7D/ByL3LTG2FsLq8YiNEU1GSDC3T6u4kpxaQSErKmQiSSo5a2YzL5RLZmQsb49RkTv74d/9BPFdCusVr33qdJqOdcjHfKFhE801NxK9lMlmRuVu5z+P9gLnZuA5ipXL/l4AokokpXcKgSa6RiL+PP/nQh9f0j//iefo6PCyvJrGZVSyur1I32uh3u0Utaq0uJKTUUWtdJMohvH4/uaKa6ZU3UMqUuMz9SNLCM5uiq28XqUSeXFrKSvoGTd5BFmeGafXaUOuaGJm8h1IDLY4WcvF1sullvM1HSCcTIg9TnzEiVW6j8O+jFA0iLaZR6jXMr6+iULhob3YxOX8Lr7sPhdAZlVSZXV3FZHXyB7/5tQ//n77/9z9gd+8gZr1eZBg3TsfPbRwNuovwfqqKRrOSkFUuGkFK5EuVBgxaxBoJG9KGZvDDWErhHEuFUqaKRqvA5dDx1a//Dd/6wYvi8T/7uafo6c4RSqWQqczs6T+Fy+9lfPwmsWCMvqP7MFUK6NGilaiZi4bIFjPMr63h6WrHqbJjKkFRmJD82d8frudyZh7Y/SSjdy9T07pp6XWwujhKqaTFZ3YTTc+IJgSXw0/dEKOQm6coGBHyDt594xaXzo+SzzUcuv/Pj9/fLGbm7dstjBXaae+3MLN2k12DfWLSiBCDNXb7NXbuepD58G0sFgtGmonHt5HramI02KHB02wkpkiVwefTiXTuaFSGQlPBrXCJFz5RCZJPr2PXNVOTq1haCxMPCRqWIs8+vo/QcoKN/BpDXXsJrK9TkyW5e3OS/f27WM+XyW/KSdRDGICnPvoJYuGE6Ni0mk04PTa6e/qYHpmizdFJOL/BzfEFHjr2KOmUELM1RWRLitLSCtoN2hz7CW6uYW72kgxsMr8xTa+/nQvnfswDjz9PS9MecURckKxjq7lIKfSEM4t4tSr29+wjGA2JY4KtlQRVbZmxtVHyBTuf//iXURTSLM69y/qWkDVrZKDbTzGeoFoqUFTI0Du68Jm1hFZvkKxKqJUkKCwG9vZ2k4jWKGtzvH/ubZ449TnqhRTJjQTK7iyLs/dQZrtQSqpEC0Ex97OzZ4jhxctoVHa21zN0D7UiTcU4OPAEw1vDxAIBYqEM+wb7CRVXMWldLGws8OzJ36W3tZ9wOIxZLyORWqSajBPYGscm13ElMMWhtkGujY5S0Ruo1ixU5TkU8hwGpQqdqoXlzXtojD7UqjxyiRZjuUogsoWkpmI9tUHfrkO4TWo8npNcu/ZDLM5eRmfO0Nfho1zOiw+YgDpoNbhQylvJaadFRlhgScJa7DKx5RiDA71obE5Wlm/z2ivbDN9q5GV2dfv4wheeoq4JI5Eq2dF0mMD0bdZTUUzNLbjNNn7045c59cAvMDTQi0yhZ3LhCjWFBLvOyuL8IjW9k421Sfyt3fT1NROaCBFJl3nw4T1cunGNod52ro69Khpq9u07xfTaRUwaE5V8hHRJGMkW2Nt/BL1GyszqFJlEngMHhkRn7MjINO2+XdTlWfQuCTfOXyOUVVEKV2l26ynK5azMbGIxu6FSoGSoicWdU1NnYiZHpSrh8ICeheAq5YwZX1sTq1tT6BQ6ccF46iOn+dfvvix2FUx6CYcO9vD+W7f42DMnuD45y3ZSzTOPPsgrP36RkwdPcfX2TXIVPVqDlB0n5Fx6b5PyNni6rUjzCuTqCg6XhjaPnk5fr7h5NNmbKLLC7EIeeaXOjffvNQrArhZO/MZnUKk11CmJgeu1Sg2nwYLVZLmPzRJGgxJxbFXM58TuXyaXJZXLUxIhq4L+T1haBar+z6PIhQVaeMHJJTJxtGX3uUFa5ie/+Tdk7xP/D53cK2J/9g/6adHDbKZISpLg0I7j3L0zyUJgCr/ZTV2mZCW6LmKa5KoCtawcmVpBPlchvBGmr38AST1NdGUTLBKUEguJSJKHTg5x5r0pUlIZ+dIGB3t62U5si9pZ4bsZaYG93S20+nu4e2eCZCYMdTUyjQafR0j6mQRVGaNaCxUdO1pcHDnuZS6wxtJ8gRc+9RDf+eb/pJhrQ24xkc5vsLOri2JlnY1YhXRVJXaO79wcp1wVEEcWNDI5RwYGcNkNfP8n7/LC5x8nH48S2TBSq6dEV++Xfv2vSWemuT16mUi4yKGhHQST8xj1FoJrEwx0H2JpZV3suI7P3ObZj3+MdLGKruRBbcxz4crbVEs6Hjj9MOevvsbxo49QKmq4+s4FvvlPDfSOyevgwd/+BVE4LxTqjdGYIJZvFPtiYJ84Bm6QJtR6DRf/9jtE5hvTpt/9vV/A3KanVi3SbnZi8XShUdXYSiyik3jRauRcGruHRm+lyaKlw+PmWy9/neMHBKLEQ5w5/w6b4Tv0tR0gnkuiNLciKwWZX19GqqjR5XPhVO9meOE8JmsbTr2LfCrCSmRGdL4uz0GT00y5FGLnrn4xznL/YDeh9TXujFzl8Wc+ysz0OlXJFsGtEQzqbqoFJelCiN0HHmRzOUS1niO1tS6mePicXqSFMknBYKHXocLK+9fepqPbgaFeFzXpHrcfiVLPoR17uDg2gcOoo1AMig0KwbVflVuJhkexCvnp7gFe+MRXPhxlfud/fFdkQAoj4AYovdG5EgrAXDZHLJWiJJxrsbP1v5lBxBZVw8naIPwKPM7GJstkNVGTlDn61PEPS4Gvf/tLYhrLZnyFId8uZqeGkQkdbXcXk7Nrovbcp7NxYfwScpuRPQP7GZm8RLm2jbIORUUL+9qOsL40hrWpj1D4LhYxyWWSskRFu2OHmGKWqpZR6ArcHblMR/NuevoOkEpNYVZ6sBu8BLYWRK25y2ql2dnLO+fewGUET3MvFy68jdPXSquvA4PQxVTr2Zq7Q7akxmA1Ijdo+f3f+Z/Mzzbutc9/8vP8+vNfpMntpiLgYEScs7De3NfyCTg8YQ0SuqrVqqizbKBgSiJBoCRqWT8ASDfO5c+zQRpFtmAGlapkdLR6+NYPv8Wf/U2DUbr3UDfPf3aAdkcv82szmPUe3B0HkCfirG0Og87CkYPPMX7nDiVtlEwihklfY20lKCa4qZXN7No9xPZWEMn3X/mzejon5EO2sLm5QXg7ycFDe8V4lrGFJTrMXRi1dSRKFVWJHIUsz0Z4DKe3D53CxuUb59jTfYqXXnqZc+enyGYbGgPh82u/eZTdO/ezPr/CyYMH2IrH2SxlSGRXsai7sDltJLaTyHVFzJIWlmK36O5owqHrYi0SwKWWM7e2Ra1swOuzM770PlVZCa3ERk/7YTbTEyRXsji8h5heEvhWJtpbTpKIFMXxmafZzMUrwzx1+jQWG0SjGXZ1n+TywlukYyWGenazuLKAyeVk+Nwom5UNTAUZX/r1P+LGrfNsREfwuHtxm7vo6mwlshlAUkqxsV0mXy9TLwexu5uo50vIZTIxds1s06GX2llaG8bk9NOq6kFjU7MWnsOmVLNanCUcr9Ikb6EgiyNX6IhHttEaKhhNXhFL47Xa6e/1MjsXoKCB0OYytbqWWKxAn7ufSnaVzqGdxGsm5ieuUcuXsNls1JRFNrfCDPbvpVrJsrU1z/59R5hbK6GTgcfn5Nz4i9gNfWglHaTjAcrEUJjjyGUObDIb0UyeyHKQ/sEDXBsbwWZXUIgU2Ne/n7IkS6qYxe7cwdXhH+MWXKRSFyqjgkJWzZ7mTr539ts899Bv0+a0EYyu0dK5j9JmmNadO4msXkXn6CQ7Pc6ZW3fYrMfo6m5jYW6TSFzoEHagUCto7/WynZiljoZyLEMglRQdvIcP7CCfLRKIz7On/2HSUQFmG+LJxz/F1NIIk+NvopA5OHT0MCtC56PFgzJXQ2220uRp55XzX0ap6EKDg7XVRU4dOopZU+fy9GW2Nx28+E8/47nPPM5Qv4bTx5/gnWtXUaLnyM4+lm9cwtjaxlhkGa3Ugs9tEneiw1NBfuWLv8L49XdFsa4ANS2kcngdfUzPXyRaUBJYLfD8Rz/NneFz7N/Rx53pWXrafCyNn6e5ez/RtETEeJgVwuKbw+ruYnR6BrfHh05fF003JqecQDBMNFigydnN+tZdWltclGVeNldvcnF4lD5rOx3uFiaDAXr8bi6cGSNj6qRSi6G3GdFKBKg6SNQ1aokCO3o6uDl1l87WDgKri6KjzmxVoVfLuHF7hbJg7pLI2benh7XFcf7wt36H//y3/4W+oQNM3rtBLF9joOsAE7Pj1PIS3ANmzL4sN38cwmIyY3XZ2N4OUZfrsJrr7Owy49S7qZaqPPLYp/n6N/6VZGmD6JaEi2cuiWuGrbOZ5/70S6xvbiF4ebVqJQ6rVRSrG7WGD0e/wgopvHLymQw5wemfyYiapfL90UsjI6ShIxNdpaIZRNx0U6/VRHcxaiVb84vc+rtXxGMLIvgv/PvnyRalSOtJHhjcyxtXrtC1rxWt2sKFM+fY5WslHEyh9HqpSDOsBYKYzVpcXhOx4Lb4jEYzNZx2JS3OQVKpMApbnui6lGAwRGdnO9vbaWKZFHsGW0XUSjRbRiItoyqbCEa30FjkuFs7yMyuYHe6SBZiYoyV3uJgM7qG0WygWFGgkQgg+Cz7DwxybeIegakkv/RLH2dxdYp71xeJSdPUUmV279xDLBUkEq2KLxWLSUYhJ0GqKgvELVFC4DMKo2kVy9vLHDrVSS0tYX5sC4lEJSJtVEo3G6srYha6y6vh0QOPEIxNUsVEtlJgd/cxlmen0eod5AWd14CfnMbE9ORNDu44wdrSKE5rM+9efwWFTihmuzm47wn+/E/+nHd/1pAU9Zw+SPcjhxrdkMYb8MMxmVQiAHaFOVsD3SgkT5jsBsZ+fIGJt6+K3/e12PnzP/sY6+sbdHUPka9IKJZjYhRhKhbF12REonBx5doZnnjgGMqqlfX4Heryblqf0gtjAAAgAElEQVStTkauXyCvzdM3tJepqbMMDpxieS3O+OT77Bw6wL3p8xze+6TYBQxHUyQVGdymJohrqUizIqZLJ8lRKpgYONjNtfcv0tu3lx2dTRRLsJaYJ5UP4da1Et4MozLqMVd1bFXDdO08RHY9TK1UwKSxU6iWkeZLyIxSQrEMBpuFreAk4UyYpk49loqC9KYNs8vLVOgGfe59pEsFbDo1kyv3kOmUDPWdZCuyRiYWY3luksOHHuCrf/l9bt66Pwb+yKf46u/+F6QCmFiMe2sUIkIBKGhqE+mMOLZsYBg/MDr8PBKucTnud7HEPZkA0bdQqRQ4+uzPNYDvnPlLltYCmCwOMus5StUoRo8MdcouFvNb9TQ2o1VsQJ089SQyrZGRyfP45CZUWgsTG8O0mluoVJXUrU1odVEqCVAUZYQL2+h0BpECYNGbSSbC1AQplLWJ+Y0gu3Z0YSnKuRWYRimrcLL7JOORLXYePMT09Z+hldRRKF0szU+LFAmDzkmpomI9EcRIGqNCR5oazU1tfO+7L/Htb98Q7zW9zsA733mHFocXWb0uFnkfFMXCHF3UGd/XBArnVkg7E4pAIcRC+C2kgggIqw+CVRq9w/tZ5cIB7usthWvh8dm5O3GHX/ny58Vjd/c18Ye/9xxupZ24BiLJVep6Ny0GH4srV9FbdCwtJDm17wFuT1zHKdeib7Ljau1Asr3O5auTDB47RCSwhOTv/vtX6t3dHqKlEJtbESyVpAjwzEvcSHVWqpsLKFs7xSQBfS6JTu0jLt+mjIJCJonN0Y1Db6JerbASu867Z25z+a1t7HYTv/OVQ2RlCjJbdZqsXeSKETbjc3S4+xm9OcGuwwfQWXWML63i13ZhNOmoKtPkq0VW1u/QZN9BrqzkR69/jWcefYjgRoBmfzulbF3M2rwzNcmxw0/x0x+8xVOfOILWrCcWirA2t0g+H6VcMaLz1fHZzBzZ+RxvvPsTDu89zs2JBYqpLQb6m5gOrYvuJKdZuGFG6NTZqOTUFCpZOgbamZxYxO87iM+tYGtzFonKSChTRquQUQ5P4O07wfCdMfYfcLO0tsjQjhOkthMIe4KVlWWOdfSRktbJUaKQkBHJ3sDdbMLGEYJrY2T0KaQZDf19Rzhz4yxyZQmfxUyzdwfxkgKTrI4pH2U7F2NybpLezoNk8lEcdh9JbZZwuEgpGMXb3sXa1iYPD7ZzZ2ICS+9eVKkc1UwetVOHVm4mFF1jM38Bj/UE4a0IuZSASFCRzdSoV608depxJu7dpqd3iFujdzEYyiDLkgjmGOzYg0ZlJCONMz43h8/UzLyQbyvNMrBjL+3uPdTLBUanzqBVt/HkM58jPLuMEIMxNLiXokyBXq3kZ+eu0ObQMHnjHb7/s0X27e3C4qlQIsLq8hxD/UPYnTrxv1Wv62d1ZYlMNY3DbuKRg0e4eul9eg8+xPbsKitbQYKlMbptx9Ga7SjqaRYD62jtOiSpOBKpCZetje3Igqhpeuvsd4nGlunzHSMQWsDh3sFDQ49yJzpGfi0sjgSGN5d59PGn8Fta+MYr76AtmPm3v/c8s8Pn2TV4iDPX3ubK5cucPnkUrcnDVjBLa2c7+XIEp8NHdG6VJpeOstqGtGoRY6VGR2fxd+7izbde4Yuf+kWiiRAzS3c4tvtJQsUqY7PXOTnQAdEyaXmZxVCM9WCQokoAppopSYvIlT1Ew3No6jpS1QxWp4ehdhnj0wH27fwI//Ddr7LPu4fujmZurC7zsdO/yNUL7/DTkRGUEi1NLhOKepG1QIGWHj0aSYXUdpVssYrBXCGW2MBq7sTb0obf5+KHL72NtcXJgwcHmBxe4OFHh1icK3Dt7h2eeXI/XnWJi1fvMbEmQ2PUYNDp0UhL1GR51jaURBKbHN7dSSqSYSUSIZ2J4zG10tGpp6u3i9XVLNFMGkUhKYazv/+jxktcazPx8b/7MqGtuKibEaIYm9weTAoNaqXQFWwUckIlJyyqQqdCiKxKZjNkS0VR/9eACIv9vg+oVI2Okqhmb5gJpHIlyUye5dfPsXZ7Qjy22a7l2CMHxXUvtDhLj6eDaG2LR04eZ2JtBCMmjnYe5o2L55nbDHP0yCFuz88hLSbIZRP0t3rJFupcn1yir6+NpZUI3S1NeFotLIyHSRU3cTpbKBWKpDNlBjvaRLd6KlJC6dQgTVUpFVQUpHWKtQRtZi/bkQ1S8hwqVKJwW23QUaqXxKg2t1rL8vw6VrcJmUrNViiGTmvA32KjUkmwtpVBJrgyVUYktQqyuppCMSnC6c0GJ1JZFa2kQLoujAnL2NVlEtkSW+ksTz98Gpc6y+U7I3i9+5Apa9wdu8tDR/vFznJCtk06vU0lX6FSV6NWDSGTR9HJFcTCSfYc7CURi3B7aYRTR45ioAWr0cDI3fcx2OXs2n2cV394kRe/8SabmxHx/D/87z6JXoghrIkG8Mb4ty6M9IUek/SDwCyx4ySMDS1OM6Vygdd+6+8p3WfEPv/8QR596DjzqxscevIQuUyUwlaJ6cVRDj/wKWLRLTLpUVGecur4F9jR189//ut/x0dOP8zWUo4bY+d58LGPiGYJIXFpZaNAcnOEh/fvI5pbJy+3opc52dyaZDMfJRwO0eJtp8npJ7Q2xanHnuXsmYvI1SaW1hc50DnA6WNPcuveNcYCFzn5wCPkwxUyqRBCn9OoVrO+FWTP/kfwmJwsbtxjfX0BvcWOVmmiGI+Jz0dLWy9bgRlUOjc1gS6RL4jRl7buHcytzqOR1ujy9zE5PU5KtUShqOfk3o+zuHCeSFKQWVTobj/Ca69d4V++1nDce11erv7wEsr7jlPBCSxslARHf0FAKmUaaCWxM3i/R9WoTT6AHze6VoLkQvTqSGWYTEaUihp7nvi5a/U7L/4Hqgj3ZRvzS8NIzRaklQjOuo10rsr4+j0M7mZkyhx7OnczNblIWRrGKfdj0lrF6Z9TJWdlO4vT34dFW2B5NU5dliYRzmBzNLO+PMfern5BsMRsbBWVHhHf09bRxe7mvaxujnN3cRF/7wPcm3uDne0P0t/Wz42R15HU5TS528TCtZCrotSZRB3rkZ17KWUraDQCE3CJaHqUv/6Lm0TvRxh+5Tf+Ay88/QJGjVZ0A4sfsTl6v5QTikBhsyIWgIIWsIGBEQpAQQtYqQuT84bO9X8bHt9vnwljYAklIVbS5+De2C1++cu/JP7drt2dfP2v/j0j82PUXCZMGgOyQoV2XxtLU9NEajFq5QrampWyQoHfJlwTDXqng+DaJOVEFbvNw/TSXSR/8w+frAu2c5nCj95Qph4voZamKFQlSNWCbihGKJWks6+dcrxGbGORjr49LIfXRRFhi6eH8ekReruPsR27Rzwxi1biJ5euoJGnQKlEoXMgVym5M3KTBx94hngkDfIYFZlLXDw1tRJ6rZqKWkMkOEsgvYLWUMOk3sX0vQAWd4H+/gE0Ujd3Rq+QKUnZe2AHF6+8h1nvIxcKcfKRx5lbmuFo73Eu3zhLJJtCUijTvWMfG4kZmlx+MkhIrm0jy5fo6m4lEN0iuB1D65RSLcpwaozY9C6KFRl2q5R0qcYPf/QtXvjc72HXeUkmphidCYGxjqQS4Uj3cdG5F8tnsOqk5AtScXEUiN1vnDnL0QO9dDu6GA0usxGaQSfXidFZRmsBWcFLMRmjVqsQj6oY2jvI5MwlSqUSPT0HKdSLLK+Porc4GXQIZP8SyXiIVFgobOr0+vcyFjpDVW5n187DrK1OMHJrm6dPHyaZHEWi34PB6GTy8s/w7+jBbm/i3PW3efyRB7h04Q4F6TYtlh4UUjNnx+/S4dHR5uokV0ki17u5/vZ1+nfsYCM6RzKZ5KNPP87SzAxShSCyz4kcOgGjotQYUdrtyCixsiQUV03MTd7j2InPsr4VRaaSUkxkkFYlqCVKzlz7DjcnE/yPv/ojbl16g//6jz/j0WcfwujQ0NUux2+34TD6xQ6Jyuzh9vgVzJoCcomVg7uOsLGaQGF3IU1HmQzOUFeqMMo2MVr7WFqcxOGCcDInHktSMDDQK2AWthnceZr1qUmi29PI9CYEkFChrCWVzxKRBLDl9ezr2s0/X/kXlPpOdJWk+PKsJjUMHtzL6PA9Tgwe5/rN93DbDShqckpmBWpsyFQWIpvzuFpMJHJlkc4eSxaIRSVIU0mO7d/HVnaTNy6+TpNzF584+RSx+jIvn7vOkN9PrZCnudWJUqEWfK1cuTlJurBNf7cNv8FPJh/j3swSJreWYl7G2mqMSCyF22fl5M4OvP5DnL1+Gx1Vmtpd/Pi98/Q4O2ly63n76ggGg54Wp4VIbINkOo/XZsFmdnPt1ggH9+wjVC6xuDTFnr5OTFYbTlcHb//oDZ545Ag3xhbYN+DC4pTz6mtTtPX04LFaCM0tUzNo2I4nkKtLaI0mOtQmFJU8L1+ZpFqU8vSxQcYDW6zGcyIz1K4r8MK/+RgjV+bYs7uXf/7297B0dFEqxrn8amNnLXye+9pXiEST6HVGcbzb4rHT6nCIOeNiT+h+rK+gkRTxL7mcGF2VE3AW9wvAxpL6YYDV/TB7YU4jRFbJRShrvSbh8l/8L0q5vHjcQ8faRLf1T6/ewaOTYFVa6d7dLo62XU4L5EvMr8c4e/EqewZ7KNRNrKyFabFI2FqO0Ddkom/nIMPDW8RSRS7dPcsnnn2MclnP5lKETG0Tr6edarFARS6IvAuiwcUot5Ou11DUM8gFLV1sA4vLQKykJBKNo9UrGglJEiWVmgSFTNZAdhQL6A1SHHoh1zVNXqGmWkri0Jqp1YSc9SrJ7Qh6q4rNcAq7tZ1kMopaX6ckqVCTlagXtOL9qpDksBntJJJlKqUMapkMqcSK3l1nIxCi1e1ncmYMh64Dv78FU1OJwPwiO3ZaCc5GSeSMyKxphvpb+f73z/DMJ38RjyXF1eELWFUm2v3H6elxIMsrWVjcZN/h4/zwB//A3/71ux9e91/7pz8So/xK1Sr5ciMyqzFaE0b6Dc1ZIw+4MWnTmc0oNVIW3rnKzZcaP8dqMfJ7/+4UgVqEIw9/lHw4jCyTJxTdpih3oNBtYTUpqRbcdHYN4ZR3EgqtsLE1Qm9XOxfPXsRks2JvaWY+EGFtaZyudgtWtV/sEL117SdEoiUoZ+lrG2Jnl5zFUoCpeRVNNj1N/l1sTo+xtBLF3Gvm2d0PcPn6NQw2NYVyCrO+hVZvL+HQMv3dPUQzYeIbIZE3F4tLMXj01LLrhCNpdOYW1gOj6BUm9u45SS2XYm7pOlV9HYPSz4P7P8aNOz+Gmpbu/h70MjWza3Msbd8gE1eIRkCtLE2aMAZ9Lwa9HYksy1MP/9aH53zp4oJ4rQXHqVB4C+gRYQRfFBJ1hK56Pt+I3/vfulIfGkDud6mEayGVNcaZTpcNpVzKjod/joH50z/+GGavwNjrpljeZiV0h0N9j5JNbFOWSAhuxUmpihzZc5LK9hbnR9+jp3c3ydlZnLpBMvIUXW0dZOVx5qZX6LG3E6vH0RkNLN1dwuaToJGrUdaMYidQolfjaWljcWlWNCJ6W3dRrmZZ2b5FYCOCSl5EVjdxpO8x9F4jwc0JUToiK6sxya0kiiUqVeFe7mNpPUAlLiFV3RTxXW/+6DpvvtogFnS1dfHKP76M02wVC64PBrkysVstVnfiGiPITsRYOLEAFJJWyuQFZ7Bwf394DhtawA9GyMLPF0wlQoqI3WlkMTDHp7/4KfG4nX4fX/2DL5Iyl5BqVGwuBjix7zBKfZWlmdvcGJuky78Lu87Mai6Jz6LGZ3GzthnC7vVSyxWppMqksjEk3/jab9evBc7iMnqQ5KXILC52DnYzcv4tShINZp2G5u4dpFIpDuw8TComJZVJshm6jaZiIpqW4m5XsZ1IY9YrOH34aX70yvdQ6RUUKirUiizryTy7dh9ibPS7nD7xBebnJ1FK9UiUKeZmVzn+8DMklzYoGDeRoSGXVqKWKSgVNxqhx1ktN8duotCGMaua6N7xMNH4Fjcu/BBXk0ts9/a2d5Bf3xLt6Gv5HHNri7i1Trqcnfyvc1/jhU9+lOujYTLZIH6PCmnVR19HO/emx3C2u3nvp2d57MAgnr5ezl5d4aH9u4nGk7z63qt89lNfZObeXfKVGOF4mOP7DqFQlKgbnChyRVF7V0qnKOfK5PNxBvqPc3viMn57C20+JW/fusWB9r006Zu5tnKHSHaLnV29eFzt/OStV8WUjz1DXaLxZjk8hdpuZ3t7WTSgJDJCXrKMmfUR6rIwtoINt8nLzr2Pcmv2xyikLtRWNevLo0iVHiKrmzz/+H5uji9R17jp8VopSXRINVou3v4B3U1d4u5WyCJut+0il9tmemYRu7uPaiVFx1Az9269z91r80gyzZTkBgqFBJ/49EnC8VHaOnvJZePMjy/x8ec+yfCFefytBibXx8nU6vSb9+PrNDM2NsFaJIFaLiMqCeFIakhX8mi9Rl7+zjlxsXvx7/4z33vrG2xupunoM6GUeDh4oB2tFrI5OWabk7Pnz/LooQ4kNQvGth4uXXiTljY/kY0F9NoW5tbH2f+gn2KkjY3gJCZbiVregcdygPXoHBajCrvew/baLFVFFl/zPhFRIraKchlCMsHBleT4jofYCESIlMq8dfZNTp3qZeRWVOQ+HdnXxU9feZknTn6Ws8PvcORgHw78vDd6iccf+wUunnsTRbmGv7cVrUnBemAbmdJAORVnbDKI2qXA53Ex6GriG//6dR564Bkc3nYuXHyN1uZuunt7qChrjE7cxmV2MHxzBn+HnSP7TxJcGMfd1szo+DjZUlLMc2xxWgmuLbAZkeC2NyMzbONr3kuLt4W5xVUW5u/g17rw+Fy88c45Duw6SucON//zuy/xiUdPU0kkKeCilFsjUspz/l6A9rYmju32YbHbWFuLkQ3H2NvfyYuvv8VzTx3jjbO38bX0UM8kaDcbWQ+tcXY6xBOnD6CSp7k7HMbpdLJnh5tX3rxGYLvE5z9yjHBwkkDcxOLiBvt2OxnoP8zo8C1OnTrGX/y3f0Jn95CUplg9//NEiE//y58S3IygUiiRycCsU9PT1Ao1KYLe/IN1UjCAFITM0qzA/8tTqFQaGZv3i0AhJu6+a6DhrhP/eQWD2UClWic8vsrlr78kLqpKhZKv/OEn6W718M0f/JBde3YL5CQ8OwbpaW1jPREgWivw4xdfoqenDwEYE1rdoJ6rsrPNzelDR7i9dhG1ScWdd+M0d/UxFZhix84+QmtZKtkk2WqaJmc7ynoRpVPN+GwQST6MoM+Q15ux6GF+fJg//bXPcG1ig2tzc5CVI1eXiWeqOPRWUGUJ5zIYZIIhJkFHewvPHT7At3/4U1J6PfW8sOGK0b/Hj8Pcyq2R61iMNuKRrMhJLUmEzbabQjSNUZmnpdXH+OI8Dnu3SDHIk0IhVVLMJPA2uQgthHnuuePcuRWglLcTzCaQ6yTs7OhiJTCL3W7l6J4dVFJzvHP+HlKHD70mR4u5D6tfQzy1iEXSQjy/hae5B2kxRyKbIFtNEBiL8fJL74nnv3mgm6d/5xfFDGqh1hOubTafF7tkQi9Q6N6KaJ8PQ7NkSOV6rHYDEmmBl77w55TvdwGffPogj39sF2a1jZvDt2lt8dBs6WElsEHzgJ7N4CK7O54isDEvwrbROOnzNaMpKAlls4RLK2LC1Nl37tLkgY8/9zQ/+PF5SpI0bqMBi13CRm6FbNnCQFsr4fULnL8U5zd/6T+KU6JCMc3wyhJNbhdOhYOyIU1Lr5m5sWkx712m8DDQu4PQwhI9HQNsRxe5PnkWrcaCRm9DK6kR3o4jlZRp7/UhTaiJ5HIcOvI4t66/gclRYnJmjZ07n0aW2CCVipGSadjduYciJZaWb6BWGtkMB5BIymhsZoyGJgxqCwalhsdP/eqHBeDixXnUMjnVSkXcHAnxZULUXllAwWQypHO5/3sB+GEUXKMTKBQ6gqa2JmYBS7E7TWIwxIEnfz4C/t63/5Cyokosm8Wh99BpcRDdClEzqLG4HMxduovMoaa5zU9odZbNYhSnuR13XcnY4jjOnla0Mj3pWonlxVmO7jvIzMYaHdYupueu8+mP/DKTk5NMr91BoaqJnbC6RMt6vMDevl6uXDyDXFnEaHKwHNigt38XBmuN9UCMnqZ+ZueGUdgs6KUmQRLM7Ym7qBVqDh0+QCyRYnTsfVwONwq1B6VRwxee/9MPz9/3//67HNtzSKw7GkaahkRBImt0rKkLLuEqQoKN0AUU0EPCWF0sACtCFOUH2srGdz/Y4nzgfq+VKugtauRaKQcf2ffhcd96+2to7RoxxlB4lr3eForZDDOzo7gcHtS+VtF9f+fCD5BbLZhkPtrd7ZTkStY2ZsRcaqlKj+SHP/rz+vXbr7Oj5wFKxTpTc2d45snfZWzpbWLJGK2mdpKsoVI3cbjnOOcvX2E1GOP3v/RbBFbG+MFrL6N096DWpMWdS2fnI6SSSUxKNZuhVTweI+OTEyK7L5etcujgUZKpOFOLw0RiIbLZLM89+gWmp6epKrcoy6eJrJvo7dlPthxFotBiktrxuPz8t3/8Cvt3PYBSoyIYWqTZYWEtGRe5UgfajwjobKLpDIVEEovdxE/fOMNHHnuQqcUZqmrBDi1BXpXz9jvX+YXPfpJqNoiyLMPZ3cT14Us888QnWJ7O8Po73+fA4SECK3EWlhf4t7/869wcvorJ0E4wNI/ZoaSvv4tKukS+JidXDJLNlRls30cxkSeRS7OxucBnnnycyblFlpevU1JaefyxX2fi1k+Ip4p4e3fT3jrA5TPfwizkohbKJDJx5JoiiroBvcPA8twa3QO7uHH7fbRqDX1+H+M3x+nfeRJrW4VKJoqiLujFhkWzghB5JOQCH9+1i9RGkNbObla2F7k6uU5H1xCVYpDNtVV2DQhCdws/vvwOrQ47hqKX1354jhd++2nSxS08Zg+h9QA3rghMQiMD7Ra0+py462rx+9ha3BYNQSWpChNJWgwuNkubTC5PsTAr58SJIW5PzNPvbyG1PU1e6cOt1VApy8hKsty4M0UysIylyUGLo5/eAxbOvH+BJlsTn3vsNHdmV8Ts5Ucf/Ri371ziyEAn4TSodRUCqwvIqwbIhEkqSsj0KjyOHQzfvo6/v4NSREkiVsTncjGzNounyyZqs1ptDqKROfq7jpIvJNmMB2jyCVnNBQZ3d3H72jmKeUETZWbs3iIenxuFsYaioKKjr4133z+LQWWjmqvh7XSRzsgITM1z6qMnMaukTIys4euxkckFsUhtxJIJ7q0s4TFLuDsa54nHniAQmMBsNLFjoI/x0XWcViU1c5nwYkKML2puVjA2HWJqeZ0dvW3kSxm0MujpGGLpzjAOi5Xh4BKtHR08fGAP3/n+P9Oy9xjSZJYHH3uUasXI/J0JJmav42ty8tED+/lv//ISSqcRAZ2sltTEzsbmVoxyLM6vfOIz/Mb/+U+iSPhXXzjOcmoLg6EHr6DNXbmNzuolm85g8nVx9/YwKp2Qr9lNj7ZCeHmDRamCmuAyWxRyhr2iFs9qV6CQWJgeu8vRI100t5u4fXlB7LoGwjn293UQKUVpd/bz2qvv4TIYmN3YYnth9cPF7VPf+mMyyRyZTAmz2YDXZsalN1KTSJEKDmBRr4Toks8J8GexA5gTM8mFceEH+R9i/SemgYjkMrEyrNZK+Lwe0f188WuvsjnS0EPZXXZ+/zc+jkyp5F5wFJmqSLPJhs11FI/Xzpvnv02Hr1ssEP/lpbdZXa9yrHs3S9vTqKwVXnj6WW7cOYe/RcO5q1HWIjkUCgO7260sB4sUilXCuQhNDhs2ZZWSXEIkkhcZalapnmQ2j9JpY3V2ii99+hOcv3STQLGOrCijWItRr8jQWQyENoIYlRIURh2xVIS+jh5+8ZMn+Kv/8SLFYjPV+DrPPHuMYKLK/HSAuqpCPZ6krrJiNOrFpCW5qkyH1cbzT+zn7vQor7y3jFIA5lYUKGU1ZJISmYqEZiEObjPPZz+3l0sX77KwJMVnrYvSGlOXh8haAbnUwMEeKQ8dUvKNH11iLifFIFfw3EOnOXflDAabj0dPPshf/9P3MKkK7N8vNBosUC/z058MMzE2I57/h3710ww9tJ9kIiqOIYWCJFMoUqgKJgS5OEYTKsPG+FHAwMip1qQYbW4M5jojb15h5NuviT9LpZLzF3//b5idCeCxtdHlN7K4EUJr82IzW0glI1TlWeZmF3n6qae59f4NFAY1RpcddVkqpjDVizKahXfX9BS+5ibqFaEwTdPTsx+L2s3U7FUmgxOc2Pc0m5vDou7XYW0jU1YRyUaoZWvs7+ziXuQGFpMPqdxBNraOS69FqVfT0n6alcV7FMmhzVdZTQdx29sJbi7jMiiRVcpksfP4E5/gzBv/SltbGwq5mv+LrPeMjus8z7Wv6b1jMIMy6L2RAIvYSZESRfVqVScuiWLHdpzEJbHjk+Oc2Cl2lCg5sSXHirtsy7KsakpUYe8ECRK9t8EMgBkMpvd61t5Qyfq+vchF/gC5F7Bnv+/zPs99X/fY4gSuOgPGYg73koLOxk5KxRze0DJqfTmZSIRUbBZLRRnLoTTRdS9lrhaqrI14F+exarI8/ocbQGjhmj09gVaupVDIbjD/8sLzzZDJ5UjEE8RTSQpiUsXG2Fd48TZQd0JB/lGRIzjrhYAHm9NOKpNmx5FtHxUrJ35GMZYhUVjlxtBZNEYXTqMOvU6N3lzNmmeIrsaDjK1dIV9IIMlrRbSUw9BGLhekwmEnEc0y47lOmdWIzdrOyYvHxPjSXTt3inpWoavmS06gMNrFAkzgwKQTWfJaPZUOG/1n3qamqo7VdAGZLk+ltoZkZA2pukSpoMVlb2B28irNjZsJRHyYTDKia1EkmiwroTAuU7VoBqprrOK5Z97h1OkNMPSdB+/gP/72X9HKVWIBKD/VNCcAACAASURBVEYYliRiMSyo/D5gPOcLRbJiLnBWhEKLY2Ch6BaNIB8ZbMS/beAKNvTOuSIybRGdWcOOwx/9TF974TssRv1imINVWyLsyxBLr5AuxonHZEjVSlrabiI0M8r88ggGh8D7DbOpq5uxsTFyxRxNFe1Ifnns/5QabS4u9F+kukXHpTMDtHUcRqaN4R6c4uCtd3L09H/SWLuVZNRExh+gzGzijgc/h9e9zNPPfJ2HHn2AsdFLVNsa0Zv0zC+MYbG48EXitDdXI5eUuHj+Mu09XTirtqNSW7k28KII8C0vb2DXlk/gD17k4qWj1DRrePfda3zhT/8d//oUK54Y1ooqAp5VhMGd06XmzPBpZHIjnQ2t3LhxGWdZGxqThaX5QSodLjKZJGa9gbcvvUW1Yzsn+y+LzLjP/MljPP3dZ6ivKucznz/C8Nkoja5y1sJ+5tbcVLR28cJPf88T9z9IJDyJ3aFjZjzMlr17yQZWefPCCXKaMlE/1dJqx6m24y/GiK2sUFFexZx7BZlET2tbI5nkOtW6KkaH+nHnBjG6dDTajzB9fZqtO7cRE07qmRBNugqGfTPE0j6cGhMGm5J8wYpB5+TS+Cl6WzaxujbK6lqecDiK02YWIdu7du9lZWmKdLEojhslUjXDEwNo9AX29RzBqJSTlcXwTHjwBeNU93aRK6RZGVvk0KG7OXF5gGNHf8XDD93KL54ZwGJXcfBeAUCcpdzcjkEtpf/SAItLFtoq1dTXy5kNLeBqribiLeJ0Sjg//DZf/+Tf8W//8it2Hu5jfOYG+3vu4Fj/S1y+us6jtz1CPDPF4JKXj9/+GIn4GCPuMTK5MlqtElzOSt44N4BcUsZqPEwxleDxBx7jtyde5c4tjTRVdHNy6ipHtu5lKRCj0mHk7Nm3SSbk1FXUo6m1cWX4FDqFAaR1DJw4zmMf24vfExORISuBFbx6KdZECKNKiUKpYX5lhfqmZnIxHykKaMubCK8toVAI5qYAtY47sGrkzM68h1kYmQW8NO7YxtE3XqbR3MRKcBmd0YYSLSNj17nz/idQZcIseAcZcwfFYrLGvJ0Xfvca1rYs3dX1FNbzXJ4KsHOLg71bP8biyjRD597F1tRC/40R9u/YRyS/jsfjJpnSEYh7uXNfN8vuIPGIIMgu0VZmwyi1slryE8vl2dFVQzS8hMJUz1QsRZmhmnKdnpPnL5MMr3LX7k40ujImAuMUSjkmbwTpEGLHrEqmJ6eoKLfQ2baHZ5/5Fvc+9DAqe4Fnf/4yu7d30lTVTWdDNZOjowwvhimo1MT863S2NdLXuw1pbJlL599lXWnjxDvD3HpvE1f7p7lxfZmDt24hvCbwI13YzBn0Wh3+UIJ4WM30cpgju7dx6epJJPkKUsF5tt/USy4Z5unvv/XhhvFHv/5HMd5t3rMmYlXqnOVUGa3/g5slEfWB6WxajGMUCkChWBAX4A+i30TfqNDUEDq8G4WDILdQaZRIFTpxL3v9S98l9z4Yt3tPB/cc3k4xryat8mM2K2mr7CTgSbEuXSTgWaa2rIPKlgYuX7uARWWk/9oMEm2J6wNePvnIoyxGrmErz7E8o8FkMjE5NsIfPnmYHz17HqNNgc5kZHpsho8/fitud5wp9yy1xhpxbHVtpJ9dtx7i2pUbHNjWRf/FWSQWG4lYAIVsI9kkk8qytbWGobEF1gT7hULCkW295LMKXvn9e5TXudi1fwt6XYlXX3sbiaRKpB3UWfSojRLWAwIvUcA/5NjRs4lb9jfw1PeOUVQUKNOpWA7myQvO8qIMhcJEOJNHU9LT29nBejLOtXMX+O43H+c3b59FayrD6/ZhMNaRzfi4/8h+RkdmOD9+mdX1GJ967OMsz04w6V4RSD6sJNPs6GlGKlvErK7DWd7K33/9n4lG4+Jz/9R/fhtLuYFYLLgR81coiCy6VBGxMNnQSm2gM0TtvKBbK0pQysw4KiqZmZ/l4r98n2xkI0HqlsM76NouFG42EWgeKQyTKZkIB+L0dLUQSU+IBp4nPvZHfP+Z/+b2mw+wEFhkze/FUNXG0PUFHj2wjaWZEbzJPG3dzSgyBerrWgikPGKhFlvNYK3oJBKeo8JpZ2HBj9nSQDC8jFpWwGxQseibFqNP6xv7WJpdFnW4FptT1E2m4uOUdBoREWNWG5GaHCxNr9JQbyDsnmfvTXez5sshdxSQK9Skk0lMdj3RYEB4iCRjabb0HSHsX8bsdHL63GuUEn5q6jrJKoX/P4HebGNivh9ZqkAh5aOmootPPbmBghGuubNTaOQaCrms2KnK5wpiAZjN5UV9rTACFiHR75tANvzAgvvj/RTcUgGpTEmxKEGuKGEs04td3P33H/jwHs/+7M8Ix/KUl5WhKyjQaAusBtZBp0Cj0VBpq0Qu03By6ARqitzafZgzl45jMJfRXNtDKBsjnoJIaAFJdB2DzsF19xjNdV0YFDKSiTgtnZu4cuUCJr2FsgorkUgUTS7PejGPvbaDiZGjYlTrxMIsbXXdtDZvIRqeJBEpYHO2kcvHCQZC1FW2oo6WSEY9FMt0lNJKkskgy+tjlHc0oI5oWB1d4G//76sffn/nfnuWhkqXeGgR6+QPJrkywcgkuM42UkGE7qroBk5nSQpQ6Hzh/fXq/18Avq94eF+yUsJg17H9cN+H93zzZ39PIRehrLWThXkPRmMF8dQyyVREpAO0tDSyGggSDc2h1thZXlvGrJXSWN7B9MoSWEqiWUny9I/+plRu1jK10o/T2UeLq4mf/fbb3HPXp1HllZSbGjh65vtk5YuohVa59R62dewSNXZvvvoScXWCRCRMXU0VPW3bCa5Pi4uMwIRT6tQkIz6yKZiaP4veVEdFdTdTC+cp5hI4y1ScOTPDzXsep6HKwfjAJeSaGMoyBydPT7B1ewf5lJuwT01jZYP4Qe68aS+rvvPMjS9x6y0fx2YwcfXGW4xNBpBmoLNzCxmDDM/iELU2Mxq0/Oinr7D1rq3sEyKdRgZAv0xlqg5TRTVpaQoNcjx+P/PLHhHKqdNWUtNo5o79t/G9H3+b7bvvRJ1Q8w/f+yd0lla6WvS0dxhpMLWzEPZiMguctTrOn3+bruZtILejVAbFfELv0hQDgdMoVA52d3yM60PjtHc6yUYSGzoWRR2xvFcUxx7efjtmp5nhsSli/gRpTZre2kZWg1Hm3AvISxEO7D7A2f5xtt50mGvnj1Hf1cHcoodoNMDAwAib+1pprqimTKsR4dRqZZLFYBK1VYpRY2Nk+BIP3fslXnrpp9isWtZX4ki0GZG3ZjE1cO36Gb7+lWcIr60yNn6Ut9+eZudNHQzeuEpHTwNNbS4MhgrePPoO8USRP3jgUU5efg2ZykRVVRubqm28eekMq6s5NrU1k0lmCGbmyEQ07Nq6lfHxywQ0Ami1yE3OOm4sXaPR0Yh/bY7h+QRml0EsyD9596dE0fzA9HkOdNxNUeBMlaLk4imi0QT++XX23fcAbs8Es2OrXJ1YoctZ4L4H7uHNd/qRFPK0dpWLXclyo0tk3XkjSyQzfgxZF2aHE4tdybDQnY2ZRCL82MQ8tU11HDrwOWLhWd546cc89PAn8aYnGBk5jSlXg1KiJxiJihvqfGCaI3vvZmxwjLIqC+fOznLowFZmvQlefucYH39iM0Nngzz28CF+8NOf871/+w5j4wXevPg79NI0O3f28vs3f8327rvw5ULEvG7s2jqW1q5j0Sro3fcAP/ivl6itz/PErY+JrLdB9yRVDSaxc91cv0sEfT73xnPkY2mO7LiPa1Oj1Dk1dNbWIzNbGFkYIebLiVmWQqi9QSZl8PIltu/ayejsqpjR+o3//SQvv/U66ysJ9ty0CVfVZsxV9Rw7/n3KtDb8iQi5vI+u5tvEoHb39A2y6QAX+z0kyHPnnb0szawxMTxFT1+FiKaYHl8X4/GkiiS+RILwihJnuYPtzXW8+fYppGoj//trX+JHzz2P02Hgz7/87x8ubp/+9bcoleT4AmuolBqaqqrQFqUiGHrDzFESNTUC/08YWwr8PwEALRR/InpB3KQEPpmgXRKyOoVOhVA3lNCbTARiMQqLy5z63m/Ee+oMGj79F48Ig0bUSjn1rTa8c2HaXN0MjF3AUpUiGkrT29PCz392lYc+fgt5iZf//q/TVNqrUUh1VFfZGJufwuEqYSrVYCuvJFWYpKa2i1efPyWK6tvaN+Hze9h/aAfFgozX3z7BzXu2cv7SMMGAlwO37BY7064yMxdOrBCVqtDIcmgkcSwGs4gJ+eFT3+Dr3/pPzkwv8vknP8ZKPMHQwCjmkoJvfuPP+ckvXmF5YZEdW6s4d81NuCBj55YaVsPDRAIOEiE1scQyO3vq2XdTIx7PKjNrIYLreVH/pzKqCIZiyGQZzHIjBYUZq1ZDOO0jsJ7h03cc4bdHT9KzfTPD89eJ+TNE0mmksiJP3P0QL/72R6gcOiqqbdhlZs5cnsJkLWGpbsIztIzFoqG5tYp8PsQLz72z0bHTafjqaz8hHQ6SFg6CCFGiWdajETJ5ofv0vqlHxGoIZX1J7ATnC5CXKMQpklohI7TgZugnH23M9zx6iIrWIrlgNXaXmaW1ebwza/z9t57kuR//AIu+jJYeM2+8M0OtuYEbU4PUNlVh0OhYnQnR2dPJ1s7NnHr3FFJNjs07+9CiEWPuhPSPuvr9THuu47SZGBqaQmdyQUFPNjuFrUxONJGnfYuSVW+Gwwc/y8l3TzA3e4m29q1UlNUR8ixQzKcpaNYRbD7JzAaPsbK+gt6KXiwWE8lgiOH1ObxeLw211fS17mTo2gVKGi3B2Bp723pZTqQpZeVIowEy8iRRhZREqsiWtn2s+xcZWR7AM7vMwW2bCK/G+PxfbOTKCtfY8REsOrPI1xRi9sRRZS5DMp0W9bWCCWQD8PJBjOIHXdgNs5WAVBfGv8WSFIPRgMGqJhgMcvODhz68xxf+6n60JjsH9uzEszjD5vbNuAOLRNJeFt1RDux5kGRwmqmZQeLJCE1VXSy5F9HIixiMNqQaG82tPbx3+jX279iLd2mSq8OnuaX3HpEKEk9ksJWVMbM8g1ZfjaFUILm+SmNnN6mMEaXRwA9+/E9sa2licX0Rc00bpqKUSouBJBLUBQWDXjcV9jq6NWpkKhWLuQiFRAKJQkoxvEJAnSee11Atr8SZUfOlp37A9KJH/B6/9Cdf4QtPfAa1iH75SNcndvDeF1AK65JQAAo6QCGIIZnOiGNgYWqxkSO8cb2Pkn5/BXs/IziXx+ww8fm//mOuDl0Vv+7Zb3+Zzg4NUoueMU8AWclAjUloSgzgrN3E7j0HOX32DSxaPWNTN5ApVWxp2kRoNYLCpiVajJMNS5D80398vGTWOYmve/H5i9zy4F2cvfQG+7ftE0X0hTycGnqNlGwBgxBJVtaOTtdFajlEX5+T45feEoGE1RX1bOvYRDadxudLk04EqDAbCBOjqrKbWDJLMOQnlvKLgeoqtQFLuYmRC+ew2apoqNnJim8es13H1PwsZpOagDtDTXMn8uQcdZYq3j5zmfKOVhRqGdX2SiKRPPGMn4mBcdG+rbTpGe2fZnNXLRFJmJ6uTUQnxxkcDmBucYrjhU9+7gD/6+vf5bN3/RVqfZQ3+8+xvW07eqOdGwuvY5C0cO7aECq9mtu23MbQwgnqq2ow26o4evRdUjE5vTdVUdVgpdG5Hff4AHH5PN09tzM7eZ1waJ18sQxXjYnIfImIREZTT5GL7xznycf+ne/88NscONjOwd4HGbgxjp81yhSwvpqkuWEL1weuIi340RuyWFw1SBMOlLII8fw6Te27WV1a4/8+9UO+8Xd/g0QWYzUWEgnrckkainYqqqwsjF5jz45ebkyeEUffJVkN8wv9NFV2sbi4SO/m+wiHR4gu6zh+5S2+9s1PMjw8w0/++3f0dnXy1c/9s7iQ7z/cTP/Vc0wszRPw57j98CZ2dN5Kqajg2Z/8lKGpUW7b10tHg4vB8bOUVx+kpkxFeD1MJlfAWS1kxq5QaTaxvBxGItViNub45bvHGZkL8cXHD6GWhjHYt4qGmAv959GVSTDbqziwq48l7zwDgzfY1X27GEI/MnwZlUrIl9Yhz6swV5dx6vQV2qoOkFdPMXzmBtt2H+S906eJBcM8/gcHUcm1nOw/icSYo8mlp1rbQJ1zF0Ojp3C4GtGoEXlcC4vXUSpyVNfV8+//dZy//OJXSKwJLle3WKDISnEGrlyhr+1mMhE/KXmc80s32Lv5EYhqGVu+TlqyjD5ZxpWL0+y4eyv+wAJLQ+vUVFhor2vl4U99ic985RO0tAriYCPV5U4UOhVryx6UFh2r1/0c2tHKUnCF3u5b+PHRd5FKVnj83ruZvRRk885eXjt5Ep02jFZm4fLgAnc9cTuX3ntHFP/vuflehkfGMaqKOOzl2OucIoOsucolyiCmVrzcsnMvgcUQi74g4ZQHVVbHzXsFpqARaU5I2VFSUVbBqGeesfHT1NrLSSShqWWTCAufd18jGwejocjJ4/307LidCptdzLGtqbKK3EOJVMcvfv0Dtu5oR6e1MuTuR65qhvAy9+27h6OnX2NT15109Gzi35/+Mn19t/DXf/lRosMTP/6WmOtr1OvEradcb8So1G7o+wSBNSUKwhhFYAAmUoQFA4ggYhdP3u8vpeKfG6MrYQAs6G3MFqWYCJEt6Ln6w5eYvzIsLqZ33L0VpUVJZWUVm7s6WAssU+XoIbi+RFYVpKO6gpGp6yg1ZuYGvdS2NoGhjNHhC6Q8CZrbO7G6irzywhX2HdxKdi2EzG7H6ipBUEkmECMYjRMO5lGYktx250P0n7/IyNwojXW9XLl2DY1SidFmp63PSpU8j61Ywy9fP49nLUNGU+K2vZu5MXyN+tY+pIkAWpUahdXCufMDdPV0sm/LLk68fZ3zw+9w+JZuyvW1zAbmuXx+mnvv7MPvX8AzJyQDaCivKkMpUdHa0MzM7HVRyiFE0wmsQnWxwFzATVVnFam1DGUqB521ThrLjfzw6DFampq5PDjGoYM7cE+78a4s43LWsRZZoKmuhyqznjnfKI7aWqLLKeZnV5EbzIRDPh66uZfhaS/JZJFMOsLZ0xs//6YdfTz87a+KG242HtroRBUK+CNBksmsqKcS8uSFqyTAoIVUJJmMWDKD2VJGMpMU82uFEfHgj39HeH5jY3bWNnP7fe3MjPjQmHXorAUaXXVs39rLKy+/STpcQG0psh6OMbE0TnfTJlrtjSwm1tCoJCTW3dS39eFb8oru7jvu2svQxetUVVWhtGTEDFutQYd35Rq5bAmJgGTyRklkxujsaMOoacZqKTE1M417MYWrrpxELsp6tMSmnjamR4/z8YN3EwjGOHpjmF19rfjDHtLJEnfufYQV3yo5SZKAbwmnUU5Jlcbp2sz5M6+hlJgRIJllVS6cji4uvfc29bVlhEtJSpkcTn01gUQajVGPPzZDcG2JruZdBAI+vvr5DaCwcI2fGMWsM4sc2UJegEDnRENIOpMWNZiCa1Uoat5HcX9AJ/kQUyJo3ISZq9Al1Gh1aA0KsXjfd+9HHMCv/e0hGtt3YzPX8/q7z3Hr7iNIhI5nXsX46Cmqu7vJRKYIegPU1rWhlOqwOOsoFDNcv3IBR3UbHS07eOPNn3Hn7ftxz00wOTvPbbsfJFtK41sYpNLVy/T6PMHAtIjEqaluZSYwxOKCl5qGLuYnB5DndGg0RSRC4ELdFtwrPjHlSOCNXp5yo1ersablNPRsYs6/QqWyRGQtRlyRoCgVDFUhNIYyOlt7ePbnL/Kb5zeywyscFZz+zUl0UsX7n9ENo9KGgWkDRCosRwIUeiNrOS/G4SaFXGBBi/5hhNz/oC0K/FPBsCYwS3Np7JV2PvPlT3BteKMAfO6pb2O1JNC7GiCWFhtYtc0uwr5F7M5WDM5Grgy+jC5exOGqYiHkF1N7Opo2ceLMWfLyFApBYfvMrz9VkmUryIYSmO3CmM9DpqCko6kNo64G/+IYCrOUUGQdY1HHmYEX2b73PpQ5o+D6Jhv3cH1pgt6OnWxpvpnltQgj429z286deBc8pBRWVlc9uGoqSSeEE0aBgizBos+D3mKkGF/HaEgiKVoZmV7EYreyvrZOtb0ak6aO8wOnePzm21CUCgwujGKp7RXvUV6uIhmLcez8qzTZm6hz9HFt7BpNVdXoFXquTEyyY89m2ursvPPGmyzHNZTXptl+Uz39V4LoMi66em28OfIqnZpOzAJYMjpDS2UTiWUTgegQve3beP61kxy55Rbmlhbp7x+noUFNW085rrpmFmbWsGiNeJavcsetTzAyPSLm6o6PrPCxe3Zz4th7BONZtKYIVfZG9h/4ND/+7T/z8Qf/AlPGwbkTz2PsdJCMhmio7KSyxsXzP/wv+ppchLJhWrZsZ3Jkga19uzlz/gTFXByzTnD05di6dwdGlUlMH1Fpc6yvrmMyVuAODtDkqsVqqODa2HUMZg0GSx3e5YssTq3Q1XEfM/MT3HxgC2++fA5rrYEKu5aL585TKMnY1HIrm1qbxRgvR6ODRHaZyaF5Shi5+Ugv+lwFVQYjr73zFq9fOMvOXa08fst9DI6fZmopSmtnN81ljbi9XmJxKW1tZUgTSgYHrpMqxZFpcuhKtVwaeI+Pf+EPuXz0Ak2btjCzuEyN3smKfxhFrZTWijYujp1EI9VSV9lHLJskWwwSjWSIRuJISdJ3016e+eFv6Wqq59aeg0z6xxibWmF+boEHHzhIPuVDrrAxNDlORb0MgzqFWdWKTKNiaPgKLa191Fd3cfn861Q5rFRXH+HnL7xCKhMQv6+btt5GbH2NQCpMJupGUswgkdSiycRRKSO8eOM8va1HOHjTvbx95RiRfD/qsIRa800EZTGmlqfFAkBogX/hy//Iz3/6a5rrhNHMZfbvPMzf/tOL7L9zC1allqzUS2JZTke3E0dtD2/85gW8QR/3f/xRlAk73plJtOUqEoUsOqWEWUEfumk7sdQql0+/h93aQmPXFsJJP+pCDqfNgFyvIhbNUmm1EopF8PiDNFR1MjM3IybuBNdilJnyuCqczLpXCa0nQW+lo7KFrGSBtXgGkipqbBpisRjhhJq18BTZTIJwUEFrZxdlNgszS0eRSo2srUdFCv+qO08kEOXxxw6xMuMlKk2QksmwiDxALSvrUT73xNO88cbTTK8J7nglX//irz7clD7582+JG5G1zEYiHsOqMYgFYGFD0odULiOTFIq/BPHkRgdQBECLY96NIbB4mha1SxumkCJZ6pvr0egMLMy6+d3n/vHD+/3l395LOLtAmdVCrWMzWo2RWDyDQptHJk2hkJajN2kIrMUolUJMDOZI5dcpbyiyu66Vc9fmiArpFgvQssnKxVPHqe/eQl2NHavKDIk1iqVqViMj4rj1wIHPsTh1kZOX3qTeugl/MIS8mCeRSYI1z8Gtj1LrtNE/O8iaf5mXXjrFzbu3YHVYePH5d/jXb3+Jyfk5TpweorbdSoWzht/86i2MBhtKRZL7793C1YEb6CydDFy+zl13HaKmwsSxY2+yZcdWAv4US54pUfuUzkkpSPMEEyFRGG4Q6iu1iaXVNUr5BE/evVsc6Uow88qZE3R3tHP1+hQ79mxiftRNMlOko9qO2+8lnZPzmU8c5ur1S6xEk9x54BZ+9MtXSSrMyGNBnvryX/H0L18QIfeDF6dZWlgVn8HBzzzBzkfuIRdPkE/HyeezItZFcOhHkgK7QTCBbHShimIM2camGo6nKXdWkEmlRa2qQiElvLLKwPdf+PDZ3nzP7aCZJ57UUVmrY2kijdGqE7uGBrmKebcfs00livwlyRJlliKLuQBVthp0mhjV1krmPW6yOQPbetvwLywQShdwtbtorW7n928do7VHSj6VIbCqYGY+TMsmJxqFknJ9Ne+dO0kyJcGs1+B0yBgfBY1JQkVljlQ4xa6+O1Cqo8wuTovZrYHsEuFlL11tvSgKeuLZMFajTpy2GAxCvq8er/s6dmU1saKPqLyAU1fFsttPRWsDsfS6+J7loilml66hMXZS7VKzHBhFUiwjFE3yna9txC4K1+i7w1hNNvLplFhkC6PfTDZFIpESpyKp7EYB+D7e+MN/90EaiKiwFTSapQJ6k1Z0ZQuGnR237/zwa//qi3v55Of/iWPv/ZpYzCfGAc4FPURiYe458ASvnf0JdS4nybQek6GC8Oo8NnstSamEZGyKosTJjr4dXB86zuZNh+m/copsbo1KUzn+2Cr1lfVolA7c/mFkAghG5iRDmBVfkgaNk4Q8hdVqxh9YxGioxGyyM+OZZCk4x66+TZRpWln0LDK3OsHObbcSWVymlMqjtkhJJcP4lufBpsOAGonBgESuodpYyf0P/BXJ941HT/2vf+HBg/egEMbhQs649H2Y8/sHUqHRJ4yBhXSPXC5PIi2YnATH+/uziQ+zlTcOrhu5whue90I+i9lm5vPf+GOuvd8B/OJnHqC+3YrNVElVRSWLi+MoNQaqmlvwevwszixTWakiFF/FoXbS2NLB4PQ0rto6ZmamqHBacM9PIHn+lW+XvEuLpNMCxLgMvdnMwOhxMbj8/ru/yuj5V0W+Xl6aJCy4gnxekbKdVMaQY8A9s4BEp2XPlu2QVXJh/CIUV9jVfj8jC9dQawzICzIqrSYMJjmnzw0jESA9ioh4mtfbNJQSczjMDgYGPbR1bBNPWK8ffR6l2k6ZNswt2+8VX+CJ1QVstgZOX35JRJwIAfGXB4awGbW0NPSSXF2kurIRmV3Ls888xbe++hSefJyxM28QkM5TU1mFXmklkqnh/HunufmeHrJRCdpUDruznrWiD43SzNrqCsjzmHR23njhPe77gztYmb6G1uJEbQOrshxXRQupkJv+yZPYnZVYjbVk4iYGp2fJsMihfT0szfrIBQvkVRIRWPnoPd/l5de+y7bt4soztwAAIABJREFUW2i27iLr6+d1oetVY6C4XuKWXfcxOjNKKeMjVZBjc5mYcQfY27mTleUxphbO4DS2UcgVKelVSNQVrC27sZi0GJUWYqkIjupauhr2MjT6e7zhWVKRGLt23snFgeNojQ4mF6YJB0N86bPf5Te/+1eqGqRoc2ZUEh3Hz13k0fu/RiEfIkOGkeVT1NoOsTBzGYsthlSpptLaTXNFPW+99ypKswXP2iife/QrhMJhZtynmVqOs7d3N36fB3lGi1KnZGpxiHAyTnfbVqKpNXrqtvH6mz9jx/a7CMX8TM2PYtLX0lwjoBQ6OT14gcZKFxcHb9DY0cbc/AQ2m12MpBI6P4LJw7viZ8tN21jzzuK0lGOMKYlbFLx34TgKqYv9N29FQVQUyq5659jeWk2ZxSqGussVa0QLSRprepkcD7K65sFVpyCb3II3NEv/hWN85g8/xbEzv+VvvvAtXj1zjKI0gFpuYNmdZnNzMxS9DE75MWgquO3Infzs1eeIhmPcu/sgleWt/L7/FXGz39N7L2ZVOa+cfguFbJQHb/tT3j35e/QlCTmVXXS717qUrIeihPx5dh/cxK9efoaDu25naXGd1USaqckRDuy+mXxGyH+t5OrQJfEgYla3kE8lWA5NIVNVYjfUU2XXoFKDtdzB+cvHN2Kx8iX0KgMtdU08+8x32XloNzpTpZCthE4XQa4M45nOYDLaiaZDdNV0M7OwQkyrpLexh3wsSREVr733Czo21bMwO0YkUmDr1nsYvnachqYK8imLmIiyHp4hFF5j+5athEMhmqoq8fpThPwjmDQtFB0p0tFyyixOYiv9eNNxCrEk//IPG2kQwvWnLz0lCswj8bA4Iqk22jGodOQLeZENJ8hqMoIBJCk4gFNEUsLhYEM4/UGk0gdgVYEfl8nGKXeU09Dcg8/vZeDoe/T/7Kh4L7vTyB/9dS/L3gXuv+0OZobDWMqrxbSEbCqCy6DDUl/H6OQ8Zn0TDe3lvPTCj0VcRPfmNgI5NVeH30OvkOK01rDoH8aob6WurZWJG+dpb26iptzB0aPHqW03U+4QYsFyOMxOLl17i+76PUyujYoj5HQ6wGLASybSScznp8ysYsqzRDpTYtNNdawF4qyML/CD7/+QP/+bv+QLn7ifa5NeLp2+TKaQZ/v27UjiKXbe1M5PXvwV9ooOZPIAlTVtOMzVnD7zDtF4ErtJz027annn6CUc9fUMD6+gEYDQhRR1mzoYH1mGYJxINsGf/dERrl8aYiVqYDkYo7pGoARc5eDuNtbDKSbdqzx0Vzcnzw2yFsjxycduEwvaS0MXefjIvZw7P8TQvJfuchN/8YlH+PN/fIZ9e3fwzH/+UtwMhetzv/gPrFVOsvEkmWSMYiErJiwlcxlRLC+gNIRtUegyiXpOke8oRMXJMFkcItswtB5BqVSCrMT4i+/iu7Fh7nFWVHPgrho0RhMBX5HF2UUcjiYqXDDRP09aryUbz1DncjG/NMVffuwO3rlykqqObtrsJp579SzdHY2Yy01MTnlorHRgUJVobGgTM8hPnDrDjj3NSDMKzLoa3nr3IhaXCd/qKnUOM5HsPDv27iMZNLO0MEcyk0NhjEBGi385wZbuenQ6wXULoaSA/lgllpLRaO8kmo4Qj6yyZ+fNokFzbWESS0UVhnItKxMeFKo05fZqcgLSKq9gNTyD1qZGrbExPzFLta2SEgK7V4Vcp+L69euY9FX89Rd/9OG7NvzOEGVmG4VMRowsSwucunSCZCpNOpcjW8h/1FX/qPz7qBMosoxl4rtpLbMgVwpSDSlbbt3y4Vcf/c1fk5CZMVVqxMPczJAHeRkE1pOo5Eoxpqy6rJZ57zAGo4bZ0SnqW7ai0ElYdA+gMzdxZM9D9A8eZWhuhFIxw5bWvciiOWZ841RUVKCV11BU5nAHpnFonERXZ4lEZLS1dRFbiYhhDJ7kIumCFItUhjKqoLzDRLKYQRGyY6uxIrc5WRi+jCS4gkRpROuqIB/3YtHaWfSuY22oZGRkCIfBjsFWxrGXTvPCSxtdwL7uPl74j1+iUag3dHvSDbCzaPLYCCQSzTQfFICpjDBmz4jRlRvx5hv5yh8M2//n34USUSYr8qMXnuWF1zaoBTv3N/LZP38QaVSFqa4OaSpE0hPGWF3L80efp63GRU91HQvJNeRxDSZLGaF8kXg0SGdzJf7AGvOLHiQnTz5XkhLn5Vd+zebeQyRLWtJFN5PjF3jw1m9gdSg5cel39Gzdxn//4mmqzdXs63sUb3SBeGyJbDaJyVhHc2UfjbUtfO8Xf8+uXbvQSqs4N/RramtbqTILeaAn0evM5GRJFIY1wn4JKomB+to2krEiam2OiVk3rR37KBRiLC0cpcrSTjyzQtfm25ienkeWKSFXS7k2N0G2IKWvuY2gzyNqDvzrMdrqK0UO1OzsJOmwhjsffpTRhSm6mlsJeG9waeht0RSikaqYXR4W+XlXTo1xcP8hpjxe5GZEALRcGhc3nGJcS9TvpqyumpaqCkYWJ4gXc9g05ZitVgLLUwRWllA5a0jFitg1Vmbci+jtWuqqneiUwqIxRXWNXcS6CIVsyB+ksrmXc5cG2d27mTNXTxCWeZHEC/TUbyFazONeGcOsq0SiyOOZH6O3aztjk1OYbAb8S362be1gdGIemRwC8aiIGxDCrnu6t3F1aBhpoUhrq1Ec8wX9RcqUWsKsga6cxbnzSLNO9h96mOPn/o7Ojh7sKmFcYWRkcpWOrv2Mzb2Myaplat7LjdPzNHdVsHWHg1LChKRkwGiqIZmMseIextVWj2cpxs1778K7NMbbZ35Ja1sHnbV7mR0+R21rGxMz11jNpahztjA1eYPOrm3MuWex5hS0usqYCs5jstWgVOhQ5+1cXzpFQ3077U6hTT+GzqRlcOwSBqOVIjIWFoRs5hqi8TQ2ZV60/tsVtYSKfqIJBWtLaaobLJSpLVxdekd0bwoO7vHhkzTU1qMtsxNLLaLSdSGNr3N14hQ9jb0MDkzS0n6QnloX3rnT+HIpGhr2MLc4RbTkE3M1z711jX07b0djjKKRKYjkizTV7OL4hV8j+Al29OxlclyIVAwwtaDiO//nOc6+9hIXrh7D0qKmpeUwJ976FR+7+wkCKTXTgxfo29aHe8ZDSb7KzXuOMDp1ApO9kZnJKMXUCnqbhFLehMthgpyDxRUfcvUc0pQJT2iVCkcz84EJCvEEd269g1AmRaiYJrA8TSadQ6VzUVmhotxgwuPx0NLewvFTw6Le0eGwMzD0IiosKAXIcDSNVqln77ZH+Nmr/8HdB48QCBW5OnSF1u56ljw+VvzXcNgsmI3VnD8/xC17jnD1/AmMOhVt7Y1kClnSGQMtrT0sr08T9K2zv6uPYkJN//IoFc5q4oUAEzcGMZmEmCYXn/3Tb35UAP7uu8ikMlb9XizWcsqUJlQSmThtoiARfokMPKEAFNy/0ZQQWv/++FesETYi30SnohgllqW9azPZbJFEbIW3/uXnLA/Nive75U4Xdz+6GZd9O3NDY6J+0RuMkMlEqLGbMSkVREtZVhNhpqYv8fg9f49KZRF5bFZdiQsLk6QjoMnkRd2zkI4RzZSorq3E5/ay46ZtFHNR5ifnyZOmp2s3I/2DdPf0Eo1nSacUYjdi1/ZtzEy9hdsvwNO70cqcdDY6OXn+DSTWJiq0JbR5OWqLjvoKByePX0JpMeCoqGJpwYN7dY07HzrEwJkB9m3eTmB9HtImfIVlhuYu8chtnyAZL3L64kUefvAerk+cxbu+QCljI70qFbFXOqOCXx0/RkdNFS1OE9/65Sk++dB9qAjyxqXrZFNqtFotbQa1ONzyJDTMLy5w4FAVY1PLLM0neOyBA1hsZSwsj7P3pp28/dZZpt1ToivYapTx1I/foKuxlRd+scHtMznsfPE3z5LNZcSuWTwSIhkKkIpGSOWy5ITxYqEk6qbyJakI8FbK5SgUSiQKDUUh/kshE8eO0UiIUqFELpbmwr9+VOQcuW8vXbsrGb42i0WvRq5RUe2yE12dZ2XZxEREAOAF2Nxg4e6dO/j92Zdp6GhHlzXzn8+/zj0P343bMy4eDprr6/nkH+wjGgrg9o1hsdWL3bP1lQhyuRyfL0ZY0KXG0lRUOHjglts5PXKOt98+Q0VZOTXNFWi0GcKeFGv+VZ589HOcuvAuinIjaomO1YVZlBVKLNICrtYW6rVbGZycIBhYo9qqQ6c14ai2MrVwFVdzDWFfglTSwnowQjg/S2Wtk2JSRn21k8GhIepqW+loaiGSjIrvoVBcfuHJb3/4rt146zqOMgeFdJrCB1FlaSFeUcAq5UTd2oeyiv9PASh6cgQItGSjuLGX2zfeO5mEbbd/ZFg49/Z3mF5co2PPYZYWLoojb6Hr7F/20N60jRnPjGgo3bZpBw61glwqQFxloLZ1K5PTv8dgbcGYM7OwcBW0OlbXpqiv7WRh0k2pFKOxvBq10clyOo1/fYIaWzWxFcE0qqTcVsXkmoA5q2QlGqDG1UGd3kV1RRmz06P0nz+OraKCup7tLPhz+BYuU66QUyio6NrZx1RolHRIi1quoL3GyeqCn7xBTf+Vc1jNLr7xNz/48Kfy+k9ep7O+DZVULjrZBcLLB3FvQjko8gDzwm9BB7hhBBFzgcUUEWFx+wgJs3GAFdYuifiZVirz/ProL/jhL54T73fbLZvYsr+V8lojklgRq8WOSqbEKJcy5B5FabThkjkIuKdobDhIwZxnxjdBzBunr72NWb+bUCaD5Phrz5bG/dOgWqTcuJ/RpauYlBI0gqNOJee2w1/k12/+LQ5bCwnfdQLBPGXO3SKSwhM4T2WNAAi9RnXZFurKOogkphBsFdFomKh/garqOsYEO36NGavNweVLZ+jqqMNuaiAUWaVM70SqMHD24tv0bdrH7MoIa/4s0lSBP3n4UYZWhEQIC1Vlzbx75lUKajX5Qoi1RQ8P3vM4ybCflCRCJhJnZnkYjcWJtqBj3R9lU88OJkdv0NTYic4gYXh6AJ29RsysLWRWCWaW0SsMaJJ1VFaaOD34FlI07O3ZSzi4QkJapCQrodHIRMHtnOcqt+99mIXFZVG7te5PkM+EkStl7NvyIPMLNzg/cZy+zXuJLodpa9rPsfM/obGyld6WrSwuTqNUVJEopHnr5LNs2bwTg8XFyNgltu7eQzK4xNLUEnXNdXjdHqpbmsnlImyuP8DV4QvoTS4mh0dpaayhvrWZ4+feQG8qp8bZRK29RjzZ/viVf6C+zond2szi2hwrM6PUVTWjk+hBKWMl5KFcWUYmDfOJFeqrWuio38bEWL94gsuV1Fwbe5tqlwFZ1oxMUsQTmMJabqCj/hCSYoJQfAnfapZgeIktbYeZW59Cp1BRWVHP1MgZdMZWHFoDsmKG8eAktWWV+CIpqqqrmfGs0uyox+Odx2E24kv7qK9Vc2Fkkpry3VQo9eTkedZ8XjR2F/JUCFuNncGJyzQ1bSUUWmFsuJ+W2q1kYmFU1iQ+X4bW1v3opOt4/KtkI1Ya28rIBAMshgI4mhrwrY4wO7TA/fc8xtjMDaTSKHZZPe7IMnpdDfHVJXr2uPjej37Ln9z5x6RjyywZbKizJaKRFWQFDWabmnPnT7JzWxd6jQB9ltBY18pasMSaf5TQ8jwtjTsYnOunwqWk3NCAQtKAVhahIJOLzMlMMYXVpGVT2w7eu/Aum9v6xFQSQ1FCRV0NV66NcP/d93J9/l18i3NUOnvEkUUkEcRR3oxnaQWT2UUoNoVZiECKe1lZCGN22pGpCnTWdrEeDBNO+IguR2ir7yVQCoggWpPWwuTEDGVmM6FoBKlFQTZtpcnRTibpw+1fQibwDLurUKS1eGdHSRfldO3Yx7nT59Ap48wujTKz6OPIbfcQDK3gCy1QY7tZHK9PjyzxxCNPMjhxlFA0RG1dNVK9joGT87gqmtjS1MLPjz3LQ/c9Jo6Jfv7qs+zZdzdqOXzuD/9RNKoI1yPf/yq2Sgu5PKikCixyA3KJlLzgOJTIyUuEDmCSdCJJJJEglhb83MLoSawC3w+BE/QzEtK5FBWVlWiMFrHDlVhZ5pdffPrDRfvfnn6EcKbAow98nhPHfkpDSx+BHAyPnqJcqqHWVofUpGdifhKTSiFq4FZCedaifoEEKCZo6HVCTOQYqwVI5maQSs04rZ2YbQXUiipikQj5kI+K8mbSSTdWhZNItkBdfRsrmSBDg/1sat1PIDTF9aEbNLS1oJfUYdcrRfPW8fPHaa0vRyYzUFfdRsg9g0HfwPzKNJWtPbxz7Le0tXaSzgqopTDSbI7t3fuZnb9IRlkglINGZy0XLpzF4ynyJ0/cR//wCXFUNbu8SjCQ5t47H6KmzMrPX/wNFVY7e7dU8w//9SoqVSP/+5uP8PQzTxF055AaTTzzjS/xvZ/8gqCvwGLIw0MP7eGNowOkMgr+7LO78c1HsFiaqKzTcOHKVXLpMGR0GM0ujl1+iwqtiXde7xefQdete7nv61/cGNMLj08mRVbMUcxnxWcqxGwJm2hKjPlDzFEt5nNirySSSIpcNbXo8BdgxnmioRCZbBL36WvMvntBvIfRZOJLT32MhflR2ltMRCIKqiyHULPC4sQI5wdWyMtLtNbU0FpXTdrsZ93rpqqsh0vHz9PY1U02nSC0mqVtcztWR4bxyXFMleXYTFpW3KuYDWV0b9qMdz7FxfMXUFmNFLVaerJyjg+NklKmOHB4FyOz10hEMjQ4ukVXusNcx1J4jIb2HpK+MPH8GllWSQQKHO67jYmxKBp7ivCyh+rGZmRaFVaNGb1Fy1owTDKeYkrQocuS6HQ2Njd3o9CrSOby+BbH0UkqMFda+d3x59kr0D0kaf7sM89++PkfemcIu8VOIZ0S0yyS2Yx4sEql0qTyQkbwh4qKjQ77RtW38e/FBteGKURwatvKTWL3VqAtbP0fGJiFG69w4uybFCrMWDUmMjI/4yNL1Do7hHwsqowuRqev0NC5i4wvgTabYSXrQWPXYK9wMTMxQqe5keXQAqenp3C12JGFlMjXQ+jKrezb8TBjw6eYnp2iqqMZq6OSxJofVa4kchXX1tdEs4jR6sLoqGHNHUGaWCaZXCGbS+Cqa2frjid54dWn2dPrIrQUQqaQEi/kiRRChCM+SoEibTftQ64vMTM6RDGYoWg289MfvMnQ4NzGunXfo3zz89/AoNS+75XeSB3a6OZJxQ62KIErFMlkcqLBRigAs+/jYD4sAMVJxkfdbsFgI1FkmVoY5wtf+1PxXs31VTz5+QPs2baP2YAbWd6CSaHEHbxCPJumFCnDbqoiVExglsno7qzGVVvDy6/+nuraesjJWXePI/nd698tFZJp8lotV268g8PoIiPJoktH2Hn4duoq7+InL36Hrq5N+OYmCa+PI9ea6ei5n2nvcQoSKWVZBTK7Ad+cB5khh1xTQ2x5lUxmhZLGjCIBaotRfDGN+jzRRJFcSEFrQznOSgeDk5OiO6exoQO5LMOVgWsir+qBgw/TP7bAtt23koqEmBt9k5qazYwvjTM4usCTn/6KKKS9+cC9xKJpZpcvi3FpDqOFYHAIqbweq6GcpdVFWpq3IcsWKMnkogZEmi5hqKgiGVlEktWjLOpZC/bT2rkbry9BgQSRUJyGynKi2XVW1ieprrQjl5dvfAgmPIwJEVl7bkarU7LonkFSVBFPBbDV9bKeGEW5rqO7p4tANENBFaG6po2JyctIIxJqKmzMr7mJJgKQsBIzydjW2cTLv/oJf/zp74ijd32lBYoqyqtMJLwpXn33LWrbnVSbu+jc1M3g1GWkWQXl9hZ6NvcxNHWG8clT1JR1YjRomZi9iCKrZ1v3YTQyFYOLI6yFvRTI02lvYGptlq2NvaxEZwino2SV1ZC1oCWAVqtGJktRiCvIGtZZ9PrY1tJHua2VK1NvkU1oOdB1CxfGj9HRvJ1MIo2j0YVvzI3RLGM5uURtUx8X3jlP16ZWxmaGUCqsyJUFGly1BHxRbgyeo75jJ0Z1livnXmTP3vspUEtJpkKhiJNYy6LSZ0lIIqzHA5TpnCTCS8jydhGNUWa1i4iS69cuUF/fhE6vZM2/jklnxmGpIpX2Mh/PixFUyZiH4Jqf3Xvu48qNE7S7eqmxuHjx9Z/SvONmgiPDNLRrMWutzE4kcbbVcmPsXbzBNW7qvp3/x9R7R8d1n+e6z/TeMH2AQe+NBAmQFItIilSvtmTHLbZjx3YcxzmJU5ycFCc+vnES58Y5uck6a8XxtePuWHJTlyhRJMUKgCR678D03vvctTdk6+5/wEUQGM6evX/7+33f+77P1vYKNpsXg9qAQS+gunxEIkq8rY3IZIKeYp69vTmG+0+wunINiULBuVOfIp9MEkulGV+7hMfZTYtpEK2uSrayzcrqEsMdXtY2F+htfYRMep3FrQnMLq+QJEohWUQubwKFFonGh0ohJxDaIJmIcGToPjRSCxuhabrcR1n2rUIxisHZjUYrpxxM45IaiOnqYrHX0dpKRVMjENgmu7tLr0AA8VeZm73EgYN91AsqHC1HUOtKxDM5pOkCSqT87OUfM3T6PGP9Q1x9/TU8niYWVt9EpWvm+q0ZjpywcOXaAi2OMQ51HSCd3iIt3UOlbORofzv+nTL/8c/fpMHZxJPnH8XrrPL2yg10Hjseeyct3l6qsTwf+eRn2d5Niovbk3/zGbwjA+JiKRe6RBKF2BGsS4WBrhCsWiNfyJPNCbzSnIiAEw4hd0vUJIkyQGEBrSKTK2j0OqjWhULBxK3nXuXGd/bHv939TXzxS09SLMlwe4RR0SIKTQuTe1fpaHCTWt/A5e6j/9Bp3rr6A6LhMMd7D7FTjiNRFaEoCLRztPXYCW0HmF3YQ6rQ09zZiSRforP7ILeXrkBehkmnQqPzEM8U0WgVov5MkqsRlmxSzsYZHXyExblF5hfWRGkDUjVOl5l4IkCDQK5R1rh1bYqjR0eJ7S1RVBsYGjzOj579CatrC7zv8Wf4zn+/SHdvF0oyYufmyMAoC+FJwsGomNJgUrvQqKRsbwZZWt3A0mimkEhQKMTo6TmLVqbj1tQMmWSIo2eHefmXFwmF83zyDz/B3sokL/9siiOnhzl59DA/+t4vOHPoFG+u3qB/wMb0mws8+uA5SqoILrOBetmKr57CrXAT9ofxRQMsbSZQK8vEtsrcntjPUXv4C59m6P5TqNUC5k9CURiLCXo0qUzUYUqqNaQKmXi/y6WC+UNDtVqgLIx9k1CoFlHIZcikUhQKlaj5FAqrYirPi//zq5Tz+2z6wycOYLAL0gMdEoWcxtZGmlwKpKUUt+fnUQhpFgE5D9x/nLaOXm6Nv4nT3ILF1U54L0q2nmNlaY7jp09RL6VY3pxHIldhMigJB9YY6HsajRbWFtfRaA3iPbe9Ocdw0yh7u2uMHO1l2RfCV7gNdTkeezOBvV3kEugZ6Kac0VIvJ1n2xzA5NZSjcZy2Hm7eWqa7fYxkMk9nj43ebjc3brxFR3s3aqWCdCLPdnAZm81KaHuNs2NPi4zrO5svopS3oKjKiAQXmVqboatxkK6uYT75kXf1rzNvzmMzWqjkhA5gmUwuSzor8LUL+50pIe7lnVi6d0O4hTP6jhtYGHXW5ZTrFZxum9gFzRRynHzsXQ3g1//pj0nm59Eb9ajUVnRGDYsbk1hMXbgbW7CqDURTPiTlCoaqkoh0h7TETJutm734ugg+yEai9PQN84Pnv4WzyYZeKqEWg8GOQZSWJuYX7opkFUEkcuvuCwx1HhW7w/lSXJQ3rYeilAsZKMkoyjP0eHvZWVqme2gMk6OX5e03yCUKtNgOUUEwVLi58fZVzC0dGCpSdnbnqGvNaDRW8sUtnI5eEsGIqEn/0z/5d/Ea02v1vPKdV2iyOsWcSsEcIxWJIPubU3F/KoRtVypizqI4Ai4JcVZlMeN03zryTmUtCh1q+9xrqYxqLc/G7iKf+/P9AtDhNvPRT57jsx/4KP/8w2/gtrjRS1TIdDI0chUOh4eptSVsWgmyepZESc99Zx9kz7fJ3uwqTouXvCSH5Nlf/nFdaFfPLK+KHRl/NEmxUODEsRN02h7ge8/+H3oPdWB3NRILr+O2NJHNxcjkq/gjO/T221EW7cRzCbztNi5cuoy3vZ/gzAy93Z2k0ZDO7mG0GAmFgxzsH+XKzTeEc0KPvZXuxnuYXVvF2m1kfv425eQu3QJ4e3ENu8pCh3VIzAvKxXNo9TrSqhDhwALthmFxMfjl7Wd5aPQ3mV+6Qc9wA/61AK2eMyTKK2ztTtPs7WL8phBx48Sk70FtgnBgnG73U9zZXqLVWWNk5H4uvPYy9gYdfYNHURqsJGK7rM5M4PI4iGczGIwCZklCTSLgz+TkEkrU6jTLu7t0tHahqbcTDa6w7b+C1tyJpKpk0NOCRG8kXA5SLsQYaD7J+rYweqwTCgh/J8NhV6FXmZlYn6F9cJil+Yt47Z1oFVXKyRRSmRtLo4pKRsbd+QmxlV0v6jk4NoJvewOrwYijvYdbk29zbHiYG7depChVcPzYg0xeegOTVMvw2EF2l3dZSYQpVndwyC3U0DEbmeDjT36W6xMXQKqjmBIyqbZp6bahULUQL8TIJ4Ni3ppEUqBBq8JtO0goN41JP0IulaSno5VoMiFSNGytduQCo1KlQaJTk09mIVFCrlWLu8nF9RkOHOwnnQ2Qy2golAvoFIKeb4vDI2OUMLC4MInT3oZD6yIfzyGxKQlGVpFrpBRKSYbaBjDVG9ndnaNYLZMVdko1HZYGG1u7N3Gb2ulpGhZ5p77oDtfXJzhz8DDVrBStxcLt+UnUchN9PaOojEqK4TDPXvoln3vsw0zNzHL07BNcu/Ma3V0HmLxzB4u1gZ2tOZDEsbqGaWof5K2LP6aj0cjo0AdIJ9OsJ3Zp0Mu5vXALbV3FAXcvF6ZfpbXxBC1trURv6pV9AAAgAElEQVRju1QKZdyNzQR9QRxmOTW5nt20T+y65DMFlHUbMnkS5DICiW0Wlu4y1H2MIVsLgVyc7VgCvVZFPLyLzuhl6EAnKzPTlMsK7jn4IItrVylUY2jNQ6Q3N1BpamI0SkWTp5KR8OijnyaWS3F94ufoVBVqNaXI+y5nkxw+3MbawgJO7wAqpZlbs5fo9nSj1zio1GLMrk/RZGpHIZNzdfwSv/2bv8viygxvXvghbrsNpVbG/HKZxx45Q4+th/HpKeLVABapk92VAscPuHCb9UxPhXAMNqGvpViMBygpJEiVBg4PHuaTH/9D5mb3d9KP/fUncfV2iOJyIbrFoTEglQjBqqINVCwAi4JLMZcjns6JWjGhGyEgw8QkwFp1H5VWLmO2GWiwNiCTaUVCw3N/8i/Etvzi63zo02fpHWqms7Wb9aWYiEirSRIYlFKabX2sLSyic5ix2VtYWJxCiJtUF7TUzBXkKjnOhjYxfHV3dReLvoa2pgdVB8nUOipDDqOhnWDYRzyTokGvExm5qA3odUXOHz/P869+F7nFjUXr4fDAGd66+AaxzDZH7znF7Pw89x5/ilQ6RiIVwOk0iBsdtaQDu8dFaHUPPzHSiSTp+DKt9hZ8mSxNzW5CKxuEEn4+/qnf4WfPXiReX+H+02eRJ1QE/LOEsiUCUTl6VR1JSSoirjyeTlpa7Lz+6rM0tZpJF3JsLFU5NHpMZI4+ceYUf/nFr/GVf/gHGoxaxm9/D2nawqI/jEpVp5TL8HuffYZfPH+Fo/ePsrqY5shgPy+/cYH25oNU83tMz64wevIePv+Jv/l1B+qz3/5nlBYjGp1eHO0KQT+CuScej5HNZpDJZSKeUCVXkEpGsVjdVGtlkvEgpYqGeCYrtqIU8hoKpYpKpS4aPGrVKpuXrrP0/Bvia8kVCj72sfsw6GUEU0UKeQ0Zf4EjpwZJSSIsLK3Q0Wjmc//jz4n7/bxw8SU6rC4W1zbJ5YSAfinHD9+DXOsgn8pRlkQJ7szRd7gHCS2sLo+jUsLUnTAeWy99vTqxSBxu6+HqxDU6vF3IlGnWAglSpQJyeRxtvYFkHnr7W9BWdExvXqemNmExyDkz9psE4jNUoyW+8vff5NzhAR458xhFs5070y9ypL+Xus6Eb+0aBmMHkXwAg9qGrmbGYNOLDFjqGcKBIKa6Fl/Fz6mTZ5ieWeQzv/m/f33+V66soVdrqQiGhFKRZDIhohWFAkWI3trX1P7/mn6/yiv51W8QYxkllGt1Wlpb9kOkKxU++nsfYnl9SfxXf/T5D9HSnUYht1Gq5XE7h9iNLZCpJmiglYODfWwKjuc6HOsb5vbdl9mI+tEbW6hqqshqMtoa+7l08RZlIjQ1NeAwNCDJyGlp7mZyYRaJVsVAzyh72ytUan76WkfZmV+kpd/DT3/2PN0tXTjt7cwszXFocBiXuYeNvSlyEhmpXBSNs4ZV52RnOYJcJ+X8+Wd4/cJ/0+axiVSkhDSHWqbCpFBze2MSadWK16KgmpLw5199jnBsP3/yK3/0FZ564HHMap3oPhNCzIXCWYgtqlX3i0ChABTNNsUSWZEMIoRw7+sFRSXgOxZikSwidgOr4vpmsxkZfeRdxN7//bVPifQnQRoRiW2J173R4SAQ92G3O9neWObIwFk2tsfJxaL0HnuKBkOdxGaIeq5GrBRC8qMffrE+s7WCWevg5PHzXLz5PdFC3jZ0gl9877t4u4zIFVoMpmaqtRzKuprWJicr63tsRTYZ7j9EPJ1GJogayxJK1RLB0DYP9J9DoZRyY1UwT5iwmhV0dZxifWGZHd8krd12rDUbpXqZ8bsrIoUjGI0xuTGOXBanlE9QlR5Ep65htilZmo2gk9WwNSbIFKXISxZaTS5C8hjXLl9idPg+doPLdHR7qaed4th2PXAbl2UAiSTHnv8yVtcA4WCdjiYtwVCF2d0Jjh3qw6J3M3Vnnfa2HiSKGr3dx/HvrmFUmQluLpCrlFCby7gcbcSye5QlsLO3QLv7GFZDC4vrE0iUWdKJDSyKTiQqJzVpHq/Jgz+whKW5lUQsidNgo4CCSCFIOr5LJrGEx3OSJucA/r07bKeStHd3MTv+Ik2tLQjionbPWQIZP5VqHhlW/DtBpKoy3nYP6qIat6eT3cS8qIu7d/QcL738M9r6ekWX39jACQJbPnKyOuhTJPei6DRKhtqPiWzMBf8iHW2dpGNL7GxGOdRyjLIsQdWiJx4tsbrup6W/gEYCHsswgb0MLqcXf+AuA73nRM6z4EQOpqbRSlSM3x3nYP8YeleXqDuKbIdxq9pE/vHyzmV6egZEPJNOoxVdaZlCVkQN2hwtSCoWphfn0KsCWKz9GGWNRDPb5PNBOpsOMTH7Jq4eFwaZg+i6j+HhEcaXJ8mVM7itrVTLSqoKIXKmj7GeM8wsXEeqU3Hl1ov0Ng9hs2rIVctit22g5T0kUsvYbU1UK3Uuz73E+bGH8Ps2kCv0aE0WHFYbF679hGheQjaY4d6Tw6SzSpLZEJHEdexmG+V0I972e7gz9xrN3lbc7i4xjLXL20E8EqHV24TB0sTm8h4qSZLW/lPsbs6iq1coqxpIltPY3CZuXRfCxz9PKBJkZm6bJk8PKHa4M/sKbs8x3nfyvWyv+tmMLlCTFzHbOggJm6CGLnaieeKpTfSSGnaLk4xCglZeoibX0tnsYnb+JsMHn2JrdUl0Vxp0QpA4hMVRT4ZifQ27rhlVpYFQ5g59Xfdy8do1Wr29oqh+eeYm3e0dUMsTK6qY3brKEw/+NvNze8SD11EqnPR09rEWnqXB4qLb2sblKy9w/wO/RT1XZ2n6FqfOPMzSyjy+hU3Mh3VI6jYxjqhUWMNtbsTh6eZPvvj3LMzv7BeAX/o0jUPdZPJpjHItTr1JfBAJDlAhFkEoAEVYfToldiuFOAWhQBQW2nKtgkJkcVZRKhUYbIKtVUKDxYtvbYuf/ME//vrh9+V//hhDPSfJ5Gsszr6J1lZBVpPSJqwT6QA6rZJyrYpvc1vUL0ezBZGSkqul6Gg7JWKonDolK7MbnL7nOEpgansRe4OTwf4xrt14EatnlAs3X+Heo4dQVm2iu59iGaNayt31O2j1Zno7DiFQjudntpFrqmKXIVNZZWVph6ef+jzx2BKlgppLE2/TaffQ3OLkB8++wOlzh8glLehMYRL+DGazGZ9vE2lFycETh8QExMW7s2gaspi0vbhtZvSGGvPz28zO7+BydpJOh0mUd7jv+CkajD0oSlIqugjBnS02F2t0jHbwg5//gM994kO8+PxzPPjQ75LLbROK3BHdkxOzN2lzWZBJPLT2uZgaj3Ly/lFeevVHfOqZT/HyG7+ks/kIhXSE1vZhbs1f4i/+8P8RPwNbm5ff+6//TSwaF/MbTUaDaCCQyeTimJdaCYkQNSFVUq9UiET3xBDlVDJPLptCozWKD9FQKIRCoKOo1OQLJUrlgrhBEPSf1/7xP8gLrULggYdGefrD3VRUSSoltRhnpFG0EAjX2NvI0tPei8IeZaTZzZszq3Q67Fy4+iMana04m7rp7e5iQ8jSScppafcSCN9Gb/AQSeVJp1ZRS6xMzU7ywPGP4zS72di7js5o5JULrzF2+DQyU5ar01NICnIO9BqR1pXYGkZJVXZxGHQE/SkiRT/J3CbtTY+glkhwOxRcfHOew0MHaGlpZnL5Omsrqzx44lFyhTDmQo2M3E61niIVi9FgN4sEDGnJTNcBDxenrnNv72N8+6d/x+lz59neXuSPPveu437n1p7gmxGDoIWg6XQqRTqb3ccqyqRI3ikA99na7x6/Djp5pwAUNmcGk04swpVqFf/1w//kX/5zP9vT22Lj9//sLE2uNvRyN6lYloZGM2s7d1iP7HLu+OPEI3Ha21oIrm+jVeiI5JOsBnwY5GlqZTMdHSd48eI3sNhktLr7xXtcMP/opFaylSKpSp62xj4apAXC8SjhQo082+hSVlKxKA8ePc2dzdsk5VKaG3rx+9foae1lIzlDrZKmufsULoODmVu3kGiMjB06wfrWBHK5kvhWAInawnpqh5E2N761WTz9h0n5srR1DvDlL/89r706Lb7X7vZuvvX1b2HVm99JLhC0gIK+b98IItR0wmSjXKqKBXemsE8GEVMMhITzX4/Y3/FdC+BzQf5SqYg1zZn3vYvY+9Y3vyBS1Qy6bqyNSrH4bWxq5s78bdyOFuTkWY9Eafd0IET9xos5mg/04TaYiW3HiO0FkHz9n36jnlMKDN/HuXR7kuFOLWaFEX+6zvzaFna7CrlUysjBMXx7QZbnJ2lyuonlCyyFVzg3+rDYzh3y9lOTtbK+N8utyWf57Ee+ysriHTFkcmNvkwMHT1DIK7ny9kVMdr/YGakkZKIdWsDc1CtVbkyM0+AxY7NZ2AvskZcoyIV8eFrbKCRlYi5XMD+BQSXh/ImPcfPOPINNvaRzeYZ67+f7v/hbHnriA0R3s+LoaH73EgZ5C572brRSKSZnjed+9hMsOhfdw4dY2bgg6tVazV7K2bw47hOQdXqphp3ABMmijEGng+3AfmemsdFLparizvJlunoGuHNDiMTYI5mK0dzWi8uuZXshj8Wlxtggxa13sLy6TEEqx+G0kE8nuDY+xaOPPw6lElNTr+JpP8DebpZD3b1Mzl2joXkYRXWdUlwBGguWBj1pQRhdzol8yqW5yzz12O8SyW4R206ht9jZ2hTGk2q0Givbu9v09w9w9cZFegd6CO+GUBrUhPI79OsPkEwHcHjcrGzMoVaaxO6Jy2YinQ0hLzmwNbaQqEYIhxa4+tYkH/nEF1BIi2wHbhCLCNg1D62eVgyqFor1JPFAmIJsD6e+nTcmXub8uUdxeYe59PZ3kGf1Ivt0Zv0CKp2R7rYxSpkC+WyEurLOdnCBvtZ7qJTrSKsSarI6qfASFbWdVlcHa6EldOSoZk0E06tYGoVRvY3wepDDY4fYDGfEfCN1PUw8mMZoNRKJ1nn47HuIhDdQGytUiiWUEie9XaNcuPwdGm2HaBG0WOUZdCoriXiIclFKtLwt5jRpSzYSUuhoa6daz/Ht5/4Fs7SDk2dGkMgN5KMxTBahC2xmZWMZR9sIi+MvcPrUg6xspMjUBU72NdJbVU4d+wQ5eRxpLSjijfZyCdoNZtxaFxuVArl0hMYWh6i1sxvaxayyN4WcP5Wdp9/3GNOLk6xtrDBiH0bvMOArVvFYGynlY0QTa3S4+kmWYFPY6Q7Y2dpe5GD7CUK+AEFpEZdViq0hj0w5gn9xnvW1ZXo7h9AopFRMdhLBBDW9BINGK47M1PoccoWdSzd/zunjH0IpdZLOTuPWONEbitzc2CKRijHW8zCvvf19HHoPKmG8kJ2lpfEQuYIEvbOOsthAh+0U127e4INPvJer154nJIDuTQrWo5fIS2t0u4/S1dmCXNLAwuI0f//1/2J+fh8H9/Bf/hbtYwKnOolZZcSs0ooLoLCbFvRGQoyCUAAK46pIMkm5to+oqtYq4shKWDMr9RIOlyA5UIrkHCEi5eoPX+DGd/bdxoMHvPzhn74PrbUTf8hPJraI3WjF7RCcflOUZAnaWwZIJpPUi0KuaY6aUobeZESmEEg9RhKxEBJFjFQ0yLGOUXZiObLKGrupFF59Ey2NzSBT8+wr36PRqmdsZJRIAlFfHPCtEIzXOTjSRn/nMTY31lDITPgCwpqiwePV4turYDFJOHbiPt545Rpv33ydhx9/AIfMxBvXX8Lb7uDO+C7tA3Y8ToGP7SediCORqDh4dITZmSWadSoKuiixtJJaUcvhQ0O8deVVZFU3I4PdUJUyNXeb44cH+Pnzr3D8zEmCtbRopDjYNkowPM/6zhInxo6KD8NowkCxFsRu1bCytMvRI/eSLxeQq9SM33ydRk8LyXwek0mBx9jO6tJdlBjpGxvgxtQsr/70Mlff3H9YDj5yhvf9+e+Ljm6/z4/FakUuV4jjMrlChUQmF0doghlBSHOs1yriZy+XySmX8kSTSaqlKnKlEJVRI5vLing4wWkp4B6NOjN7d2e581/P/bpy+eAnHqW9t8TY6AlStaxIbFqbThDaWaG/dwCdXYm52Mhrcy/S0tZBuaggurtOvd7A+fPvJ5cLsD01ibHJg77Dhm8uiqPBisUpZXtvlZgvRL2kpbPlMNub1wnLgyKpZWTwADt+H5tRPw2mGh0eKzuBGA364wy39QpbF0LBPIt7l3A1V5i9uUnv0H0o9BUkOcFlqyIcDNJm04nPxqbONpptg5jUSia3polG/Nj1FsrSNE22AQ53P8iV2z/nude/ze9+9E9JJxPIzG5mF67wN//j3QJwbzyApFoVNZcCWjGdTpES4niAcr0q3kv7xz7mTDjE4k90rYqeLGR1QZ4hQaWTinrLakWCz7/JU5946tfn/W+++jRedytWk571jTXGTpzmrWtv0+FuxdzQSji6vzbdXRmnWq/SaPeyuLaEtJaimFfQ1X2MK3e+RVvLINKiBpWyiF7pEKUQe2vbDHQ2YdM52FyZpK4yEsxFKbBMYrXI6OETuNyN7CUibG6s0NV8FGtrE1azjUxkjWpZy83FcR48do7X3noWZ2cXR3rPsuC/TGUnicPpZjtRZnziGgfae8VrJJ3dprAjkFI1xMNF/u5rPyH/TiTMv3/13xk9MIrb4BAnGOI5E7t6wigYMW5HuI7FMbCgtXyHDfyrMbCIOxRjj4TxupS6pCyi61XaKn/417/P1Nz+/fP7f/Ao7V47yxu74nomy8swuzpRGrTI6wqy1STJcIG95BJ6vR23QkVObuHAoUEiu4uidlXy9a99tK426zg0/BCvXfkp9x8dIhHJ4YsmWQnvYDGZUSslGCxl5FKd6M4yaxwE8+ss7hTo7hzFvzdPj3eYWExJS7uTqTv/L70H7qG4W6V/8ARzG5u0dg0wcelnpFK7PPDQxzAZE2JOoKAbrDra2QjOcLhpmJMHHuXWwttcnHweS0sNadnG9vYe733gY0zfvsLBsQFUdTm7a0Vyyjgrm7cwSLWoFK3YvQ2Y1V62w7cpSxUEoqvi+CifVzDSf5JIKkGxEiQUnMdgaSeXDLEcnOfcyPtAGsYXifDgmd8jHphjYekWPQdO4V/dFJ1T3b0DRMLL2CwOtnyzlIpVqMlIJLZpdQxhNFnYDiSYXX+Bg4ffg0yRwq6RicBzZYOF5jY9mWiIjd0Ah489xHYgKiKFHOUmljZfx9XZi0lt4NrdDcbGutBlUmym89TkIWRZA/F8hM6WU2Sii3g9XYSSEVpbm/GHQyK3spwvQdmA1iwnmQ+i0NTI5YooZXIMSi++rTn0ahPmVhk6lZpYMSmOF3KRGN72k1yd/QnHzpzn5psLyMoJhkbbqdJAteqgLisRy79FLqZEWnMyOnaAoH8HnbKBTD1AYCvJEyee5P/8+O955LH3UyioiGUmSAp5ffUm2rpbmJ3exKJXMNjVyOZygEq9wu2l57j/vs/j21kXDQO7O0GK+RAWr5NCOA3KBhTVGHKFG19yFq3OLo5XqMrY8E+j0DSw59tgsMuJUellNxBEpitx+cobKGVG1BoJMq2JTpewAehBYQigqBg43NfD5MxF1DYvqUIMi1JgsWZosMqZuTVBUlHhnoF+VGWz2ImO5Qoo9VAgT6Onn/nxNQ4OD4sc2GxOi1q2itPUwcT2Ds2NHTgkFRbW5/Hnq9x/9BFiqS3ivjTpbIJBW7uov/jF/Nt0dLbQ2tSDohphfX0Cq32AaDrM1u4Mp08+zuTUJA1uO7qCiwaXnmAwgElaEXVmwjg7KaASt30onX2o9ZBcnKJrRGj5L4iBt7MrO3SOmEj71tEpm1he99PbPoyurmEjsEbHkVOszI5jNEqJRuNYGgw4BdPW/DxHDz2FvKZlN7CAEQOB9PNkpF4CO0nec/4DXJu5xMbu2zx8z3tEcX2jo10kBTW1NJPYjFCKZjE7bPgLIbKpNOlAjLa+fnbCC3jMbczuThJPq7h7a43Hzjbzt1/7AUsr+7lwj/3Nb+Ma7KMuJAyoDOiV6v1MLOk+CUTgagqYqmQ6SSyTFdJsxIVWIEaIsVr1Ggp1HburQVxg1Wo1BoOZH3z+H4hs7Imv8cHfOs973/cIUotW5Gbv+dcxG/dHodG4D3lVQrmkR6+VUioV2PXdxmVrJVdXojVCLq3EoDaSLy5QrOkZ67+X117+OUeGDuGP7rLun8HZfQKvwcbiymWkRTkHh08QTO8QCkfpbD7G1asvcu7x+1lYmMcf2BEnENlUCpnEgEJXRGiCSSp1bPoOZjZ2SEbnOXZ8DJfeTTi4KQa0ByMR7jv7AKFkkmg8Rng3SKPLht1u4dadBUZb25BpC2SrWsZn52lpbcRpkZCK1fG2HGVr5TIjvUIw+lWS8RT9J0cJxCOkcwmOdB6nUpXx4ss/5YO/8UF8u3EC6V2RFKFVBglFM3z0/X/JzJ0rottcb7TgDweRaQQyS4Bjh59hZWaddDaMxeOlrizyl5/+N/E+F457f++DjD32pOgeLxWLpFJJVCo1SqWKRDJJqVJCJlOIHZRKuUSxlKVQLlGrSlDKZUgldbFQUSlUSBGcm0USyTT5XAmZoo5cphA7WjPf+QWxtW3xNT3NzXQNHsJsNYA1wCNnOlidWyURinPqyP349nbo62nn8uTr6C1uhtyjqCRxvv/Cj3F4DtDePoxbVWYrvsh2Jgb5Ro4MnyeenyZZuUUlahfd8al0ntX5aR598iExI1HoWGXz2xRlJULxHQZbHsLnu43O3c+A7RgvX/gZnmYjuUIcu82AyzzIwuYSjd5GFlauYDG4Mcm6OX3sKPlsgpszF2lrGyPo3xQd+8u+SWZm3uZwTzOhRIq+gQ9w8fnn0VuLqCxVDnbeh7RUZNV/hY986F2HtP9uhGq+gLRaEc0fyXRqvyMljCmrFdGcs1/CCOPLX1F23gHCCXpLiQSZRCZqb9U6FSazVdTvVytp/uqf/hdXbl4Wf/rx9zyIty/Mgd5zaDUGwskgmWICFSXSGSWDvW1kE6B36Qn7A/S1djC9cot6xSBumI4efZjnL/0IT4sbu7GFSraOWp+hmIojlWvE9A/BaLS2usypI6cIx3xMLt7B5tBh03exvL2DWlanmo/TNzKKSishm5TT6e3nyvVx5KYIXbYmJhauc3DsGdxyGzc3X6LD7EZva+bu5HWcSkRaTlavpViJ0mZtZm93lmZjD//27bd46/qU+F6feOhJ/ucf/DV6qQqrVk+tVt0PM98/jaKrV9BXlsTYHSHqSBgFl8Vreb9Y3NcMikg5qqL+WdgAC//nL3z589ye3tfP/tbvnkZrlmI3SznQM4Qi30BBImdmZ5mR3sO0eHt46cXnSLJIf/sQblMHL7zyCk9+/AtUYrtsrswh+f73/7BeKWqJ5OJipMaBQ6dYW18XwytTuU3C8Rgmqwl3i4VwKINV08bxQ4/x369+iZrKgEYqVMCblOtaHE0NtHb04ltdZSO+QLO8i6GmAxT0UnYjRarBbSwNVkL1qMhYtRsHcWqVvLbyJgOdJ2jWtHJ36jbN3UZR8BhIBWluHWNtcZ5mu4daPYbHdYLd+CLB2C5Hhh4RAdsaoVUt06LSSykUhJDgIslUHptTz8b2DAc6TlGrStmMhKiW6+jlefQGC6HIEgqDEpfrIBqdiclbdzgw8ADhyCLSegmDWkc8u0muIsPbPMjy7AQWsxyHvZOqNEEyliWSWiSbUdPYdIx4co8jPUPMz6zgbW+lVFkjMl2icbSTVM6PpmbEF/ajsKqFaDZRsPrQ8MPcuvw8V33XONJ7mvX1TfIaGSd7R5haWSQWXqPD2U9dVaKhwc6hvnu48OaPUery2D3HyRSi5AJJvK4W4tkC8XScRmejqJWIpfPE80HsykY8TjULs3N4Otqw2Lq4c3eBTpOT1hYD16fHxVgdo1fLxvI0p/ofYzsUxt3q4MKl79PcOkqjy0oqtE6t6EZjsaEzVZBUyuzu7uB2tonZS8K44cjRo8xPzyAnjbtVjazQT6mWZnrhKu9//0eJx3JiUOXy1hVauzowaDqo56KgrqKvagmFfah0bqSlCk0dHjbnZ2ntv4ed2F0abb0Ui0XWfbtshlaxWd245F5cjWqisRDZvODMBJOpkULOQjwphJpH0BiMLM7v0uZ20dnooNXVxdLmJNW6jmByF6vLSjpcZqCzm+XtZS5PX+bTT/0x+XqCIfsB8X1ZdQm2NsI4h4dYnrlCr/kYtkEXC3dvUqqGaWw5htPWxc7mOGqpmXg2yKzvBqcGzxMoKJBXdrHqG5CUJJCrE6uWSAnuTM8Q8fA2rc0GAqECarMQEhpBrXKK8UYNVYF2U+WFazc4cepRPFoZZoOeml5Hpa5kz38Hl0JCMJ/DoG+kUKmhliWJ+fO4WzpQa3TsbE5BWUOaKlabEZmg8ZHXqald5La3GOjrE8f3p048QDi9y8riCg+e/RTrq5MUK362VvxoDFUyCiVjhwZxyDt4e+Ya/uQWx4bbUdLE+t4avlCM8/c8iaJcY2ljnM6eIygrKX7+xn9woP9RuiztrCeXyCVyKBvkXL7xU2LBMJ/54O/w+3/yXebnN8TP74EvfpiG3hZ0SjVuk1M0AgiHQH8Q+g+CfkYA1acywgg4T0XYKb8TBC2gwmr1IqYGDUaLAd/eLjabg2KkwI/eGf9qtCr+7O/u59zxD7Ht85NJhNFazayuTmCxduJobKYUyBHwLaM1aEGIVzBYWF59jQP33E8mlUZat+G0NzA/+zqhYJRDQ+eo5mK09B8UNVFzG5dZXS+iUKc5feRxJsdfZ2DgFNlSkttT05w+8Qgry9dp8VoIhGJoVA0kkhERRScg8+YXprDZmpCV1WQTETRGuxi9daBxlCpF5LIqW4FFMqUc3qZh1nxb3DN2mJdffJVSLUlXayMrSz5ODowwuTmJ3e1CltOhkOfQNDXQYD7I4qk7BQQAACAASURBVNQb9Pb2U84q2Q5NEg/48LQM4TE0M7N2g6GeUySLMRHf1djkopyvUJJUsFpsOPVa9KYmUnkFuxNXOHvmDHd9N8hXdSQSCTLlNGPDTzAz/iaZaoxmbxuRcIIvfO5dB+qHv/lXINXjsDsxm0xi6Peez4dSpRUZ0nJZTQz7LwmdeZ1R7EAq5IIurbI/pizvSwH0eoNYECYScbGbKGgJO9vbCAX3xGiYtel1Jv7z2V93owYODGCw6smk6jS6rTT329A27NDp6WT1boazTxwSw4ad5m7kQtfd3s66/y6LK9Pc+9AHxbXwxde+RyZWoC4xcfzU/SgkVbb2rpHKlnAYu6CMGCD99MPv5aUL36e7vxepKs+tuy/R0jzG0YHf4K0r/4HRPUA6XKBeW6Sj9yjBvW0iwRgjo48yMf4yPZ2jVEjh8y+SjGh56NH3kMlkmJ17i8GBEaKBGJlYhaYeHZWcGrfZw0rwLs1dx/jWv30PWTqNwqLkzOkHOdbezpL/Mk//xrssYP9UlGouK3YBxVxNIV9T6EoVi6LU4t3j3QJQLFLeMYGIMcYitUIuIlFlihoyuZJaucSrV17hr/5xP97J7jDzpa8+Jpolh3sfIxidE1Gk5aSEiC9BR3MrKouauKDHq1hIZZLsSYJUanp0dSMjhzt4+cIlJGg4frCd1dl5DhxuJRIX5B82Gm0uVrbXKakQ7xeXUS+Q3ultaWdza4X1PSFrVka0pEGitdBnk9HlHERiaefyrecZHj7I5tQE8dwqHud5BjwOln3jVA3NeIRm0c4dyjWZiL7MJVLIDA7SkiyFWJnhjh4mJ+7wZ3+9H9EiHD/5xk9obfJi11hRKZWiq3c/lH5fVykUgIK8ROACCxpAQQtYqu6zzPfP76/+IIyFKyKmT6mU8e1nv8F3ntsnuTzy3jMMnFJyqHWIXFFLKZpEWkkRLFS59+jDaGQGfv7CN2g90CrG2lSlUEmHSMerdAwdYE7QTn7/R39V39tdJ1fNcrz3PvzpNSKJbbSSITFQ9PrkJPl6HalKgk6lQqOUig8muU6CWtOMBBVqbYJEJIpULjhcchg0sLZ1kzbLKQa7jzHrn2d9c5Yhz72o1Vqu334Nm80mztoNBju7axN09Z7klTd/ydGRg+gblEQzUZZvr+PqtJFKJBloGRBZm6/efI3PvO8Zuoz34M8mKBYEpFVMzIpCJRWNBP0tXVj1Jcanb2BzNOJSm/HHimRqVWLBNRodGvrbjhCNbxDPKFFaYX1rDZNOWBSq9PYeJpcuoqaKXF6lqhQKSjUKRZhoJIBMZqK363EypSWWZy7h6XQzMecj4IvzoXOfIhUJ0nNghMnF1yBdou/YGNdvvYW8kmdra4/jx48R9xVpsJhJ5+uiXuTm6rO4LI2o5TKuLs5x7p4Po6wk2Fq8hsM6SqTs4+jRoyQiCqKpFerlOHlFTYTKtxs6sdlzlLV5Mdn/QPtZtrY3mNq4Siqe5r57R0mmY8Q2i/R39FE167nw/EtYVDB08iy5VA2jwcnLb30Du7MbhUxPODlOW/MA2XiRaDophng7LRqM+g4SggMzm0cty5MpJEkmNZw7eEjssErlduKZNZDHsNpHkBW1xJLLokC1uaWFnt4xXn/zJ2TTPtqae7g1cRFFXs/Q2fOYSnWi+XVmbq8ydugkDR4P1y8toG/UY3WaSfiXsVsFp58LfzhCb8c9rK1dRKEz0OTuZ3frLhqdmnReSSEvQV5NMdjWy1RgnvmNCdwaFQ8fe5yN7aAImheEurIGCcuhWZr0rWJUxvSMn3gpRLPBy8DRc5TKdZ59/V955Ph5NlfXsHd1kQ9HcetsSGxuttYnsNsaWI/vcbTrNPFEjoXANgcaPcxNzeKPTtI6fIjBprNiEn0gkUBPDaOizpJ/DYO5kVgoTn+vF4Uij0yrxOHsZ2V9hrAvg9nYSIMZfvr8Tzlx8pz4gNAo9XhavOgNTUzP/pJO7wGW93xil8FisaLRZNncC3LvyQfZm5lhKbBFJhbB2zsokjLq2SzegeNEtuNEYuOoZTZMbglGWRtbsVVqxRQnj/wxkcg0Fl2dS9cmcDgcrPlX+cxH/4K3fnqBZHEeFEoa2koUCsLGq4haaaWYidHuFnBqCcL5HTqcQ9y8coWaScPD95znxsYrFBM13A4bKCNUKgpUOPlff/sDdjfD4sL29Jc/i6bFhEndgF3fsA9ZFzZ54uhJKm4ChAIwkU6SzBapiG0KQSi9/32ZrIzH6xRZscKKKpNLmPjBBW7/Yt8QcPbcPbzvIyN88Ik/5oW3f8bM4gVGhh/EtxWCaoZoZIPuxkEW5y7RO3of1ZqwGQ5RqaQ4cOS9LE0/j0rdRIOzi/nZt7DbrZj1BtR1AUunYaD5IHPzr4hFzOxOSIxXUsileNzNSJUKrlx7gRNHzrOw8RZWfS+ZbAW7y8ydu5c5ffKU6JrN5uK4ncMUkyvksdDp6mAztYZG2oRaKhHjT1IEafbY+dkvX2do5BCKfI71tS1aD/agV9SJ7iVob/ewuL7KpYs3OTV2H22tHhbWV0GFqBdy6Du5ceUi5x4+Q7mq5NKllxjt7yGaW6O5RWAeZ1iau47WYCGVC5PJaxke6qFZ62UvFmV3XXAUWqkXKlRqUqoaGRcmn8fj8HK0d4hcRoLZbCOXX+PFV2b47nfe+vVDsnm0j/s+9QwIjQS9BYfdwurKkjji1Wh0yAUDiMkidvpKpbwYBSPoARG7fWUq5TyFXF7MBBS6KXmhi1Iv09zchFIqdBVzVAopkXJz57u/JDi7b0rQ6vScefQMGmT4AmkxekZtKPL0+0/hiy0gL4FcL2FjNsPg0R5s6gaU9QJLM5N4+3vYCfuJZtI0u3qZuHWJ48cfYWV2ncG+doKxTdGRm0n5xA24VG/AqVIjV0I8LefKG7/gC1/4K+4sLYpJC5mSD0ksQ6G0y+mHv8yF13/MoLeV8dk5KrIiZ089gX9zXKRz9LSf5O7dl7B62pjamOfI4UEC8xGSxSIffPpz3Lx0mYI0QlfXELlUDn90ikwswfJ0kFgKUnUzRr2MX/7w5V9/BnvjfiSVisgCFswJ6UyWZCq9T62oVcUcuv255a8KwP18OpFU8auwE7EhKMegU6EQSCASUApxTVQ4+8z9ZLL7BolnPtxJU5eF9q57UEjq5JIxZDUo5zIoZQ3YW3ux2+0ktzZYWZwmr8sjV1Tpa7oPqTrHuiALS+XpcHrJZtMorGGyJTOKuh21Ske+GIMiuCwGdoUxedcgmnCZUDbEXnSbzp5BptYnWVi6wzP3fZKerl5RXnDx6nMYTC5MBrNIOlLpXDRoOynmw3i8LeJoNZibhZIRahqymRhtgjmUKMH1ME5bC2t7d/ivb95icdEnvtdP/MbH+fynv4ASGWaNHuk7G9T9KB3Bp7bvBhY630IeYDr3DhVE6P6J5/xdrKXQERSMT2qVgl++9gO+/s1/FV9j7HgXX/nKx1CWrVzbmEWnKJHZCVOU2Xnvkx/gjUvPkijuYdQocDT3iRtmKhqaHRrubs9yuPs4kv/+xV/Up6duIjikm9pGcBpVpNNZDHo13q5err49xU5iFrOtwrGep1FL7Lxw+WuMnn5Q7FgE/W9zsO/DnB4+xhuXfsDm7l0OHTlFPhFAY/Ygr3lY2rpLu7uVmZUAUnWcamIZtakTQ0c39UCQTDpGPCUAnS002NQsb6ww3Pteqrk4k/PjmI1qGh1N3J4cx+2ycnz0DCvLqygNKmKBDM1NSsLJONk6lHKC4DLNubMfZXV9STSu1DJ5dtKrov1+bOgoar0ERVZLPrHGL669zYnjT7K8No5R42R46BCbW+vkS3m8zQ4oyVn0XSUdN3HyeAfbSxGMVgl7u6n9GBJFThTRXrz2NiqNmWce+Qzx+C7xeJx0OE/PkJe5uXH0SkHTV2RlK4LFXOdg90Os7AZFLJi3px9Jzo7FYmF+bZJgdINaqo37eztw26S8PnkFT98gNn0ni9sL4gV6uOcA12f/GylGVFIl2UyA/t4OMvkKEqWWpZXrGDRKIrE9Gu33EA5vUTNW6TD0olLr2Qpv4w9tieMLvb6VubVxDLo8u1sZ5navcmysH5OhE//sGs1dvRTrMsqlBHqDE53ezO2pF8SkeZPOw93ty4y0nhB5mNF4BL21EbmyTGfnIHduv061lKaQT3PyxKMEQkWWV25is+ZotR5l6cp1MTYh1+rgaPtRrk1fo8ttFwZ9FOoagrspDB4NVoeFS68+y3B/Pzt7FTq6D9La5uatS8/R0TeAvOwhFZshlN7El6jS6emgGg1yZPA0U9sbIq3ho0/9JplwkkAiIwZ6R1PreFoOUZdlaZDK2N4IoTKa8WUDNFla6Wg7QTa0w158jkQ+jVKrotnpJeUPc/TwEzx/4RX0pqqYvZUrV4lWNkhl5ajrWjSFGGG/j5AyjsvYyMGOUVZ2F0jXi6iKagbbHdxdWkch1dLYaoQSBLaCDB3uw+09wu2pyxQyW7SZ+9mt7SBVW1EXTEyNP093dzfIdCyvrKC3yHE6R8jFg5QrWeraRqKxuyK+sUHeiK5sRmoIEkrkMVn6kUlL7G1sMHroXm5MXEFn0LC6/joDg6fxmLuZW1tFWq/S0j1ALl3CLpWznQiQyfuoKzWYGtwEFq/xwJlnxHDuUk1KNB/h2NAY2XiZYCmGUd1NUuDoarfJJWL0Ok7gC62iEmguddjzBbA3d6HMppHoY7hMvXz2d/5JHDEKx5Nf/hyWTjdaqQKn0U65VEQiE8a/++MRoRDIZjIk0imS+aJodpCIwc/7DjuH4Nx1NJBKFdDp9lmf3/70/0UmvP/7v/ilT/PwI+dxmft5beK7SCpRyFYpymuiW+5Qkwe5wc6NxQXuGbmXnc0dQqkwdpcFd9sgikSWvUCccC1FJR2jpctKbg8OjZxndnECiSFHPLRHe9cRVEUbr9/9PudOP0AtrwNNmdnJOzjtejKyIvGdKI3N3SSyO5SKaRymNmpFqRhFodN4MSobcFrVTGxMkM9KOXjwGG+8fonhkTFWAtexGpwkQ0FUCjM6aYVUrojd2yM+DPx7MVxOO1pTia2dTSbf9tPV1k53nxVffIbjR59hfm2HZGCHakpK55EBbk/8GIu8j4HOYdA0I5dWmbz9PYYOPcDE7OtsR7M8dN8zrE1N0DYwRNy3RiJfpNXWQa2QZ3LnRWyWTsw1h2jQ8nYMUgjF0FvUvHb9LV55/g7Ls/tjeOGweF18+KtfJF4qoVSrxXG9oAcXunr1uhDsI8g65WiFz1Es8usi91foAgsXhFIphEGXxBDjaCSCUinH7fGysryMwSQTu1o+fxJJRcmFL73Lmx4aOYPHZRcnKzqJnHI5TiRX58j5Ac52G7i8/ibbuykGW87Q12liL7BDsZilY6gTZcVNyF8gn99A1qBhczZClThWe00kxCBXMLsyQZOrBV86SbO5h54DneJEYvbm27T1HaEo0WOSCQ//BETrqBssoBD0p2+IxjShuze3ssK5e0+QTcdIlaoMDxxm9c5VlGoXMzuXSMYLjI6c55WLr/DUY+8jEdpmZ3MLt7OT4Z5BpGUDebbYDG3xwrdvs5uRsTY9SzafEM+9QW9k+c0lqgJHu1YRN1rBkLApq4oUEMFQJZ5kcRb5Dltb/PpOf0rsaMmoCz4robBWKVDrZOLPuu1eiqUyf/evX/41veLeU3088cER5CodHrOXqH+FhLJMOZbAYW5gLxihb/AwqUSIZESOwV4R41qU8v+Pr/eOkuyw6nW/yjnn6uqc80z35CRpRsnSWFkgJ1g2GBBgA5cLvu8uLnfBw89w38VgkjE4gKPkIDnI0ihNkib1hM45V4eq6so5V711Tgs//nnvrDWzZqa7q7trqs/ZZ+/9+z4Ly5srqG1mgtsL6CsqksUI9l4z5YgWg0LG+nYAndmICQeFQpCyApxNnWTjccpCs8HdTjhdok6R+YVr9B25T+wOC6rOSnURucmHp6WZuYkparoiFscBMv5NOvuPMTpwP2O3v0+9GMMqs5LPyohJ4nT0jrC7sczC7jodrW1ceneWf/m7V8TnVvADX3zlKqVSGQ1SDGqtOAoW/M0iP7Em7DKXKZdL4gg4lRXMK5UPSAbCee4/8DvC61xOpVpEqVASSwR4/sVnxc/R3enkS//0u/jXM8zHZ3HodMRDOQp1Bc/c92FmF66RrGbRK+X4ek9jNJvRpIrILEYmFn6Auq5C8pXv/kFdVZOgq8nYCm2iafAQjyoZ6Paxur1NLgfvXHqFXzr/IY4f+CSXrn2VRHoHi32QTG6P9mYnyxsbSEoGfumJj3Jv5qeY1B6KtQQluZxYqspG8B5ObTuR9TlOnTrDTi7JVnSayGaGR098iPXlSSzuHnoGP8z47ZfEVu28f4Xm5iPMzV2j0+tkfSuNXBLneNcJ0pIEY8uzHBl4GFUFKqky/sQijW47a5EdTpw+hazWx5r/NoVYnERhi1gyxsljT7K6vITH00C2WCYYWUQi6HcMDjbDUzx8/DTxmByFqsh2cIke55C4+xWM7rG4McPB4ZMUEiqqigRShZTo+i6NLe0s7k7R2tmMkX7ikU0RDO1w6bny5k0aWm1kU1uUpSUMlgHcNjd727u09DYxs7GNTwIZwe+qc2FVSCmkoC6Ncml+jHODj1NXJFlYWcPT1IBO40Mil3Fr6iJnz/wSO1vbBIKTdDvbiNeraFUmPA4zt+duipBTpd5Lc0MHd65co7OtH5PRTlUgkEtDRIrCTkIBq+YAhVyIYHCe1tYWbk2OkanV0RmsHBpqY2tigrahUxSQk9yKIqlJaert4vqtnzHUdoJkYYe6PCDuXxRTJQx2I86GQdbXVjlz6DBT85coJTNUlQoqqrwITc4GVhhoP00xn8ZjsCExa1jYmKK9+RjRvUU87h6M5mYq0QAapwH/2jqSkomd8ibVQlDkVDV3HhC7ijvra/SePM3e6hjNtGBvsXNr8RbNDaMcHD3CxPsXxYtiXVmjt6eH9aVVmtytbAW3ubf4Bm5PO5mcnIHeQVLRVVQSBwqTksXliLhQ3+B2kI0FyNfy5KQyGl127KoGDPpO0C0SjUaxufpYWVmgo7NN5Cz1ew5y6a1LDJ7oIZTbo0HjIbI9i8mpILBXx2J3oZRVKMSLNLgH2Aov09rVxs3b18Uu6YmTzzA/e5FoYJ52zyE2MiGSwQ10Ug8yjQKXWUmuUGVyzc/h3sNQrFAsZOg7cICJhduEwyHa23oJRsfFmxKJUcHW/BYqqwG3pZVEMERL8zCLG/dQyHIoa0bUBjMnRx7hh298i3x6F19LP157G6GVBSRlFVUrxMoJzEoNNk2V1sZjrG6vEEwtgSRPb9/jLKzPkgxtUM0LUwEFOlWdiqKMyeCl0XmYwOY0hVyUeD6D2W5HI8sjKcqpqLz86f/4EtsbUfHEdu6/fYzOoQMolVJsGtO+MkwAqgpdQAHzUSiKrwFhBzBVEE7qwiVJOLEK5HzBIaxDr9MIFC1RNRXfDvOd3/sr8bHVGhXfvvAlupoGuH7xTdJ5P3WtHGk4iUKppW90iFy4wr2VO3S097K4cJETB84QDFbJS+O4fc1ISk425q+jlWZZT+ZY2t7kuSc/IUJ5ZeUCdlOCcDLJ5PIej5/7GJHQNjvJLeyeIZxmG3u7M2Qqi9y98z6D/U9hNXYhUaVFtEksEBR/Zrf27vDQ/U/iXyxgtpfFLq6g4/P6DjB77XXMLhU1qZG9xDYnugfxb+/S3j5INpcgGklhs1m4OPkKhzueRyIVLBEJPNJ2FhbGkbrqPDDylDhuq5Vq7AZXqVdLyFVmkoVtEZjdaBtkeT3EYHcD0qqKihTuLV7DYepCZxT29Cpo0VHKJqmqs2wl8rTbzDicfWzEMxgqQap1OTvpLLVgHblBSd0Yp8Xdwhf//N+5cWsf+SMcKp2GBz7zAkq3BYPJQT5XRKczYTTpMWi1YieqVMhTk8jQqU0ipFf4u0ql3E/7SuooVRoUCrmIj9EJN7ibi+j0UvKZGtFUhrpEydyP32LzvX0AtUqtxu1xYnM24nYYUWnNmJ06lmbmODDcQdcRNclSnkwiwYGOIQqxJIFshgbXCJ4WN9NTP6ehuZf56SnSlV3MZR+PHTvE3bvX0PW2cv3u6zSZD2Oxm9ja2hLtKMd6T7C7scBich136yEUqQg72TVsajddjSd45/0fiDuABq2V+86d5cadC7S0HiO9FSaW2qVcjXLi9AukV4NMLF6n//ApkcN7/eJFHn/gSTTGBBs7wh6flAODh/i/v/B5jHo3U7ML7IXSVIo58oLjt1QWn4NnH/8l/v5P/2afmVmvE4tGyBVyyKQKUmlBryho4D6oAYUxr8AFFHdtPxgBC7IIiRKZVLgFUyAR/McNerFAT8VyGLQ67s3e4Tf/22+Jn2/00CC/+dtH2M3soFM5cXqU6IoWMnEdZVmEmi6PXW2Hgoqr44Jish+vu4tqXmiy1EjV0mQqGczYkdaTyIxq/KF1etxtJPcyRGtCEZXDY2ijUMlRyQTQmiTo7Q04zSNU8wIXcIdwOI/P28jK8ruU0mlO3Pcc26EtJFqJmCcQdv39qQw2fRNlZBzqPEkovEwpL0yGuinrsqwkhLUNO1qliviOn3BmR3Rnf+F//pxQeD91/hef+wuefPwZZHU5ZiHUJDiVxTWW/bSvwF0UnOfFksBGzolj4Nr+kysewh/FalF42oUPqdaoS4s8+okHxbc77Gb++Qd/RDZWRS5JkAwlUckE29QI12/fwerR43IbWd2MsLy9xUBvPwa5CZ1GTrkWJp/eQ/J33/lMXVKRIavIaG7v5+L46ywtjvORJ36PpY1V0sUS85O3ePbZjxJcWsGgTKE2tJAtSDDYBFNCnGyuyF42RiJbpt3dSEenlvWNVZF2fmvuXewNrdRyOUZ8ByhVJHz9jW/g7KxhknRSSJWx20yMHnqMWLLAzPS7nD75OJfHfsTo8NPEFjeYDb+NUWLHYx3B5ZZjViq4On2BeE3KodZuAstreHo7mZ6cwqRqZ+Dwg2Slu6R2agQjCzi9Ejpb7iMY2RC5bovLE9RyepLJXRwuKQsbq0jVSj7y0O8yv7SKzpwhkcpSDKeQaYy0dA2zun2BhdldUZ9l0OtQFE3E4ru43EPcvvcN+ro66Wx6nHQuTTqTY+TgCS5d+zpao4lENI7SXBUTayOtH2ZtJ0YwfxFJvEJHwzFW4xvodQ4GfIeYn36V9qZBgpU6P3zpJZ55/gU2Zm+SlKcYGXqSkjTL8sQd0e8r8PcmF24is0uRp2U4LS5Rjp6IrIogUptShaOpg+mVeyhqRtKBLL1DPcRyQRrcgyRTUfLZGBJhB6GeQG93oK4XkJYsLIUWyJbjfGj0PFlBSp6Ns745SVNTK25nP2+//xM8zkbqhQQaUwWzwUc2lUWmLoi+0OmJNHqdjFR4gU6PB2t3H1euvEGD1olKUSOj1KBKFdHVDaR1ZXFH09fQLGIlDh86KCrL/JvLHDp4BK2ilanxy+idTWhIsry5jtnVi0ZbZXLjJlqrB10NWozdJNMZ4vEoRpOUxsZOUvE8oa01OjoHKUhzNHishBdz2Gx2sspVljYirPuFfUIzTouOdErKwPBZbo3/HK3CgFkix2E1UlcUWFr1o1c04HC6yeVjdHW6WU+VqeZy5Au7nB79TX72xss4miR0tT3E5MRdcsUF2g/2QLiASyYlmDeykdrFohFsBL3sBeaoKYvUZUqxS2a0WnBZDxDYGqfBaKOi9xDZW6fbNkA8EqauyWO2GlkPRzDrW4iF1sUknkJVxarpJB5fx2RqprWtnXh+UUS9BMtBctvbwpo2ubyM+0+cZ311kZQ0S71U5JCnl5JEQ9GhwD87iTWSp+XM/Vwef4sKeYySRsrKujjOqBXLBPKbnDrykMgYq9ditDYeYWH5fVbWZunuacPZ0EEkmsIgVzC3sILN7kGDFq0UEqk4dreFXEqN0VJjN72HWqbn+1+/zJX3psUT25lPP83Aw0fQyvUYFDoxFSgm44TxSKUipn+FIjCWSImIpprQA6xLqVaFdLaShgY3xVIKtVaJUqrj6td+wvhPL4mP3X/Qw//5V39Fi9fJwtQ7hAR/qrUVSSmHztzM++9fo9HhQKWV4rJ6xZGtzSUkr0viyBGViUQkTJtDT3gvhcJQZWVyAoXby8LkFv0eD/0DR5iauoehRYVaKFg0WgJ7M0TCYXp6zqO1qAnvbmBU1Chl00QyAUweJ/7dEP1to2wtL6OVFWj3HOGbb/8rj55+DoXWgN1kE78H/+I8el+dl3/8Yz718d+nmEwxPX+Lk0ePMTsTwNfYQWRnGofJi8rRwsbGGHu5HINNHhE+nKpr0cuVtHR1oJWb2NydwmxpIBOsoCzFqGjCFNWCzzZGV1P/fthCXmNy+T16206ysbUgEgnS8V2cMhcuSztLqRU6G81UCwamIxN4DB7kZSPp4ipLS34adI1IveA1drC+uMzKxh4vffeCGB75j+PkbzxJz9lRcZ0gmSwhl2nEgE9Dg08EJguq33KxTKFUQ6NVYzZaRN6jcMUU4gnCxwnFh16vJRLZEUf22bQMIR9XrZfJJhJc+fyXqRT2weFtvQNUCykMLjejA93kkjmyEhnRUAaXyYint0Rbj4zMTpGjI+d4f3aMFocVvctMPLKDVWlnbnWGMw89TXJLAKfvYVKqWIqHiefXKebqmDXd1EiSlcaQS5uxaNwiYuqrL3+Rp194lPU779M78AilvJTbk1fxtTeJ+Bu1AP9NxTh+/7P88LXv0NrZh0WeIrALaoWBdD5EW4MbmbxOZ8Oj/MvX/hef+I2P8IOf/JDdDXj/3WkCgf2wzf/X8dX//S0eue9hMQCSz2XJFfIoFQpKYkdKmNoIBYnQkBA2KfaLRCGOKoYUhMU/sTtYFruAEolS3FUWVGctrVYKgh9RUmNxcYXf+Nxvq5Vj9AAAIABJREFUiF9C31AHX/hfv8N7t74v4p/U2jpNTT28+dqb5HVFHjv/EMktJTqDnQaXnmItSTC4h0Iqweto5Y2rb2F3N+DV2gjv+nG2NxHby2FXKgnm9yiLwz8lJ0b6RKROUpYjkt5kcOh+8f0rhTAb/k3OnXuS+dk1lIYaxpSawF4WZ3ejiAlr9bVw/farmM0C5/Vx3njrEvedOsfs1Hu0tzZRR0utXiCe2CMRF0KugwTW5lgPT9Pk6+HVb97g+6/ur5ocOXCYv//Cl5FJ5LgMJuRSISwjdLT3u3v7aWBBm1kWSSbCr6p4E/uflXAfJIiF6WapIq5w9J/t/MV/6Rf/5tNYrSWsxk70Fh022zC3bk2wsvImnS09lJU17BbYW4ug0tlJytIi4kvIIwTTm0j+5P/6UL2v9yCUHewkttmOrFJIR+ltGxWLnR/96EecPjpCSgDf5+7R4TjE7GaE1s5uivkg2+EE1WQWq95JpZrlkPC+wq6GxEM6No9GI8Hh7uXmjXdpddnYCwcJFALorRYx8YakhMs2Sntjr+hTnF57j1P3nWNq9nUkFS+6mgWlJs/xoft5/+4rtBt62QlsE3MUWJud4MVf/gz3JhdY3F5jaKCNG5du0X34CF1tp3nz7R/jbolzeuQxQtvCHU2KulSLTmsmFV8jHdkmXpHT2nNA5FX9ymOfISUUspl55Co3oc1F1jd3OHSym0h8heWlGCqdjrOHnkUjrRNJBljdnsKnacZrdiMxCvo8LRMTM3S1dYh0+43gbaLJOmpFnVZfG1pdC/W6imxqjmRY2Cf0klFF2FxZ4GD/fZQiRQb7h1kLLzKzMcFIz30E/fMk5VnkOR39Rx5jc+YKbS2C2D5CqRhAakpTmEuidHcQr5coJ/fQuut0mrrIpJzc3PkRrdZWLKhISGM4PV1E/SWGjzSxOLstMpEMTWqafafZW5wUWWQluYxazsBg/1E2Fm5hkMcpajWEdvMoczLs3XbCeRmqcpRCJY7e5GY3GMJicLC6No7PdwS9TYMku4nRrCeakIt37TJNlUadjWgiSqKQpZwuIdPUaXaP0Nx8lAuX/5nnn3uGixfHaLDqSBSK2FxO5m9f4sDIA+SiUvK1FJFMmJoqzmpgHZOyn0KuTN+whal7q5hUSjrbeplemmKwb4hoMI7d7KNEmK6eRt56ZQyfx4dcmWdlbxujVS8uViulEhE/sRdNIVOUOTR8hO2NGFWiNDc3isGKUi2IP7LHweHHabd7mF6ZJp1bRqOXYFScYXLiChjznDr5PKGlWYpKodO6JfohTaoWkokCK4FZsaNbylTQVXQY3Fbm/XfobRpCVdGSyyfQmqTIJA7WNsbobjjI4vIGZX2K4b6zxNM7+ANr5Pw7GAbtEENMy07MB+gd7KHJ6BKhttfeW8DZ4mYlMUVkM8hAn41CUoLE1o5FGK36Q6wV55ErrTxy+BPsbF6EkgSt1kXd3cG9sR9QSuxxcOBRLq/ewqHTI4+kkKuU9A0dJK2vE9sKoU4nMFodrERydPd1Mz71IzyuNkoVGeVKBgNCKnITnU4nQs+RFEnkMpQlWSrSBuy6MHcuZvi7f35VPLGNPPcwh58/h01rENcbyqIVSSKS9YVxVSabFy9OiXSajGD3oYxEUhMDXkJ3SjBoCIWF1eoik0vynRe/QHovJj72c584zgsvfIL25iZmpy9SVZZRqKziHo7X04N/dZ6NtQlUehUPnHmQ0FaaTKiM0WMkr4oT8a+jLqvwtPcxszHHoLOLqiyPf2OHYUcvlUqa2d2EuNjd3d+KVJpGJdfT5vHxby//DQMnnxB3tKZuXqWr9QA6cz8mnwFZeok33/wu2qZ2GgQLiVAE2pSijnN3LUdJK6GxZZhcZodaMUa2LHQQEuhVXdSLanRuYTe2zvTdn9PvO8jizA18fSfYDZeRKZdp6T5AxL+Ny95Ac88gr3z/y4weeQJZUcFm4DbNvm42FrZQqpVItFGkdTWpcBSHrYlwwo/V28218Z9y/MA5ItEANYmWSlmYytjRyYy0DXkpBsIirLpt5BThvV06W/tQqQu8N3UJedRA32AHOwm/2EWJVTbZ8mf5u798lZwg0f7g6LzvIA999gXy2TLpbI58qUClJBFvbk12Gw6bRex2p5JpBEWWoBQUksLC6FciMCKrNXQ6FcHgDrVqEYlcTSZbpSIgN3Jplt+6yurb74ufTa5QMnSkn2SixOhoD3/0hy/w5X/4GhtbkMwUsah1Iq+utblIOJxG7/Dy6P2DWD2NLE4t0GZXML2xQSguhCgQu5PCCtV2eo32zh42tgMUBP9sSxsWc4u47xyNpxkZHBGlArH0JoIwQuDathrl7AW3kRj1or6st+8Qy3OrNHiGmFt9n2Bqnr6ms1x/b4zRoWYS6VV81m5x11Ihc/PWtW+xvVvg6sV5drdS/7+Fn/BGvc7A3OUNsYOoqJcpZWIoBXh6tS7+7CQEHmC+iFwpF587oXARggtC8SccQv1XrpSQK9QgUYvp4VqtSLlQxWAUMEYGMdX9/q0x/vyL++Dv0aOtvPjir1DXRLFobUzOT9Ph7aSluZFAeI1cLoVWY2FhfR6pQUNXywEkOSkGK0xOTpKtJeloPYhRoqSQzrMY2ECn1nHyxFHeu3cTu9aCtFTH5u7i8ns/pb2tG69HSzKqpLOxk6m5n5Ms7DLYdZaM0KTTl3BKjBTLCaZDa5w+9pgokijKIxSrGWSKAdYmbvDp3/o/+N73/gaFUo/OLicaWqfF18pGNM1oQz8b2+OUtQacXi+r9xb4oz/8xi+e/5/++8+wmKw02D3iNUAiqD3EFp9YVVMpCTaQErl8kWRGqFGEDut+ASj+LiStBa+wEG0tlWlp9nL8iRHSH+xV/uvf/zHFYpyzDz7N2Nxl7s3dwmxqoc3TQb2yjUZlplyXE80K3vQ45WKJ02fOEUslRaSX5PN//0K9tek4xWqNRCGEUmUhEByjUkvjsJ/ArtTgbbBx9+ZtXE1mEqEkEiXEYlFOtxxiZm+Xzb0AlXKcZ598iNBukal7y3QPdNHS38LW1jQ9bYd4/Y0raE0KjMYSa3NjDLY8RCgaoKG7k82tOC5jncjuJkVFkfse+DQ/+tFf4XW2k0uBSQCNZiIM93RSzNjZzm9wbWmM452d2DRNTG0sYHYZSUbLDHd2MelfQlm1ItFVMKlKdPmOsrhwlXJVhs5aRCZziHsVclRoHU1Mzy+yG53ll899lmBMuLi+Q13iZXlmlY5uL0eHD3Jr8hrzm5N0+IYZbHyYxkYH6+tzvHPtWzxx+mPiCVNmtIJWiPeqKCUj4l5JtpKjrKiQj+7R5O4ilJJx+shxkpFl3rp5A73ajcWjZ7RzhGsTr6CROtEoXWIgZTZ4k5G2MyysbqE3ylicvUDX6DPoSmk8jgHWt9ZEunwsHqLd28D87ibh0DJ6iQZz4yC1vIRaJkvNXqbT2Y4snWU6sIbOYiWdCFGQKDFrbSBLU6wIzLgWUpk1xmducubEs8hzMkKJNZo9TbTobdycW6Czowf/zDw5bZ3OrlHCsWVkqi0KBQd6i5W9PT/KmpLFhTgKs5pz9w+yNDMlIl3MjgZuTb/Dme5jJKNpZEoFs+OT+JqNPPfU55hcEr7+O/hc7Vy6+xqdvl7yyixWeQuabIXp9VlOjNzHzZl3aO3pE/eFLl66QJPXS02WR6kxUk0rkdfL+ITRe6GIVuslFt2hXMghVxax2B3oNU0kQxFsJqmIWqhK1AwcGGHTv4ZSnmPi3jJdvV0YTRqmpzZEOLCnQUGt4ECpkuBPLtHSNEqjxUWhFEVtUDK++B56jRltzYkEPYn8Mj6XQ0yn7yUXRKSFUd2CUmEQg0Y1mR9ZoZ0WTwub4Vm0xjSDbY8xdWceX5sZiShL9+O09lOp7HDp+kV8PUfEfUqnrYsb02/SpDOjlZrp7TnA3OosVZWwzC1jtOcYNrOB6fmbrCdWCCWUePVamps0xCN55vxzfOj0r5GKhXhv4Wc0Nwzz0fP/nc3Nb4mA90iyyGDv/aQTa2SSJbQWOxMb72KTavDqW1mNBLC7jMirdozKCk1aG1Kbju+9dh1vIxitMiQVG5VyCJOjnSPeIRY2NwgXgwy2eJhauI7B20MpoyERDeO2O/jzP/sOy8v7HMCTv/sU/aeOiXojoUMpMDiF9Jxw0iyVSuLFplwqE0ulxAJQOKkKZbaACjGZjbg9LhEULJFLWBub4OIXvy8+rs1u4Aev/zWzM7uYzMJJtYJKYiYRX6UmN1POSjAr89icdnbCETEMZXI5Ca8EcGilLEb99B05RCriZ3F5idb2o7S5mpmeHcOudWNVaOgd6OfNS2+iMzUwtjzDydEjKCVKdOo8iztXiJZqnDzya+ztLlCrxQlt5ZDqtRwfeoy2phb2kktQrLO2epVwNszJwae4e+MN3K1dJAs5IltBJKoqGpeTihCAKZXZiY0jVclodx7GZWsinUtCUcJKaB6XzcrS3BhNHf1CY4m2pm52QkEK2W1svnYxRFctSMUd68nFBdYjCWyWJN3GYdp9Xq7e+jFKjYGi1MHS5gRPPHhe1G6VUYuL+IdGTxCM5vD4fKzP3hWLAZunkcDyGKPDjzPuv0essExyXcXx3iPsVccZbjvH7MZVMS2t047wl3/6v1le2/7FRdPT18q5z36EfKUsDPFFn7OgtpTLdbhdzWh1ahH2LBMX5mv7BYoY9pGhUqpF9EsguIPZZBVXWYQxcaGQY3VtlWqxws0v/dsv4NBN7Z20t/RTV0h5+METnD/dxDde/ipre3pim1nKdQnOBjtt3RKq1bC4WjJybJhkZIHAQpikNE4yG6KSrdI10MzueoBS3UBbh4fbE3O0t3RQKxnoaO1gZvYKhbpAwmhDIbUTDm7jdOsICZ1ho5E1f5rm0WHsOi/pdFq8zs4v3cbhNKLSmUiECkzcuMdTH36KQHyKkwcO8fZ7V4lEy1x5d5V7t/dDLv9xaDU6Hjz9CHq9iVxWsI/I0Gn1pNNJWpu7+P3f/kNqxSKlSh2NWomsXiKbiIoj+GQmL1o9lEo1RYG7KcKKBR7jfudKKL51JgsKhXDdFUbHEUrlKlKZBKtZg8/nIJfP8rXvfpOvv/RV8Us6e7aDcw8eYfTEafw7U+jNFu7cmKC9q11UJQqWLVnVQDC8gT+0Rbejg3SlgN6uoFIT3LlFtDIfDxw6w+rKFO/PvM2Hzz1FpWbn5t13xSCPMClJxZIsxdcwmPQc6DzB0tQ9JDIrNo8LmSqGWqqkkFUjV9TpdNkIBfZQ2D3UpCZWNt4hEqlhNNaw6M1k1sL0HjvHvZVrtHil3B0bE00mLZ297EUKWA06ZMoKqzs7KGtlzEUlf/vN17l2fUn8np989Cn+6Hf+Kxq5Fq/dTb1cEnAGHzD+BJVkUexq5wtFEpks+UpNROuIRfYHakvRtSKBSqWM3qDjM3/y60zOTYjv82uffJIzZ4cJRHZExq9BnHz1srAkoMoe4FB7PxPTrzO/tiQGT3p7mlFoGohHK1RT60h+8Op/rycSeyKJei+Wp79vX/m0sLmGRGHFabJRKKeIBAuUpLs4rQLcsIpCqqHL0Mile7eIlRK4XO1I6nWcDVrW5lY5d/qjSFQq/MII2N7MxMI9NiNxenubaXPaUKBkbj5ER/8ZVrfHcBgjGKUtXJ+c4SMf/13eeuMlrEY3OqmDiciPOdI/hK7USLxeJ10vc/PKj/nIU49z7eo1NDrwdJ7m9Uvf58UPf47X7/4Aq3DHaNRiMzuZn56hv7cRWcWDzmgRk16ZShKF3MP02BV8TQK8NMy50V9lfO4G2cJd5CqfyCN64ulPit2Dq2OvkZXucKDzIVyGFtY2r2MxedkIXmG092OEIqtsbicZGBqhVqzR6BgQjSeRRARXS41cSobXamRreYO2zh4kuhqvvnaTXCHK4dH7Odh5mjeufROFvMRQ72k2Fm5jbWsjH82KrXyP0UFVrxLHXs0GDWpLi9iOzhFkdXNMJH8HdxfocJ9kK7hGth5Bjx6l0kxDcz9DnYPcvPUSm6E9GhpGSWf8VJQqWhvt7G2lKGVTNLQcYD6whEwWRlczki+ksKiUpKpqBptauTP9PiOjh1mYX0dmcNNlbWXa/x511vF5R9ndy4vIjWq2TiojKMt0ZJM1zAYtBUWRSChDKr1Ch2+QYlmNulghUw4gtcCpQx/n1r1bUE9SCgeRqrQshXZReXQM6XqxKa0sZ2bp8nYg07QztnyBgcYR7k1dJ19O8PjDv86Nay8z2jfCxOQdPA29NHpGMLrkzIy9Qa1SpK7VY3RqyMfy6CQOTA4JK4tLyPUGZHodyViVcnEdi9pLru4ntKcRzR+nhg+iFm50BeXT6k1xNO6w9WB3qGhsO8TG+qIIlK2RIpORM9z5GDOLb5ORRDk+9BRzs1fI1NdRyXw0Wp2EY1mW/TMc7j9Et6GHNyffwNTUjknfTCGxzEDbIKU8zM29j8vbTya/jVolJZRJivaDVCohdoA8VhuaapBC2iRqlwQouM3ailarw+31suK/w8zEXdytPgKC31pVpLfFRDGlYKTxDG9ceJuINMpTTz5DoWKmprzKzkySilrP8OBZQlPL4uhf5quwtLTCH3/iC2TWt1kJzBBU7VHLC2okJRppmVC6JnYxvS1GTFoPS7Pj9B16AJ99EGsxz62pWyTlcdr1x6hI18jK5NgNA6xt3KCr8wRPnf/MLy5cz/3jH+L1+DBrzGIgQIDMygS8i2AAKebFUZUw7itUqqILWBjv7TuCKxjMAvNPJd4111Fw82s/Y+ny/t7X+afv47mPPkZn+yG+872/pm+gF3Xdys07r/DIh59l4t4kbV4TTqddNMIEtsNkqhKc1gZ0+bwYbJrfjHPw0El2wjPUU3tIpE4sSi1bxRxqhRTiUtq7mhkfv0bJWEESrTE4co5AYpJ0LEAhX8fReoDewSGmb11AoTULDA2U2hrhkMBDewRfi4fVrXfxb87itngpJ2tYvDpuTdzEJW9DZpCTKieRFyQib3RZDGLs8czZ51lfLWAwGVFUS+TkIfR64ZyzQlv3MEiNlItFYtF15NIScqMVozVPakeFXKcQkS9ztxcwGeOMDP0SHc0H+NHLf86BA+eZ3pzB29CJvFwhkdrF3TREoRSnUsqh1pkYn7hNm7uHxbU5FLoqjz34IOFomZnlGXLFFPeu3eG5x57HabYwtbNBj88nIqzKdZeoQ/yHL3+Xd98c+8VrwN7q49gnPyT60AUEhuD5lSgVaHU29AqDGO6plCuoNQIj8v9dmhc6wwKnUCKrIZeryaZyYtpWcEGvrPpFMPjCpfeYeWnfBy0kiI/d/xB6vYZCpsSjjw/R5M2KdIuxKT+z434i4TqDB92MjFgplAQm7EGmpm7R4nZya+kyBzs+hKToJ17Zol62INOY2dkO09w2wNyCn1hgnYefG2F6cp1DrUeol3PMb8zT3NLI3vYmDp8DTanI+PQK+lYfHc5B1pdmSWXA1aynpcXM2uo67Q0nxNdM91AftbqVaiHPV771EmPv7+OT/nPhd/7BZ3ni4efRqtWiJSUeT4mDcqvFSaFQFpFKQveut7sdrUpKNlNGplJQr2YpppJiEV2u1ihVIJ1Ji+EFoWNKTYpSqRNvCoRyMBMLimpUrUZLIh4ik8lSl0jxeF3otHK+8u1/5N++t48tef4jD3HyxDBuh5VwdEMsFLeycar5LGi1ZGMhejqGeef6ewz3HEAjK4v7b4lijlQ2IlqoZHUTDYYOspk9lPYyRq2bO+MXOXL4OLPzC9h1Ukw6G3mZi2h0A6ermUokRrwYRu92E9lMisn4nZAfs9pJq6WJVDlLtq4jXpkTFZi3rv2UfE3JYO8JOk0NxIpZorUFNjZ38Br7KEa3MOrsyNQa5oML9B88xft3LvLQiSdQZ+P85J13+asv/ET8ng16A6/+2yuo5GravG1IhH3m/TSbmKYWgjfiWkOxSDyVISsEQX7RAdyHMApKzKrAEvyAyv2nX/xjbt67IT7+0ftb+O3/cp6b1+5iUntpbHSSLwqp7x26O56hWFDw0ec/xtjV17h25zWautrRym1kognqaimSv//ab9Wr2QLtXU3Mzu8w1HNI3CGa9d8jW0qQT0TQae2Y3WZigTiR8DyNngHam5rZim2SltUwVlVQjLO4ukBzWztL/kUeOvurlDPrrI9PoXM4mVudQqm08tjDvyJ2mCTKKj77Ma7d+wkSSZ4hISW5MI7J5eFXPvaXvPzDP0MqTRDa26K/dwiNsp1LV17G19rI5MK4qDCzmywYKmb6OoZ4d/wqwdQaL3zo9xmbvQXEUanNbG+XCETf5vEHX2Bno4LJZqRQi5Arp5lfm8ApMaNWOCnJy3Q3jbK8vkk0OinuCrY0ttPefJY7cz+jJiBZ1iO0tg+hk+uw26skMnWS6TyhvQ0UCgV6tZ1jo8eZm5nmoQc+xfjaq6wsJQnH7tLbPorVKKMYS+HQN4gp1LzazNiNlxgYPEx332neu/UKezsznL//D7l++SqeXmHnIMT2chS7wUbdkEWWrWOzN6Px9pL0h5BZoqwtbHO0vZPp1csE8kqqEoFd1Yxbr2Mrus3BoQeQ1AxcvvEyZouGHt9jos6pUFvFqGukWleLAnn/ZojZ4Apnz5xn5s5lNDYtjdZhVtcW6PJaqSgqZAqwub3F6MlHREVWJHYDu01NQ6OZsdsb9HWdF6HU8egaiViZwcEhMtUigdAKHk0Dt6eucKx3hES2iLXTgVprI+jfxmN2EhPg2pIUxeAaTd6jLGxdoWTSYJc3Ut9LUjfrMVobKFRz1CU5KjkY7jnBt3/+NVwOM4e7+8glC4QiVSbnx3jokYfpb25nZ3We8fFJOocOY/HKuHrlddEQ09c3wOLyZY4e+TQ3py8iV1fQSKsc7j9HKLbET966RLJU5ER3L3JVBoPDw9b6MoqShqoCLM5OVKoqoZ1dnCYHe4VxgtkyR3p/lb3AbeoKGfWqjaM93bz6+jfRGav02Ybxx2OsxNa4f+Qh2iyNXLp7gTxZfI0HOX5shOm7i1STVVamr3Pm0YeIpEp4XDLuLMyQqAlOSiVDnSf48Utfof++89SiaTp8FtHUE06mRVhtprTNQP8jvHPlVYaaLewGEly8eZcPP3iaqqqKrqQlE9hgW1bD6bVQilbYLs3RoDtBS2MX2VIWW13Da+/8MwcfPMDyRJLRgUfZmZvGoFEQUSZpdPiYX7mHxazE5xb0SstUjVqq2QTyvIShZz7O1NVLtLlcqFVlppdXycfrHB4cYGNrBY1Zz8ZKnWJZzhc+v88m8/S18MT/fBGtTINZa9rfPZJJ9lljQCohYCpy6LQacYQRiyXFeZQQBBDCImaHAaNZJWKKkCr4/m99gfIHI8a/+acv4N+9zS8/+yvMzF5jZX0OX7OPYi6LVi1jLxSj1d1BOLpF/+Ax5HU1ZVmZTL5AIVGlUElDNoJe68Az1Mfq3CRaiRGDvs7UzDSNvgGU6qq4u5bPxUkmVhjqO0W6ImFq/Tb1koxe73Fm/Ldo6evGoXMS2t0W3alKg4FCcQlN3o1arsPV5OTexBalaoS+zgEymSRboVmk+Soqu4PdzCR6mZsWnZe9nKDCinDfkcfF0deT554muH6HaMlIJL2HUSic9C7MTU6CgXW2FhdoaXaLoSa9SsfYxHU8Dc2opSmxIK5LSyQKBcyaQyhKAZQKBwvb9zjzwGNcfuttenv72AwEUMmr4v/LgYFTLAenyRcEZVuUhdk1fv3jL7I2N8NmaoNKLktJmufM4EPU5VL+/bVvcKC1H5u9U+zSZvKbol7z7qUdvvONC78oZIRwyH1/8AK+vu4PEpN5tFo99aoCs8UuomL2QcX7CdWUEPao1VGp5SJMWrxwVirivwmA6Ey+hFQuI5dN8u5f/B3JnX3weFtHH30DI1hszaQlezz9aCO9Lhdz65todEZef/Xf6T3Yh881KI4chTS01mai1drBblpw+ppotMhZ2V1Gr/NS08vIpdJsrQs3K1vsBVZ49IWzeD1HmHh3lZ5BA2MTE3Q3eMnWyqyu79LhbWB9YZaegydo6+3jrbd/xMzMHs98+hG0aLCbW6hV9OzMXyOSr3Lhwntcen3/xuY/Hw+e/hCffP63xL0zuQLsQvdQbiART5PJCrpAK6l0UkwYlCp5JEojHa2deJzCZCJFNldDyCko5cLIMU8+k0JvMKHTmxBOz/FEmkKxIHauhHUMrV5FNJIQ92+NBr3o5xZ0jQJyxNto5qvf/jIvvfId8Uv8zd9/jgfPDCOvxNmKFbA63NhNbczNv8Hs8l1++bnfYXr2Gv5QCmeTDZ/XRjkWpSLVk0qFMGrthEIB8vEqVrONjoFuFDo3y1PX6O4+SDmbZmP3GgbbCG6bl7s3L9DWfZzgqsA4fZ7b01fQKqu0tp/i5uRFfC4LsWiKztYRgrvz1NQxLLpOIqEIMpMEZdEk8jmtVivx2BbTq1cYPPggpKvoZFJCuS2C6RhO0zDlQh2j1IXPLmUxfpM//9Of4Pfvc2n/4Df/gA+dfYRWbwd6hYZ6TSC8y8UdSSF/I+ytFvJFEumMGE6t/IcMWNy73MdBC1YcQdcnV0j57s++zje+93XxsR958hDHzviI7QXxNbRisliRypI0mgeo59Ssbt5GZnZi87UiFZLHsTSqepX5rUXs7T4kf/K3H6ury0J03oFa00A2GcflMbLs30Miz1Aq1tAbzMSTUXS4ODjcwc7SDVocfQSkQqK0IKaYfvSTf2Ko/7B48RRGT6WqisHeTlb9d9iKhXB5vQy3H0daMPPGpb+lra2F1akKG4UZBjv6aW/uZ3FtDL3WzvmHP8v00mXWti9Tl5XxGE+jK+ZJpMOkqkom5y5z8NBhsrUwhxuGkZY03F5Ywt1qxO07wfjd17CYy8gVA9yauEpHm41UpEZv94g4dlaq5CzMTtIZMPlEAAAgAElEQVTZ4hHHCIJiaiexR5O3H5nCw9W3f8DxMwfobj7D8vpN/JEZ3HYnqzN+OvvayRUq+ByHePf9Vxkc6KFYWmZyfIlHz38Ur/kQsZ0VGppbSNfrbPtvsrMT4tDgKXSGApHdFBWBsyQBfcMQoZ0ZpBUDFZMS/+Y4jc4m6oU8LT4n6ZwauVHBxL3b4mJzi1GBUeMV1T9at41cKED34H28eeHbnOo7SrSwR1muoBCvYTQ7yGar6NXQ3j1MIBAgtLck8oQODz6BVi2hkCqJIOt4bRpVuROzwsludo6ltRx6U4TWlh6Bnc+B9kGSwU3Wo9NshUNolAIPyU42H+HwsJ25jTmUBg2KuotGbyP3pt5Bp2iipbmdaCaOWqlk07+KoqIhk89w38AhduLbbNf3MODEWtOQTgSoOEzo1B7SWyl6h9uplqNkihFuLywy6DpIJpfCZGsmJ42hkVRQYiYcSBFVbGHQw2jbMWbmZ6iptykVZOj1Q/TbfeLdYzgaoyZRc+DwEHfGr1PMl2lpaKVUyxHdliA3REXeYVvjEE1uLzKZjJmVayxs7hBbidA7OMDBEyOM3xTSfY1shXdo7nySjMDNjK2SzykxNla5u3SNQ32fRFOv0+g0imGAR57+OG+89B3ciiqj9x3m2xe+T2vDOZTyGl6rQzQ61JU5+lpP8fpPf8zAYAs6uQ2L1i5S7lcC8zS4dNydfxeTfVAcU6tUcozKFl6/8DIjp07S13YSn17Bv3/rL3F3nGB5d5q2hmGmV2b5+AOPoULCv7zxJfTWQY4e7iK9PIlUYqG5qZPF+AxaWZ2INM31iwt86oXfYG9zm0HPCGt7N8ip9OIIKB6ZF3dyBVl826AXY9rJ5OYGW1tRPvWrL9LlNvDN1/4Jq+8wHq2JtLpOeGcTtUxNubRFPBdDpXBwoO04yZTQedUQjYb57ncnuPzWPfGEdubXn6H/4WNo5SoMGpM4ghNGUIlkjnQuRzIRpVjK0NfTLXaGwpEQ6UwGCUrxLtls02O26ER+2OS7t7n+jz8VH9fusPDpz36YdH6d8w+8iEyeY2p+nIq6hMfbRikQIpENU62paW9zsLUTxWttxqx1M7F0F0k2TEN3N1qDmfRGgKQAbDBKCflX6OkdpVUOsztbYifXo7RQJIOqZmN17Qbu1h6C6TiTE29hVnnQm/VYXV5M+j6Cu4s4DRU2ghmBiYypIkEqFzzNNUy1KG2tZ7kydo2RowcpywyEAquUlVWigTA6TKiVOupGCXqdCk25RDCfoKF1mOreLpHwFi6PcGFcxNfcw1o0RbWaJLq2KCKnyiobap2SaG4TRVGFTiVncTPK4MGDBHeniYRKDLT14vcv4WvtJl1Ik0nEcbu7xT3U1YUZfAMDHBsZ4e7YMv7tOQTBhs/TisV0mOD2DMV6hmhinc6us3jkbeTsAW7dvMRg65AYzkjls6KxRyk10NN1gH/9h2/wve++Je5E/ccx8vyDDHz49Ac+aFALdpC6Utw7VQhwaIVcdD8LOjihI7gPURPGa2XKlToqlZRAKCqeA9SCmaFSY/nWdca/ur8aIBznn/kUNpcQTtJiNUp44mk7DqOBK9fexapQo/U4GLu1wgP3nWIvNEswkaXZ0kI8V8Du1JCJr4vFlKCVrGkUGOV6QnvLHOw/jFHnJpjcpSrXMzF9hY6BLvzbAWTFCq0eOzOTK1QUBWrpOL3d92NpdhPZXmVxbZf+zlEM6gaMZtgNTvP9r1/lrWv39k1U/+k4euAEL37iv6BVG0FaFaHabreToeERdrYCTE7OoNGrsJitYuBDQJLsQ4erlMtVbLYGfD43slqJUDBMvizox2SoFFLUap2oiRMKQpVKhkKlFG+uhFBwJp0S2bgWs1ZcR8jmi+hNTswmHaVchv/x1/+V8Zn9n+3/8Wefor+3FZvByFJ0AanGhrUuI5aOEwrvcf/DH2dy/Mckt7fQ2VVoa3aMTTaR8xkPbUNZjs6kYX19nfcvLvDZ3/8zEX124+2vobc6aWobJbLlRyuvUq+6mNq9Tl2ioa97CKe+k/euvSwq6ObWVvEH30JWdtNpG0WmTiA1VlCojEzeGsNqsouAcpfdTCITIp4qc3RA2EescGd+kqYDQ/T1H+Fnr36JsrJENKSlWiuQTxaRlR30nnIy894iX/vyfpfZ6/Lylb/+F1q9bVi1JvE5F4HQQm0nQKE/UFsKCj6BWCFkqve7gDXx7SI7EAGDtd89vHrnAp//28+Lj90z5OLZjx4nl86LkwOLsRuPw00tk6KQyFKX5smo/NxaWOTxsy+iLioIRRbZjayKHFzJ737+8bquVqJfWPYPzZEM5fDYhROdHUW9js5kJV6Ks74wTWOHT0zFDdnb2AtuspaKIVfLqdUMLC9c4NMf+xyBUEE0aEyOXxZRHn3dzVy5fhO5PYhMoscgbUNFnlIlxIWfX6f1cActli4MJh+bsXExjfxrH/0c3/jOyyLDz+SoMj1/nV89/QIKtY5vXPghbR3N2Nxu8qEYDpePemiXQK1IXeMgW42jqAhAyiL3xm/R5O3DpJWKHL5EuoTO5CYR38KrNqMsJVnbE/b0ElRVVhqbW9AZHVx5/R1OnRkWi7WOA23MLV/Baz/M6sptHj3zHLfnb1OsS8imV0UUjU3RyI3pf0Puy6IsnmLEN8rS6vsMHHmS5O4q26E7SOSt5HO7tNnbKcqVzG7dwlBVc+DoWcYujpHRCxTvChazF49diVlvYX5sld4z53n74leIZ3f4vbOf5L3FmyxsbdLX34DCJse/lsestKNVwe7OOIeHfodb85fJ5iI8dPRpipI0CrOdN37+XVzmAgqNmoGhT3DzxiWMxiLlahWjQks+nqAmryBVy0kk8xwcOcnWdoJiZpuhkfvJFPJcu/aG6MBN5fIcbTtIbvcuRo+aS9MXaR8YxqZrIJ9IY/PUCQe8uF0+Nv3T5Eph1BolmVCU/uETaCoGZlfushnY4ZGzI9QrJnb9RYLlFRxmF/GZBR47/wLbpQiF+BSLWxm8DU0kkkEqOzFUzm4BOoW3aGRs6y1MLYfIRPIc6uwlnFwiGdnGvzrJ6bMfx+drY3dzBrWmEb3Tta/xS5VpbGgiVUxRq1SJbW/R4NGiMXYi0RZYmJnm+KFjbG9tMLawjl1rIJktMDzyABH/Dc4cPMHGXoiixM1eRNjPrLPkH8NstpFObiOT26lVbBilFXR6Fy6nk0rCz8jgMG/duf7/0PWe0XGd97X+M703zAxmAMygd4AgSIIgCFaRoiiq18iyFNc4sZM4cXIT21m5TrOzbhw7N66xFDfZsS1HsuWiTpGU2DuJ3jtmBpgZTO/9v85hoqz74X8+4sPBlDPnvO9v7/1s1j0BLLoWMoogh/cf4NzF09is3UyPLRFJjbFrx062NW1HkZYSSSlJKrwkElGSqQoKRRhJETRVBiQSDYV0HL2pRqz8qyTztLb38ut3XsVVq0Ne2GI2FOXEtmeY80yxEV1EV1HhiQd54PiDxONxjLIKZZ2c3757EV8ozIM7d4rS6M2R2+zovYfV4Hkm5m6hM7RRyGcZaN1PMZ9Hoipw7uRtbk/5kYdLfOErX+ToXSf4zne/hCc/SZern7XNBbZ3tOJZGcdZvY/xZYFN6aRSjFHrtrHpKbN3eA+H9j5DJnUnCPDM1z+P0WlCo7Yikwmp5ZToSRI8UTFhquCopqm1hc1Nn1iXZLW4CG5tEgh6SSajVNmExogCdpuNk197iekzN8Xz7hqo50OfPCJ+hnpVLb09/bx74T2W5t/j2MMPEVsIicGEuY0VOmtdyMtqjg0cJ56vMLE0h16to7lrCO/cJZRpPxl9PeMLV7hn36OESkkyUSkWq5rE1hqH9jzAjSkvSf9tGqsdrAlev+gixVAcd107ZaWNWCRIS1MHY7Oj1JpNdLbuZHx8FIejRpRjF71TuGucFJJFzt+4yt3Dh/H4QrTUt3Lq9m9QVVRs697F6NWT9A4cEiqQCSz7UNhUZEoSbCon0VKWiG8Vq65IZ1cP08EtPJ4lDnbvZMMbJaXIY6vTkl8vUcxvYK/pZ2JhHLWxjLtmgGBwlEpOgV4DNlsfG1t+jAaVeN0JcrtSWAbLLYxOTVBXLWFxcZGW1iEsJinvnnmPweHjpBNzmGq7kUTlrK2O0zrYz8ryFE2qFmb9t5Dpm7C7qpGn00jKcnLpPMp8if/1hecJh5PvL3G6jgwy9NH7SeezKGQyNAoVSDWYTA5xKiK0hAiTPsGDVhS8aFLBMlAUu4UFELhvY4tINEmxVEEuBlgLvPfV7xGcu4OjcTe2M7jnPu490MWSdwW1RU9nm55cbJMqvQlfSsCHpGno7Cbhm+LmjTH27LwblUZPWhLEqK0mnNxCq5SxsLpBtUlPTVUTN6aXaLS60OgzBLPT4mbfralFplZyfmqUXX3d2DUqrq9eoqnOTSVVS2dfP6lAhJXEMvGtJKacmrXAJD/+xVUWZ+/A0v/76OvexUee/BQHd++lWMqzsraCUq0TF7719bXifWFxcRWlSkWZImqlhlQiJnIUKzIhYSBUjQmcuaJYo1hTU0OpkEOt0Yh8P8pCYlWo1RNCNogbQcFcEdjYRCWTYzGYWPN50Rt1qBRy9Fot+VIOmUIjqmP//K2/4tbEnd/gn/7xY+w7sZd0NEZFJoQdAmzE4miKTvROF6fOfY993QeRFDbYtm0HP3/lNTq2D1Hrrmbm9gQDPfuYXp0HlY/x60vs3XeCZlcnkkyW+fnLZGQpakyt5MNalOYKMnkGtaGKvt0f4Dcvf5dYeIGuvXcRjC3jXbhIMBChtnoHLnOtmJa1WqoJh+bJy8poBG+jIDtXtxBbEpTNdjIlwTvooVS2obXW4vFcQq6VMjmzjM4Qp5CUElwtsOuuYarNJv7wI98Q713C8a1/eo6h/kEcRhsyQbFACK/JRducgNcRGm0EeojovRT2L+KiT4BvC55AqTjpFhaEAoZ7Zvkmf/Y3fyqet6HZykf+6BgWawvJ7BLr3lGcul3ce/wokxM3xUxFSaAX5HQ0NfcxvzaD21GHNCuQdjNIPvEP91YaNDU4GzWQNzM5fYqGjgMY1HYxZWZ0GLh04QbDh+9hZGyU9c1r9Oq3c+Toca5MThGIhqkyaKhRV2hsauHytUs0N+ymok+zsix4Bl2k00FSqTDlsordu46x4l3D440Sy6yT1yWwFYvUqFwkKwWilTAPH/gzzl9+BW2jlFwgJI6e6+q3ibiSmZGzyAx1lLUFyokiZpMNhaRMVl2ixtJFJZEhiVARtYJe5hBX2vnyBmpzGwtLK2wGRmmsddFh7sasNZDMpIgTY8G3yvbuXdyavI7Hk+ap+w7zzplfsnvPPYzNX6G1sZ54TEEiUUTNFi21XXjDG5gdLcST6yTim5iMBjHAEU95KOSldLefwG60seg5R1ZAWSS0mAw6WrsOc/nKT9nwBmjqOkyNsZb1yDybW4soJXl62/rJJv2cvXGL9uZ9+AvzuOUKHtjxEM+9/l0RpzC07QRbm6ukCqtUyQ9gMBW5cPVV7jv+MNfOTYsL7I88+wVevXAKi9yOP+6lUtlEq6pQ4zjGyTM/pLlVIPRrSefX2dHaiVFRzRvnfsHjj/4lk+NC966BZHYNb3CJbf2Pse65xq3ZacplJ797z2FmRs6z7vWhrSlS7ehApa5GZ1ExcfuGaGBtaB0gIPiT8hEq8RRdLW0kK4LRvobyVhaVLs/y6hTbd/8OyWSChbnL7OzZQdQ3h7naibq9j9Vbl/DnptAbmvF6Z+nrGBJ7a+PBmFj/EyjGSKTjhD1BHjz4JMmQB6NFK3pwIptR9txzP3ObZ7l1fYIn7v88lyd/jEyqpb1tJ6vhZdR5JZWcB1mpnoImQaGsRJKN0+J2MLN8m5sjORrqtbR17iCRy+BZu8oD+z9AOJzD7K7h29/4Jt3NdmQGAc/SiAo5S/6buFv2sTy+jCqUYmBoP8ZGM9Jyit++8Sb3HjzB+Ztv0NS8A4VEwYXxM+zadj8jk6/y1CO/x4Wzb7K99wgmhYR57yY6dQWNop6FjSmQp1mZX6a5uQWFLkM6YUJI8VfKWQL+VQppNTv69/DjF7/Orr1trAZKGIthHGYdpYKVzWCc6fVJOvrq2dbaTdonpbmri99c+CGVfJHBPSdYilzGoeuBrJVkdFqseYuXY7hVbUiVIaq19Wxm5njxh7fo69jBmyfP88jjj3Pi6DFuzr/LzgN7kCQhFPSIYPeRmXFa67rFaZnAqMrkCuLUanNuhHjawJf++o6cobdb+P0X/olcWphwGtHojRRzefGhsxWOkkxEaW9rY0F4oKkLaDVqsYtZqa1CJsmRTWxRqKRQKgTotZXnH/vc+w/Kr33zD2lRG9hIlXF2DYA8zpVTP8PhdhOOenHqqsR+7EQ6Qou9GoWsgRb3DkwGA+OLk2irq4glQ9g0JuTFMMveADO+OXp7j9FUreHkuUvs29mHLx7GrHVjLBVJBVdpPHaY81duUPTP4KiqoajQEgilqK6zI8nGqJSNok8pJ/GJsHZlxUi+osBstGGUSlClKrw98TqHDjwpsu1sTV1cv3mGdmcTJuH6X1+hobWb4OoaWpMep1mLf81PTVU7CaPQfDSBXOGgrsnE6GWhIqyOYqZARDDyKzK0N2/n9Gu/YqBruxgm8CdnqHM1kk1L2YqmqHHWI81nMNc6iGxtYtNZWfFEKeUyPPvsH/PKa68xHzhJb8MA2TSojEUsajNjM69RbWkWfVaVpBy9RkFBKZQ1xQjqylRLm7l9/Q2k5jpq6wcxSUsoyiEmF5YZHjjIlStv8i/feIdN3x2mmnDYG+vY/6cPY7Y7kAn6ZhnRjmMw2knn0+KURKPVIZUKTRVCI8wdPmQ0miC0FUarkZBMFkkXikiVGgrRML/5izsJVeEYGDzOpz50UKyUXNowI6+aYldjM1lpgUXfbWqdbVgMncwvX0ZSKmLX1CMrZ4jmc2irW1EpZWJd5osvvsMHP/owW95V6q11ZJURLHonyXACg6kDV7uL0fFRAtE5sT1jZ0cPr/96hIbeTmxWAwm/j8G9u9nIrnHlvUsUoxq+9c3fvr+YEF5rtdXJJz74x5w4/AhVNrP43o06LfFYiFA0SiaVorGpgUgiim/NJ6bo7U4nkUgUo1ZzJxiTz4vSrQBWFwIcpiqdoEeSSuUoS5XoFBrRTiSERBQyBcV8hnypgE6vIhZOUlfrRC6TiPw6s8GIQlohnS9QkRaIhLIotDr+/qufYWzqTnftZ/7yg3T39DJ8dJD3Tv0nyXiK/s49XLhxmT2Hj+NZuEhoy0dBKRGxO9euXMVsqcIfnKHG2YAKM4l4hFQyj8FsYiM8JYanDJYSoxNX0eha6W7ezsSFm7gb9MgtDioyM4FAgC3vPN09LWxmkhRKWW6eO8fT93+Qt87+nHZhIS/JMTk5RaOtibYOJzeX5zHFckRycfp6d1NUVhGPLlPvbmNkYoZam5XbE2M09baSjIaJhdJ01jZwe+oGtb1dLM9meOvVk8yOrIjv/ci+Y3z7y8+JPEODSg9lAfos4HMqVEol8fsQOKLRZJqswPu7M++7Y3EQhoDChkboVimVKBHjkQ8/JJ5XrZHzzEeP0dvTTig+gcqqIBhUsL1zH8XYClqbCV1FRygUo1JSYq6rIZyZoxBS0L69C8kffvG+Sj6+wdCBvSyvB1BKBDkuRHdzF2aTHam6kZnp0yJ0cGLxKnftOIjPF+fwXY+wvrjAb956me1dh0EXQqKsIhZLMT1+io996MP87KVXyUvXOXzoIRK+GihvMbc4hs1lJR7LU87G2Ix56W86jJJNNFYZS34FO7tPoFME8PnXKcqltNjc/OLdH2NvaKfd0szt8etUt9SQDvmoqxMmfCY8s6vIdXoUFgWRwCYHDzzO9NgMJpuOjWiWUs5L0OdlZXGCw0fvJZOX4tCZ0JSKrEfClA0F0YQvLADTKR3H9gxze+I1DBajWDUWT62Rz0kIBUIcG3gAVSVPIJ5AYbSzuHaWhtoeSnkDmUyERGaBnf0H0apq2YrM4g+uYNQMEPVPUi6lcdbvZ3LqNO1tfbQ17BF9OKPL1zhz/WUMymZ29zbgXZ1iZiNOuSTngQcexKGUk/SvshatiJ7KfCqPxS50ggqIlTQWQyvLy6/T3tHCW2dusnP7Idrr9nH95qtIDUrxBuDx3EKtldDd9EH8oRF27TjIK7/9Bdt6TTTV1hLwaRhZukhPWz9e3yQNHS5mRi8hzdew79DHuT3/IrOTa8jUBppcTZQTGSZXLvPo3b9DJVNmbGWa+sYGlmcX6dnZzdzaJGuxAI3SWjRFFVKTElWVXayOOnfyDHv2DJDIZwhPbdHc08wNzzWMSj0n9jzN7OpVjHY92WiR1dBpSlRhs3cRDvmxWfRoFRZMZi2TM2tUdClSgTRupQu7wYmry8i7l9+kStOJzujg6uRbopdl3+AxsqQIb2WYmbvBoXsfxmJRsDg5Sa21lhXvNFbzNlJZL0qFhs2tVRyODkZGJ9gzeD/x1AoGrZ/Gqt2EI0Vq3K1cHzkjSmRSSYmujv2sB6ZI5QK0NO+nXNCT8U2hV2Xp3HeM1cVFdDonVruFqdHfUl3fw/pGAH9kFTUm9KYyKomVbCZAQ8sOaqxCX3WGUGCDVDpMUZEkkfdTTJdorN2BSidnZvomQzufRC1zks4tsuFfortjiLHxm2RKa8yur/Hw4aewKG3cmrrMesCDSiklGpTQP9iGPK8nL8ujq5PiX5zDpukkkJqhxTlEpSzDlwyJtYDRcI6djV3EE0HsBjMqpZnViXX23HuEv/rKvxBeT9Ld3sqJpx+gkJXgmb3NwFC/WBs4fus9hu85zMa8n3v23s/UyiQjs2MMN3bxlX/7KSdP3kkv9t69n4c+98fEInGqnTaxKzOTzJDKZAiFw2Lbg8mgZ3pqglqXS0z8bm1FUWurUGp1d8rqy6CUxahIYvz42TsyiXD88IU/oL2+i7d/c4YPfOrPWQhs4h+9IFwN2IwCsN5ASmCclhY42P4wl8Zuo6pyUG1vR1rUkM4tkcikRcO7wAErF1XoDFpuXb/KiSPPcvXmBQZ6mxgZGcVoslJldRKOR0nLBLxQEkdZoBNco3P3XnwryxRKMdQ6NXK5EYfeQjYbIZpMUlvtYiPsx+5ow6proUpd5t0z36Ch86jonyun0ixveFCpzPR07CSZCLEicESlUrrrOlkPhZgZnWH/nv2E5TEEnVVQTvKCX0si9EdHyCZyZCshUV3aDMUpyjbZ1/MwkzNXWYktcmDHo1SyXryJNOm0XJTxj+x8kNWl1zGYm1je2GRgx1Ec9dv51g/+mva2OnbUD6JQqhnxvEmr8xhyieA1KhONFsVu9fa2AxgdLi6+83M07Rp2Oe4lFlzk1vIo7b3DSCVGioVVVpdvU2PqYiu8grutmy9/8SdcvvQ/6VadzcSJz30Ye1MtyVQMg9CQo7WjN2nJi7JxGZlChUIhpZAricD0Qi6F0WQUp5b5bE68nlKpPPF4gPGfv8nKlVHxGnHW1PCT7z7P1Nwsl0ZC1LZI6XIEKamSrPrWOHTgMd45/Z4Iqrc7ZCSiK6iLFjaCQdIVNTW1NpQVOb987Vfs3NNHlaqa43cdY2x8Bom8jHd9hV29e3j99Ds0djUTDW6g1ibobNjP1Ws3uD0/Rk9vK52NTTTVtxFJlfjsn/8zy3P/05wivM4PPf4JPv70p0TsjTDEcziqWVwVWLJm8rksarUUg84gMjeFeV0iliUcCmKpMlLMC5gcEyqViozQm6xSk88lxYRwqZTDpNEiR87o3Dyu+mpK+TKb/hAWi/D9CB3BRax2EzKJ8o6cnCuLDRayShG5NEsqn0EiVRIJxtDoTTz5+0ff/w1+8f9+nFjMw87tR7h27Qw2uwKXu5n58UW277gfn+c6Jckm7rqd1FlrSGWS5JU2Llx6AUd1O7U1bqKbScqkcNZ2MTt/HqPGTG/fPi5c/08M6ga62lpIRSv4t2ZwNzQjDOCiyQipcJY9uw/z1oU3qG/Tc+P0NR46+OfUSSpciIzSWDXI2tIboDXQ2rWL3575McPbH8Ek2WQjPU26VIdR48JVp2V8epw9O+7j1thJgkEvBoMOhdEl8kxnJi4Sz2pZWvJw7NAAn/2T/+ld/u2PTtJaX49FZ7njAxTg9hWZOKkWwllCEjgcS5DNlyiJIREhblsWF4HC0FrwQwvpdwFgvvtE3/uf6xf+6RGKeQU76lysZUPoNXIuT07wzENPie1H4VSedDqNzWwhUoyRK/pxqTuIKfJI/v7rj1SaW/qZXVikoE6jVTjQZ/N0t/RQlCgZndug2lbCrjGwkY7Qv62duYCM6PgITzz0MS7c/DXBLQ85NBgUcjFlpbYayEfXmZudZKscprGljxp9B96Fcerr+4gkdFQkc2zOLdPQ3kkkayBVXMRiNrCyuY5S5mS4+z6m517k6JEnWJ7z8Ov3fsLOwaNUG2sIREYRMvLSshCocGNU1TA9ex25WY7LKUNR7CCJnqmZ89Q7u5lbX8ZtM6MpyHHVVBMr+lgLC/p6hHI2j9pgRa62EPDM0TuwnfNXptFKExhsFdTqNCbdALGIT+zzo5DFqqylo6OPS5NnaWjbxeKiALCV0tfdTyjiIRAawajoZ3vvXhbXLgmbKprberh47je0NG0nnpYRD69SV9tEb+dTbMUWCEczLCyfFndkvW0NRDYWyKnqWZgc5/DQITGZOLI0S0NXp1gxJjRg1DeVSCSd5DKLtNXtZn19EqVB6G69wqOP/i3vXrxOLnaDA0fupZTXiKEXu8qCUVNDRmmgXPZhlCuY35ykv/MIkc015tdv0N3fJ3o/F9auMnzwQU6/ehl3TT8Wd4SZ2x52bO/n5swEDrMbuXILt9okPrDmNhdY89/AWddIMnEn4bSxeYnDO59kcnSFnXsPIVPombo9wvrMOR4/+sUD5GAAACAASURBVBFuBObRywSemIutwhy5TJ6h/seYWr4gjsWPHvoAt0beECe6S8tlBodrKEc1NLn62IiskM/E2SokkZY1OCRGuhq7ySkTLPsCyCsKyiUFmcoMBp0RixC+SUqYnVnDG5ji4SeeJFuJMnr7jAho7WzdTSalZXrlAlUWJxpdGG9QwvDwY3zla59lz44hGh29qNUS1lZnuPfI7/Hyr79Bd2s78ytjItYmHF5HrjJic9TjXQ5TX21BXoxhtLcRL/pIJ0soRb9Wlq2kjCqXmzXvNYTCMqPOhdGkw6JxUdFVmJi9iVkvtC1kQJZHa3Izv3IDq95EtbmT5Y1LFDIlhgaPENhaI5POo1e5yaa0FCob7N27l1Nvvs2+w/fy8/98npb2baxseDHpS0jTUlrbu1CpNOSKCZaDi1QZddRa3HhWljGo6inqBAlNxsrKKfRyF+3OveirdSytjtBVvwNFOoM/KWG+dJ3IdIQHjv8Z49EVfvbC13ji6P1YbAbChSUR9q6vasVaVtDU1MSCR4BX+9jZvYdHHvobltfuyFof+MfPY2huQKfXivcCoRIrJExvgltiG0QsHkalFto9dOIkcCsYIBYJUJYJmAxBds8J7hkqpTB6Q5nvPvU3798kf/rDT5DO5AknY9x77JNMzU+jVwiVUitYDSZu3rhKrLBJZ99+lBk1Zq2UUFHKxvo0B/rvY35tjLSuSKyQR5lRUmNUU8moUFoEpI+K+YlpmhvbqDPVUMhF2EoEiSSzIjakyl4gK2w6Nq+Btos6p4Gg34Otys21W29w9/AxvBsJpHojzmor/uASY9OjImOvp68TVdhHIF+hq387o6ffwx8Pcei+h/AtpViYPYOlyUYuIaFN7WIrnxCVFKGVoZQsUVdrRKMqIZGpkMrcpKMeEvEtYokVpJo6ZBoBuhyirrqXZd8Em7FlXLYGjAo9OpMRMiUyMjmtLgHMnSYUmhWrDoOJClFJDJ9nA6OzmSaXHretjWIujrZURTjjJZ4P4VuLYjbJRC6kbzPDPYNH+Ocf/B+GuncTDaSxt1rZ3Jxh38ETTC9fIpnIEg4kyEW06JRpWl01XJpM8K//cgclIhxKnYZ9v/8g9m1NGJR6MnmB+dgg/sYVCglFYWKlEOTkBB6/l9bGDnGKks5mUShkotyZSxfY3JwTO4x/+7+/RTaVFs/99X99Dom8wpJ3C7lMS6NtDUNNmkqhAYejjpHJ08SycdzNNhKRMN36Nta3PCyHUiiNFqqrGkmXV7HZqwivFeho1BPNekkl6wlsLdDu7ufy1feQKDcxVuqQmOQi3HdmeolSSSH6P5sb9jM5tsH3nv8heQGD9F+Hs7qGL/zJl3HVCkl/tSjJOqqtqJQaZuamkcmVGPV6jAYd1XYny6vzbAm81XAGqUSKw2kgGo2RyVREgLZMlHWFdK8KvV5BKpEVFwnCAKiiEGrLFOLCzh9MYrUKi0YlCpVOlCaL+TuVfMGtAKYqNeFASmydKIpA7jIqmZR4JM2H/+LR91//Z/72A2hUmxSTJh548AmRUJCoxCiHKjhctfhCs+wf/jBlaZBSyk88LSFVVpBMLDM6tcDw3kPMTdzAZtdjrmoiFgijk29hMrax4g2SziXR6UpiN693bZWnHv8Mp6/8gPPjIzx9/+8T9Yf4wav/xv33HUUaURAN66gTrht7npELYxwcHGQusEBcmRF9idICdDW1UG1QsjI/idxcL/IwR0bfFfE+SlWF5bkV0rIK3Q2C705KX98gX/vmN6jvdnH4nkf51NN/xuL0nQX8R5/+OJ989g+od9SLUz9B5pUKcH3Bj1kskElniCVSJIQku1hvKXgB79TxCfYGIa8gePiNFhNPfOIEG/4N8bxf+L9PEw4W6WqsEysfhw70iIv7oC+GVV7Fit9H/75deNdXRb/t+sYKh4ce5vr4JSTf+t7nKlaXm6tXfkljax9vvXOKRw4cRK/VU+dqJpiSEk9uoC8pWUgso9fUMLF0iY8c+kOmF+e574mnWL72Jj964UscuedhmtrvYWZhHpnUQzyfYWR9VfTrPP3Qs3iXFkSi+Y3RZTralUxduUpfz32EkmH8vkmq7FJ86SyhaIXhrn10u63Mri/g98eQyi109PSzICy2FH4CmzFa2+uwy21olCZGvbeYuj3Nxx76BJFCBl88TnvLICfffIN8cQJnnZ2eugMUszHsNbXMzS8QlXrwrC0Sz0mwOOxiW4lQzfT6m28x3NNISbqOXC5Hp60ilZKhlKjQq6R0NgwwMnuTsfUJ7tr/LN7AZcLhKJkEuNwaVDIzxWKYeMJDu/NRxidnadjmZHHex/CBnWIgQ53XICurOPHUh3juJ98QfTqJxQVqGtuJV8I0Vzdwe3KaskbC8cF7xd7Wg3c/y/d/9Dk0iiLbuo4SDSVJJbdob6qhXDKwuLGEVB8Xk5KhrQgbIQ8D3bupae4gEcoRD23QUj2ApcbBWxfeolK6zb3Df8Ts+hWKRSVFmQG1VYJWkWBtdpy2pn1YrG5mFi+zOnODvoH9LK+laa/vxBMMEkhsojfXUqcTaoCSJNakaPUS4ppl4oESJqMTq66CUp6gGDVj0O+gpM0xN32JY3uPs7wWYyV9EbkmgknVTiyWoCLRIpcZ2PSvkykl6O7ZhkapE712hYIMSUlBg8NCNh8lGMjz4F0P8vK5n4E6T52ulZ7GbqYXbxMIhUXAaC6noLqqjWIxiUySxu/PiQ/dXYPdlAQOpC7JwswKe3c9KXYcnzz3S5pbOuls2c3M3LtshePs6f8A4wu/Ymp2ir0DTxEITRNNL/PkA1/hjVf/HZ3ay/Ssl6Hh+1ldmKK1W5g8Wnn9lde46/BOJMUy2XABqlUUimmiMT86uZ719Q0MtfWUBZxG3Iu9plHk/sklUsK5JPGsh3IuiUpiIlPcEuWMSGyNdARa6nYi029gMrqIhArU1tYwuziO3aETW3gG++8mFZWz4hmnpJOilEF6PUW25CMrz2E0u8hlyzx44ITYbXlh/DVMWqVopxgeephzF94mRYQ6s5WgN8bQjic5c+H7NHbeRUTgnmVi7O/r4/kvfoe7n36MvUcf59qtRbaCk9y68SrFsoPl1Sj3DzlwtDYTTleoNynxJVZodd+DWl5AUkpz/MT/yLR//soPiKRiuBsbSady5FNREV6aTmVIpgrkchmMepOoRoTCaVQCuiObQK6qQioVvGl3jPHySgSlqsz3n/7f7z98Xnv7ecqKDUJJucgxM6lqKEvSlIQSdKG9pxhEKlEglznFxGqtoYFiOUlTS79Y+fTib/6RvCyBzbJdnH5IKeB0WHDbm1lcWefG2VcZPvEQ8rySWDzA9m07GZu4TJNjB3O+GZHR5agVulK7iURzxCMzFJLCxEWD2SITe9KHDzxEPp1iMzCG2SHl5Zffoaaug2cfeZaLV9/G5HCzuXRbJA4cvO8xvv2Nr3Dv3U9QCq2KpvXaumb0ej1zCwv4835khQJH9+wjslXCn1xg0ROlEt+gvqWLOpuNhaV5Ukodfs+4iNNQmCpcuXaDZncz/Z272dbZx6uvvEw4Ldh3arE1aulr7xUXMa9eeFlcQI9vzGFQWWm3mqi2S9HonBRiArB7k0xYQrHKxnr4LEM77mLsVpxut5tZzw0C3mXa2weQyY3IhfYJRYY1TwyjuhqJxEsm78e7tMWujt1UDGZuXZni3779S1L/5RUVvtjdz5xg24lhisW8ONGSSbRiYlWoCVYo73TaV5n1FItCn6qwIZVQLhVIZGIYDCa0AsRYJuPsCy9x8Se/FK8Vt7ueP/jEZxg+sIstf5z5hds4m1NEwltQSqNWuchLcsi1MUauL/PU0QfEiWiyUiJTTHDr+ig7dw3T2NyFZ3OZyNY8h4/v4sKbM4Q8PpFFKVfHOHDobl578wofeeoDnLn0Dh6fFKO+mUB4gUtnRhm9dmcq+d/Hw/c+wV/9yd8Si0QplAvilE5olnC4GkQIvlBBqVHJ6OnuI5fLi93JmUyK+blxImHBalDG5rSRyQjVeXLiiThSuVQE8evMeqSyEluBNFVWC0aTCptNz4Y3iNVqJ58HjVZPKBwjk82QLyTElLEQCKlIyyjF1Hsaa5VRlNvDsQwypUT0Nv/7z775/nvYc08Dn/3808T9kCkoWZu7IdaO9gtWGK2cufX3GB8pMTQ0QK3dSqR4C72ykUQ4xe3peRLZAB9/6mmm5y6jUJgoRJUMHfodShkP3/j297A5Xdh1WR44dB9Xr8/haFcxuz6CFDM9244TCgeZmngVW42NREyCmiQSs5VdtSd46+pPsbucZKJhmpv3iiUOk2PXyMiy7O89ilVe5NLYBZY8SRrrzdS0dojViUnfJpMLV3jont/B6w9QZVLy1ptnaNm+F6M5yMKNNb7+1XfEz0CAb7/70ilq7S5x4VcRQx0KEc9TyGUoZLLEk2lCqTSlsrCVFfBXMsrSIjK5HCly8VpP5bN84St/yuTMmHjev/7KHzA5sSpKw1V6Lfc/NkQlIWFxxovNphV9rwsb6wzuHmZpZg6JUsuxE0/y69/8CMlzP/lsJS6UPifXaHYN8qvTLzC06wB1zh508moi4QQyndAEm2BscRWjXE4s4MXStI1cKsDefY9hyKfYXJpn24En+OWpH5LeCmGx1TCzdgPfWoiODje7tu1lfHyKXQOPcObCSwwP7hWlBavRyWrkCptrq9Q721Cqaogk0rS01aJQyXnn/Kvsbu4lX7SS05RJbgXRayTiVK+hxY5JgCZrq1hcucndw48x7/UjMaohK6VU2WDVExJcIGQKZVqdfeKDp1jOsbg0h0QH68EtMRGnVkrQlpRsRWR4/Fs0OszY6xTEg17ktJCTpWnuaOP65ZcZ6Hic6zdGqW6qwu3qRiIL4vMG8W96aW+tZcOzzt6hg6hlNYRC61y+cBmFRYXaoEIm11Bf14SqWGDfjmcYW17k2vQrtNkbyPkW0Nc1slnws6t1P++c/SlZ9Dxw4BGWVjfxrOWQS1dprm/D7LBx+swLPPHI7zIxGhFZcQajjmA0TXNnL/PLbxDbmsbuHEJtcyPzRbnLfBxn2yCLxS1OvfccLX0dGLR1XLz8Ah2NTcQzOUq6auYXbvC79/0FMoq8fOb7NLm70RYjZEoaMRHZ09SMtOBCY4yTKxbwRwtYqqqIBv1IVAp6enezOjOPs1pCIhsXpzaSuES8aU16ZkhKg2xreISI18vuAw9w/swP6O3bxZkbF+nsczFzYw05Sfp6B/GGR0hllFgtXcjIiebtKksHJ89+h30D9yFLWinrMyxv3aKjcTs6NHiX1sniZ3jfM7z+xq/obttNMh0UE20yRRGJMorT3s3k/MvIJEb0hRbMRjdpSYH5tVsM9O3HbnVxfXQMtdvIzI0Z7tp/kFPn3qDJXU9gfRGrtUx3+0fx+6e5OvEKNRYXra0uVn1xNGoFNVW1xDMloagajVaBb3qB5oHD+HzrVNcKWIMA8VCMxY0N6h3tWPVltKZGQkKnZFKOwdSOZ+s6AcHOMDyMzz9FoVSNVC4wveaJhny0t+yirq5VvJbz+SxVthqMRgeLa6fpajrI+mKIdHYJqcpEk7uLlckL7N0+xNtXziI1mWh291LKCbDbNGVFmnb7Dm6Nn0NhdFPnqCYaWiZVyDGz+B7PPvZFRsbfZXU9SVWtjnjkFttcd6NJy1HZbMRlgl90k/np67hrOvCsrbEcWefRA/tZ9fmZXLzC08f/SEwcrnqnKekMJNbKfOmL3xFvYvV9nXzs6/9IsVQgEIhRKGbQqoVFX4pSQUKpLEOpNmI0VYnQWgH0K0wwSijI5YWbqSCQFCiVKtQ5lQQCK/zso//n/YfPN174NFU6OyPLV0Sju0PZzsTSO2I/tiIPxUoVbkcTgdRN9FYHmc0CdQ4biWQZi3sb/ugN1JUYq3NBHM3NbMQCWI1mTPomVtYvcKTnMS5MzaFQhDDqLEgqQsVZFlW2QjhfxGRXUEkLoQUd4bCPVDiN2WZgKyn4WbfYveMIM9OLtLd0Mbkyh7NBi3dpFjk6tu25m7GRk3T2CkD7WwiToFBOxsj5qzz45INsjoywb+gE01ubGGVKZpcWyMuj2GxGElEJGkk1Cs0m2pIMYyXLpkRJf88hpiZvsp5KopAnabM1c330NEWjjnZ3B6psGVdDCyMz0wQiy0xN3ObYAwewqhvZ2TnE6VvvEVwPk0psoDRp6W8ZEisYG5tcFNJFro7exlZbi0noVU9coaPxAU6fu47LrkMpKyPLm2jrcrLqyeFqbGTZM870zAi7du+kXFCyvDRGQ3MParUTtcZAd02DWAX2lX/4EZHwnWmdcDTt28bdn/6Q6NuzWuow6Z1kc2nkMhnhLWESbBH1M6VGJcq/gqgmXIMGs1VMsKo1WjbX13nx039D7r+mgA89+Bh/97+/QCgUZmFzltnlq9htiMrM6VNnicU0uFu0lEpx+pp6iBSLrCeCBLbS1FprqLfWM3r7iohOk6t0FMtlMokFbLpulLqCmAqdmV2hIM8TWhEg562srSyRjoeYW7iNz+t7//0J4OYvff7L9Aogb4kSlUqNTEjFRiLYBFkWNZVynkQsLkq7LrdL9EAKU8FwNIDRYBQ7aPP5NLlcibhQxWgzkkuXyGZSKLVqYcdEPlcQAzjC70ymyouQbpnMRL4UI50QKsuKxGIxlCoFMpkEg84k8gVDwSgSmYTenmau3bzKW+++w6WbF1la+5+uZ+HNuFxVbNvj4vNf+BzPffN5sfJOUdokHFMTjqaoa7RSbZHz1itjNHXUU1erQK+rEUsO+nsP8N2f/jtNrW4+9bEP8tKLv8Bq16CTmVEb3GTCG4xNT6JWODmwo4be5h7Oj0+R10iZXxyhwdVGpixnw5ugu1XH4uYlsbParnHgbqohuFDAE51jYmoSl6tO9Hk6zTJGV28yMbvAiROP0m51Mz99k2y5RFxQAtVWqrWCZzKLTFmiSm/n3MS7tHVu5+q5URqaXTx4925uzk7wxc+8RCycurNY+8zf8tEnP4xWpRP5n0iEdK+AgymJNZfReJJgLC76LgU6SUkIiQgScaEsBuI0Sgmycomv/+hrnLp0UjzngWPb6OhroNVVYWx2jQODBylkzaxtjFNX2yjWcQ7u6BOb16qbbFy6dBuJMIAIrCD56vc+XZlcmqLJVY1ZLWMtNE1zy3GgilRojcDmGj2duwjlUuQDAdzNw8wv38KfvEZPXR9Ko5u+nn1I8/Crt0+i1SRosjZz4daraPQKGpu62QpkaG3pYXZ5XjSB35p8kV3bD4o+QIHXZNFpmb75HkZ1M662nUjVRaYnbrL3wBDvnX8bk8JCta1aTCMODx3hjTfeRF+lZu++PaSzMmTZKNmoD42zhWTBIPq3xuZ/xr7OR5hbX8QXXaFOmEYpHbhdTUwsn6WklDA7doOenh6KFTlr6zkevPtJLo+dYXbeh0WRoa+vU/RMOYxNNLX2EIqu41m5TK29hTWPn+aGB1gLT6FQxjFqTcgqaoplD3qtit62x/H6R8XU7Kl3vkVTS7cIRt7wlKipbWVb825sVV384zc/zeDuJshoKWV9FIUybLma9MYaPV2DLPmm2TfwOOmiks/+3RN8/KmPsHfPg9yeukoiEiQrj/LaL17imccfRF62suINsH33PtI5GcHoKOH4TQoJB7uaj9BbfQBvZpmyQkVocYnWbTt46Z0fcOyhexkbfZcGex/jKxe4Pv4GR4Y+SbVDy/XbP8NtaufuQ09w5splPIEVyrIQNdXbcGodKNQZNvIeGrX7OH/7PBU9NNp2klMHRMiyupLn3t792KqsXByZ4PaVS9x/3yBXJ8c5fuwfyKQ9rMXeopiVk8tWKCvjhL0RmutbMFrbSEQz6B2QjGrIpyK46uq4cP1t6mub2NN/mLfP/ZRa+x6QF5BKVJTSAWotbUwtX6SiMbO+uMjj93+Cs5d+RVNzL9u6Bvjl69+gp/0e+nob+e5Lf0+dvJ39Q/34w7C0ts6+oQPItTpxWnTq9f9AWYxyYN8RVoM+FlZn2LfrECazBpm6E39giVuLz9FaswvPUpTdQyfw++dIh8BWU0Umu4nFYCTg3aC61sXE7DQ7h++mUAixtrxJJJJCKdPjtNRQ1m2w4Q/TUFdHKJRhfXUcd1MjpWKOdDaMxlSDyewkF8+I+BClNo9KbqGUrhI3WaWinrRgadClWV+bob62EY8vgkZbYDOaR22UY5RpsJnqWQusUO9ycunsVXa0NlHrbiCZUxLNL3L15lnctg5M1UaMRhOe0G2qdDXMTQcIbq7T2NmDURtBL29EJnOKwOak4I4o5Dh/87ecOP4kxNPcnLpA0p9j17Ehllav0+HYj9PlZnnxFDqzk5eev807p6+IN7F7P/0xBp+8X5Q5vCse5IoyBosetdIiPmAE5IRUJqBo4qIfUK3VkcoU0amVaOQSUaaS6bRisb1FWxBBwP/25P96/0H6+S/exQOH7mVpdRW1vk3QAwnH/BT1JRSSPOdOXmb37gPU9TSysrCICYWI/vHMzqC31bMWncXudOFZn8esFuS8GcxmC7mMnI7GA8TiW7w39ib33nWCjbl11HJBDWhmdmEWjVsvgsmXrl9Ep1VS19bO1I0JGlydXLp1lu2ddfS0dfDrV3+LXKskkM5SY6nnvh3H8ArXklRCJLFBtauLaxev072tnjMjr/LEoccZGfdQIMzwzl2UZBLOnT7LVkEqbhI1cqX4cNzd2cdaKoZMacSkUBBOhcmGwyJKZKPix2lsxyyHFd8c9kYnddV2lBkDMwtXkSqqUQoLjeIa8qJGTCvPTd2k2tnL2Rtvsm1ggJsTtxjs7SIXNZAv+7Ebq0gkTGhNMtHb6AmPYtO1sLDsY3BwkEpW+N9FOrZtY251ndvXr9HTZicYiGKvb+Ha6Hn27NxNa8Mhroxfp85uxCqtcH3sAkaVk3/+8q/Y8Eff/24FaPSRv3wGu60apdKA2WojlkyhlEvI5osUhIWOXI1WbxRl00DQI3YJ57OIsqZaq+K1Lz/HxKk7FXGHDt3Fd779HDMLU1y9eQtrtYnVlTnuu6efcHyWm7eWRU+1szaNTddJrqInlPaKgYv25h3YdPV85wdfpaqpnUO9/WwFZ8krs5gdDrElKeTLsxlYJBNXsKPpqBj6eeudX3D2zPn/Z+q3b+Ag3/zS8//VhZ0nGPBTRlgUSDEbq5BWSsQTIWocNnHKl69ocdQ4Meo0yGRKtsJesfJRCBQI/sytQIBcPkedu0Gs04uF/Bit1SLwv5BXkMskKZZTqFVywlsJSnI5dpuarY2I+DeBs1njdIh1rgqhIq4EBo2GF155kZ/84oU7wOj/n6OhycjjH3yIdBquXD1FjbtOrG5NR+LMbSyxfaiDlVtzYg+9scHEsaP3cOr1y+jNXhQaA6urWZrbzRi1NVw8+y5PPPB73L59jvtOHOH61SkW/UG0+jKdTjtqpZXa9jreev0dtiIbJPM2qoxy0uEIn/n857g5eoGrF67zzO8+SyFb5tQ7L9PT0sfs9av07unkytgCA913c2n8nKjmOB1miuG8iB/aiEe5NHIdvcrKUFcjabkM38YsDTYnK5tLyKpsLExsUVOjYM/APeRSG7x78ha/ePGi+MkIzMWXv/NLEWpdKmRFyL0gwQf9IRaWVkU0j6A6CpsWwUJVEnA85RIFIaVdKmI26KivNfP8T77Lv//8++I5+/f00b/DSnODnlCszL5DB/GshlgMjrJ7uxv/fJq2ul7i2bL4/f7kJz/mvqcfZ8XjQfL8jz5REaQ8nd3OysocDW49K+tp2mr3UqXVMDazgN1q5PbaKA/t2s933/wBRmsNf/zk57h6/jRam5UqfT31TdW8+vZv0UkqHNw+QFSQB+31SPJmvvcf36d/YBebwTmMpjT26mYc9l5WFn3IyjGq66qJBANUcgU6trdy7cokgY01PvThP+Hihas42upJx4JoKiVycqnIUEonfDS7WinKZOzs7ODG2Dm82RRamZZMdoa8VMHu+icIpyOMzp2l3lJNg62FUGqJUCaLTKMisLjBX3z2S5w8eZHaGhsbS6vkZVLOXLzEYPcgXT1uXn7n1xzo2oVaIvClsgS9flRGGS19A6yupRlbPI3DaiGTClNjaUep8aNXbBervGxOA7cmJtjZ1oDBrOf8xYu0th4UrJwc2Pkkp85eYDl4nqZmPZsC10tejdWuRVbRYNfoiCcSjK6EuWv4cYwWKZdu/DNV0kG2de7lP9/+Cs7aflKZFWrMGkwaN4FkiPXNME0NzawuLGE1bqdnqJXx8y+J6az+gRMiasa7vEoynaGzvQ2fbwFX01E2E/N4o6vMrUzS36XGJO1DbjAztXSJnoYhimUtG6EJIqEMy74IDz9wnMXpa8L8hdqmOqq1rcx7VtlKpLFozaxtXqCUSLC3pR+TycBaqsSrp64zvK2Ogb5+Xj//Gh94/MuM3fhPItoRzFoXd/V8nEtXr4geGrO5kUsTJ+lqPEippGJ89jI97e34PVtUW3XiDtVW5RBxMJ7VDeSaAO7aLpYXZsWb8I3xq2wb2EZ0NYNJYyPNOpmiCqepn0RugUQyymDnAX557j9osrZx/MBxNreWeek3P+LB+59Epatj2bvG3Mw5hnqG0ajyzHpmWPV7RFahzdLM3UefYWF2gd+8/ne462vFxYvT2kkmm0SBHrUqzdr6LE5nN4logmI6jK22GYOzhZvTl5EW82LWK5OP0dM4RCS9ije4SGv9fpZXF6gz2wShEZliE2OVhmQxSiofJxuRo6hYQeEjHPXRXLObe488xltvXUCpj1JGgcOuYW1hnVhB2J06KUnLqIxysRKvWt/Eun+colyCVpLHmu8Ve5uvzl9m995BTr7+Cx4+/ju8O34Fu9bJrj3DvPLSv7JrTy/rczHWw5vYjXo6G3ewGPbw2P6P8dqVF0kJabbNVQ7viWbTLQAAIABJREFUv48LI+fZ0dXP8sIG19cvc3j4ILNnr7L9wCCSgoyOjh7uOfSHZDPCpAw++f2vYm9uRC6Xkk0L+A8FmVxODHZkMnn8gQ3qXU0EtnxsCUEgax3losAky2ExywkE82I7kVwloVgJiSDbF579h/cfR3/+j8foae6nVqh8ExBLK0vs6Wrnyvi7mLVG0mkJcp0Ro05NMrFOLG7kwOAB4vE1jMZ6rky8Q+/2w4xPvIFOZqDa0UgwuYXenyCbKYscz9UtDy2t/WzMztDR7kRnaSIYmiGQLIgsOFl4WoTH1/cfpNlRz6ULLxNLpTk6fEg0gF8evYFMXWF5xctjx55CkUgjVcpZWptFaWrAZHNw5sJzOOvNIhh/V8f9zC6fFu8dvZ2DtHX28aOffRuzVYpGZkCuMXF4x91klpfZQM785k2K2SxanVGckOaEaY+0gKu6hWhiC61Fh01vJx9RUCVAfVNeVMLDKRCit3s3NyYvcOi+TzK+cJWupjbefPuXWCwVNiJxdEUzbW2t2JwaEkEhZaugWMkhM+mYnBqhWuiAlsq4PT3JPfvuFltNGtobCPmCSItabE4tFkMLs9NnyFYiNHfsIx4Fi1ZDIZXBqMkzs3QDm9CMElfx/IvviD3m/30Ik6wnvvRpZGa1GArRaXVk02mylRxVOv0dyU0mZyss+E1TVNtryKYqyBUyET/z7Wf++P0J4I//47sYDUIYYA9v/fpdEnkPenOWtfWLopdREGAFqT0YmMFpMRLPVMjlS2Jg0exoxaxR89Mffx29uYvHH/3/iHvP4MYS80r7Qc4gQJAAQYAEcyabodnsHCd0T9QEzYyyx5Zsj1fJlizLQfba/rxre71Osi0rS1awJnpCd890zolNdjPnDBIESBCByHnr3vaOy1Vb36+tWlR1FavQhUK8973nPec5D7M2v0AkrMe9NYpWpsZkTlPd2MbcTJQju57n29/6W868f+E/jU6/9NLLvPKpL1MiNAcFg6hUIEnH8QcChOJp7CXlFHIJktkYNotdXA2u+LZQKI20NDaKitJ2JCSmyb2+dXKCoq7JE4kmUKotyOU58kKqtyCo6wU86+sUFRlRKiTIZSqCW1soNErMxQY21wMYjQYyOQGvVCq27oSiG4yOj/D33/9HZuZn/49jn91RhL2qlI8+e5jZ1QkiQTVdLY2cP3MWs7UYZ4OeXa7DuEOLbMbnMeXMOB3tFNWWs7GW4Z+/+Wc89tBegtkEh/cfJxJeI5KKEdoIsaO2l+mVCTJqFfm0j/7RJZHCYFEK8OQtju3/BNtry8wG3QTWt8imssS2MzRUdeBPufHH5/jsx15mbnwNX3yd/mE3NdZSnj2xj7ujp3BWdTM7EyeW9tHoauHe2CRKlU6sE/VvTJPa1tHc2cpWYp3EWgCDzYzJ7iIRjTMztUxVhRGTzozNYWF93c3vf/FfP3yP/u37b7J7x37RByhRqkjGE/TfHRDVRYkQXRcudqVyZFIZeQEXI5GLqq5gZBWQMU5HEbcGLvG7f/4N8TFNtmI+/tIBatutzE6vsPPIccZv3qC2p0zs+m4uqScU8XF24DZWlZZ6Vy1Zi5JXf3EeyZUzf19YC8yxkPdw684M+7oq2drw0td0glQ4xsxahExBAKxqqXM1cersP3O051Fk1kZ8KyN0lDdyc7gfR1M7tiITE1P3cdXuRI1QED1AwOdm0rOFXt/G/l1O1pZXqHDtY33DzdDd27hcBpY2FkVPRmXJLuIFPyvuJaSpbb7yyp/wN//8BnpzmHKnA6u1TEwhzs15cFXLSQcjFBnK8WwIviYlWl0M7+YUClUtqoyKp478Hm9c+ytsRRF8njgWm4T+kTG6dz5HYttDILBId8ujpBJGGus7OffBP9LW+RTnrr5NX2MTXs8yqioL6licfFQCigLb4Q1qm3sYFcDGShO57DbxuJ/WulbsxYLHIkgwFMNmdyBT5rl95xIfP/ElJmfnRHxBsc2Cd91PpbDGFA7mjnJQBFhczaJJmjiwu4np5TFsJY3Mza/S5LIRTcTJyouIZNfZ9mU5sPNxrt/7KSlliMrSJja3Zulue4r7wyPEs2lMpS76b71NMrTGwyeOU+14hvWNi8zOLNJWbWNkcpSqliM02Ut474OTVDvbqLKWinL5QnSR8pp21JJixqY+oNJkxmrrYnZlmAZ7B5funEJl1Yj8w4HRMUy2HA02J6X2HUzcvUVekmRLrseiUNJaUUVuO0mSMBPzS6QyEk4cO8LdgdM0NB5ncGSa2upSAr5zdO34ZTZCWmbnz1LmqGFlfZrN1TE6u47h3ZiAggFrhZUrly7T3bCf5qYm7k3cxKC0YnWa6B8+Q0frQRIRPaFwmGhqnra6fWysTNBQ3UhWpuHG/etUOippbe3g7uAV6ssquDZ9ibrqKjqqniIQnGduflHkJSkVOiSSCBdunqK9rguHzcG5s9fp2tPN2pYAP57lYN9LlKib+PHbf8QzjwiwZSmz63MEfV66G3qRaBJMj98jipZirUTkvQXjxWRI0b8+QSHopsLRJIYgupo6xIS4vlgqyv+5vInO6hb+5a2/p6m+hfq6XYwvjqAtLuAoqcVm6ObC5dcJ5fo52vcZUmEtl+/8LYcOP09ZcR9KZZ7FhTtMjk+w4tvg+Inn2Ar5qG1sYmF6ApMAd84J/aiLyKQ6cspt7EWtlJjVzC5M01zdzYpvBHcwIip7Ma+Pg0cOsx1YI5E3Ed1Yo7GyHaWpBH8sRMBzj0RWynYmRJ1ll2jJMDpqKVWlmfcsMOdb5Ru/9juoVZXcGDxJJJziD7784ArWZCvli7/4J6FlCrlEzqbXRyqTQqdRia0Foeg2uXxKgHygVqkIbUfIC5AySR6XvUTsz4zFC1h1MoEVSzwbwqTU8q2Xfu/Dg+7X/vsnkBU8QtYaW9VukgLjVFtgefk2Bl09VSYzCrWe9bSfJY8HZV5FX12VmDQd8U6jM5SgjpqwGHMkZRqCmSRe3zR7mw5Cwst6chul3MHo3CD1zlLMRQ1Y66vErt1LQq2luoZdnc1cuHuDpu6jlCjNbMUnWVsWhggrqbyUzbCEqnIrsbAXg7EEU5EKrUJHYH2NzYwcW6mLK/2vYas00+V6iDBK0utejEY1/niU1moh9X8VkzmF2mShEM2KPc5mSZKR1QQ1JiVymYJTA+cpqdCyNLlETXETDTt72Ah52Y5toVGCTWJHkY0zOr/A3oNHGB+4htxkRK0XlAkJVmcPsYCXO/0fsLPzGaZ9N6gpr2dhYYUqZzclRhMFRYapxXF29PTyztuneOLQQ2xFV3n9/TO0u0x4vD7C0RwH9h/CjELEZK365ynR2CjoUiQzWizSEqptWjJpGWaHg1dPf5Nde44SWctyefIsvskkV87Of/gZC80hfZ94iJq9vTjLG4gnw0QiWyIjMJ7KiidRAVsil0kxmytIpiJit/TAG2e5/fO3xcdpbm5m4NZd3njru2RVGox5JWvBebajWVKpIJ7wHfr2nsC/EcO/sYCtyYBJWYRvNoFMFWc1FMVuMuOemuLJJ3+FW8PXRd9ecF1C954y/EE/Jx46yPDgOqevXKHM0sbRg/v53re+J4od//tWXubkj778Z3S0tJNJC13IOtEHFgwGkEkVYkWbQpoXG3sMBg1G3QMeXzSexmapEHvSKeRERXnLG0SlzIrfEwGJojUI90lJJ/OYS0yEQ1HiySgWczFxoTVHKicajol1e1qNjHQiJgbcssJld0GCRmXg2z/9e77/720U//s5GwxqejpayUqDdO/bjRkJq6zhtJlY8K9x58wqX/zk86yvrKITGLapSXqaXsKzuUQ0vUituQGbs4yJ5QLuuWmqHTpUUiuT65P0djWJncNZuZFkMI0qK2M17KOgWWFfxT7Onb1JSp+lrraC+ZkItioX1Y4ixma8dDfWcvlcP80tNmSSGO+cv8qXf/8VQstrYoOTq7qbf/jB36BUyjmyvw/3yiKVVTvxhMfIEUQWqUVtSuBddxNLKChovQRXchw6/BxnLp6jodpBUhZCKXeRy8nIF6apN7fhCQuVbDHK7CZe/d4N7t+dEt+qE0dO8J2/+CFSSRapSs/s+CTLq2vItRpx5SukfxX/vv4tFHIi11wY/kQUoFQiKvdboQW++qcPWICldgvHjrbT2uxkNeQXA7kWHRhLdeL2sraimuGxK8xtBdndtpviPIxu3OHi4ASS//oXHylU1Faz5l8gmRHM3s9y+84PObb7V0Rpc2JqHlfDLrwrcfZ07cDnd1PX1Mh7539IJJXBbrBhLBLaMTapLGsgl4pz+eYPqXa1U1/bIK72gskCr737M6qr7KildsrKiik26UgnguhlOZa2Nuho76ZYvpvLQ99Fopezv/NJKoub+cEb3yeVWRMrbMocFsLBFAveOUxFevoa9uFPLHN/+BxGXTkFbQqf34vFWIlZ5eTAjl/m3879MUf6+hi4NYbBoSQU91NhrSW+HaapoYdTZ9/ixLFXmJ1ZwFqiwp+dIuBdx6BuoFQpoa7zUUbHLosVNE57GeWWUubmRogTo9h6EE+wX6wPc9XVYFaYUafK2Ex6UOmLkSiFuio3dlMpHvcSVketWPf13qlfUFpsQaYKkZcVCMY9TPbPsaOjh2pHPbKsiQn3fdqbd5GOqAjHVghtL4rm2zWvm+7mxwTrAEqjjIhnEXmxhrKyR3jjzW/S1VWNbzWOZ2GW5546RkIrtDFoqK3uwOe7T2Wlhq2NHGUlh5jznWZq6d+wmLo5vuuL3Lr9KmldGve6D2NWSzbhprqpA4VEy0ZgnabmXbx79kccPHyMmbl1IrEEanUAk74dc1EJ2ZSPzeACnk3BzF2Nw2Jha3OCttb93JsaeNCYUGbn2q136Ov5Amcu/R0NVW141+9iKSpBojNCkRrvRoy7N26xs7WBrsYTXB/6KdbycmzFnWTTAUIbMfRGCYnUBkpNqwj9XvXO0td5nKXJOVb8I8wtbfLk0ReIRAOUO6rIysK8d+abfPyJvyTiDyORLREOBrh47xYH9j6OQWUml/YTiyrQlEiRF3SQijM2c4WHD72EUVvLxMw1NgILIgQ5nVOi11uRZSsJp8dpcXSjlxQYWrqHZ34Ns0NGkdyEVLB6CNDwmJS61k6Gbl2hpaaLtcgqamQozVpOXXiXKkMjJ3YfZmB+EKkNsmENrdZGpuJDbAe2cNk6ScULYt2Y3aHnrXdfRaXJIY1IcXS5mJu4SUN1L021T4jrqSv33qastByDVkViO4lEk6aQkqFQaNjOeHCW17Pmj5EIzFNmqwSBgRdUs5GcQJmxUqyTs+7fQFqUIbkVpXPHTtHTuOFfJJdPi+lkdULBom+TWDzH4cNPivYBY95EOrrFxa27SBZl/OoLX+HuwtvkIwpadhxiaOIeja2VvP2j05w69aDQvP3hA3zkD74IWQmbG16xn1WjFfp8C2xuekSEgeDVElRrtU5PJpUmk8iSK+QptZrFE5hcqqC8TMuG34tKrUOt0vKtF37rwxPqr//hQbGrVieTYDSVYCyq5NzFV4mp/Tze8QR1OhdDkXlUlmrSq6tML47z2EMfYWjsAhK9AIWVUKHXUm92cne5n4RBqEHQUme1kdrcZtqfwp2fp9FmwIaLzp7nef/6j0Tf4f2522LoQpdRsqlKcmTPp7k/9DYe7zzt1b00t+5gYmxM9Fv6hAvMUicBzwgHjx3nbv8QlsoqVJpG5qcvMr0ywOEjTxFzyzC6DPjmF6hqaGYrnMZiLmF+bJyUdJKO5v3YtdXMba3z3uk3aKzsoramiWxeGNa9lBRruO8+TYNzD8WlO/EHRhhdEdT+vdilwhqtwNjYdSq7D5DN69iOu4nH3DjMzaQoIZReYnpolod3HSOV3GIpFqKmrpmVqUFsjiZQ6IhGvWikFtZDC6R8Ary+g3fP3uRwbw0KqZT5jXmcRXUU1Cbc3vu01vbg8UaJZPzUV+1CQppKezVzS/1YFHJ+dvL7fPXL38EzP8G/fPAdyu2dBDc3efPHAyT+XUkWPvCdLzxCz0efwlZaTjYdYyu4RjqVRip8r5RqcWjSqY3oNEWsety88YU/+1D9++2vf41XXvoY4UyYn5/8GQYpHHvss4zdu83ozBRWa56G5mb6hy+hKAhpdDsbsVXmZjdFZbLErEWpj3PnVoCe7r1EUvNUFpmRhgOMRxI0djTS7LDy3i/eQmKx09bZSLm8lCt3+rnTP85Q/38MtIL/70+/9qcc7DtIIhl7EALI59DohI7sPJtbPsxaLaFkBKvNRjYWIZKIib/nVY9PFCCkChnSrLBPLIgNOYFgCHOxXhz04gnhsQS8S0T0B5ZYTMSicTFwpTcoRdaioPbp1AaxfUdYH88uLPLfvvmnLCz/x/MU3vOXPn4Cm1WFSaKka6+FdLoEXyzLxXs32FFVzcLyIqvzCR7u6GDvfjuxIinf/u53sFe30dnQQCQ3y4RPxccf/gJX3/wZg1MjPP/iC3gW7pHT5HBW1ZEIFRgZHBG5oIKKOT61RG9bAw11ddydOkOxzoyl1srUnQ32d+2m//4MC9PjtLV0MOsR/KUuiuQ6hgfdHDx8CPI+AgqJ2PiVjE9y5/I1Wlt3UTAWmF5cZ3FxDntRCQmpisP7DpOOj3L6zFXa206IyfV0UolakafKYWErtU5VRRszU9s8/cwzXDz7bRH6Lc0WMDobyIXha1///z48Hg2dHcNaYhObPmbHh1kNxsR2FcERKFSIyiQy8rmsyLoUWIwPpr8HtXDCViSZjPPZr73w4eP9/l9+Bo97AVtZBe4lD23dTQwvTHKsey+qrI7741fQ1ZSix0h3XR33By9ya9KL5Le+9lDBVdGCXB+lrEbN2pqV1eBbNJSdYG3OjcYiJAlXWXNn2dO3S1TAaqq7iGZGuHe7n9K8kv3HniOUU7DkWyQXL1BWGsNqbhRTUUkiqOUuJiYGGBse4fDR44xNDOOw1+GwVuBdmWTPwUeJJJK889qr9B5oYjOcYUfDDrGxYX51nM2tFRyuCuxVFSyMD5CMJJAW5SkrqWLJvYAvMi0mkPKJOuQCZDHtp7u+lyrHw7x9+ztUlqiIBxNiRN1aZiUelKEUpPhSGYlwkEhUy+UbU7z46G688UVQSHC73Rx/+jNsxaIEF8fJbMepqe9FrZdx6fwHlJVV4Wzs4P7QKVrrdlLZrOTyO/00Olu4O30Vc2kNtfV1+APL1Fi6mJ1eQ10koda1i9Mf/JCWLhd+f5qcKsHdoWu4Spsos5dgVFUS8M1y6PCTDA9dYyuyTGPdEZZ8Y2z4Zqm0V2Aur+XyzQH29/Zy/da7/Nanf8LA0A/xeBaIbmVo6jiKQp3BbtFw5dY4tQ3VbIfy2MpgdW2STY+chpY2NmJXmZvycXT/L5MKCX2rUVY2llHK/Oxqa8fvyzI0cYvurnYE+nRUKnjLFon63MiVMnr2PsHy4jiReJgio0U8UBiMCqaXr6NROFBKZTjKuphYuiSqT2WGZppqKqhtOMibp07jWb9DV3ULKmOCgixLISesNbQkMstcuXaFZ554hfB2noW16xiKfbhKDmFWl+G0tnFx4HV0xVokaTlKqQ2DTfDz5Nic8bLiHkRntWAr3UtBrhKxGqn8DLHQNk8e/F0R5pzPB1hcnGcpGsSgNXDs0BOikTpDmkB4m1hEitMqVAIFsRjLkRa0ot9mxTNApatLXN1pNBY08RKWl+/QvmsfuUSC01d+TCqt5vDONko0Kk6O3OT4oWd4/+Tb7Nixg9qKHlZXhSHVT7HFQr4QZnZ5lMBajGNHj7AeWhdVp1prE6Vmk3jgGp/fZO/uZ1havCvyzgRfjyoXoaO6j8v9t4irfehURXQ1PsupD96nd2cb5678DWXmGp585MtiQ8FSYJkN7zq9XZ0EfMLqN0kitwmBLNpyJ9aqYiYGh7EYnZy9cYFnn3mJ73/7q+w5vFfspjWYmrl7/yQ76loJRTZwr0tp66hlbvIuuVSepz7+W7zz+mtUFifQ6aXcHB3GbuygqamF1YVpynf0sbl+j8hWkPbm3fzmF77JwtyDFd7jv/dbNOztIhILYdQZyaWz/450MCAV1iSqApuCJ6mQIxJJYC01iwlIz6ofpUEuDo5Ct6bDbiO4tYbRrMPnXeH1X/+fHx4gv/7XD1GkKWV+chmno1NsIhmbvoA8neKJp79EeC3C0PIlduw4QLnJwdmBn4q+XLvBwdL2CmqpksN7H6IQD7K1tkBQqmJkzsvzTz/Fd//pD7HVlpFRKJHFC7z83FcYH5nFvzHIyuYcSk0lFSW1KJQR0nrEsN1Q/1ly+RCNDT1Yy1u5ev19spkYspwGRWxDvPjRFNsYWZhjdTHHnqNdBAJ+5havUlfVx/UbszT31HCw9zDnL1xEYxLS82Uszr9PZ2e3sKQkH8ugspSwOHqbofEhmhqbqTQ60QoKVcSDsyzHwmIYa2kzQ2N3KLKp2d5I0GyvJxQMinBfjdXBqnsFu8OKy1XKybdew1JWh9muweNepKGkhlAoxLIvzMFD+/B6Q2ynwygkcoKJDQpCaMu2A7M8z7rXy7w7RrlaSVeHgwW3sLlRo5VFCMW32Yolxcq++0MjfOSxF4mupVCosoRSfsxyGf6Ym6zMxaMH9vHPP/1j9LZqenccxjOyxDf/4U2Wlnwfft7Nx3ax9zMvoC8qJhoPiKnYVDJJJpFArpaiVOqQSdTcfe8kt77/oC7QZNLyypceZd+h51Dltfg3Vrlw+RJKjZade9vEZqCMfBuVEIabHuHlj3+em7ffA02OwTurOCyVeD1TOF0VeHwRbDYXhpIYRkUOR5mLs+8LJ/0yavrKkERTojoUjQVorexhasqLJzVH3Jvk7DuDJJPpD1/Lb37ua1S7KkmlUmInrFoYYiMxlIJcm8uLA5FgsxkcEWgOWfJ5KelMBoVc/u8tHhKxn1cqg7nFeWIJIWWaIyf8tsSwh1QMxigFlS+bYX3Dy4b/P97LD5/I/+EPs1nDr37ukzibjKjyUk6fH+ChY3vIa+ScOvUOSoOJxtpmPNOjbG3naaqy8NgjrXiieRZu36WjeQfebI6MzsPkjI8G42NUFym4PnQVtaOIQiyL2SogsGoY7h+gVFnE1No81up6vFM+unc2EIiuozTnOdrxHO9fvcj4vQU+8cQLjI8OEmaNeXeYh44cxahdw6RTMTUeR6aVYrLnmV2JoJRYIJOjttZJPKnH7Zunq62X+NY0knieiwMXePq5F7GXujh/+1+4fzvJsWPHuHLtIq7aBp491M7rp9/l4ac+yXunXqO3t4fI9haDw0Ps3/MopWYb6nyI//LK3+HfeNBu89uf+00+/yu/Qz6dwutfYXUzRDolE2tThfSvkNrO54W2FCEE8uBzEgY/EXQqFdb2OT79pQcwaOH2jb/8NOPTw5iLnHS1dbG8uIHC4qe5ys7ihBedoZgJj5tMNMAnnn6RD06+z+h8EsmX/rivoJfaSUfSqIxhqmp2Ecosk02VoFc7SOeirK0O0tKyl5uDb3Gg+yOcuXSKz3zq15m8dZ2dlVVMBbIkNQYRVivNSFCphF31NhazgZhcJf49O7bApmeZ6pqDLG3MMzW6ypc+9znGZq5z7NgzvPrqz5BrMpSUlBAIrrN75xFS4RCLK+sUmwW6e4q6jt1cOP02O9t2sBkPEEtsipUtyhIdE/On0MrLiIW1tNfXUVd2GJWigovDbyMpbJJNxnC5mtnY8pPPpMXpW0inZjbTXLxzF8/CFh9//jE2lSF0Gi3+zQCHDz/FySvfRa/axlm0D63cRnlFBVdvnKeyphqFuojFlWn0hQx1HXbefe8UR3Y+y4rnPqu+ZXoOH8Q9O4xV3UwkFmX33v1IU0aGR68h0T5IMCYj86yuLfP0M5/n7ZM/5MTDn2Z4pJ8aZzPTS+9iqYKk/yjmIjn9o9/B4TxARXEDPu8EF/qHOHz0AJnNJWpquqlw9Yq1ODOLtzEW16KTJbh6ZxCLLUfXznpG7y0wO7PCiUc+x5kL5zGUr6DLO+na+SgXz77Jnp5DrKwskc2EOX70BRE9445Ns7eti5HBGcoqd4MuzfC9c3Q376apZj+X7rzNzq6jTC7cJ08IndQmIiDs1lbkSgnBzSDvXf1XnPVN6BRSju05gYQWvvPzz9JUUSFK1O7gIu07HkWSF/pIA2yHwoxMesmqwChTkSpsYbXUMDqwRHtjl6j6XOt/n4PHDhBHyvbqJo11XUhlpVgFFWTpEsveMSrKDxBYWaDIauLszZ9S7iqjpepRQptLWIuEdUCcq6OXKNY52bVzL9FEHolczez8GHJlDIVcRzatpnfHwwT9bjwbdzBoasQLoPO3vieigXbU7qfcauXktZ+yZ3c3A9fP0XfgORKRKMlwXPSalNfVo8iVoksGxYFWXVpHOLbB0vwIMeGALYmjREFvbzfLnlUm7o1x4shTSA15pqeuE87mkadk1Je2Y7JbefvSj3j2iS9TX7mXd9/5H9S2NmDQdeJZczOx+p5YyK4ryNi/Zz/r7ixpQQEoijM+PUJbwz5qnTtYnXuD1rqHmb53TXx+MamWxYVtDu3ew6sn/wWLzUlPfS2WIgMXr50ikFyjqEjNgZanRSU0mI5iNjUxMXePUEhKZ0sbhWiInl2NxCNSNlcWGQstU24vpaa0SUwpV9W0irDwzZUZvvrr3/3w4PXyD/4Slc4gMtpkKMXggEKZJZUW+n3lJDKCOT2EvKBCpzFjtZfhXvWSyQqG+ChJIcmqEFRwG4nYNpncNgpFgR98/D9aHr7yR0ewOa3ihZ1J0yReFJRVKmkub0VeXM3i1D2RUWgrayGWyLMaHmR7eRO9uVRcm5GWYnIVU6ZR4tAYuLU4zfziLMc6P01auUROtcLls8vYrHYaGg+I6tkTR5/m2r0PWHev0rfjIK66JlIE2IzdJOAJoZPtorikBJPOydDw+xh0cuxlnfi949ikK7XGAAAgAElEQVRL6sgWIK/McfrymxzpO4Gj0srt++dotx1icW6U6s52kmkpM9P9Yvq+rfMgvrVpJkfnqKlqh2wQra4UtUmHKpdjevgOSWmBuqadeIVtgLOLqNdPKrPF9NKaWH8mVQrrxlKi2zlkeg1tlXUEfW5crgaRVZpLhCGvJ6+QMDpxn7Z6C9lomNGldR498SJ3B65jspcQCwYIB72UFddiLq9ifnqYicUZUCtQJeChI91MzrhJRaNYqu3IMzrhkyec97PgXqe7sZ0yvZWNQIQ4fhQFiQgGHxhb4Zc++nnOX34VfYWGRtMupIU4dyfv8N5rE0xPzH34vSp22Xn0D36F0lI7EqmMcNCPTq9jKxjEUlwiqmI/fuWPiPofBEqefXE3O3sbWApGOdheh1QmnAfUpLILFLRKkXG4sD5EXWUHo8MrHDvyJHdvnSZXlGB7W0K7y0lZaRHD0yE2g172tO9iO5IGxRpjI4tYLK0UawsiJ/fkyfN01e+gpr6JO3fOkNo2YalQ0uCqQa8x87tf/59EI4n/v9nr//l9LZ1Ojj/Sh1pjpaJKIQbdUgkrV4ffpa+vl0un+unc145Or6TMVMHc7H1MVujZvYvNtYB48dlR38upe2/R0VnL/eFF4kkDuUQpJfYUk+MzNNSWsW9PMaffXScUCrCroxXvdpTRuWWq7HaO9uzg4tWzdB3ooqq0lbP9FxgbG6O6pBulLM2iN0JVhZb60h0s++YxuRAtCkJXc7ZgYm17GYXayJ0bVzl8oIE7VyYw22xoiyzUNluIrvu4cXeQT734m1RXOQhuxnnjte9SWd/KGxdv0Gw384VPf4xf+eLX+NSnvkI0PcZyfJ5iUwVJX5KG7p3E/UHqKizcvjXN3/z5Ay+gkAS/+JP32QgmyORj4nAX3BZEQDn5TEYM7gitH+LiN/9AAXywBBbukYjbjz/8qy+LAphw+43ffhKZOYbXLWHXzp1kspvY7Sa0aQdTs/0YdXoWfVto5NBYu0ech14//a9IfvCLrxaKjILRVoK9tBbveoiBses4WywE4340ci2pLR3VlaVs+NbZ0XKcYGaJ/sF3aCzppsrh4p07b1NZu5Oq4gpUsiQGQz1L7jnM2jThQgF36Bp1FYe4cf4kcqUgl6aYG1/nL776FyxvjOOsdfDOG68TyUl5+KGHWFu4i1RTRLFGzuTUGr3dxxgcPE8ok+CRg4+wunydSEFLOhqh3nmAnCrN0Myr2KwmZuaX8G+k+NwLf0MikmXg/rtkWUNrsFFqr8aztSAmeJSSPJn8KNW2E/z89X/DZbJjNhswtroIbm1QKMRQpSCa9iJVxtFqtcjSdnb2HOft07+gpb2DkqI6ZtduoklnKLF3cPH6Oxza9TgbgUnC8Q3Mtj5IeMTHq6oqo7X6KRLRDB7PXWLZBJoSJ0NT7+IobqCkrJ4rl3/EkQMvolRYuHPlJH37duJLziDFgErmZNM3Q52rlpHhSdE7uLw4RV39PppctQxM3cXuqkeTzrGxOkYyq6e0VMOce54KZxnxeJTtrRxtrV3IJOVcuv0mCekIh3c8SjRdh3/zPha1Hmd5C2NL/QS2M5i1UoKZVcos+0lnQwh+BCFJe/HGD3ju+BcpN9t5/eRb9PYcYGr5JsmMh4Q/S0NZOcf2v8J6IMrFi/+CzlwQ2UNaVZ4DXS9y/vo1Qrkb9DQ+zU/e+za1Lg0Wbb0Ir3XUVTK/mBKN43ptlof3H6L/1jA3L83h34hw+JEealokBAIBdnU9z/DsFYyKUpLZBNGIj1bnPtKpCDOeAU6c+ApTszfEeP+Se4ru3grqHH3EtyOolTmW5pYJpPP0tLYR3PSQUeRJpOQkE1sgEWjz9cwvznNs/6cZGjxJnaudiZnLtDXvZ3B4AINZQ4m1BVlagjIxQUoiKMtWFKWlrK5NEF2bp9rRwnpuC1drDYm5GGsbbjaT0NPci2d9kftT4/Tu7kKvlKNXq1lyb1BkMKGWKSkrF5ibd1nbSFJlKaLKZBSByiOLd2lqqBO5Uwq5FqtxH2OL15iYfhu1sZxEQk5lUQlanYlgfI2m6k5UehV37l5Eayxhd99DZJOjrC1ANhqht7uPpc37eH2lNHeU8+rbf01ny0Psa/8Ige0N5uYuE0pE6Oo8xluvf5Mnn3gc9/waFaXlbK5NMeSPieng3b2HObT3EHen7ontGtM3ruOsb0FvrycXzmCudDE1c53ha3P8+HsP2FjOtgae/9MvoNWYxR7XSDSGRC6k31KkktIHxmepnHgmjFZlEKvhNBodsWSMZKqARimwFVPEYg84ZEqlmtC2F71OzvdeemCSFm6/942nqGyo4P74Dfb3nmBifITdu49SqreRVso5efI1Hjn+HCSyWI0ahmdHmJ9boqm3lpGBK8ikGvEE8huf/K8sry5ycfANeis7WFsO8dwv/z6r3iWG+89RVl7BvZnXxBBcW8NLbAb9NNtqyW5H0ZQWI0lKcTRYGBjoJ5aOsLvvYwQ3PLgXLotVXkIn+trGAnZ7Nf7QMp09j+FeGMQ7neDw8ee4N/wLLNJWkuoMxRVlpMJBZLkY0TgixshqLmd66orI4IzH0pRYNUzPetm/6zGmZ/pJSvxkslrxdesUCmTFKqZGLxKMRXDaKpBjQKcpIRHyshr0UWZvp6+tiYWVURY861Q5yjEqikgQZ2higeZKG1WOMl678B6u6k5KTEVshnyoZTlK9dUsTK1QZHdQbi3m/QsnKS2rxIAcmy3D3OwavftO4Fl1U2RWU19Rx53Lt7A6i8UWldbmbuI5Favee9TUtzO/sEwyuU0wuMni8gJVta1UlHRxtO8wF2/9iGAky09++C6Tw+4PP3chHPKRP3kFRYkRtUJFsbmUVc+KqOqFpty886f/JP5fnU7Dj3/837hw7yLaIgO2Yi3Lq0sUqY3ICgXa2g9x8dZ7Is1AV6xnc2GB+pZDqIVtkfcOyVyBZF5OISPDpqml//YZ2joOseZdobm5jWhgjEREg6KQo7NnL2cG36DcXEWTq4GR+UE2/aBXZNh3SChAmCa/5eGnPxtgfuE/t4D8P5/6BD5IiY7Pff4wmoiCM/dmeOkzH0VLnPt3LiKJFqGvLgdpiomROczWEmoaXcSTKUwyNXlJRExiZ7ZjGEqV2MwOArkV5DoVQzcTZGIRlIo6gkkPXt8aTz7WjFIRZXY4Sk1tBaGYsBX0I1UKqqWGo737OPXGv/LiL73E7MIAKSW4l3x45rMUWZSi6tlQUcHaspuOvhqu373NQ32Pk4zG2NjOYMiNY6lsYSMcZXl+mZaaFuzlNYSEOkpdnnJnhdgeJs3oCccSfOwTX+XMuz/kzNk38ESSfP03XsFsVPEvb/yUclMNNpsETzRIbeNuhsfuU2qoRcIa0zNRdu1p5qu//rcfVvr9ye/8OWZFEaF4BIVKQjIlwLmVZDMZoYIZSeGBzUVU/YTZT9gAC/8EZbBQ4Ofv/ODDAfDEJ7vYc8SBq6iJ8dEFzDa7eE4RWKpqdSlyaRxPYEP0Fm6GCnR3tBJJbSH54Te/UDj28MtU1Aim+hv87M1vUVwZxlBkYUSgzCt6MRdVUmsvx6KrZHjxJi2d3Xzw/rdpdhxjadNNKrOASddKR+tOCtkEyVieIp2JldVh4khYXp/myN6XcC9NsxEYp6S0nunZIfZ1PsTI6GUcVcUIUD6hVFmm0HF4zwnCYUFxMHDl7FWOPv0kG2Efd/svs7OhWWT2GR11JFObRL0a7i29RVO1Hs+0AqlNyd371/mdl39ELplnbu4igfiiiGGQKlXMzE9SUuwgGt6guaGW9S0Zr//oh/ze7/4hK9MjRDQC52ebcGCVTFhLbXkt1Q4b3vAAmqJmNIYq+u/eJh330N50hA3vNEajiZwmxezwCMf2PUZMMOC7Jwj5wjgrlSKbr87WxZ6u43g3o+hUQaan7xGWa5l1j9FTv1dcx6nyEnwbq6j1RrZWtvnUp77AmctvYHdauXdvnM6OvRg0Zn7w87+gd9dB2ls6uHjhKjpJOabyRZaWFtjb/pSY6lvenGPeuyT6tXZ29vLeuz+jte44Dx19muu3LhCMuvFvT7G383FuDAxRbMihksXp2/kcH1x5je18lBKlFXOJRIR26gwOYuEkrlond0feocLcy8O7H2d4/hZNdY8yOPku24k1zPJactEtnALrUFfNzPBVapwmApEEqqIiyizlnD77bXr29BHYyrEQviOmQnfUPcLKsgdnjZUb/ddYWF6gZ8ejNDSa+ODVC8zf36SppZ4nX3iWc4Pf5/DeV/CsjxNN+mhu6GN8YgSNKkhn1UHujYwwsXabl1/8E7zBdc7d/AeySWEV0UZVpYtYeJtk0o/RUExWYRRXfhOTN1AXJ5mZiVNdpUchFYq/iwlF3Bzue57t7RmRWXn79mnK7d3EUptYze0s+2YoKTPTYCpiYt5NS8ceLg2exq4vwYgQGlplY1tK/X4XqbiC135+mp07mqhx2Lg2OYlSkqKqqhq5LM365ha64nKMShkWhUKEoI56h1ldn6K1yklzTQtj42toiiQi88pcVsxmVMnCxArG4g30UgkjkyM01ndhlkm5PTJAbfMRdCoZ1vJKVoUuWYuBrXAcW6mQrB7HadtDIruARiFFkW0ilvczNXeFrvrHkSoiOGxVTI/ewVBsJJoSzOQ6VGoZyQDYtaVoK6QMLCyh9QQprnRgq65hYlbAhDQgQ87W4ghFFifL8RitbfWkvKt855/Ocfn8A4jpsV/9BN3PPUY2kycUjIgqWCYfIFfQEY8V0OgEvgwYdHoisYjoadrY9IuhsM1NP3KpnkwmjUSWE+HMNpuNwFYAjVrCd178D8j0y7/Wx8MnnmfBM0xvRyeL4xlUWgmpzDbRuA9XRRUJYmTiOYrVSpKZJNFEFrQRwYSD250mHfXT1/tZFkKDDFx/lVpnA3qFElv9boyaMlaWL7MZElo21qmt2omm2M7NOxexK0pprarHWtUsBrPuzw3idNahM2qI+OTUt7iYXLhGPpPFUlRGfUMLI/MDFKRpsRUmn5BiULnon7+D0exDESsiLTWwnXBjNlRQIYTPMmEGJ8epdNQj0HCElW5X2z4SSTArJLR2HOP1M/9EVUkb+VyKtY1x2qp7CCYlbCz3U9NSTzwRJpmO4VlNiyn2isYGZqZv8eT+JxieHGVsycuBXbtYX54kLdsWAfpdjk628148fj9VZbUiUH7NN8T+zv14wzImJu6ynYHjR59mcWWI8bEZult6Wd9cZt27QlWllSJtGXa7lXKTC/fsPFmCZGTCmjNLWgWReJaOnh289dbfc2z/UyTTAQKhdRJJCds+P35/jubebkymIuLJUW6en+X1n9z7T7NS5ycfoffJY8jlaoJBP1p9Eaf/+J/wTj5QUJ75+FGeOrif4blzOBvqWNxKQKhAQREU/WThoISh+ctUORvJyWSYpAq20xraatq4N3Iab3Iejd3M4pybonQZh/raxJW0EOJZDS6LdpXGUhen3r/BK5//c85f/gZaRTU6cysrm1Oi8d9Voieb0zJ4/y5dtS527+njk7/8x/jXkxQZtKTzaTR6FVKhQkLygN2XSeUxGA3kyFLfWIFMmkNakLK0EkYhrHbzKUpt5aJlRymTiu0oTmeFiGhbdM+TSQkXWTkShST79+1mZXlR9No+ceIZ5txTjN8fQ28xY9HaSOXGaGs9wtmT/ezs6yax4SGajPH4s0/x3R//I88cPIxCp+PU+fuUNJlwVZRy+Z0h1CVFHNu3jzs3zvLk4ztZGxrFYqzDWd/G0PoI4fA2gfQWy+MBXjr6tIiBevPcGVSlZRzdZ8NZJgDXW5id2mJ06j6TixN87DNPMzm5TgYlTk2RqHT7NgdZjwqv20gypsa/FSaRSpNOZDlxop6ulnLOnxxn59FjTLhvEd8M84mPvsS5S7dZcC+gUWp46PgBpmZHWZyNkAglsdmtPLyrleSmsAq+xp4nH6HB2c2F0z9nfdPPQwd6WfRvMz07xUcfeoJb4xcpaB3k/TlKtCE8cSiu03Lz/AWqGnZx68IA196f+L8+x/+X33yC5qZSjEV2Lg5OUVFbQU1JjIXJRSqcPRi0ApMXRsfuorZYeeLRF5iYvI/k1vmfF5ZWJmlua0VrruVHb30LV105EGV65jxdNS+Kfqfq8hrksiS+RICL187wzEMfQZE3cmngA6qcDvS6Yra2sxSkSUxGuXjllImoef/+D+mu24fT2sDk7CBFJj1KyphZGKNzbzv5zTDZgoJ7C2OUao2kZFF0xgqqTDpkBhuzEyNin+9GLEixSYaqIHD0DjM+dZ/qSgOBLS03Zv+Vp/bXsb1SYCFiZMFzhU/s/Uu2glEihUlWN+/Q2/kMG+5tQrFpkcenVVuodfQwNHubgcvn+cynv0omU+DS9ElkhjSZaIbUapyDO58gI5FgtpuYXx4jlRI8kfNi7U3AF2JH/QG2tpZZ9k9hUZfR1tTG2Pp1zMWVpMNKMoUtFDoZVm0HbQ07kSpKGB99i50th7g2MojbN0y1w0Eo5KWxpo6hiQERuVJZYaWk2IVckeH69THqXPUkM9sYi0vov3YBV4WTypYmRsbuYFAUk4p60CnstLZ3E8+ssr1tJZDaZHjyAp3tNZQY6tCrzYxPLpDOCNDhJNJ8KRrLNufOvMZvfuI7zK6Ps7o0h71YjdyiJBuXMbeYoMSkIhadEFNSldVt+PwRCoUse3cdZXhwFoNJgz86S74gJx2XIJMnxHLyzh1PsDJ8iXqnjYGpfnwxBWVWE/VVxWSSOta3hslo1smkivC65RzoeZJU3M3Nmx+gM1az7/CjXLt+ifs37+JymHjp+d/h/vQEnsgdwhEPe7sPEZHGSIT0RCLr2Muy1FoPcOH6be5Nv8PnP/WHrCyskSpEUOg0YgpRKTOKKVOVOkWJqYmOriZ8K158njD1rRVMzoyTlwohoEoRSZLPmNjT/RRXrv8rFeVFQJps0kg6v83a+hQGoccVG2VlDaLHrcLeLNbxVFnKSStCFCuMbPiTbBNGb9Gz6fXQ1diKLF/Lz658k7JSI80VzayvzGAoLSOYymBWgEEmRyav5ubcORrKBMhnCQalRnzsYFyPxeUiLy1n4Np5nK4UyWCO5x79LK++/WfUuKpQYuba8A2OHjuG2VJHVq5n+M4VOurqCGz40KgN6MpKmVhepb6hmumxeyKrM5HIIUmskU5kUJSUkUvGUMlzeDdD7NrfjXsxyOLqPRRyK+mIBotVikaqxKyENQFOa3CBaovNYJr28p3cX3pfTPAKvDEBjm0u7eLhPc8Q//dGh89+96/AoCYRi6BR6dGZtKSz22x4QxTSOcqdVjRqPalMmq3QFmq5WqwIFIzRaq2RWDgudmUq1AoUiiw6jR7fxgbFliK+89Gvfnig/cina7HaK0XQa23lDi5efJdDh/dDvpix4Q841vcxVMZihpbeE/ty7caDWC1GxmcGKJJomQ9sIc1naKk6yoz3BtYiC/em7vLJZ17ixp3zOM2NYh/nwNwHGHWVPPvYy5w6/xqxnBd5chuNSkMkYWJXTyf//L1/5JVXfhdnSTXeZaFGM0cgt0w8E8BWXEE+V0QosoRD38qSf5JUPMDhno9wc/SnbAWSYuI2GE6TVuRRKdNUWRqoqa0UmYJDIzexWYUO1DgaaRlqtYme9j7MOj3L7mlGJm9SYlSLw15Fcx+FbAxlVod3Y5PaZgfrPi+r6x4MOiWO6nqkqSwV5koGR4fpn5jlieN9TA0P4NsKUd3QgbKgAOU22ZwKY6GY+noHKk2WDc82q9E4qkKStFqGRYAgq3PcH75GPh8nnCigkCcpkWqRFBnpatpHfjvJ0FQ/xfZiSvU6blw+D3ojab2ezpYmrp57nWc/8ttEgm7UqgJb0SBmvZKZqVWyWi3RWAK/PygmW4PuBG/+9CKp5APMkHBrOb6bw7/6wgN/WyDFG1//2w/v+4P/8WkMGQ01NSUkpTIuDZzBoHWJVgOHXkVz6y7cnlF01mLUWRWFgoRAZBOLw8To6CzWEgMGmZLamkY+uHQRZ20FzQ1d3L59HbW2gMtRRNRTwLMt+KX1pGIFUgUJ1ooaJoaHsRXXIFUEKCtWMjc/zsu//t+ZGvmA8+ffpavjSTLBBAq9kfXMAosrG3Q2HWRy/Dbj91b5td/+JDeGz1Ff0kGp08HtK6dBVsz88jo72+pRKpJimPDpp57nn3/098SyMuqrXdw8fwut2oDFKqOus57tzbS4oRobF1Batew5uIuvf+0bvPTy82z50qRSixw//jDXro6yOOOhxqqlvKOcUpeNQDCMU+9iZniOUGQVR3UpknyKi9enqK6vZPfu3bhXZnCWV+DUWjnQ0crJixe4OjFOJgBZaZRKl52Hj+3j29/6MZFkgYLezo4WO595ZBdTc4sIIdqqsgwui5JAPM3A2CIatQxXfQPffe0MhzvK+cYXv8SlKzf48akPWA8r0MoTGBU6PvrCI1iMak6+cxVzZTUSZQpHkYzctgmpRktKsS7+Jporj/Pqa3/H4T17RaD0uYlzIjz/wpvDtO0xklOoMcmcnD33PnU9bWIv781L97Da1FQK4sj8fRQJCX32FmRKA0lJgoJxnbOX+6kr3Sn2zH/7r2/+Xx8An3j5N3BYJNSYc9gqTVy6fZf6pkbsFgWhLcRjeDylJCuJ0drXzsidacKBKJKf/OwrBXupDbWkCpujmT/6m49z6MgniKTGMRhTFMJOyu31xCIe5uaGqG1sQ6bWEvQKVU2rNLfuJhwN0z96mXJnD0veq6Lydqj34zRW7eevf/JL1DvrKJKVsxEcQqqRo1ZbScdNbG4t8OzBxzk3OMjs8jStFbVoHVKGR2b5padfZHh2kWBgll1Nh5haX8K3OUZVTTVbUYh6l+hsPobe6mJs+SaqzAxFqjD3x8BaL8M/X0RzVSf+xCzlrlo0MierC7OYzSpuDwzSt7sHg9rIqrCqtpWys/Uoa343b979GZGNMGWGChqMxVitVRTX7GDeO0b/pTd47PBHOHnxdVBWYTCqkMgj7G/fy9iUWyC60dvZze37F+hsO87y+irzy7M01jhRKtTUNbbicfv/V2vvHRxnft55fjrn3I0GGjknIpEEmMAwzENyhhOlUfJqJJ+9a8tXq1vvnnW+3a1zefd067K0lnctSyPNWBpL9kiaoIlMwyEIkEgEiETknLrRjc45X/U7dbq6un/uj+u/u97qrup+3+f3PM/382FtYZgjHVfI5tyMrBecugfxBx5ypOcCd+/dQ6vWYNTZ2FlboKyimmg0TnVtB7lUBkU2zdTCNDqLjEpzA+ayUgFm+c47v6aiUs+508+Qkch5+5N/EAwnydwqe5tpjNJOnnnmDJ8N/haL3UoimSOXlSJXS1mYecT/+Ht/yY/f+zuhTX+65RjDa6OYLTZCwSBbrnWqaxqwqA14dzcRS1OIVEXUtjTh3tgXukMSiYSBhzeJRtIUOYrwBUIUW6qoq3BgkGjZ2F7izoN+rlxtFZhUKmWNIFZv6bbT1Xia+7f7eeWlb/HuR78kK1/DoC2nofogN2/cxu3f5GjPs7i9AXQmKf39n9DaVEtLXTvxTIztvVV0FjMkJFgkDoJBF5NrA5w88SLhdBat0kAmkUMs2SaZdLK/lyIUi1Pb1EC1o1oY2/Z9dpu6+mrB1uIOzyLOGwl6NzHa9Fw5+2/5xS/+DpEoTkNTGdVFl5lb6sfj2ePIkcv85B++y1e+/lVmR/rpOfwco9NDuN1T1Na2su8JE41GOdRxjr3IKpJcYccjB+os66t7KA1g01vx7mxjKy5nd3+bMkuRQOkvruxiaPomrdWF4r0GtSrK1NAsaVmYEyf/kJsf/Zj2jiIiERnbSwFeeullfvvBm3QeKGZ+aR80B9BpgsIuk6O2jPnJYXo62tndjON2rRDIziPRWmivPcnu3jpGazee/RX04oiQvN2Lp6nUqSivsOONxoXrSDMmnJ5NIlkPofAOsbCUb7z8bfz7mzzZHCZecNZqiyGtQF1UyWfTfcTTbo429wpA3HVvnv/jO68LN0B9kZXnvvcf0aokqNUaNCqdANqOxsNY9BZhiqBS6/D5XGRECSKxCDZTGSIUROJuErEEVpOFcChOLJ0RDks2iwOf34NCIebHX/h3v7vR/sX3fx+FpIR3f/sTrj9/AYUmTTxoIxWPYDHrQJylo+M0K+uTKBRhFpeCuPy7XDr3EuG1aQbm7vPss/8ObdLC3aE3cVQ5GJ7uw+7oRKrepbGijonBBZz7u0LwpaGsg92dddyhLax6K1WV9Qw+eEhRcTWPJkf56tf+BySpKHpTFS73BuNz9zEXZZGLjcTjIqxGGXKfGZE+gVktZta5jEgrJ+wWIZbqce0HKNLasNnUmLVajHo9MmWU1dVlfLF0oWmJKJYnFhdR39BJVuQmEnRh0ZRwsO06jxY+JCZOEPeBzaxlaGAAtcmGTKWm1OYgFAmy7ZzmRPdZVGIZo5OThFIyHHY5JrWGre09xLIMaYkUi65I8PPaNEVEfNuUV9Swvb5CTqRAKdZxa3AQi8VC18E2dtdmyWX3BFf25MNlvvv9X3Pnzt+z696jYD0tuH31OiMbzmli/iBZUYrqI+dI7AVYXxnm7NlnCLu9hGJJZGoxTtcyNlslc7tOivU6Mt4IcztOQSfqKLLyyW/us721/7vfQXVPG4e+dom53z7kyZ3PH8QNbQ7O/4smdCEVJS3VeHdzxPadjK+v4Sgqp8ZUiigfZD+yiqW0iZYyB4sbC4yNLXP16S8K36dgXYjnC7rQCrKJgmoOTp68wvsf38Dr2eP8mR5u3OkXiuHnnjrM3ftPECezdJ84xtiDCcZnlzjz3AnMMhOttZ0ojHZuv/OaYNCylptZ25hnbXWRYN7HzEqYdKBghEjQUlfHgfZ6hkbu0NBUztTsOs3lBwkFUtzuH+Fbf/JNYV+y0N/0afEAACAASURBVHx46tQlfvTm37DlDtDWWS4U2RmXCpFUgtpezMjwfapr7Xj2gxRZHLR0dtL35k9pOXyMpR0nep2apuZ2RmZGyUXSHKrvpX/yPdq6G7Hqqnn3ww+RxK0cPFVNLOjH5V7CYW/neNd5+mfepcxexMzMJgq1ikZDNXlNBp3EjU1ez9v3b3Og6wIN1RJe//kv8UcNGCuN2E1ZvvOl3+fOYB9v3pyhq66KP/7ied658Ta7YSXehEhw9U7Pr/LCxaOYdQaGxp7g8QcJeQLkEVNeaUamsQld/Z6uWvo+uUdDazNqm5TtrQXM5nbsxUZEGSdTD/d54YvHuNP3PqWWgyyuP6aktoYPPh7g2osXWV9YoKfqPDNzg9gPlDHwYB2f38uzz/UgS2R5MrFJXbWD+lo9t0fXkSNlPTSCXVeCKlmKV7JJatPE7laQ3V03Xq8TjUFViOKgUKiRK5UopCkSUR/RaAa5XCXo4cQS2echkEJERPS5z1qrVSGVK4hFZLz4e3+ASa/B7erj6cst3Lo1wF7Ew8kTh7Hqywn75tEWWcgli+k+foYnEx8yMfoE0cOb38+vb/tpaj3O49lZPu57g+MnL5PM79DY2sqtG//EK1f+PZOTN5FK3TSXXyevMHNr6MfoFVlh9CtK5MipEuxnFfh9czQ5DHi29bQcO8P8eB/zm6O8fOnfIstHeTj7AeaqZnzrSfCuceXMi/z1zR/SYKkTGEJ3J+/SVn4Oq0VBILKCf99Dpc6CvLSGDz+6SUNdEU9WRrh86Eso9WWEsl7WlsYxWhV0t/YwNTqEM+PCmw7TUXwY9+4OtU0nsNorcbvnmV8aIhTNcfXiV0kEo0w/+QB7dTcWawP3b/0tGaWBXMBCqSmKQm3A5fVyqPsMK2t9qERy6subicbkrLk30ZjsrDnnuXj0GL/9+AZnjn8Bi0nJ0MwtdJoiogk/kVQWRTwOqhjmkha0aEjGCrDeCJcOXePHb/2EvCRNT+dBRFo798Z/RCpgo77+EOXGSiqq7EJQZnfXx+Xzf8LHt3/J7JN+ek+c5sipi0z1DdPWfoiP+25zoLmSGkspc9tT3J19j6bqg2ilAcT5BO5lnQDZzEuz+KMe1JqCJzeFXiEiFM3g3ptBW66jzlRPxpMgWTjR6i1Ua/T89sFDPIl92horkYqCpONGFHkZilwaTWUFu95pSgxd+D0FBMwCGUmSg+1P0X97gFJrPelEBHORDY0tQ9i/iU7VgEFr5v13f8ShQ09RVXeMJ4uzgiVgZvIeS5v3qD9wBJ25g5nhD9Aay1iYKzQD4ijlHmYnVqmtOUhVfQXR3DY1Ra0CmDRNjApLMytLE3hCa3S1vkIsukBGvEvEZ6WluYtHk++i0ZSTSOSxlWkIuZPIZXakihClxbUkc3nG5kdoqOvA45wQErfne/+Y//rDb2EvNtNYf5BoKIxEkkGp0JOIS1jeGCAvKhKCEEq5lsB+gJn9e4R2XDhq21AnpPicAUx1JYL3dXfBibnCSmQ/STwcQFtcRDgSpNRcRirnxWoqFTRx1bU1gl7Q59vE6c/Q2d7I0tQYpXXn2PHvcb3nCAPDg8gNFhZnhzhx/Hmcu+OUGTTcHRxFYlERSaQ50tqNyVhELiXGGVxGpSsRNI6FA4JrfU3oniZFGUocR3F65mhu7WbHNUc2skOJohmZUsLyrguDzYJJZWNrY4Nz555ibOgWs1sujh7ppbq4nOCuH49viaM1HUxtLLOx72FoZ5CaAsLJWElT+1H+9q/+gTs3nggP3sbT3bzw5/+adKaQckMY8fqCBdC2jiJrGV6fE43GhlicIJ0pJCYTGAyF4iSMVCTHpIVwPEI4mhOI+rlcApPRTiYFklycH77y7d89+P/Df7mCTl7O9ORjTLYiHNVGAaA7OjuBXaOgpqqZicl1TBY5CkqIheKEJavU111Amo4K4/MrT/8r7j+8QV2jnsdTg+yF/CjFUlQmMS0Nl1Fi4O7AD8hJVJw6/hXGxgZJZvaw6xox64qJBSZAY2JudZFjvddwri7zpee+zsDwDVw+D0pVgrArhcygBWWaysJOnqoYr2sLhdXAjmseuVjFwPh9ykwNKOQI05dkOEpDTRO7O0sU2RzcHuwnHAvQUtaFXm1m3vmQurYa1mY3eOrQy2w6d1CbDLjDE4iTZeTzSWJ+J3uhCNFkkKeO9RAMp4iG9jBZDtBQVcnc+hPmV32EPU56u48IPutEcgODsZxgAc8jL6KloYyRmQHqS5tR7kvIKf1Ekwk+HniMTKvg2rWvIs59bqDYdrkwSdXUldcTlyaErm7Es0t7y0Gm5haIZQsu9Ty5aIDyjmOIU37CYQ8nDvUSD/lxp6M4l4KodCLSaSXu7B4WbQp1QstuPIFCk8W3tk06a+DdXz9kd8v3u9+CvswmBMf+r9fX/81Vig0JlLpakkEfEo2RVDxANrwJJTb2VuIcb6jns6lR2pqO097qYH55Aq9fgXN/mWdOfwGFVMbj1U8QoYdUjmw+Q0NbN0MPR/HsPKG6pZZcII07so/OWodSpqbOpMEjzpP0utgNpiiptLPxZIU/efU/sbhwW2DeurfFtBzt4ZP+fyboXKW4xsTkoo/zB6+Sz3jZcKUoMedQkEBZBisLbkqt3cjyQWY2p3n+6lfoG/mMUkcdTaW9vP/BT9gJTHHw+EGWZgKEnWEO9XTyeH5NYNp2H6rHYixmbcGF3lTBcxeauXXvngD7tisdTEw9pqy1gZnxaV5+5jm2E3Mkwy4cxmOMPxpCYVSSyYQoMBkLeaE//uaf8/3vvY5Us8Wlc6188n4fluIKYQKx41zmC89fxbu0wZv9i8j0Fg7YZKTEYT4bWaWzrY6D1aUYzeXceXCflQ23oJAV5bwCS3XfDyXFFXgWN1nd82K2KqisLWJibB2lxkwous7h+qMgi7K5vM2pk+2ksjHkYgMGc8F6toNKLGVk9AkXLz7H5vYCSp0Ro9nKztIj9lf2MVorUBmVxFNhVtf3sJbYESWl1DWV8Hhpi83NiBB+a20vRSxO8XBkkvPnnuHCsWbe+dVNMnEFobwbQ6WeWpkNZ8jH6nYBZZVgcnyUYrMam1FPTYWJmWWPED4R5fNcvXqQNrsK5x789WvvEMqqyUsTyOSFgK2aaNTPv/zDS4wOTvHNl/+IL3/pVb773bf4dOZ1jh+uoLGshl+9/wnlBzRUWKpJ+DPktGGUKhF1lWcQxVzsF1Rwwc3H+b75AexljWzNr7HlHmJqawmNvIyD9TaU4hQKdRV5pZj5mTt0dLzM+OgjopJFwvtJrl16lr9/803Kaspoa6hm64mfqloj2+5Z7EUdbDhXcJgqKSrvYG5+CKXUSWvdde5+dBebWUNbbyX37tzGYGikuKIKt3uZ9rZuUqkMFq2JDdcgpcXVAp/tweggal2GmvI6urtO8+Env0Gq1JJJi6itkuN3pvDnhqiuPsade/0YistpMHZgNhUztfiE0ppSRh99SH15lZDm3I8sU241shrYwON1I0+LuHb+T/m07wbFDj2LG2M4dG1YTDL06oKOJc1uYbava8BozBCKiZicH0Sp12IQy7HpLVTWVTE0M4PEIMK9FkWvSSCXm1l3FWwXWTq6rhDwFpQ5IqxqJcX6ZgYefcyBzuPkZCpm5z5l7slj2g5fxqR2UFfVSCg0h1RWjCRhJZIeZ9vjIegNc6Czixs33uUbX/42qUIR51lCqUng9UfZ2p8gI/FjLW3EiAlyMnY9frQyO5lEjHQqglokpaP9KI+WbrIbeoJV1UltWTujj/s4fuJVqmrKeOs336emtAqnb0/AEJQ5mggGXFQWV7Hr9wjS8+Hx92ipbaCivJvVuTFW/KN88dn/jbu338Hvc3P94h/x8Y1foNJlMZVIKLacZmTsTfRaGeWG4wS8q1jtdeiMdlzhDfyBccxFXQQiCbL+GBF/konZGb75B/+CD2//CrfTx7meS/hTq+wH83QcOMTi1DAdTe0CoiQWkxHN+qhpOMyGsw+xJIxJ0YNZV83oxLuY7Fq0mkb2Azvsbe4hUxipqLWj1+YxY2V1b4G0VoIuY6DSfgBrbTu3P/sRNbYy/P4gWpOaxdl5WpqqhcVah6WefX8EvU6GLCPGZi2j/1G/MFpBliSZTpCNFewEOTQmK/6dDfQWI0W6YuYmpiit6mVh7j4tR6pxBveo0NdgM9ZhMDsYnPoQtS6Jdz2EzmRFr29gfX2a8ppyLDoDjwtaLpMOZd7M9toGPUcOEYj7hPDP+MJNulpOY9Q3YbZWozOo8Hs2KDWWEAh60JhVJHKFpPESgcgyL1z+U/oH3iarylNX1cP7v/pLnjv/DTzBHZ4szdPUcoLW1i5Gbt1GadELMFIZci5evU4koCG8vcaBKjOTi6vsZ1xsb81z+uhRhh5PUVXbQjwg4jv/y4/wOD9XRr3wH75F0+nTeDw7yORioaiwWR2I8nJS6YiAQVDIlOTFBRqZjFDURzDiwmFvIBjwYzJbCIWjQnFIXoJKpSQej+IoqiIccvHDL/zfKrifvfFnTG1Nc+7MMR7eeExEkkNrktBRcwp9UY7N1SUej49z4vRlNlc8dLY2sb69hNe/z+rqOl0HOqmu7WFp8TEnTpxkZG6UleVRlCojabmWEpWV5JaX5iOdDM89xGzWCjq/gtapSFdgzmkRx8RIDUEyMgerC26aGxtorjsgOIz7hj8QLDx15e2U2Rxo9HKc/jCrsyMY9EW0tx/FFVoSdoSt6krBu2u02onn4kIh61xfF27wcrGU7Z09YoEMJZVFFNnK2Nx8KIzPzSoHzTWnGXh0A71ej0JrQKqR49nwU26zotSIuHH/Nq9+/d8zPjJINrOO3WrDWtaKZ2+P5e1F4R5bWW1DVnBWKSUoRCJhAmDR1OENTLPuXKPE2kIylkCmTVBTUsXb733A1JNVLp57mebGUjLxDCMPH/HstZeZfHIXfbmKfCLPodoevEEPbl+MXNrLzsYKPl2OYwdOCvzGiYVZ2po60Yv8RJJFrHhXcDqX8DplVDfWU1qsQJtL83jKQ/OxLpSyCPlcmvD+Jj/9b/eYnvx/o00am6s5cqEKc5GRwH5CWF/RG9UU26qorbIz/nCITX+Uy5dfYODWTUQyJc0tJUwsz2OSmGlsKGXdtSd0PX2+ZRQiO67NbVJZN00d3WTCSWJeHz5RGEk2i0wmwul24vFLuXz5FRZWJikpMiEKZhFnpXhTbl69/m0+ufcuerOMbfcuap2a+dkt9pxblDUX41qPUldiQmG38mRhgfb6Kiw2k+ARPlBXzfTUIoGojesvPcvk6H0hfRtLlvGHX/oGw0u3mZgfRJKAU50NfPpgmdO9Z3kyNIK1sZzNzU0uXHiGhYUFgSrQffgsa5sPBDB5PlTAj4TJyGJsrO9SU9eL2BAh6V1FL2tEZzXTPzBIeWE/P7tKma0Vv1fOm2/9E9cvtHP2eD3joyMYy+vYDiaJ7e3w6ivP89HHtxib2KLr8DEsVh3RbJS1jRWun3uOewOD5JRxghtSfOEgDRVJ2tpOMLG4JIy79/a87Do3iAVymGUawWTkdq2yu7jDkt/Fn/2bP+GnP3uLvERJdbmDvNiPo8oiOI93NwPs7niwqJQEsibU1hQHmot556fDtB2pJ7C7i0Qsx1xmI1ZwtEtS1FZX4/cqBaXfjteLN+TD749jNOnQ6MMo0Qvp45rqJj658SmVjY3YJWWsR3a4fOokv33/DsmkjFJrMZ999gGNrU1YLGmePtPFP713D72ijLXtPYpKHVy9UOgUP0IsMxL25YiH3Hj2naRyeYordVy6fJpH46t888t/gUmr5Hvf/c9oyoIcqlPQ1X6MvokZlucf8eJL1wl4vOwVPqdRjj/uobPxODKxBtGD/p/kXSEXK2sedCoz4fgqqztbwhJzY00RalmSUFSKwqhj8P6vKSs9RVmJg1uDPyeXEPO1V77KT3/1JuF4io6mevzbUcpKrSSyUaKxnODDzEWzrPvmUEgzHG45SzZZxkDfu1y9cowbQ29TX9lORelpPrj9Gke6uzEaK5BShNs5SyrvZXfbRSggRqySE45u03v0GAqpnt29DVZ3Jigr6YCUH61CTUK6itlu427fIFJNGUdqT2CxVvDOB7+hqrEKnSaDqKDH0jewvDtBicXCw9lBYbRUorfRWH0SuULE/OIsO95ZMvEgJnOW9sZT5PMmhh6PUVvSjlwR4NFcHxZ9izBCnh15xBeee4mJmWn0xXYer4yT2BcLjtZ4LEteEUavyCBVOIiFE2QyOWS5GL//ta/yn//6L6iq6uWpC1+mv/9tFhcfkZJoeeX5L/KzX/wl107+rxw+corvfe9f0tzqYNsdQKdRsrYeRSKJ0dxwgJrKYra2xjFbZQRDEgLRgKB/Eyky2JV2goE4gXgWo7aU1sYGfvGPP+Ha5SvIxQWvtZEt9yaLU05On+hlZOod0tkizpx+np2dx6hESh6MPcBo0gt4iUTMhywvYy9UGAMmsdstVJc2Y7E5IBbhtV+9watf+Y/EE2O89+FrfPn5v2Ts8fvkxFHs9m7mFmZRaDewqruQpmKoZXpUBg2IVETz4PM9IJbPkMlYaShroP/TPqrq6tCa9CyvTxD0h7j21PNs7T9Ba6wgm4KYb5fzx0/z7kdv09bWSzS9z9ZeAc/goqImiShtp6H8LMGYizXnY0TiAsJnjZpiB/G0FLE8jUaVpdZQz+DUAKXtjXgWvYjTaq588Rv84O//NR11B4jGktgcNvQaMx73Jsl8HHHWQFPzATa3VpBn8kgkGnyxQrGyRTgcFBLkFm2DIDY3FlmptBUxuzrL0fZj7GxPsbiyi61IiqO6mmAsj38zSFNTE3nUQiG7tDaEMm2ipLQeschEOLqKvbyUElMt4yND6I0SDrR18fGt92mobyKTlhDypkESQqzMIc5ZGJ+eF0weCnFeYFXue1d4sjyIo/wgEkmUzwZ/wcnDf8zW5oSgS1QrKon61zlx6Dx7/s89p3KlHYvFhjwRZXJ5nnTejzSXp7nlAtt7y4K1ocbcSv/EXZa801w89XUai8t4/dc/oPf0RVZnXfxP3/rvv+u8tF/pJS+TYzCYBNtIIR0olymIxwvaKg3pTFpYLShYQaRiqaDYSwnrAzqymaxgRMhk02RyhfcV1EliYdxu0JvJZpOM/fpzWXrh9ZOfvsqCa4emukOM3FlBYZVhKU4Q9ohpaqvg56/9jGeuXEWmVaFVWtlaW6W8phKlRoLJUNhZzTM4NMPLL14TVFmfPPwtMnGa7U0/8WyWnqZWTCoNrpCfTdcqsYgPQ1EF0WiSIx29+Pd3iOx5WXVNYKvsJOSL88zlVwh4dwmEggIMfj+4h8NcRz6ZQqLMINVoSPgL0NsIO+4NyqvrMekrMalMjE8MEEkGqW3oIJfJI82lmd+ZwKQzCw+3yH6CQMxDcZlBYC+azDWcPX6R8bGHBNIrKKVG7g+scO2lCwzfG0WnkBCJh3D59zjV+xKxcICQfx6ZxEzPsTPs784LCjidtgy5SsH+UkBI5SekEo6dPsjE8ApHj9cL9g+D1i4oEhVaCcU2GSJxTkjwGrSVlFcUU1ZSyaPhB7S1tghGl1A+hlamRRRN49zb5uTpZ5mevE8osEVUI+LyuVd59KAfp3uO5roWUpEAcm0LgcQaoQIX0mTjwfAQjVUtNBTbCKUTjCw85ksvfZ1P735Ihd0gHJCnnuzyyzfu/T/2r7766llOP93FO++9R3V5M1WVZayurVFb3SU4YLdWxohJNKg1ZtbnptDqbBgNEnyZOPurO1ithfWKBoLBQro1iklbSbKAgEr5BTVckbGSvbUdYvI0doOO0dE+Ljzdy6PJBay2MvIymcAPrLQUMTb6gMOnnkcUiTG/PSG4dt3eRWRKKQdajnLz44+QWySCMtSqFONKhIVrVJgr6B+4y5ETB1FklYRCIUamlnnq4llG++9+7vfVVfNU52Fmt54wNjMs6DgvHjvJ2zf6IC3i0vFe5vY2WF5epry8XkCpPH35AvML60SiGxQ7StEXVkAkGaJkGB+bQCa30Hy4gumHt+ntfp5IOssbr/+cS5efJSvapchQy8N79wRV4cHOao6f6SGTgVRKSv/IJJ6tVX7wv/+5UCjNLfu5/sLL/Pi1/0ZaluHLX3mZ9ektYcJx9Fwv4/dnkWtkfOHZY2xt7PPWR2/z9DMvo0LGw9EBUgkp+WSWvBS+8eWXyO5HuTF4j8tXL/JX3/+xsP979OhBsvkAjgo7DwZGcLt8mJQ6KovKCEhSZKVyiixqhu7OodAbKS+RsLW4i6HUgEEjEmDUrl0nm+sexMmChSVHXCQR7CtqjYzScjH7mwlam2pQa018cuMOTc1tlOmsbEbczI3NC5anniMn2N/2Mr84SWNLNUWFosy5SmVnJ3OT0zQ2tTA1uYtOpQZllu3dsEBAMGpyHD7cg0ypI5rxCSE4mTLPnQ9W+Pqr54X9+Y1tOdfPVRBLbKIqqsO758JkUrPv3KO4oolIZJ/JxSna6nqQiJWIfv6b/zlvs1rZ3HSz4/KDOIzDWoTJWINMI8K/V4DoytHbbOysjmA1dwgpo23/NFaDDYkoy/jiOKG4FIdFR3tNiwBB1RktxFIh1EoJVbY2VvaGqa0tp8J4kM/6xujqqCHoD7IaGyC8J6Gz5RXmtt6iu/2UMKJtrnuG4cG3kamCLMzPEo8puHDlGv3DHwlLzBaTHUelg/t9k5Q5GokFN9CrFXQefgqXf5mxmYfMb2zT09BFaXELE7MjrO+s0tnRRHA/QHPzMbY8q2xuzKEvcmDVl7K/scWxriuIZTFSqRgb7jWqiirZ9I3g3EpxoPUM+4FNOmvOUVFezGu/+iuigSQNLc2IwzG6mtsJRAJMbawSyAcwyUopLS0lEomw513jaNcB3L4kw8OjVFXXQdrDF595hYm5B0xMbfDSl/6Amx+/iUIu5eGjbf7om3/K3/zwX3Gs8zpdbc8Sjc+wtn1fGNW/cPX3eTQ5x+LyA7oP9RAJ+GkoOBS9q2jUdmLpKKlcQRsTxyAxkM3KsDhqGB97wovPPc8//vMbyERiFKIo9W1H2XS5aK5rZ7j/MRL1NiJFATjcTld7OeH9ALOrUxxoayKdlJMXRVDkJIzPP6bMUYdaG0YtLScaVlFZVMHr7/wdhw9eoKFOz/TsA3IpJVZrAY2yg1xlxRdZJJvK4bBVUGrWQMJIQhQkl9WhMZcxOPg6bccd3P10naNdT6EqFIWRiKAo0hhEjI2NCgGQsvoinNthNjY26D3UzuLkLLF0mEuXvsDIRB9JkY6tlRWq6zTYjJUEfVmUGiWbzm0c5ZUEk1tEd3zI1BaMViW7m7OcbjvH3aHPMNaWUSwvJ+oLU91xnLsPfkpv51FufvZACJQ0N7QhEeWYmh3hxJFLROIp5mbHaa6uY3NjD7lOQSzhEsbsSrkGm65GcJMmJQnqSxuY25xAnlZxuKeVzc0F1JoMGbmBZEiMuLDnudbH6aMXce3HicZ9NNgPMz0/K6RHZ2b7cJTXcrr7MkP3bwlx/raDRxgeHyIUKhTURpamdjl/9jAKTTFr60soLSmh4xfzJ7ja+xVEuRhv/PJvefqZL2I1aXntrT/jcMeXEGdC6HQS0imjEEqQ5bVEYiH0Jr3AttrcXqO3o5nxpTmGx/roOnAQZ6HAsMmpsVfhXvOy4J4grVHTXHOOo5Vt/PLDv0Gm0jL1cIN3/nnw//cF6P8vF/z5699hcncOrU7BwK3HdB5qx2LOs7UTwmozcqjlOJlkjEg6RCoJO1vb6IxGYQctnUhy/vRVPvn0U3q6DhMqjErluyxNzbO64qWq3MHpw+0EokH8ySR2gxrvnpPtRBKZVItdU084uI1SlMRQpGTNEyaXzPPqV77D/ftvCesIBptKAJA/evCE86dPCOiprf09njr2HA+GfkFeHsVe1E0mrsHjnCcYcmOwmklnCw5dDZJ8hpW9J5TaqgkE41SXVPPg0V0qq2sQZ6MEwjGePf8qfQOfCvub5EIsrbsorSiw6XT4XLvMzM3S0tnCwa5z5LMJZh73EYjl6O05Iyj9JpeHMNlrmV9c4lLHJW69d5eE2UBdh4V3/ukm584dQaTKEAoE2FzbwF5aJRSnSlkh3axHpShjdmmBQ909JOP7ZOJ+GtoauNU/hFZuotxsYHh4mLNPfY1iqwqfd5aa9l7uTwwzMfQpl3rPChOM927+nCvP/wF7O0s8mp7mQEMDE9NTXD//ImU6NbMbi8w61+juOIkv6GNraZZ8OkNHTwcPhmd54wcfCA7q9vZ2fu/rTxPHz9b2KscPn8LlWiUY9ZNHSyYVpq6ylLHFAs+yQjhkGo0Olhbm6Tl3gscDnwn/nZRcidVmx7W9JTiflVIEMsTkcsFdbCQVzFFUW8v6zDrRqJfuI008GJlALFVjsElRii20VleQTvuRa4/j2nlINB/BbKsgEXSy49rh/FMv8GhkGG/SQ0ttN5mAi+ntVXRqFZdPPM9KQVaQi5PwaejsakRtM3L3/j1igV38wX0cVXVkPW7MtkpycvD6PITdWUQaMSVFJZxsO8w/fvg2l56+xtijyc8713YjOr2Z5ZUxjFYzVVYrft8+o0+WBZ5m97GjQpcy4dkinzJSUt1A//0hLFYrWkOGckcjouA65fZSVrfX2UgmKTKXCYVkQWQQcO/y5Wun2Xa5OXbmBd7/+Cbjj4c48/QpWpobuPnrW0i1KpISESShsr4ERTrJ2+98TOeJRsIRBWe6jjK/Pi9YVA4cKExq7vCfvvNtzBk5fY8G0NotfHjzATmkXLx4ijwJHk8/4dChbna3NjGQ4drZF+lfHOKNX97g+rNn2VnbwROU4bCJ2N/YpfJAGTU1DlbXQuxubCGRZAV7ycKik9mtPZQatbAPW+yQsDCxj91iJpMVI5IosBiMHGooY2x9WcBfyZUyjvT2sLFQMBaJyeZDfWPHAAAAAGpJREFU/OkffYUf/te/Qlndgt1YicNqZd/vYtc9w/ZOlMnpTWxWA7U1ek4evcjY9BLdRzt482dvc6y3mdmpLeFznTx6GEuVnha7AZE4Q0gspbLcgdO5QioSoff0s8L/y1BiZnJkHn8gwv8JBD6sx9lImbsAAAAASUVORK5CYII=">
            <a:extLst>
              <a:ext uri="{FF2B5EF4-FFF2-40B4-BE49-F238E27FC236}">
                <a16:creationId xmlns:a16="http://schemas.microsoft.com/office/drawing/2014/main" id="{C10AA3A4-0A3F-48CF-AB73-A42455833B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oAAAAGrCAYAAABQTiZLAAAgAElEQVR4Xky895NkWXbf93nepc+syqos13a6x+3MzjpggeUuQCAoEkKAjIAYIf2i0B+JkESRQYEMLjhrZsf2TJvpLl+Vld68fP49xbnZC7EiZtpVZeZ7795zvu5cbfdop8rKAvnSdYMsyzA1nTIvqKoK3XAwTZ2sysiLCk3TKMsSXQfHtdHkZ9IEy7LQ0CnynO5OF93IKcsMrUxZLVLCdY6u2WCWoINumGRZAaWGYWjq/fMioaoKtEqnqkAvTXL1OvJ+8j2a+jddN9X3lWVOUFnyEuRo5FqFF7h89IP3eefBEXpZcrZcYsUxcZxyOR6zv9uh1WgzWy7Ii4iu32YRh9yO71hOZ4TLhCTVKPWKeyf73D/ZYziccXZ+o+5Hu9NgtZiTxDFy26pKw7JsqqxCxyDPc0oqdU2lXlJkBhgFmlmoeyavYWg2VVEx2B1gWRnLecFksUQ3EzSzJN5U2LaLYZYkWYpe2WgVmJZGmuWAiaZVVMQ4lq9+X1Y5lulQllCWFVCp+6YZcHB4TK9X4+76Csess7+7g10H3XboNnwa7ZzSTdGNggD51WYaFqw3IY5xQK/Vo8gSkniFYZfolkYcxwyHY9KsYDGE3C65/6CO7Xu8vrglHm/QNQ/L9AnDiKvLG1bzjGbDZ3ev4P69gNUi5MWblJoWcDI4obffwq2VGLqGZQdUts9sHpKEGe1On2cvXvK7T3+jlpBtm0RlSp7oFEWBK2tRrc0cXddxHQfDMPA0m8IqsNwaQaPN3eiK5XyFY1l0ugF//+9+yi8/fJe7xTmfP3vGcnrHOIKvXkzY9Uv+5E9bxHnBfFpnHTuUVU2t1Tgbc32aY1Yaf/7Xx9x/uEdWxXz2+RtmI5N6wyZcZozHa7ygy2wWc3d5zaPjFh++P8CydRbLlCLLeHl6Bzj8xb/4GZ2my93diM+/+451GfPg0QPqTXj99Yzr8zt+9i8f85NP3sfIdZ5/95IsXODXe9zc5bw8u8UxLZq+RcsDPa+4DEsmkwl7fpN7gw6FV7HY6CSLEsuIWGgum+WUbssn3iR8+933rMOIoGZzcrzP7m6fssrY6e7g2Tav37zgm28u0aw2jVadh3s2dsMkykLSNGdnsMfJo2Pqrsnk/Jbb6yUXwyl34xk1p06rFjAcDmm0O+x2dwnLhOuLS/XeVAa6buMHAZWVY9g6ZmXguzaZDqUOm9ma4c0IrayomQ6paaBVBaahqdplmxZpmlJvNnBdB8f11B69vLxmMp7JBsT3bY5PDlVNGU+mhOu1+t56zVXXEG1yta5lLdVkH3oalqMRNFyqoiSJMigq9fOynzfzhPkiQ3Ns+vtNjg86xDnczjM6vRYfnjwiLVOubi/pBz4JJcPVkpZTo9VpkmxWLGYTTLvGaBYznS3R9BytjMBaU1Ymm1nC03c/5K/+8i9o1T3Obi744rPPmK9C7oZTZtMlZSnr3ifwfVVrXNdlb6eh9uTBvWP2el2MIuPq4pzXV2eyiWiYdWbTOzbRiuliQ15auLZHr+VhlBvu1iumk5Aw1CgrHc+zacriqkp83+fRowfsH+wxHE9YryK63Q6+oxFHIbZhs5lO0TyX/d4+9VqTiIosjUlXC5bRijLTcDyXVbxhOLxhuZyr9VqrtdjrH9JwXcarKWenF6xkv6xKKs0gMXPcNMG0augW2LJG8kitI8dxCJMUzdCh0EEr0aQWVurxU1QlGLqqF/L8KEpVK03TVLUjKwo0KZyAUeqkeoLpWtiazSYqqPda/Omf/IB+12d8M+K3X39FGGc0m20Oej3KPGF/f4fje0cYZo2rmxtm41uurq8ZXc5ZrEIMz2LPaeG4Ps5hk9pehzwqiCZzNssZ8SZitYhIkg2u3eb4Xp/jezs0mwGtdsBisWK1qJhFC6KwUvcrz9bs7tSp1Ro4to/t2SSbiE20wDQqbNdhOl+TJiWeY5FnCbauEdTrLNYz8mqD62z7e7ouCdw2bd+kkN7u5eR5RhGv2KzGVJqOVbewLIMsWtNr+wReCVpM4NUwKp88tVgmJkkcUmu0KXDYrBOMqmQTRyzjhB13zcF+gzKLWa4L3No+XuCTrpdM74aU2YbMtdntCA6pYVg7VKXJMkkgusazTDaJie1a6hqjSKOwPLJio3p0RpvVSiNLbQwTsnyCrifYmonv1Kh1TDy5lhLCJOf52TWvL24wNB3f1DE8n6N9l72ewXyx5mZYECU+81lIVRQ0fYfD4zZ+YLFalHz3/JLZIsLzPIo0Jyw0bKei7uvkaUqUFURpQa3m0/Bs0iInXGeq5mhYqpdVeabWX54LPirVmpVGXlChm4KXDMq8wsIkLTaYpkWRbzGA6VgKx8nrlJXgNestvhJUUpKlOUWWY1omlm6gNQ46lWWZarFLAU0SAXM2pm6ohUBWoZmG2kR/BIC2Lc22IstTTMvdgrEiVxuq1+lyeDiAKmETzQkcg9k85vpmTpILqttegGXYrNcbiiLDMCwQ2FQV6IaAvO1GrUoN3ZA6ZavPl6S5KubyPlvACqX8WeBOJTerUsXk0buP2T86JCtytSBbjsXV5R3T1YanD++ponN6cUlvp0GnXmceRlxc3bCejQmXK5abDMN0ePjwPr29fSajKaPhFT/+0cfUgwa//8NnjEYjskRH0zMMXVfgS266/CeFR4AgekWh6ep6LE0WQKaAsipAeonlWrSCDpPlhLws1MOpOx67uw1G0wlpaVClBXJp8r9KQF9VqM8mjUgKlmmbVBTq/XTTVg+/ynOKMlPfa2o+jmuqpifFseYE7A92aPcCkjJlv1/D93MWyZj5Zkqv2abVOMCxG5SbJYuspBns4dgBSTYnTjckmc5kEnJ3d8t8dIVVBbhdi37fIck1bu5C7u8cESUpF+dXLJcrok2GZbg4Xsk77/q0OwXzyYpvv6vY8fp8+N77tHY8LN+iSjQceeZ6qUDNm9cX1Go1uZ1cXt5yeTXF0B3SKEZ3ZR1sQaAQlT+uFQHg8lyarsMqXrNYZySprK8K15ZnlbE3aPK///1POT6+x5v5Lb//6p/YreUkkcZvPxvS9j1+9osWhmUym9ZZrAoKeSaFSxzPWUzkPqe8+/4Bj9894s3pFf/916+JIpO93R3GoyvGt5H0F7K0oubb/PSHj/nRJ4+oNJiMExbLMa+uJry+GvHjjz/m6f0T1rMFv/vqc24XY45ODvEwODsdcvyoxp///DH12iGrcEmevKIlW9cP+PQPQ774YoRr1bh30mdvr4ehdTg7O+P89pa9dp0nBwcsFxtOL64p0ah3WoRpBVrKbr+r1v7V2bUC97VGjcHJAUeDfbq9Nru9HSbjIReXr3jx8pTReIHfsPjVJx/R7tqsozlvrsdg+3R3u6oAZlGOVTosxgtGd3PqzTYNP6CIU66mE0KtoFzl6tmlikTaXN+MVINvtltkWcJ6vcY3TRwplmlK06uz3sRM5gsCV4BOhWUbai+oxpXkqoE0m3WCmsd8NGE0nbEJYzabWNWf3d1dOp0GURSxXC4pigrX97Dcbc1LNhlFHtOouxwc1Kk0jcVK1rAATU/VLvlZISFuYGJhMbydgWHz6PEDeq2a2r+vr66w/Ro/fPQhlWWhmwb7zRqT9ZjPX36rAOxht6H26Xg8pSwMlmHJ7d2UKA6xbZ0PHh2wKTVO31zR2N3jRz/9Ce1GncvRNZffn+IZoaqj1zd3WKZHEDTJM43VMqTMS7yuz89/+FMeHB5TVCmLbMlwdI1j2Dw8vE9MyGh4y3w24epypPaI3J9mw0PXElbrnJvrKcPhSq1j17OxHY2D/T2CIKDpODQ7Qo4yrm6mUJm02jWaLSF+K447DQrTwmm2CTcpeVbRqtVxdZ3zq0vCfINje8L+qcqc8fhOAcBef8BOf4+aXuPN7QVffvo7Rdyk1hlCsGsaD+4d0m53WYUR55dDtMpkMVuRpQWWYxMXCVa17TeF9CdFjLcAR8NQwkGllegCBMsKTd/2FgUKte1akN+rmit9S34A6A56/PRPP6becDi/m3L24pQqKTg6OiIpYmpNl+OTfRwTrichtxczFotQgdv1MqTb8ngw2CXPYD6LGK1X6I6DpUnvy4iSDXFYKBC2KdYcHh3w8PEee4NdHKup+mWep7x+fc709hbNsFSNunf/QPUXIc9JlmG5Go5u0Wi4NBoBYRRxdTPibjim02oxlz24SdCFbJBR8008V4izpvbQ3t4eaVIxXoxJ0hWPH+zj6CWL+YSSgoxSgYzdnkvN0fBciziaEyUJgXtEtKoxSjIaFXiCISyX4TIiigtWi7WqM4OWRrNu0mo6FMhzq2PaUjs2TO4uiLUCw9UZNG3KWPptC90JeHE7hGKlyMZyEdMMbAJHHq+HVWuxiEIlFEFNAbPNMlP1I0rm+IGB5Xi4rodtNzDIEDVHyN90MWY8uyMJc9JIiL7J8XGLIKiYzde8OZuS5S5VXuGZJp1+wMGgRVAzmc4jXn8/ItxsxSsRuHQ3ZL8dIBDrbp6yDEWoMdHJ8RsBrmOyWsYsljFZiurjSlQyLMq0RNOFnMi6FeKioVma6ncCAEVw0vSCMjfRdKlhFaZVkSSa2mdq3Ze62jOC17Z9striEFPHcWy05qBTyT9oVFtwIiBGAEolG0UYEOTyZ23LkgzTptVqqRecL2aqYAjjEjDmC9McDOh1mzjCyiyNvW6dVZjz2y++5eJ2ohQs2XCOdO5CY5Os/pltqat8CwTVJq10moFPIIwgz1mvNmSlIF1hozmGaSrlT9cqBAZpsizLknq7gxnUiYuCg/2A3VqN69sRUZzyk48/xLFsbm7vFGqX61qFFZPJnMXojqrI2KQZrhfgex6pYZOGGXmy4M//7OcUqcb337/k/OYNumZtQXJZqQakioUUlaoiUShew7UE3Mo9rJRiKF9VkWI7OvuDXczKYzgbsYlSpZD89S9/Rq9j8fLsnC+eiWq2oiwypUYIgnd9C993iTcZVW6g29uCFmcZmi4MPVDqbZ6X6loopDjEWLZGmkCrUefkeJed3SY5CY22S5nNGU5l4YfcOz7k3r17NGsdiAoW4YZ6rbV9MnrB9e2Ms7MZt7d3lMWKj5+c0Gl1WKRD8iLk5nbNYPAeJ/0DTi9e8+vff8NisqTb6yCrTDdSursmQd3g5mrJYlgqUL6/v0euGyyjWC1qKUSiKAuLEzDx9NED8ijhq69fqtekMNGzjGUaqeLt1wK14OUeiR6MVvDkyWPVoF69ec351RjHqaOJKJClGGbFyb0Bv/rVOzjeLl9+8zWeP+ej92rc3iz4f//xBswaP/yRTalV+M4Dpewq5TXzlIohats6TXFtH9fTuDxbc3MzYzYfsVkJK0tJYlGEt/un1XT58P0TPvnkPaKo4PvTEbeThboui5JmK2Cn32c8WfHy1fcslnMsx8G1PNrtgl/91RF7gxOyqImhiSIvKsua8XTCm7MJy3WEaTsYmku3f0gSebz69o0iLQfdOuvVkslyg3Qe2zHYFIZqJllVYgcelTThJKdMMjZZQtBs8YMP73N8fKxYoygJVzevVeGez6c4Lvz8kxNaAUpZ+OrllPFKQIKHHdhovs+Rv6OK0enpJYaoeY4UXZsojFlMF4zmCW4grFXtXrK0ZLlcEyVStERp3qAXOb7v0Ou0eProIVmh8fuvvlQFsBGYOLaDX6uzXG+UeiP7z7Yt9YzjecLt7a1SFrN8q/zs7vVxXJfVesFsPKKUYk1JlCVbMKnpeHbFg3t9HrzTQDc8vv32jOldiGs1FVAVhb3ZqbHbb7OcL1nMV1i2z07vkDKX+zEmNxI2QrqMgNI06R8M2Gl4zDcLXl2c4ukWB71dVTtW6w1JFJO+VcLSIqW3u8MP3n3MOsl48/05s82GeqtNzfO5nU6wNIODXoPVMuLqekins6vurTybOAkpBAC5DvcOH/LgwSPcwGW5njOfz2k3d9jrHJKbG4a3l6RxKLeGcLUmSVIMuaeNOr4Bw9s53z1/jVRZIZJBzWUw2FPvlZah2q+i6AyvVvh2k26rqe6LfIZea5+4zJlFm20/SQs8x8XwLUaTiRIRyqygWW9JO1PrLFfkVcP3a2RxxZevnnPx8nuSMsFvGDw93GN/r8eTD55gFRZnVzd89/ycxXzDar5WDU7UKhEAbM9VjU+avyLlqq+VmJq4KAJ7to6BAn2CH96KC/Kr9EFRSaQRK2WQnG6vxa9+8SfsD7rkVcbV3ZRnXz1jvUrY3Ruon0nSkMeP7rPTbvDm6oLnX71R61n2l+ba/PLnP+JBp8XVcsaXXz1nMl0p1bVdd5mvFsRloYChXhikaUx/0OX9jx6pnrQJK0xD9kuuCLi1yai1mvT6HXR7ew1lIZ9dVOyIer2v+nGjUWOxWPD96/N/7luT8Yj5MCLXQmqtikbHpixiPMvmwdFD2vUW07RkODyl02jyzqM9yiLh1ctTdFPUKF+pcv1dk1pQUGY50/mGSnPxvWNWS4tXd+f0TYO9ZkBcwM0q4W4WkkbifuR0HAE7FUfHHSw3w3RsPLel9mAaLVluJhheiZEuqbltHKvFZLXm++sRRZphOKXCLEYVE5gVtaBN0Omhi8KZZqSJhlGJEgrreUiUJuRGSSligR+oWhpFU9I0wtJLGjXBQTHjuzW3NxnLWUxNCpyhsw5jwk2Jrbu4nijECYIxDw56dLstVbdev74h3OikGxHHdO4f6/T3a2o9v369YjaHtEqxrEKRYdPWCKOM9TonTkoFQql0DCEgIpgJAJOWJgBQOXr6Vr1WoFApYAo4er5JuyMcVGOzRoFAqampKINviYwpADCvFNES8ur5Llprv1cp6VDTFNOXhS8SdZxsmfkWGm6Ry/8IAIUlLFcLxTZlw8oGEdbd6bTxPYe9fpf+To9G3WK+Tvjtb7/g7OpWbUJNurAgVHnIebIFgNVWhdwCzVR9DimMNddVVoZs4DCUAr9lYQqkUmKx3bxCzqRBy+sL+zN02SQ6jZ7YDx3GkyXz5Zq//PlPabfb3E1nFGlIhsl8HbGYzamZurJCSk2sbZM0SVinMdPRnMFhlwcn91gtcs7O35CkS8W8NM3cLlZBV2IZiDwrD0oYj3xlW5Yp8q3in8LyqPAsnadPHivE/vr1NTfXY/71X/9L/uf/6ZcUZcKz52/43RffcHk5ZRMulIUt6kWj49FsuWRxRhqK5B0pEC73Q5q6sHIBmkVWqQ0mRVd3Vuoe5qlBvSGqRpfBXodWx2OxmRDGa6W2ZklKw4f+XhvTaSi2tR6L5Vyqe5bmOpfXE66ubkjiJcdHe3zy7iP1bG4nV3z5zZd0evf58Y/+Etd2+ebZ5/yn//Jr8iTFtnQFNgzDpNtrqDVzcTHHNz2ePhkQblaKHYWbDZgZdhBQ5B4HnYAf//gDHh8fspyH/P6Lr3h9ea4AsbD7+TxntlixiRNcR+y+irzIcF2Tjz7+ELMsOL++UaqV43jq+Zj61i4UVeno6YAy1MmmMz75sEFzkHI3yfjtpzOGi4Kn79YopUkYDXZ2W/T3Oph4tJqB2huXN7dslhWep54+SRZzcXHBm5cLJWPHsVhWAhdyZQUcHe0oZXkyj3j58gLPctnbDbh/1GI9n7New2IlzF+ed6mUKLcWcHig8f77bTo7jwicPlWWMpubSgls+Wvmt5cKmC2ziJAccVRXU5/FMqTV2VNEajq+wUwz/uKDj9R9+u2b16zyhIWAsWWEbbk0PBdbAEkYsrO7x/sfDOj3+8TJhsnkTinLWZJzd3PN4WGPJw+hXoObyZJvX6yYrh1My0OzdEy3xn7QIskLbi+GCijZTkCj2URLSjbDGVPZw7aB4zmqKMmezdOC6+trVR+qSiePN5ieweCwz/2DIxWLuLges9Ps4vlSfyo0Q5yGNbbrsVqtmI5HLJYzmk6LRMUmBLPpVPpW3RDFZL1ekkYb0Bw2UUScxUoJFMVeQ1TRBo+f7CO44fzshsndAtcO1H2S9fvg0X11v4SYCmBL84J4o7FYFCzDJbWOjW85JOsFZmDR7HawK4PpckmUpTiajut2KcWK0URhinGMVCkSsjZFMT083lf1cXh6pWIrlu2otfv91ZVazwf9XcpC5+LiGj9oomsmo6koeSHi7BhSC0yXveMjDg92cY2C4dWFajbt/hFarjEcDZVlubPTZD2fcHVxzXi6or034P5+TcQ5vvryObe3QxqtBsfHA1VPNpsNV+EdhrO1UYtNxTtHD+m32wS+x2q55vx2qZrUMt7g+B6BphMlMYWtKwKVhBu1dwVcZkWl1prEM/RcojAh82jJN18/x8nluTm898F9/uyTDylNKB2bplHn1dkZz1+dqv6wnq2YjWeq7omjUjmGUl7l96ouK7VPbkqlXBQBAluVb6uQ/FEBlN/Ll8SIVPZAMwirSKls//7f/S31ekAYR5yfXvDsu+eKtGm6o+Ii0qOFsO52msTRmpfPnpOXEZtwQ1xY/NVf/RXtwON2teC3v/1UAYeDvT71usNsumI4XChCb2i5UpIkLvXeRx/i+uKaLWk0A0yjwJDIS+iSZAWHJwNlzdtWyWR0p0C8xAF2Dg6U+iRNX6Idk8mMONn29auLS04vrvA9mweP9qnVhKquqdV9PLdBu9VXYHG9GHPYP1Cg73J4w8vvzwgCD8/02G+3ODqo0WhK1GTGcFRR6TuYTlP15NOra0VSD3dbzJaiKJdqf0ZZRCbAey0OoE5/p4lupgpD7O7uY2ATrhY0XHADiKKZcqECt8bFxTm3o6VSzko9U3tayJ5ZlkqcOjw5VhGbZLkkTgXbWJSZwWKRUGo+66RgtJyz3KxJU58sWSuHrV6z2Os7BH7O6G7J9VlIstEoRSW2ZH3mGJqpVDTP9bYKaLpht9tXzqeQoNPzazZhpmIAnZ7D0cBjcK+ngNvV6YaL61DFvep1m0BUaEuczYIwEhIlKmVJVQoAlHWpqVicNJCtyyk4Z+vIitMn9Uw2p1xrs+Eody3LchKJReXStQvl1inpXoHFLfmRL9OUCJ+JFvS7laF8ZY12e6v0LNZrYkHoRYUpSpuxLVC5YteaUvzk70SGlu9RjEoYt2Vts2iWpcBSt9vFq7lMp3Ouzi+YzaTBrTDfvp7aYML61Ad7W6AFKokVrLPNFerlWwm/oMhKxW5UEzdNMgGPaabyCKIEFpIR1Csavk+r7rPTbtHcr1HmOVe3M9aLhB++9xSvVudmNGElINCUTbuhKja4RqWuJ0rldSyyOGa9Dtnd26V/2FWW7pvTOyZ3Y1UYtMogKSNVDEUS/mOBkYel8iRKWNfJkkQVG2ksChNmCd29DicnB1RGzvhmQsN3+Lt/+zfs7hyyDgtevXnO6fkz7m4zppMJ08kMNIu9wy73HuygVTnXl7fMZgvClUjxJiJMCPBRO08xQWFZFpYb4Yi1WprqOe/sdnj66ISdfp1VNFNWZOC7eO6G2fSSsjCpNfq4tTbrKGcy2lDz+wq4h9GKyeya/Z0O7WaLQd9nsU749Dd/YDhe8s47P+Cdxx+q5/Htd1/x8stv2KxDNE2gtoVt1QkaPrafK0s/S00a7YZSRbsNj7YAldmc8TLhbrFRVtPf/PXP6XaaXN6M+fQ3v8N2ZbO6Kp96dzXm+uqO0WSp/iw5MllVYgcPBgMcp1KsdyVWYt1XmYqtBVwpZSqTbZxm7HsuT95pU7ZzLq5C7k4TtQ6cYCulW7aNV7d5+PAxOztdBvttsljj8y++wNQtBgcNpSinKXz95Tnnb24oWaEVLmm+XcOilASBq7I4UZyxiXN6fsL7PzhS+Z6bm5D//J+/w9CaHB71qbQljZ0mrbqJ4xt093xOdvfZ23vKbDVjPBxiO9B2Nmxuxlydj1mmBaN4w1qXrInHZhaSVB6e1qCplfzg4R4nOycKZH5x+T0X0xtVsIa3U2UJdHoBriexhZInj5/ywQ8eYBsWs/mYdbyg2eoSrQu+/+4FzcBj0LdJ9ClXs1s2oYGuddV9s42ATm0XR4BxUjAeys8nbMSGl+xKljGczTAqcQ58vEAAdakUljyJ0VQkIlVAOVlvqHfq9PptBWRv7+4w7ICD/qEC50JAVqHUrEyRV991FaFLkkjVKtmLEm2RzJMUYiFJ0nTmy4UqtJKhESKVZ7HKv6apphR8y67Y6XYUAZpMRipnGHi+AoRSHwYHR0qNE0cijJaSDGU6XnB3t1RxmXrDU+8deOA1bDZxymqWKjvc8xy67Rq647FYp8rmMaqCg36DQ7H6vDqlZrK30yOo+9y9uWCxWtJot1QjeDO8JhSQ3m4RRSHhZo3n+ypucTdcKmIue0EUQAGIYqn3Bz3VJG6uzlQWa3/nmCSaczmc4Nfb3Ds+xqTg9uZcrdXD4yPeefRYAZSvvvyGN2/eKFVyf39fxVfk76+uRspJEA7v2xYPjg5UbbDdGotVytX5G8ZXQ/ry2kHA7G7CZD5j0B/QMBx03+T6+oa70UQRkb39Ac1mU9mhySZkFc+5OL1R6q3d8fhf/u2/4ZMnj5ksFgocBTWH71694bMvviEMYxWfCOcb1SeEeOiWKCpCyqWfGFvVoypVHkt6XCaZ7Ldg74/qX1mU6ILipFZrOW7pqJqakPHuB4/5s5//lFqnxcVoxOXZpcrtVRtRcHJmEpEh470nD3l8csDodqbqd7qeqvWYxHD08B30ps/k4o6rN6cK7PX2uliWxny8ZDFeqc9aEEFhK3LfH+wrt8bxK+UcWbrDbLZiORfwXHBwdMD9+yc4NtwNbymKklq9rTLx4giF66XaA/PFSlmTYoHL57oanilS8+jhO3R7oqLfYbkVXs2j0WiwU2sThYlS4pO05PT6UmXFu/UWVlXy6GGXdseXZCeLRcnVbUoYO8o9yMqEbLohr0aYTsV6beAbLhYxd/NbYtnxhafWsZBAye+6tqbiA5JjtMwarZqHrqc4jkWRxBhVxmI55fp2SFrYKl8uoXCpr77t0u602HiCJo4AACAASURBVN3rqqjCajJVqqTUgKw0mMwzwshksaq4Ho64m4yVACVZOsc2qdUdBTbl+kS0iFcxWlZTeVy/puN7puplq3VGWohrYEOxphF0aQRNMhVhGCtbnSql27Fp7bZ4+vAI04LhfM3r0xHhdKOEK5VbzkFmMGR9i1onf1aYSgiKAD4VbXsrHGmKhyjyKs9PwJ70sp09j2bTYj3fMBlvlGDouBZZkbJebG1lcUukL0qMSgCzPC/T1NAa/V6lsnRIONpVQE8WinwIYZ6CFJXi9jbfVqkGu/1Swl1RblU3y1EBRWGnwsZbrY4CiypjgYZrCzAplG1c5gLathtS3kNsH5E+5fv/aAELa5RNKIhXvZe+9bwLyXfYFoHrEceRClGqvCCm+kBiB7uOwd5um6fvPman22I0mXJ6ccdmFdMJHGWVjlehUlGcusiwFvPpTFljsfjupk2eJ+z1AjyjrqT/e+88Uozl22fPuTy7wjddZSXqdqoC4/LZTcNW4FblMAydXq+HW9cIVzE313eksVizhWruH338VMm2UQ5WVfH+o0fs7PRZRKKCJUq+Xy+GvLkcMby5ZTQU+7yi02tydH+XetNmNrnj/Oqc5UxnvdDVoIbcU1EGZPEURYpjGvg1AbS5akZpJtlBm/ffe4d7R2JjxNwNF6p4S1N6fXvFfDbj/sGAXrtL4mi8+PqGJBKTPSevchzToVH36PV8avWQm/GSV9/dMJklvPP0XQZ7ByyiiOvrc5ZXM9arEe22TafZYjnPVW6n0DZMpiPi0MLyXZ4+fsSffvIRvUaghj3+8dPPuJtGtJpdPnzvAf29Ll8//57Xr1+z32sp0B2mOsQJl1c3LNahCgEIczctQ3Rh/MAlXEeswxTDNXEcU6lb8m9VWRKuxG6SXGBBL6gpWX5RJIQrMEWCl/VbJkpVkvyUMC9hxp1Ok/ffe8R0tObm9lsePRKlu0OFqCLw6tVr5rMRntVgGS5IYslyCEESBXar0MoeK6uU3T2fX/3iA5p1g2+eXfPpZ5dkmUWtZlLzSvaO9hgcNajJz1Up/fYBe7175CyYTC7Y7buUac7Ft2csb0eQ6lh+h7t8yvVqAgLuNhr2JuDvfvwnBIHGVVjx2Xc3jETRq0oFgpaLKbqZcXjSU42m22nx4dP3GAyOFQOdTG5IZNCjMNVA1/X5GfF6hZa7DMMbUiOlEbShEBW05P7xfU52D1Wm6c3lubLKx6M5sYTAsZQCPwlX6JkEoutqTQr7H+z3CHwH29zmaK8mE8bXtyoD+vDRCc3A5fJ2yKaoaNa7SsGTQl6WBYvFUtUhGTao+T6z2YQwSjA0cQZSlVOWZtDrCahD5XjjNFMRBsniCG3ebFKmi1jllcVGE4AqLFzyeK6rq/hIVRoqx9Rq7dHqisKYoukpdU8nixeqBopKGi4XJJWlBmok5izrQAa+VouNUvElO2QZDtPZijBKla0s6nt3p6NsZ3EiakGgAKCA4NvRHe1Gk3sHB8xDGQp6Q2VsB8LSXGzPnPlszd1wRrhK1SCAU7OopMYYNo1uk7gQUrsmsH1qVqAUn9uRZJB1DNOi027Qafo4tk6/v8Px/UcKHH/37FsFAKWu7O7tK5A2HI2IJrFqwLWGz2B/h34vwLFLBdxvxxGT8S373T6P7z+mtCxOz894fX7Gg+MTRWYm8Zrp3ZhwvuLmZsQ6Tml22qQSe8lTsiQm20guN6F3sMP/8b/+PXXf43I5o9/dww8cvvjiW/7h//5PioQHMgxWFqzDJW4g+WeX9TpWaqQCCYGjmn2eicK4UbEJqSXi4qgeJxbZWzVQgFUhHVMZYDK5qHHv8T3eeeeRUm1PLy8w8oh+VwY/ChUrWkSJGAG8/+5jBrs9bmczXnx3hp6mSolr+jWaO002ZsHw2wvGI1GpCgzPU2BtPZ+hp5Wy+CSjLf2/26vx5L37yoVyZCgj19U6urm8ZblYY7gl7zx9SK+7B5rN+aVkfCt29ve4t99mOhmxCVfKIRARRwCg7BNRs24ub8jLknuPHkgii9OLc3zXJPAtTo761OqeGkJ8c/pKAVyxPltNAz3JeXC0Q7cnQ5AWq9BitfK4HorTNqFWD9A1h9VySlUuWIQzwrDi6OCYhl8SbmaU2Nj2HpPZlMV8qRw3x0w5OGjT7fXJcxfP7+CaOrezMaYZQ74gFY8zzbmZhMS5jd80sLSKplunVrexamLR+ozuhjgC7mo1kqwizizWG5OryzmvXp4rkFwagsAkRqZh2gZZJVGrHMfQMcpMrQnPsem1a+pziOq9kUEK3VG/CngVpVUy64JUZK9Ijy2LAsc21JDX/l5XOaFxIb0oYTHeMLubKeCZ5RqGbW6HaYpS5ealz6sBWYkjvLV/lahkmxjirEjeuUAp3r4MWB16NOoO83HE+C5UTqDt6SRJxmJWqEEgpfpJD9IthcnEaTUdA22nv1sVYptJI7RkwnaLEuXCbcmvuaL0ZeRZpliVbARpjAqUSWEtUgXMtopXpSwiCYbato+m27jymqY05i2KFXtOwJ1sUvmSoK4wapHoFUKV73sLOPVSpzAllCuTwduwv/jikj0JPIcwXFPq2/C3MDxBxXJhcgGtVoP33ntXSevT+YyvvntFlWQM2j6VWTELN8gjc31H2WWLWUi0irAEWJYpzYbLL376Ef3+Pl9997WagpMBh9n8Vk1uzscLdro1PvzBe7x6fcbp2RUaMpRhYZqGKjIyDHN80lEAUbIet3cTWvUW//bv/oaPPnjM3fCSM1H/ghrHB5K7a7KJN6zWYmFIGL3gzfClykLOJlNevHihFseJ2Av9JmE05vbuisltyXKSqaLdaTeh2jYVURqDhlgJMqQimYSK5UpsSYMH9w95/+kJtSZMF7cYRUWRBrwejsiqIU/vH/DowSesIri9mnJ5dq5UEZnE0zRPhcSPj+u4fsTVeMzoPGS+yrl/74idRovxesVqOcOUDRToDA4dNuGc1TRnv/+ATqunrJ3r6wV24PDJxz/kk49+jMwk/Obrz/jNp7/jYPcA19CYzEM2ecn1teTIStW8pGgmMghTbSeeJDhteZKkEwk95t0njxSgGF2PObsck4l0rm/JyIOTgbJwr8+HXI4W2G5O0wto1xsErR7rTcZ3332DpkteTaIQW4tSVBGx4mUT1QJP5WXee9dl90AiCjIhukuSl+TlnCxOmN5onN+cU0oO07RVY5D1IftFsl5lHnLv3jHvfXyM33B48fVr7i4XKhvbPehQ22ngVCWtwxa+Z6hi3ek8YNBrEbghuW7S7cgE5pCvP3+OEcW8f3SAZxncLq65nq3JWXORFpSRxr//0V8QGB6ffn3KP/yX37DJSloNn4PDHpYj05Mxxyd9lbm0nID+3gHtZg9d2K5Y21fnCnQvFxHj0TV5HDG+DYlLqLV7au+ulktcy+XjH77HwWCHdBUz2cyJypzJ1Yiby7GyFEVRSRdr5pI3U4SxRaPh09/rKXtJ9rOo7/NwzPh6rPIvP/zkI6UI3IzGXA7H6NhsVjIlKzbSNjIi2VfJA0otWa5WTIZjVVxdRwiOq75HFEexyMaTiWqCEm8Q20tOLVgs1urUAnEVDAM1jCFgQQ1cWSp+o+qXfD4hnYHfINNznrzzgIOdHuPhBTd3Z9iWmtVnvq7YJJECFa5TU2qcWEmeK5OLBmTG2wloaQQadmBQyakLaaUaqNcI6O/vKeAwmc0J3IB3H9wnjOe8efGMZRpiW75aY+PRQsUk0mRbr+U9/ZoMhukKpEoEQ6ZL1T3yXQWG00Jns16qfKgAod7OjiIpjmUqkNfe7VAVOdPpWKkf5+eXRHGiFBoh39kmpdEKGBz0FYm7v79LWW746tkznr06J8Pi/afvs9PoqGd+Mx2yXC9x5QbpFVFWstvqUEQJp6/OePbiNWlZYTkC0lLMQiPVpSFm9Ad7/Opf/BzLMLldTHk4OKHh1fnim2/5j//pH7l/75B3H98nFLARram3mors39zccXs12WYbZajQ2SooSZIrW9aWMLyMluQy+b3tuKrXlCWWnDAhuV8RI8oSL/DYOxgo9WWzWDHYadLc7RBmCbPFkrurCZ16i8PjQxqdGlm+IVrlSjjwA5s/+dlPaLc85RZMru/4j//1U7VGS6kJotiKixYnWJLfqirqbsBPfvYun3zygYpGSZ2TZz28k7zxjRIKuj2fo+N9DN1nsy5ZhCtmq7ka8no4OKJZbzC8vWazWSulXBRwOWUiXG04vZzQbgbUa54aiJrK1LZuKFK+u7fHXr+pokECiiTcaho5tpli66WKEXkNUa8lT+uSpA2QGhndEq/GlInGaF5ilLkC8tKHZWK82RAF3sJwPJV/Fks6FHCarug0TA73uzQ7+2SFxyo1ycOQC5lUj8/o1Ar22zus7iZ88/KWzGjhN2RQsYaRa7RaLl7LVTGDaC2gF5UPF0UaQ0hhynfPzri+miiiKPVc7otubsFRVmaYeompnrcochuankOnUVMDqeJaic0v9Ury6Tdi/b919grBbDLEKnhH/k6iA4BXM+h1G4q8Or7LcDbl6s2QaqWBLSq2i+MaClxKHjDLNAUGpVtVklt+ux5lwleIpIhMQkpkoKjUNdotIYo2eYqKhkluUAl5qWAISKNI9T0VvVMoTR0kQlAP0Fq7vUr8bWEMUmTVv6kx4+1xMIW5nYRSXwLIRJpUQO1tdkKXSVNTbR6J4Msk0DaHBbrlUrc0wiQiylOVxZAN6VoOrmGyFo9ekwW0lT11zVDTVtvRfFFpNNTstsofbsO66obajpJ4xU6WY0BEEhUWU8mDs+T9t0pkr7fL4yd7rONIqVRmrtE0M0o1kBRgVoXKIyg5Vzb0eqaiiHFW0ay1+Fe//Ev273d5c/qCszcjpQ6c3GvSaXa4uVyqPNdgb5fPPv+a//rr36prNlxb2UvyUSXU/+jxE8UGzl6fcXN1y73jE/72b/+WbrfN2cUp352/VIV3f2/Aw5N71D2fJIqUvT2dzVhFI3JZpOsl5+enrDcFtcYubl2mCmPi1Ybr8zVZFPPe0z3uPxgwGa/55tmpsv6dhgA7nXZTY7kecjvMaNaOOTjss7/XoNm22eQzXCT8b3C3nOH4MuHocnD/zygig/Vqxmq1VEdNCLCMklxJzDJZJkdSvLk+ZX4byjgqJ4MdGrbH1XiqjhSQY00ePbxHWoxJkxl65fLo5H0Cr8mr56f8h9/+DkNzOB7cU1bwutD57589I18t+N/+5l/SrBX87tsh//D//DdsLWenKVOT2+Yum1OAinyJkiXStjRqISbvPXlKu9VgfPs9L14O0VxXKTrSPP7u3/wFvqvx/JsXfHN2w/vvbo+b6O20sRyf799c8uUfPmd2p1MFGq5T38YoNJmYEyXJUKD6ydMu776zg18XKmGT02C1KtRxFqIUraYxo+GdOjIgktF7extf8Bwfs8xUXsdtFWoaTBpxvEEdESRHd/zo43ep+R7Pr1+p7Jdd6zEaTdGyjEf392n1cgLXUZv8zdmcb7+55mDP4aN3DtitCenYqLD/s7MrQl3H0XUe9e/j6F1evr7iv/36N0SJQXdH5/7TPfxmQqel8fDkWB3/MF0WYAXUAgfPaKp6IMrb19+cs4pSfF+M3EodQSJFxrBkqjxWtoaWmQwOD+gddzGMnLbhomc5o+WK3z97ies3FHAPZwvSNOPBgweKtVZVhl93Re5nNFkp4B1Ymhoiuh6PObx3QrPmMby9YyzHnkRblU5+VmWAJBtjmErFl1zZerOh6cjQlDB0cztMlmYs1ys20njiFN/2Va7O9V1KXSIJMskvWF0U/e3g23IVqayvEA1h9QLG0WQwq6SmNWnsNbn34AFtr8v1zSWvr7/l4KhD4Ej+z2Qsx0uFMpWIyP2qjjlOwGqTsgjFiShxdMl6VRS6VGLIkkIdC3Jyb48f/eTHkFQqqyzZ5MC3SZ1YWbXLYby1ioTA5bm6RioZQKtoN2to1jYfLFP4Yt3PphuotjVaN3ViEbbygvV0rmquW6vjN2VPFXTaAa5fVxPzAgglO3t3N+H1mzNVryUBr0BRzVTX/4uf/px37z8gDud8+vmnfPPyJZauY9cbtOpdRRyWm4hAhkAkw21p6iihQW+HIkn5w2df8u2LN0qVRSxfmcoVVcTVFEHVi4pGr6OmN4fzOfeO7iml6vmLl6p5PnnnIe89eUCaRCrDWGLSaojlPebmStZpovqIYUsUxVOZTVGGVX95q/ypjLa2dRLkHokSlwrB0DWcctubUiEbjuTKcmqNHZV3lzUoJH02X6jX7ey0ef/Dpzzs7jCfznl19VplBp98+EN+/pMf0jNKXl6+4de//Yx8NSMNEwVowkKnUXPVBLpkuO4/fMqjx0f02j31OZN0re799e2E0eQax61xcjxQR/+kG+lhoZrIj4tMzUvXa5LF38E2DaLNWgFjUalUz81KLm8u1XqQ6fHpYqpcJTmixHNriFaze9BXCqRne2hahG2Uyg62gwLPr6nY1GIO9eYxfr1Dnq2ouzF2ueDq9XfMigIfT9XidTii1HIatT7rqCQ1dTxdBixqhJuIKLzl+EAU6B55WWMT61zHEdFoxmgyxreHfPB0h8PdE2bjFf/07DXhtMLwZCBOQ8stjo5EQfeVc6NlEXfhlrSLOip5xvFkzZvvr4nTrf3qEjCPZmiORZZUbJZzTC1WuKMiQMCCZxc0aiW7gzZhlrFaJbiaT7KMmce5Iol6aVGUpqpfrl8o1yCLZVLapuZWNGoerd4OlZaSZSHj6yWzkZwSkqlcfuCZKsqihjZwFBCU7LJM8staVDEkR/xfcad0JSLE64j07RF5otp6rkFVpgo75LnE8UyKZHsEkvQjwURxnChCIzhMTnrQGvs7lfxjkSZbb/h/mGRV9q6cP6eObTFVsRWlUI5pEIQr2QkFDaWYyBSxIZNbvrLKJF/xx6lJsXdlg0oRlovZZvtMokhyOSLN10ET6TXGFGs1fzuVVWgK1P3zhpTznGQiU51zpSv/P49lomV7cWpwxLGVpy6fT77PDWr0WgGVnBGVRYp1yvvvdiRPVKPtZKRxRlwYrHJNKVdi7cpkzcHhQzr9hhp9323UmIwXJIWmpPXVZqayUrrm8/VXz/mnX//uLUAt2O23VP5xOByRGjpu4REtFqzjFa3uDh/9+CPqgc/py0suhhfs7Ozw8cdPGOz16LbaeI7OeHJHWXkYtpznE3Nze8t0NMKVibvKZLTMVaA6TGLK5ZJup8Hg4RGDnQZ38zn/7Q9fcuL1VI5jXawJvJTZeML5xZL3hJHvyt+nFJWcd5RTq4vqITL+ijQZsYldens/JLAkQySNVbiD2FdLpuMNFze3GGK1tzpqiu30fMb+8QGHewF2nnNzc8vucYfdwxYWddWc/FpOnC62x8zoTV5895L//E9fs4pi9aw6vkzXrrmbT6nVdvmrX/5r7g98nr044//8D//IarHAlUJs26yiklyToypyNCNRNq5RWSqsW5LhN9rUmj3urof0A0vlO4bLOY8eHvPLn/6Q2XzJ71+cUSflX/zoZ5iBwTRfM1tu+OLLc/7wu+dYUYGKFZoVlekqAiMMuEocVdCe/qBFt9FRx408OLpPzbN59uqSf/z9VwrsNVwPF5278ZjpfK6asKHbKs8oIK/I13iujBtoylr3LIvFuiCo9fnFn/+Mfqfid9/+msurO9AbrMKUKFzR7/scDmq4rgCwBc8+v1Jg7v2f9Dg4qPHk6F0Gu2LR3fJ//eOXpMlGHZMgZ9159SaLeczNxYrRdUit6dHsp/i1iL1Oh4fHH2FaO6yjjfp8cqxCs9VTypIoeAIClxKVKDJ1RNF8OCWUY1OKgsHgkMFALNGI8aRSE5i7nS71RoMozXj+XAYJbnEtW00VpnGizoXs7fWwPF8pEmahb3Nt4Yp1tMSqlcRRwXSyot3ZVQDtzemFOjtL1mVZbm0tpdCZpgJuihDIOVhUKtdkm3I+BEpZDJONmj6Vqc0gaFCJXZtvj29SYWoZ7tE0dWyM1CKpFXKawHI1UUNHmjxRmfzrN7CkQAeeWnO2W8fUAxXDWIUj9g521VCGVq2YzWbMRgnRJiWova1fpammqtcrySWlimCEaaxqWL1ep8wkorDmoz/9gKPeIS2vQa7l6mxOiZFs4jXz9ZjFLKWIUU1ZiEiz11DFvh0E7HfbylINRcUsRJlBxRbkcyR5pGINrtVQ9rFMDkstkWuR+yiAT7JyjWZPneP2zv1j9jtNbqc3jOT0hxzCeUge5upss8HJIT//xU94+PAe8/mKz37/OVe3V+hpju2a7Oy2lZIquUHpB0cHAxrNGlie2hfr5Yavv/6au5sbdZpDmYkKZ26P0npL/h3LIYsyNckprpKoLTLhKZaWxGl2+wP8oMcmWVCUMUVuosskfpmrwL+ATCuvcEXKrTS1PtebJZVukCayBra9YWsB//9rSKbkZeDCyrdn0MpUs0zXiEqXVIWKI/W7fXUslThi8/mM+4/uq6xkvdkiSTNenZ5h2AZ/+rMf8xMZYok3LOZjbsYvyKffkq7n/O7rmPFS5+lTh+NjGWyQc10PwbhP0NwnXo8UkNuIWlYl26iWBr4VKAFDJsmX0VI5H3Lepjhei6RUE9lyZE2SbO3/aL1RrpL8/KWcITmZ0qrJuZku63ij1quccddtt+gNWuy0BwqASMY1lx5abdeIZGRvb8SabbHf31eAotNrUzOW2NUVt5NTTm9SduRouF4To1qRxfL8dRWNkNNFfL0pEImNUbFhSceVwak2803JeiNDmDlXF9+ySufs7AQ8PdyluzNgtCh49fINy/GULK2zkhhGUHIy2OVY1DbfVMMVF+OVOh0gaHaQYNB0csdiMWEZFWhWB1fzKHJN2cFy3YvZ7K2bKY6irj6jOGf9/QYH+x11IodEWaTmia1Mbqi6nMkcg+hrRkE9cFQUbbOWCWtLPTNHju4R0zuQXlogB5uupzIZLnUyUYNlYrUX1baeSY5aDevI0NLb4VKpDaLai4ItA55SP7MyVid9uE6l8IgMySb5diA1jjTM3Hl7VvF2mGW5lvqRstP12dvx0YJBt5KpKymAigltBcctEHwriQvQU+cCyoDG22NO1Dl0Yr/JOLjMtYrtaxn/DM4k5C1Wh3xIYYlqVFteR6xidS7TdmJX3TZNNuTWB1exfAXm5Lw1uWXb15ZQvzRgNflrCZA0FJPZjv9uBzBExpVconoQwjxFDfItxaZMQ46+EIm4QTtoYiYFjwcnvNNxmS+XZLbH5SYmLHPVKOUcoKvLMeP1ho8/fMLhwR5jYSKzWBUByyiVinQ1GvP5H75Ri8Kx5FgNePL0oWJRMi17djmhzHS0IlMHVUrWSSTpbeBUpygjOu0en/zoYwWibVMCnRLGXZHnJkeDOg4Gb/4/qt6ru5Esy9LcBhOACWhNEJROV+HhoTIrZVVlZfXUzEv/gvmD/TIvM/3S06tXV3WXyMjMkB4RrqhJkNDSzAAzwGCz9jF6Vg/XipUrI9xJArh277nn7P3tzjnuR5cwLd5U2OVQMXNniNYuSlYelVIJsFPI2jq69338+fV7fLT3HO16UYTx3LAGgz62wQbVRg0p8pPchfCSbCOFRs3CemMgWPH9H2MyiVAufQSdXaq0g3KpJvwidl173SE6910RnZ/sNjHzXJxddbBTbWFvpyqjXx4K7H6m/BXGizGsggrbSeHurovbW9r7NdwP5vCG1GGFcjN99vhYDuzhmEVFiEajhfZ+Gxfn1/jTl18D60hE6rJW5YamIowCpM0ER8BNnA+XZnCdKqLHK+QjfPasLSPem1sfLz76HI2qg+v7G/zrNz+gdlLA57tP0KjWMNuscHp1hz/84XvcXHZQoLmHgnDqw1JpkUhsI+ICbHkQ6ztp6EYG7f0Sfv1XHyNvNPD9qx/xX//lv0FNFfD4sI2UukV/OBZ+Ia351GU4to7dFkeemugUuf5TSoSsScOUj3XKwa9/83Mp2r87/SPev79HKlXAaEAt0wpZ20Sl7IjWajpa4eb6AvVmBU9eOtg/MPHpo1/gcOcId/fX+E//93/BxBuh3KTWNUSzZMuBMe7FuLvyoWZ5s3fhriawCzUctJ4ha+Sk+05Q78x3ZcQYeFsYMTc2DbejLm7uruHPZvBWyTh04RN98QxHh3VxoN52ZuDUu1Foy3PeHw5EQ0asBbsV1LLxMod0HqpuiD7JXXjYazbRqpdEAzkedbmjwqSTZJMSgPsqDPD9T69xfdeVojGcLuXfsfPF0TU3TME/hKHAYSu1ovx+RKxQaL7ZbmREGkUKHDMna4ljL+4lpmUIw457BwtASlPMjCXdW8+fi1kojgwYpopy0UKaxo2sgZRuYELjwVYRWLZN3R33qXQa1TJxKC5Gw4W4Wi2HYncDcahjFaykA8jCl9qzDzd9rmdutBxDs6NvlwooFWvIp03Ylgo3GElXeHg3hb+aiFRkRTGxLFPqVLPYbTSRyxgY+h7m/lTei6UbYjJ2MZ/4Ig+hftHRbOkUs0PJE4CwfuqPeGGvV8rSjVoGdL/uIJe14AULubCRpRrOllgsKVkJcHzyBH/1i8+QL2RxeXUjWKUw9AGPhbWCvYM9lCt5XF5eiumovXuMrFNCfzHEZDAQScRsRF3rGEs/EGc39XsxwwEAGUfzos8R9ipYImdbchAORhNZP3QxZ2wDs4UrTEWyBTkJIipE3tdUCkvPl3XBLjGoP09pqFg0HDhY+D6GA3rSk7CDhB1IButWgP48Y/SYEypdtHk8C2lUoWOTRSMnP/x7HD1yH89lHdTKFWkq0I1O2PpHz47xt3/9W2iGAc3M4uq+i413i5x+ByNyRUO8MXzoto+TdhvRLMJtLw1vU8N8TZAxDQEcrbEhI6kCot2cjulONzF3Z+hPBmIG4TTJny8wouZWi+VM4Wc6Hc3he4Fck/gau4MJVssZxUvZuAAAIABJREFU6rWCvL90CnM9UEe/s1NBlp1A2jbWG+i2Cm+5wqA/E7kSH99+71owagcHR6hWSqjkbRzWUjC1Ec67Vzi/GSFrZdEqF4RZmdZYJ7AhYMMPUkhtiKsBIjOSiRYvzYpegBu4SKsuNCwwHK9wer/Gcp1BNUdubQbeKgC2IVahC9flZDJALrdFOZ+TNawbJjQ9i97AFXNRNl/CculCiWcCT54s2AWrJHvXjJeiIDGChZQJEEeUNJ4K7BQjgOEYKFbyUn+E7krOIhbRoRLKJW65SnTdaT2FnVoR+awl4+176s8V7jcbmZwR0yUmV5ajkQpDTSGIqK0m21GXqZYYPVJm4uh96FDTvCb6dhbeaqJXZZFO+Z5pUAISikZ8E6vyrHPPXYcpbJd8HxkWwQlLcsnluVOr0nGvQsk2SvGHtjdFrqJ94Cw7UsQ9u5F5OG3HnIknsGcZ0a4Tu/tG9H00ICT6KhnT0rChJakY0SZ5AOXPbLZycPKLGw4LTQHGbjiWSEMlG1Bh+5I6MxXrzUpA08J3e7iVcZHGdHFxdxasJzVaccLM4YybIGQl0VLwZkaBfrFIiG8fU3eCcqkCK2MjExs4aO5h36ELb44lVCzojFotUSzmZVHc3vQQhEu0dmtotXdwez/C969ORZ+z16ggZ6l4d3WPt2/fyabLN5hjz6OjA3md/e5AHH8+W8Qc+xgqcpYpIvJKo4R8WZODaRNm8PTZM2SzqmgOWTgPx324Sw977QPsFKpY+TN8dfqVOP728yUYqRQ6szGmywh7jSNYRhrD1RBx7GPru/jhzQUOj17iycEOZpMZhjOKV5coWinoJk0wYyHOU6OTy1jIpIEwpA4ijbTmQ1Vs6Oka4lSA+TxELluFwTHfysNk2pP3t7V7gGY9h/eXdICuUCYY1ini6v4eRlbH0yfHWM5izCeX2KlRCB/h9m6Ib747FdZeuKRom+kaxJascPLsqYyeB/cD+EEgGzRv70vXw2Q0FacUR7Rcg6HvSQKNoVLkywF24ibnGjS0pAukaWlk8hE+fnwso0Bqu6rVY5EmnF79iNniHs3GrqRSVBt1NItF9C67+Oc/fIe3F5cUgIkeiws9RfaWRsAmkTZcw/z3G6hrA7/6DwW8eH6CsvUEp+9v8Mfvv0pAyq0KNisN19d36N1PsVrGUmDTbEFpwv5hFWkrFD5jaqPh5PAIcZzGYOGi0rBh2QHeXr3B61dDuGN2Z3lIbORwI4uO6KFw5WIbKihWM3j2eVlYXb/+7AtUiiX89MMl/tP/9V9lpFFqZaGll3h2WEG5UkFnEOP+nEk91IStBCyczpfRqLele8RuLw/Tq5uBjE60VAY7lbZ8LsTwiCGAmwwPRW6YvLzoFioE/643mE5DueRYuiPPKiG4/tKTxBb+w+eYayhjOAKmZYFsWHTUxvjZzz8RxMxs0oeuGIIF4Q2Z5qbxbIqz80t0efPfbLF2Q9l4eamii1luzNEWK3K90gay4jAHfPJ1ZGPbyvei9o/rYxWSaTiFokRSvKRNPWFrSRJILCN2oiTY2SOehgUg1xuLb57HmpWCaWWF80YtUTGffRgfUlOtolwgIiMvGJnpdC6X0SSxhHpEFb0F0zASs4kYTFiGxUxeohhaQ8muYquvsc0oyFoOdisVlHJkTM7RHfUEpk5nqWgGjZSMkNlpq9dKyFppjIYrhLxk1ovyHI0GUyymnshtyuWqpAtJktAWWPorcZZyL+d+e3x8LNKI+coVRBgd7CwyLjs30q2gg21tUHek4NnJR3j+7ESejx/fvBHOYaxFUAh/3qbE6MNnQmVaAxd8rMueuZh3USvnUC5kRU9I4PXd/UguHjxHLJ2RRcl5wg4VD75Wo4YvPnmBVLzBn3/6EePRTKYodk6H602w9LeYjgMZhbHjS8UfR/183ykNIIuWnz/3Cmq4KxVC24d49/6dYKiSAlCXaZfOqljnmbdFzrTluWOnlgZEjqRVuZLyqWTBziOI+zxlS1vhyHLOSNmBIMnKRXz+y58Ld/P67pYTd5hhjHB7gd//9hEO6wY28VBkV3aqDGtj483VHP2FhbWak4N9MBglGnw1hWalJjgiasj52c79mexR5HDSwOcvfPSGU3ndbKRMJzMsFksEYjjaolQqSVG4cIfY26vDcUwZO/KSVqTrnpDydUrYfkuaNFOx/Pk43KJerbGGRnc4RadzIybCvd1DZLMmnuzZQDTE/XSAH8/60CINzVIJlr7EToPjZK6DvOgVuR430QL5miopWJy8ReRmqgFKdoycvsJ0kcL3pwusthxNUx9LU4MK20jDjZbi7OX0pGTxNIswXa5FH02OZBSokuwVBCp0zYDp0FnroT+ew2NKSZiS55IAedY7fF8o7+H+zqlnTlEFBbeKY+jUgVMPulnD0XWYho5QCeR3XgVJOhbNHk9OaKDkpXmOsUvzINedh8UM8D0DK4+ayjVMU0c5a4gTfTyPMZqxabYWfiALeuH5xknzTKDlkuyREFvkf0WuEMmEgx1HFpmUobFYlKYZwxLCEMqWJlAgl0+j2SrCNnkhmiOb20LJ1spxksahisNECjeiGjhTj7ZYPxR4SRGWiGTFlMHngiYRSe5gC5VE6n+PH2OlSu0JC8BkhJvEptn8UKIo0cSQOG7qsLMJf2kyWSeQSo5kpO2fIGw+FKgUMX5gNSWTZ87H9b84kaXrRwwKNX6GIofg45MGdncaMrp88+4tFDUN1WBHMINSoSivcxN44uCN0xbxhNRlCjSTm3oxm0KWWVwpBacXN7jtdKWA5JgqFa1xfT+QG6eTzUmLvVItSReUN9V+f4iNiGzIOkxJV8U2efAZUvhmSyrqVfKyFCl8RDjfasDzZzi/OZXOxkHrKZ4cPYY7m+O//+kbnN3c4BdPGqgXLXx3cYfu1EO1vIecnsHAZ8dkicNcHqeXtwjVPI7au3AXY9x0+7B5Ky1lZKS88BbQlRWMDLl2KcznE7hLUtlz2Gvb4tidLtaYLlbo3A0wnUUIlinUOGJKRygU8yjkqyzhZRyccTbYbRSFYD+Zu1JsFgoVbGJa9Xt4/rgOS91i2BljMvAwnnkiCmZsELvEo9kERq6IXLaM/u1AOkq5agHZlCYxXgQTsyDkoc8Hjw8gjUQrxmQFnix6dtdYArIIYBeXFwmOOD/66DnajSK8xRhTN0Ss5qTgddI+EDgIdRWlagWVclGK/v/3n/4Ng/4EahCC9R91uLLWxT2VPExJBKKCcm6Lv/o7E81mHTr24M7IiwKW64l0m4Z3Li4uboSoz1g8fqUtBftHNezulQXmTNiooVl48ugJ1nT4+a78/a0yw6g/wPmbOfx5CrutIvJFxv9shXk3no4Q+NQ18rCKUT/I4ld/+wQvnz4G1jb+7cs3+Jd//BYnrQwqTQ3lehpfvDyCxeLw3QJ3rz1YygY+fLjREOUyP9Om3PipNZqNBhgPYnlW65UqcrmCxIX9+P5M3JPSwQ+TCKKYn/NyJZ0DrnOOH+TSiAg2zRc6HbQJm5MjO4qcKUYnCmQ8HGE4nEBNZ+BvNnj5+Sc4PtqFpmwFBktHH7tw/Ox7gwkuTq+xnHP0wdsz9bK8WZMxSbRCclnlxsfOEYs1buS82XNfkc6NymjF5Ba92bJDokhkGztU3Ns+aKR4ELAj4rsUinsIV4ngnd+TrnqOm9UUOwlpkbywQ8N4TO5hFInT/WtmDDlcmJwiSSQU08dbKYh4zDA1QeEtPq3L+mNxzC7rasWRnifmDE5iyvUs2gdF5Hn3INMOCjyioPocj9OookA3NRGxs5vebtZQqxawHCvoTXpwcqYY3thtnE3mUElaMww8e/GRsCtZBPPQoLCc8gi+fxznFZyC8M329nZlrMiEk7cXF5gvPElAUYIQy00KpdYOdvaaCJY+Lt5dYDGZwhBcVxJTRXejYFgY16BxipOgdxwrjZPjI+QpE1isBBjevR/IpVy8hnGyjljEsKDn+fPXv/0Vfv2Lz2WE+uXX3wn6JqWwoIbovxh15i7oCp8Ib5WHp4j3Q0ZuBfD5u7ORFqew9+KJFDPE/JydnYkTNWEFJgVdas06nKsmYaGm0+Q+uvB8jzNikdDwz/MiSmwRwwkoQaKjVDPTUKMN9BTHnbEYRQht5t4/veshE6cSbXBBw//+fzzC33zO0eUKq+0SUaRhu9IxGBdwdrVArfkoMQNOFxjO5lAYk6gZqOTLkuoQeNT2udCZ5mHa0kAhv5YpGUwFIaic64+fseCRMjp2duowUqp0wNvtFkq1IvzVTPY523HkewwnNEW5ckFxMmlwCMfCUUwknofBZIK134UVs8h1kHIKsDIbFJwtJvMx7kcj+ItQzGflQgH7e3WYGRubrYoZEU/LBXRMBaTvroEZuakpFj4buVDW8ml0+z0xYPKZIgA7jqh3a0gyDzueoxkvnxmQYrcJXAGXM/SBZhNSPljI09hXKjHRypBLTLc3EsRZvIofCCSQPUI8Xpxucu3y0s/74IbIMOmPS01DALhppaUTSUsfjZlhFMtzxJSRdruMUtEUrFSGdZQeYCqTsxVWXrL3MOZVzwD1nIGMlUd/RFnV9MH8QZ1fUgdRcvah8GMSWDIlSBocbMBRJcHpLH8f7kGJ0UkVxh/3J3YXeTmkCbFUzaNYKcj5v9m6qJTTUJxGLSkA6bZNxYKq4A/mmJrfgA8Cbzg0WvCBSBy3SRYwNxCKY/nmfAAVisZPo9U4+bOMyuIXRw58A22bDj0+O+vkFlIxUW9mUd/J4/pyiNc/9OR2qGvJrZT4Cz4wFHISuMrfSjqLEStoPvS6dNFkxEytopVU6ZR5MPUi3y7gcH8fi7EnD8R0nGxuRJ6wVR/ECkw1hmNmkLEJvywhmzEwGPSk7U3dEEdFNECwKOEmxpSB5XIl7fR+tyMbU9qyRYPBRUoG2GRE4TdbylEiZia5mwRvZvAZRHpM8OlnZdQaJjZhGvHWwMH+I+EnrqMpOv07XN9MkHMO8ejxCdy5i3/+8mtBKHzypIxmKY3L+wk63S6cfAM7hSLuZ+yi2Hje2EW/P8YPN0O0qmUEWx+jwRBZO4Ni3YDB20DaEe1cnDKgKWl4qzkGIx+ZjIUXH+3I6Kc3mmI6JLrHxdv3Hek0/OZXP4NlUV/gIQiBeKkJ8DJf1hMzDZ364RBxtMJ0ruJ+NpZRQXuXHdNYbvm6WsR6q2O5WWI58iVVg4kjRMdQmOuOZtAzBp5//jH0IMb1zS06tzdo1Ss43K0JBoZmGUaXfXXRw/uzW0xGfuLmJItv7coIuLHTxLPjFlTLEPQHIbHvzi+hmQ72mjXsFnK42fgY381Eb0PMz/ufztB9dyOjidiEOBKV6MH0pPJB0oTNxP/lOl1vxvj4szoazTQc6xCN6iEqZUs6Pq9/eoezy550xLj2y/kygojdKgPlWg6lWh4BXdZ3d/IsNNpMEgBm4wV8dyHC8sBdo9sZolEr4ze/+UJGktc3A7w5e43JvCMmKEZgEeyrWWl89jP+/Cy6Nwu8Pb0DedKP9xXka8DjFyf42599Kh3Er786Q+91B5lyXvQ1ZslDsaghnWqjN1ThMp92NoCyzGDpuhIfyCKrP2IayL0kbtBZSiPV0qPQPkTacmCkI9GUsTiWzFzpxicuXD43PPipYZvNXXmtcSqNbRjI6JTdC47gWq0WPnv5MfKWhdmKUONQOjdEuvB9vXx/g3jJnUDFNp1kXvKCxu//gTEqJjy6OI1kGiBYKcl53UgxkUDSt9JVYUoCDz+OyTjloE6KHT/BLWwizKdLLKYzKeyZlctLL/cXvo/RxpcRLPckOjt58JM7x5Gl4GwMU9hg3FdZXHLvYXeRWeDstlNTxL0xV3Dw+MkBWrs7whpczpeiIe5Nu4Jc+sXLR9jJA/NpH5cDF4pZxSbScNcb4/ysI8BxFiIsPqixPDzYFxPHbOzhtnsv74+Td+Tw34SrRAfdaOBk55F0S2/uOvI+cr+6vbvDjG7urA2Le3S9isMDJkM44jx9f3UhXT1mnRL+63PMZeiwMuwsMIZuJcgQGiWYNcxuR6SEEtvHRCfL5vucsNsaFR7cNfirGLM5YeMj2b+5Z5DFNqKOg9KPh5Esu1u/+/3vJImDY3kisgiRH/TojlXRbOXEnEbNaFrPoF0ugQPbt1eXgh7aLNfwPQ8bMkh5gdEzolHjfsYmAbXOTKz5CwrmAU1G0LcAxJmcE/AzZPJSLB0aXjDYLBGAOD8DUnh5GeFomJ+7GBqTrioDF3jWssjn92F3k8aClz8r4ve/y6NaDBAuI6zCCiJU4S80hBvyJB2ktjFmi6UU4aRnMOGHaRLsjFJ2w89WT6fEBc/iiePp+9sO3MVKpgcs6CSjHgQm57DTakCPI/jLNSr1mhT8fE8p3yKUeLnaYDpfYh1Qv5/CwW4TGTMtxA5/ySSwJeLNAHnLQ56Eifkai5CvdYlmhe74LVbeUN4fNloKhTK2lHsRs8axLyfa6z4cynkCTj5iTCIfUWqedOiNiuh/Y8VFs8YEHE04t1oqK+8Js3vv7noYDDzRpGrWVtBui54Pd7ZC2qHb2pW1ZmeLKBSaiLc6bu5ukk7qNkGbJYQRVTrxlG7wmZdGAhsORoxMSoNB/W9MaskaIQv8jCESD9ZJq2AtRICkW7eGmVaRJduUyClTEx0/ndk0oFBKxCAEpiitgrmYaxwrK9go5pIzEWTmhQJyplufhbJMOiWhJqnDCMzn5ZRrdbmJkr1IaN+K1Cz8jMlTNE3Wckk3nMgd+gFswYmxU8i8d4Kgq5VYpdEixZdOnh9v0JpU/BlRwCviXuJPocZONk8WbzIu5rHGG/+/x+nInJpW9ofYEvK1+AuTy8R8St5aeIOgQ9b3FwjWc7z87DF29/O4uujhmz/dCbw4RogcFzJvHRpv9BvJMV1K+xpwbOYbWlJdMyOSyASOVhmpxrKYMFj+3ECnPigrHT7GMgXeEhmF+sBtApVcx8jofDjXsItlvPz4c1TyDrriuPVFX6LyfYh48ynIQcibz09vEi5SLZsXPEpvNBKYKQPZ1ZSWGECoU2BGn0IYZwhF30JhSHfaxMmJgs9/zq6ghTjawXZjCqqFBWS7fSi6xDfv3mERObDMAmbjEd6//0G6ns1KEbkMO03U/kRwCkXkM8DV8A4bNS/aRqIWXl/co2jpyOSz8MZTeTDThRiP9ndQtcvoD6dYgaHfBRFOE5bNB/NwvyQFcqc3gBISHq2iP5jIZeCvf/trQVjwUGPrPGPEYqgJ1gruR75sPAe7eSzdES5uurjojrAYuijm0qjUDGzoeso2YaULEpVGriNHXvN50hVkrimLZ6Jz9k+OpZU+HNAJvcTnHz3Ffr0km9HCDzBZeOjcjTCZelKc1OvlvwjG2SHhyCmjKHCJLvE4ag3kls9x7m9/+Qu0a2V0h128/um9sM24ydOJOLmbSRt4m9dgUmUtGbPJSI9dct4CuRmI8zRWcHKSRb4UQzGKOH70BRzLxuX5Nf75f3wl9Pl8IRmLEgzMw40SpDy5UlYaCzdCv9uVtarZaSmeOLKi9oaiZHfKYmmIj18e4oufvYCqZSQd5uzyAjN3IJBliqjFEW1ayGYLMJRA/i7HiOwoHT3awior+PijX+Lv/+pv4M2W+M//5b+jd3OD7F4BeTp9i+wqhIhXTcxHGrq9HgI1ghU5Ml7JOZZkUU6mI8mxZBJOrIYIFcapRTj7gfgnCxlHl3E+n1c1ZgEVy+00a9tS/CTyD0Yq8fagCJ4npWwl5k2kF36yR3z+yafy/E/8GabjsXABqeG6urjB4H4i+hjp0jwU5bwdyxTjwWRmpKm14TbFQuPhxqzqUrRSFC4FXkqB7RSQtqjlVBLAKtUt5Htyy9Q5Zkkh9AjS9bFhSokQAxgZl5LMUkNjZ5zjI45p1jKGpquY+2AmTRE/1zeriuTizI2dIzZ2DpnWswxi6do5RRs7ZD62aigXi5LQMZ/MMfFdZNJ0fu/CVHUMe1N+5MjSnLFOYTLs4OyMkP0F/MBFzrFRrzVQKhbFySsdvdlMLjJcC0QhceTvLX18/PEneNbYhbdZ4se3bzAaz2VsxC4T36NirYJP9ncQcVSftaUQ47id7yHdpssFDTVT6UYT2yIAX8sUQ8d4NJdi+OTxsfA3pzOK9cnnC+W/ESTd3mvhoMn3yEBv6IkejXq5WrkkgO3pYIIleZzUc1IYBaBQLePg0aHsqxwFZi1NMocvzrtw3S2aO2RyGg9hBToypiOXy1c//SjvJ408SWclwCL0oYbkAlL3yE4suyn/a5ODB5yBFAkDdFqzeGK2MJEaWxrDuL6k6ks6lCz42PXmhY9NEnAbYdQiS+CtdESreU6TYiw2a7g0VLoq1G0Iy47w9JMc6i1iefhM1NHefwx1o0p0GuNJ8znKJVggsyu1QskpIW0nHVJ28YiqYjFIjb2uZ0Ruouux8G9Ho5lcbPg6eHllU6XZbAniZKtQy8AUKdIOUrLWL64JHp/KayAWyLFzEuPIS00UedisPOkoFphokYugbUOErg9/MYYehVBUDUalKBGXjsmmdyASnWWcwiri+2pSrINimh3INZbj5DV5+hwpm+dzTqYens89ZYNqNQtV2WK1CaDpeVhGAXfDATpkjM7YbAhktM4UHaYMsSmlshtqUfOZkTOnXNwRdFHn7lwuGtI11xLXA6eYCQIoSYhJpo3JNFE62ZLkxXWzkTVAjiL/Do0awlJ9mJDyTMtomkgnCGm2TVW8B+xoMjCB/Mhs0YSVUSXvuLvYSC72TtWSy1O3v8Rd35fPgc8LL8sfKCxicqWhJMMEsoSZzHrNySV4p22c1F2slxxLxe4uY3gD4R5GG12eiYxGugEjWRPTiJIt5WL+Bc7z5XAyEjgz58asTLm4SF3nL86NmXNuLvAPQdq8ESWMvwdqtWgEk4o1RcODqUgXLaDWZjLDJmQcVgt7bcZ/TdAf93Fw2EaxlCzuNz91EK7Y5kzBsmn2MOQmTu0bb5q8NfAmTS3NTquKOLWRsQaD0CluJfQ5xQ/AoTGAaI21bER0JvOB4Nych7FlMrUhEOFztWJJzA6P3scnL+QApmGD3QC61hwnIxBGRtzt7x1jOmWEz1fQ9DQOdw4kmP7N2/e4u+8Ju4wjJt7u6IrmxmtbeSla6EzjGisWNPz6NxVUqgssvCz0+BHKlTa84AqOZSCba8jo6d3lT2IyMFImLi47gmLhgbRaKWg096UQ443HydvYBne46HYwGKfRqu0hVgO4s6QTRlv9OvSxXM0FfPny48fI21n07gYYM6s0ncV0do/xnGDJvBRd/Lq4ZoyPKeBjxj0pcYiXLz5BrdIQonyv15O8z8DnhqVjvBiIELtePZDb4fXNOea0u7tLrOMAuayCgxZjc6pyk14GLpwCSe+8wYbo3faFMzae8mIQi0i83tJRyNpyq6pWihJUT+UNYbdZuwAHGzlfraopqSxbbjAe9fAMrdekQP7q1SVu7tmJYw4ub3cafvObX+PR4xY6N2P8yx//gF98/FxyZV9fXeLL735CGhk4HNPbfLi49qjd07BVE/cpURyFXIRnTzI42t8KNuGrH8dYxi2k9QYWhJuKDmkpFwYKdikPqNVKghDhQ8yDa7wIMKcOZkMAuY5sIQtLJ/9pg8XKR4ZjFSNCsayhvlOEnc1hvogEZcCEndCFPNSZDKBlLBEhj7tjrHwVurPB4xMbj18ScLpCKf8Unzz7FW47A/zjv/4bFv4I2WIGzWoburWVDXQbWOB1+q57IbFJmpaDrRqip/XDUMa2BKLO513MliNo+QDTXoD7cx2LKcQgwTpPDFrQhPdGxh6LAB6SHM+7CwKCZwkofk0Zgg4nn5WxKEf51LBVdxpSbN/fjWSsXCAqh4ai8QT3dwPprqfNjOBPCP7mqSgbuDBIOXq15HsJFNXQ5JIqY0DhftEFyc+MmqBE2O0HvmiJ5XAnTN5QpCiknMOIOIEIMPa5MSeoKmrZeM5L0DpJ/ivuMxn5nQulrBy22w1j6hbiDk7gLtRXqzKaPTiood/v4+ZqLPuMjAx1BeVqQfBVPIx5kdxEMwHlr7caZt4Sqc0Kn54colgsoTt1BTB/3x1Lwc7ON5NUigUyGVOSs7tZsXhdStHGNUu3LIsdaht/93f/gL2qg9thF3/67huMxhNwUMNRLJ2xT54+xSePT+BJIstMOrW2aSbMWInsW8tF9ez0Ssx4L58/Qa1SxHg6Q7Bdo1QroFEuyHvOiLPu/QiD/gg3Nx1BPr385AWOH+3JyPny6lbG+6QQ5OysoJJY8C+WCzRrNZQKjhzec8+VTibHxiwUmcBye9OVZAgm+/AcoAmPzk12eW6GM5HzTIcTgY4TS2Oy0Fe3orFeLhJTGdcO5S+8SEqEnqEK03Y0nCNahQlEX2RHCoyYLNwNIpV7YjIdEH4fu3xIUiQ4lpNRMrhnsFOYyCPyto20kkawBhZuiI06Fy3hdq3JGZsv2cKPZXeuXMtKR/aK+lhTkfNHiVRBh+SsDBrFOgyNnMlQoMRcYZQXkdvLsT01s9SVcm+hMZDrnl0jiXhVNFln7C7zt2YXi+e7phhY+j7ev3+P0WQovFl55g0bpu6gWKA+mC7rBSi13mxtmIUU0rzg+BznelD8dTLhsRKEipmmjDKRrdD1vdpq0LUSMkZViBtXd0Ns5pQkeVCcFSqNOhxrB5PxFv0B9YEOyvmC/H7dGU1DLvxpLLSInMXo2ql0AVlQ8kKGyBcpm1N0YIl2OCN7fq5Qke7sYHiPyXAufEYlnUjUBEMncu9EP8c9iBpgmXJS2xmz5omSIlPVYShpRKs1vIckNJlqMjRAT6HERCuHv4uCXN5CucCRPJmwY4yWa9nn86aJNHTcTKagx/DFs6pcCn96M8LVtSsSD14UpQNII+KDAUSmKEYSN8t96/iwgWqdnMcBbq678ruTIrDXrqK9a8EPIvzwwy2f+eHEAAAgAElEQVSm00QrmDV5mTdgZLbQMjE7gE5MJwq7GfJiVUaMRNIJIiHfUGL0Gami0KWblhB3CWGWcQ1NIMkGSwcKizYWWnLTj1XZgNld482TmzRbxyyoGrU6Dg9b2ETMgUyqWHbwWJUTE+G5W9hWFqrBAz0jHBs+cAJ6pm94GyFPQeNOCSk9xibgG2QIb20wHMtr4M/kRp0yKDQnVDSQooz6EMZw8WGjy85yYuzWcnKo0XWrp3Oid2ru1oVf2L2dQk2vAWMjBW05twNqUPuDLjbhUkTzfPO/++GVaFFYUfLncOzLYhOmKiHsvB2zqFa3AZ4/s3B4aIrGYObqMNQGag06RtnOpf5hhZv7e9x0ZnCKeZibLe67c9HApcIlVn6IbKmW2MntNJysCqxucHZ1i8sLHbZRQ6FgwKD2RvJAFXEcz90JNoGKSrOMSsMSLRFvGhmid6KxZCVzHOMYwHg8R6c7wGyZuBpNmyDbCJ++/BzN+iOMxlNMZ0OsSTZf+IjXCqw0sIxmCFI2bu5nuLu5QpEZiiGxFXRBBfj000/w5Alp8AYmgx5CojvSNrq3Y9ydXwnlfxb4uLjoIFxu8eioieOjGozMGqpNTUZa+HrZOINffvyFBJnf9qeYRmsQKcUDIrUxoEZpVApFdAddXHWu0Ol1BSBNJx87S7W9Ngwnh/vTW7y5PMOT4wMc7DXx5vwUV2e3YLxpvpSV6K35ZCwGDnZq1mD3yMCjw30cHqk4fuKhUVhj0l/hy28U+EpZMjS1IENTJi57dzg9PZP1/OTxI0Ey8HNbrhaYjoa4HU9QtXPSbaezk5o0Cqq5AZV3drBTKqC+a6E/OUcma6JU3MNiFuP7b9/j7rYnetF4ZQqkOqWbMNKJI4yFUrHp4B9+n8LuUQZv3vTR65RRqu9js54hoxMX4eF+sIEXWkibFaxXOtRIQ0rrYxvNsZ6a8DUDORZxjgMYZCU25H08O3+Ly84lDPKr/ADTjiKHBx3A29gQHAYPZI6AWfga5OfZGdnIKOV4//ZMDqbthh0IhpjT7ZsWtMbxwR4MR0N30sVyQuMYD8asHLLzmScHPpMhuFmz2xGSMfpgNCNzU8aLKQ2m7cDK6cg7WdlMGZvIroWMhDIc2aehPWhF2RGTIpwdnlSMtM5cmbVgPIp8bzZb3Ax72KYMlBxHRke8qKx8muFInEuc4izk6GVjIUntU0ydre4gm7cE1bJZp4Tb1mpVsZguJEeW0HDR9mgQLamZzUHRDVhcF4qKvjsTtE7sTdCwLTw6PoSeS+N2eIu7iyUGo5lkN1P/zPco2hJsbEihRrkH92MmQZSKDnZbJTkIfH+Lp8++QNFR8fryFH/+/mtBfgXuUrry7BAdnTxCpVgQ4Dq7fVitUS+X4IY+YiOVALVHE5xe3GEwXuDlZy9QqRREj1Ys0sSkI5OrSFf/6vxGeGncu9mdZiG902xLxy4IfVxfn4tmeumzs0u+YMKkoLyH4+zDozZiJcLFzbWwVz/76CNUcjl5fl59fyr4DKZW3HYmqFYaKJYtOUvO3l7KhZ8aw4iRaCtPLs52Woc3m2I+38hlhaYYGkkI6uVzpmdSAuXv3Y7hjiby30MR3avQmTPMwAN+5DIdYnePU7OHLq8CmSZQqamRYbhRkFEzMtUwspkkFz4IQRHSOqKjdQktLWUYDvda+OzzpwKx9pcpjOdJgodlaahTohClsFE3qNXKKGYryKeJBgowmMwRUgaladINZOfIskxEkZlEwE1GMhonbo16R15GmMstmcKaA1Xj5ZGqTnazA5lgTScLlJtlHB20sPaXMpbl8062JCckiwXXVYQwngkqrUmOaiqEviUxwcE0dmGqa2DtY83uIKUC1M3ZNubzCKZWx4yGx8E9vF4HQTBFtZXF0+MDpFMFDH1d9Odm1sGj9mMp3BmM0Lm5xu3FPcy8jbrZwCjs4eZugHiVgmnEojGOtzSgZZBr8HVSM+hIwhLRQKRhMKmJUzkagSQdg6B2M/OQhqbKtJLrlqBlJgmxA02JHJuXrIM4+VnNme1MniB1i9IFk8lANqtL15NolsNWE8d7jcSw9Oo9LgYetoqKLItz6r03Hsp5E59+2oS3cvH9DyN0e8nUgkXndJ7IRhLKSgKz53Tug7Tl6HEbuQLJH0P88Oq9wKO5jz55vIdyKZZmyNlFH6uAyWpbkdZJ4htrPj0Fxaw4saqx48abdHKbESgmb7oqtzVNXFvcTDj2pe1YxrsPcGiZ7z+IvRlpwuJLZukEk8qCTCj62XxOOgAi/HUc1KrlpK2uJLFPFDAOxoyE8ZJ2arSWkGryg9jYHU4XibtFmrRsbatitd+kFCm42KHQNRXz6SzpPojrJAXFYARYWnQNZNHxYeWNVCp8MpTSGVRKDjQjBTfw5JBrkWdWbcoYfDjoibhWori2HJ9sUS5W5WGh86rvuhh2e7i6uJTNgTEwEgvH5NuUKuOVXKGAfMlkkB0O2ls8e07OFo0I9UQsDxOZbBkZx8ZW22A86WPan+P+doLRKkCRqAmOJ8h7WobQNonmUbcL2D2ioWSOdejBn5vodiAFdD7roJQt4mZwjVDRBWbqccw6FPEUqiVbcDj1miWbzsp1JXKJDw8xB5edHq475B35IjalAPz58yPZeDYbHi7UckTYhjN4PoXwCY2cFPXT95f46f0FFmGIsiBaDAHvkrfGDt7v//5vkTE13F5f4V3nCqmoiPF9V4jmB622HARn5xeYuyGO9mt4+qQFu6Qjy6vkRkF3tBAcz7P9Z2JY+H/+8Z8QpXy8eFrDeubjvruFH+nynhfSHCH3ZCxFdEdtJzEiIHJEHEvItWiytJRAZimGZwtrv90SjQcPiSmzjDVTDtlt5CLvOMKFarQ0NOpL4WcOeyEW/TyKuWPpBE28BaauL3q1q8tTNHbr+OVnn4gY3117APM1GX/lz6DrHK0QhjoVh3CK+deahb32CWqVKjSb2ciXSBs57JSfYzxY4Y9//CNub69FOzIaBwL5reRSgtJZrn2cvu3j6bM8fvW3KpRygK/+LcDtuYp8MYtCbolPPral+/XqbQ+nN2uk1DxIoo48X7rxsRbKZa1gNVCrWPJ8uUugsrsLxVDww3ev8fWX70WXAz2NTaBg4wfy7PqbUC6TxESRmi8jzXgrN1OOCnnRcwny9pfw6Z4LA9GQUeu302pif2dXHJR3tzcCaWVG7UdPngk4/v3FBS47Xfk8mSu60TgKDKEQmMoDmnvTgxZOAM92YrjinsbRFkfsCdMsltEvRfDcT7gfsCvGDg4ztflUhoGCHDXATAkBY58Ip45QLrMLnRLzV7haSldB0hWkI/kQWxlvBVdSLpaFCVos0pEX4PJ8KJMD5pVSz9XrdOXzZgxhPmuiXC5hA8KjV4gUHVbagmWs0Ko7wisbL+awcxpMJ5TYubuJgfkglE4xdZYsZNmZpHGJMHB2V3nAUfdWtImHqaGQy0jBLSNvvYDJ5B697pUYsVY+iQopFAtlSRyqaA46gxss/DHKpazsl0TOECTCS6itG7i+vsbN/Q0KpWrCc/RDyYVvtdto5B34c/IOp4lkJ46xnPuYU45Dc1UmLaNZ7tmTcbJ38/NjIVuv15ExEtF7rpCHppu4veuhXGlgZ3dPtNeXp+8x7PdQLJF/qErRN5m5qNRb6A1HcEcDcXeTr8rOmHBORQNuyhoMvaVcDnbau/K5ckrE86HV5pRjJPs6ebXhkq/4IbqUHdCHdKttTLMA/z1B3ITEJ+uP+lR+bVQ2J5Iz8kNiRKLp4pSN+9BSumDlWhHlZhEHj/ZQLJexDWKMh3OMFhNhhhYLWXErc41yhE0dZTqbQ9HQMJiNBOclJXO4hiKGhFBMCaEfYsVnYhujnMsKWq03G2PseaI/G0wX2K+3RF5gORZigy7tJfzJDPyAmDCSyfISoGA+n6FWzCGTSpAnfF2TwBeeJTOIi/kiik5Jzt3V1kPaVLEaDZA2DUwWzKmdShFlpHUwnWwbZ+Ev5rjvs6PvQVUitHbqODpsI2PacmEbDzac8aDWqEt603w0kEQokVsx1cdMJwkmo6l49HjmCgtUiURmUK7wEmojitLC1qM5xHXnCGmYYXqsGH6SxhJjEKv1gpzz3fupJOtQ28uxOv/h5JE1DF3eieknkMmQuKxFIqBCJYkgxamMinQKePm8jcfHe5gvV/jzj2e4uh3ASeui02VG/GKp4PGxhs+fUx8e45vXA4S+jlSsYULn8CjhPSbEk5Ss+VzelOZXvpiR1+C5CgZ9Fzc3F1IDUYJk5RxU6iU5l+eM/AwYWacKy1mj2c5j8R5AMUt2LNmp4mxMbMbcxHgDIzjRYPHAvN0H2wk3SGEEPlDS2UlLHL5k3CUF4If/LgXeQ7oItXzJ3JrmEQrC6Y5jdi2r7+SNZRt6vU7m6Sz1CvmcOB9Jx+7c9cVc8RedhRShFOmTu0QtT9LuphU6EXozrYIvlGYFwoKTuTmrfgrCk6inxPHMWxN/l7KTF12dnrPw8ctnckucuGMct3agRzwglpj4S8nfLJUqMhr406tzdK5uRWsjeJI1C1cd1WoeZlqDQ8Zecx/+ZgbXG2F338DBQQ6KUsYmMGGaBPpmxM7vhR5cj86/AIuJh5W3RG/hI2ezqgcck86spEgfz5aS1PD8OItCCdKlUtUaZhNDWsHlYglZM4/utCftbY4Jzq9v0KhUUTCz6E/ngryp5Up4/vQQ+ayBwJ/Jw0xA7E9vztDpzOQWbiimPJSffPYCLsWqQ5oSini0e4CRP0C3PxWXm+OwQPVxfdGVmLXxcIKtmZLxZ9awJIuQm8be0SHqzRr6wx5O353B8yMJFD98XJdorc51D6++fY2sXUOjnUa5VkWRGqTUEmYug/nAw0+vbjENFZiKgt1qAY+PWhJXxpDvy+4IGTsv4nB3TMZagJzjoNnIY3c/J7enQc+VG3k5V0XGYhqEiiI7RhT2ZtjBoiNyAX/qwi5nMV7NMRx2kVFTqOabUtBaZR2bdF+eja2SATY5OJm8IGrYafLIXbvvw0mbUB0bL549R7NRw+n5O6zJfwvJo/LhM56LCT7UCNWKcgiS+0bXsFNQUKiPsYpuEW+KsPRDQei8+ekNPDfAxovgEnmimqjnbey323LpuLzso1wL8PxJBcN4hO6di+PGU8mHNUwDth0ginV8/f0d3r7tyRp00olmyLbTgmAiluno4Fi0qXwvJjOCTMuCvLg+7+Dy3Z2YWsMHPBQnCZK5q3FExg0wLfoZI51CpZQXKYm7TJAYHEWWSzYiip7nHrr9MUjHIoi40ahLhjC1xnRS/tXLz8SVvgiW+Pq773FzmiRREEkj9HsR6lMzw6iqZP/hBi1oB+pdJIKDQNd/zzFnUDrfb7oHhQssBo1EC8y8UxH7h4xS3soFNdHvEZyc6MvEiMaLbqBKMcXvneR0UupBkLwrWeQH7X2sI1U6gPw7r384E6kIcS3BRhUNZJrP9JbIk4wYDXwmE6hTtFsOai1HnjVieM7OPHz3qifYmcPDpnQ7JuOhGB7IDUtpaXTuRzJ9yeYsZBlgrzjSRaIEo1DSUSsXUcqXE8zEdoOsWoDKjr8/wMXdOe7u7qFsDTSruzjaf0wOODr3t7Imj/b3ULTsh2gwRS5N7GiOphO5KNLZfd8bJrGYqoZKrSooGYvYpPVaYPWMKbw9JwtwKbm5gwVH4DSV0WFNh2py2LH4Ozl5lJgzFgs5uIj1YGdm5roPZqIN+qOF6DWZQ1wqZEWbyLOEzzb1pDSKMbaRY1VJgPFXMv5k0SDaqohGoTQOD4+lszIZD6RzSUj1YjFDECZAXybeEKDMaQanXB/OOLphhWcpJ3RydglDcJMUYRJ6IPIEivoTDSz/O/dCFkrh1hVt+cE+GaqNZMxeyGGlqDjr3KDp2Hj0mHiVPAI/yRSf0FinA5bpYDULsFp7iLhumXqjJ+Df0WwuwGp2D5nmQ6kQi5JlsBaQN0kGvNyuvRjVVhMHx0fYrkNEPk1NS7irNXzmdNsWiuUSOp2OUALau4RCK1h4ftLNX3pIxZQOqbBzZSF5cAKQy6Thz4aAGkryD/Eync4VAl4yN9SgkUaRGE57g6EU7jzz9/YJk2/ItMswLURugJvePaxcVvT3HCUz2oxdzulsLgZKJu1wfbIYYnoP9XWSiBGFcDK87FD/T5h7JG5d+dzpMmZDSyFEnR02oNGoolYvSaf+/m4iE0UZ+RvUTKZFN8dnmE0vnQaRYCM1C79ovuKaj2j25IkQ8fvHAoR/erIna+nNuwtZl8VSHlEUCnuymC2j3VSRK22hqBbueluJnV1vKbOZw52skksRqxyOquOtXHZ221WJFmSePS+ihHlLWINiSH1Dj0WVKCgHommUrvA2gpPPybqjPIx4OMUuWTELN7Z5BO8iwEAWbnGS9kF8yYPL7i9JIWTy8T3krPwBnMkFTt2DgJ4F9ZDEt0lk0IOLhffrD8R+vhi5RQjKJRE08oHhzZqdRynqLFM2Tn7xQ+abz9usxggiglPpFANzKR0pXvmwscPADYDuq2w+D3W9lticuUtXHwWUBKUaD2PJQPQ79MiYegb7hYawgKZbD09ePkY576BUqArU2fWmgnkh1Z1xaNyM+M+bd2d4/cNrIdfztRIme3TcxP5+FYW8CVO1kdZssbb3Rh3olofWQQHROoPVQhH+3HZjyAcydXsJpHLsipuWrVxq6+b+SISkcrNRU6JF6Y9chH6M470DaAZTBlxUKgeI1hqubq+gxIytsuVGxPd57lKv46Kc11AtkpYP9OcMYfdQKmclmo4jGrK+qH0himHQX0hSS97K4/joAI1mW8jm1EJUCzaeHD3HQMjqM2xoJ1FWGFIP+dMNrk/vZJNjh8YkZoP6rg2ZaqF0hXjjFhde4MsIwy7aaLarWC23+PH1KYbdsQiZSX+PUxk4GR2NnbSwjCZ3C5yfj3F2e4/f/OZz/J//8T/Kof26e4kvv/0aR9UmXh4+lU7Tf/6nb+G6Q1RLWbSaFTRbBen2DCbJaCVtFeX2ttfaxYuTJ/JwEznD320+myFabZB2DMx8RvFdiEaThyf1MVvVl82BJ6hBow05aqOxpKfsN46grHXM/BnC+QpbI4MnT56jxGSW6UBivCbRXNzdU4rTdUKMdXH28fdKkBf82UuU6x4se43At7GY5XF352E6mEJFRsbFTiVhljHKL+GmEfOwRcbsSWF6Ouih1bLx+dN9mHoLkwXhxRp6/Rn+6X9+i+vXHVRpwqhy1J8SuQJ1L9XKjjjpF7MFfvzpjRRTmZwjtPm7qzHWXpJ5KSkWnifPP597lyNNsgMJZFU3ePL0ELm8Lbd2alkVVUV7vyYFCkXyvGnf340xHS+TS4Iai/6XG10+V0KhXJGNazpi5N1Pov/jmuaaZdQgOz4Ll8xQCtRJ12c8JdmkEdYPAFS+l7wdi86HJwW7M1x/hLobD3njigLLTotZh9+Ht2TuG9R0ianDoNzCEmH8ivl34Jgn0Un7dLCT72ckqBJ2CdjpNi0CheloVEWGwo4SNXA0MXnsgqgKylkH28DH0l1KLvZu28ZnH1fw4nlZPgMav7qDOf75X8/w1Td3aLQeYa/ZShzEqwlubruYeYE8e/P5CpVyGfVyHs9OdhNURn8q3fq9PWqRmT2ckjg/p2BB16gZriIMl3h7+Rp39zeo5crI5yowzJyY05g2wPHy45N9STSIwliMKL3+CPN5X7rmXLN0jd53BwLF56ErRoN6BQtvCcOxUaD8QQnhDwcwoGE2W8B1QywWTCcgMYINCFX2c35OLAJZLI3HIzESyZlBbuoDr41i9sUyBSebkcs200XEOOW6sh6lKFAA27FEQsCDnr8zEWA8h3goS56znZPPkJFcurFBPk+RPhNhmA3LVJgl3r89xXg4Q0okAokZ8kNqCH/HD80TdrJJweDzKFiqh2g5gVLzRsECkOI5wRCR1bbGo6dHKFTyKNHEtonR7w6hRJFgVw7aR3AqtnQcs1ZJZEbkcJJNGXprxFtXXj+DClr1GsLlBv3BDKPZQjrlhZoDi4k4WQcTdwE32AqtIvCn2Kx9mIUadspVFLI5ucB0Bj1EMekDAfStLg5qdzZCe7eO3XYD+VJRisvpYi4a3IqZRUonGiVMQMokHT2YEfgZ8HO1swXBKK3DhWQCpzj8VnlJYcGd5EsTAM5JHtcMC07NtFCtt1BQ15gzrKCYR6mSF/4ta4aV70vAAc1cfL1sEPH8Ypc67xiyDrbhViYL3NP4LC/mHM0bUhiSbSLjX5IWHi4f7L7zd+L6mU5YqJJdnEgzaJjQqc2W1DN2b4FgFcm0jBdCskaJ4qL5hH+G+DtOwwzLRKmcNAXYJOJ5YReTc4yMUItyEyOFZRQJUHsb6qLLH7jswpK5mBSd0kFmgymkYYh1EVFUkBSglEKu5lq69zGIpzEl7KBec2BmmcIWYDCcwluthVZCQ+zS88Q4omQrTiwFmxRhCWBQWskPnTuxHPGL1TJN0nQ3PZg8ZIaaSipqFmQUxCY6wgTnwK4W/6xgGj58TxFQJ7ckGSWH3OwZuaQJYJN/Vi5ma9qzU4nQe7uRBfaXDiKRHeu1VLofgLIy1YvJFjMTFIOqoLlTR7tcRK83w7c/vBMAaGu3IePuBF+whhFrcLcrwVA08yWZnSzWK1T3mtjZ2YGtKiImzRGX4U0luHvQGyKXL0sCxdnZBS7eXyEMyUGk0D+PX/7qC7x4cSyb6mDqo91sQI0jjKYjaLYvWbt0DqbCrGBbtqGJyWgkUWlMZJgvSA/nCLANIwLe39zIrZcbCk0l7Bx5UxfGVoWSLgibaTjso17bRalUxNxlUTZGMVcSxAFH+BfnHbkdlyo29g934OgalpOhjIZvu0Oso7SMdZmjKuMsDfIQFcS9S0E6ia+mOOYKxTKsbAWKkZEw922wgK2vYJpb9CcjfP/dBUZ9Am63AuXO2rSgpwWzQbgwH1x2dMhhrNTsBw1nCs3GHnr9Kf7pf/xBRPkMPjdTppg+arslvHzRQFFT8eb9Hf784zvpLvzm979Eu/lc1kqn9xrv37/C8c4TfPryV7i4vcR/+5//ghQC7LdrqMgYpSaSgvenl7ijBpEbCuP9qjU8f/lJApv1fbl8cKPoj4bi0mLW8u3dDTI5E6toBjtD8f8M2biCVMbGWtXRm4zkMKyXd7FbP8TKXePV7blogK46XZzsH+Jvfv0LyYJ0Z33cDjvinOMXxes0ONkZchaZaBNiMu1juJzB1DaCQWC2482dl+hBtyys6QArwSlz7MbOax+WoeHkRMOTYx1ZZ4U/vp6g0wnw7CMH7RYP9ENMFjRlaQLd/earN4jcJZ48aiNfMaCmQ5Rytmw6BjETmonpeIU3798hZW2QLSf6sbvrhayHQi4vmzz1QuyufDj0uIbogudIaW+vBYdIlymxSdQiOajX86g3CjKe4oWne9OXNcOoLzpVeajVGxUpIplmkTLSCBfEO8xFR8YDcb+9h2zeEBAwTVPsxtAsxt2ZRRr3iLW4MYme+fdQdaEXpGhqTcD23JS5mfKWz5sz/5dFyXzmImIcIPObHZqVuJ5jmHZGkA/8/na6IJvyRIqZJCaLl2cmnRwcHKDUyCJnOpKRrmnMie7Ke6upNjqXfaS0CM16DZuI2kSm9BRRrWVwsJfF40c1WOmSdEzev+/gm+8uBRZLkxhlC9TuDscd3BMFc3Ejmee84FLf+PHTp3h6+AhrdYnliqk4PhB5SZTYMsb9aIwgDtHab+LZzj42wQbfvPlRgN3P2vuiNbqdDXHRWSTM0mxWRvO6kpLEGh56veEA972OxMixg8OOCCkM/N2kKGJTQWN6CnNomZtLQbyJk70d0T3SXMIkGV6AaNgIVkTzUFHAVI0PTNlEw83pghTa3kJkJMwyJ9yba6dUzqHZbMjnuZjTwEB9KTlwjnSZdnbrcpng5ILTETrUWbxRp8ffQ+DDLLiyOkp1G/l8DlGgYT5eQ3NiiQrt3fUQeATPJykLLHhZRH4o+v+SHMLJGDPvmUhDCZSiPTRUEvQZC8UPhzknbU7BRqWSxdNnlG6woznF0g1QztnYa9QRq2kYmRTK1RJSGqPrfNzcXGM0GGE8cgVE/fz5E2HICnMXW9mDLq450p/K2PTRTkti6nrzhXBrOze3EkW6u78Djh5yTl6aGdxD2EaajKcIVispaghBrhQcZC0DxWpFnPCDyVS6loxxFMOknoaVMbF0J9AUxosq6AzJsu1BY246J3q6gio5o3ZeCqEwWooZzncVKbh4yeTlmYUyYdqRouHw5ATP9yrQMryErOV95MWKP4v6PP5jZrbo9ma4ur7HQmQGhhj3yLpkFq9VyshFk9zS2VRDsDKw2njC8WRLRegcIFaFqUwJccRfulLcEcRObbtkyBP/lk4+1yT5jAgbpkQx1zstuBVSSmhClOmoSAIjmDRsiCGLLeBkEmEVFBwelHHUKoqLutvlBMRH4CZsUSZS9QnsXrCgpDknydz+UJNJYlqcFJqtckawXzSh3XV9rGMTX/zyJZ6f1DEf3cPd0ATFRg7xXOSOJkEGlPfwuVZyjXycuJf+vfj7X0e4bGvyi27SDyNdsSMrD7dohEk3kHbaLW3KFJEnsXEb3oTJCeSNTSzMSaC61JMyluEtnaH2JtI2EyFi2TRYsPAFyfek1dlIoVTKIVyvBEDKjZ5aDYl7MtJSPLJrRVEyWXAsQA1TF5r5UbOC2/sxXv14Km9ArZY45Ng2ZSZmyU7LxpmAI3NSJFEnlHEcOKUCGtUsfvbyJUpZS/QKg8kQ94OB3CK5Wd116UrsCb6FI6JC3sJ/+N/+BpVaGXd3d7ifeChYHIHlRPy/iggI9sCUJHWTQ7G6I8w33+8iX4qkCL699mA7NeGhadEKV50hLq66WMyXWHiudF0zKrBfrSNFMKmbvCc8KNjcKOTT4lxlwDdvCsPZBKazRWsAACAASURBVMPRPWaTMXTDEQadnY5QTBsI1kx82MBfE/9A9+dAzDy2pUjU3cnxAQoVWziFoUdnuCOf2/X9iIZ7eGwFrJc42auA4PvJbIqLy54ASCVInTb5kDFhbezutQXd8v7iWgDQxVwWe4d7cuAz5aBR38PtzT2+/PJPuLm5SbrCAbM/Y9TbZfzD3/8MWVXFn/78Gv/y9Sv83e/+GrvFLNZmDUHEaD8Lvc41bsYxGrtPMRn08erbP8nPPjlu4PhoDxkjL6/x7dkZ5osFZvy8fU8ehtpuUzqstpHBwW5bOkVzby64lGapIJek8WIqbstSPo084ZuhKl0qirDPr26xYq7kVhEGGTeTV+9O4c08cf0+P3yEn/38U2y1GKE3F2H2dO7Lf2Prnl1XOpvrjTIsm+62PvrjEYqOhb2duiAHXr2+xOV1TzYKrgGzlIUSW0mcmeuh1TLx8cstnr2gpk7Bv/15gcyqiNaBCl8JcN9n+oIGf7LBoDuTuMN2K49PPztEpZFGNksupiKifi9W0HaSuKT5kjrEOwTRGuMR0O2sMO4vJCGGXxxX8B92DkvFPOIoFAfcYMHUCWpm0rIRFfM5PHv+GJVyXgopmmsYwXV73RHtJ8c6KS0lmd6WY0KNCKKmi5yUgRhpTgco6eCtPMf4NxakqwQZpXPE5WETs5NmSPblxgsQrLaC1mBngnsQg9qpRRKjmECJibsiviolJhR+sVvEvWodRMLos3MmtgqjljbSoWARQc2aurJlX6TBiUWBsLvkxk6dfAovPnuBx/ttmLoB27LhbQIxVfBSwIuGxBaqTP6IxbVppzMw9C0qNQvVZhbpnCYszp++vsFiGogLnDpsPmfsUEXhErc3HVxeXj9kEiev8eMXn+Gg/Qh5R8WYa3g0EIQP8RQh9aeE7QNoVxuolksYewt8+e0rBOstHh8dIa1tcXr1DqentxK7yIK+3W6j6ORQq5Tk/3NURoNg4Hs4PT3Fitpr6r9WSaYxyS0pQ4HGmCsepJsIHz0/QqWQkwJ67CaHECUQ3EOHw6m850yMSriJnOokzxGnROz60tzw6NExTh4fYjweSmoJi2tKgPgzeT7wcG7V67AyaUznM2GfUfg+X0xFf8iOLl3OwSrAYO5h2J9IzCc7NcVaXvb/KFQxnwUINuxahTCNtEQSUheedCCTVIzVei2XRk5a2AHjvxOX7UPHhtKjxGVMSRULgweZlWDdUkjRJGjpQrSoFMrw50uM+1PUWlWUd0pyBsYhsUMmUnY+MV+6U3juHNfdLtSIHbMCPnr5kXzufAbXqyUWLkekYxzuH6BWrIth6fzqGvf3HbRqNWSzCSRZ324w5euI2NlMw1TTcOdMezlD2s5gr7Ejo+XkTHVwdtOR5+PJo33YGRUefJTsCmzNkjN4m1oLsub8tIfvvz0VsyZSG5G27DT3xLjFS4asneFAOKZcA5swgDdbIObzE9OhvcLzlx/jxdN9OE5OJCgcTUsRmCYDMJTUC10N0e1N8fbdOXyfxrY0MjpTbUKRRRRqW0nnGE+W6HcVLH1NpoYpdS1GNT4ELOmkduHzT94xAy9YSos7e5tMqpQP082kdiF8m2uSnWl2hJn2wqKKJh3hQLLQJ/yezD1+Lyb7sKMYU0aTwslJDSf7dYl1O+/04A3nOKw2ZO0NmXzlhhhOfMwXS5G2fTBF8eLCIlgmHXGMSm4rzxODBu56KyhmDr/7h98ia2tyxlx3z0V3y4YOUWrsOhsZC73RBMVKlVFwhfhDcLp0Aj/o+yRUN2nJ8yD+/3cGU0lcCjUMMbUAyciWs2ahp4spROiK0Ch0lYJPsF9/maHz70hVGyeCcY4ihC2Ypgt5LfodBiUDoTjLjo7bcoDc3DIsPMmr5KbL2z5HJHzAqZGT8YFKw0QsUVx5JyO8vrPzO+ku5fNF2SB46zw8foRnRzn88c/fotufIFYSNxB/PruIpmPjcG8fJ4+4kdIKT5MJ49YINN2K4/j8/EreGzrItoI6yeDxkyNhzRHhQqcn0QlEDATrMbzVTNI1WLw2G23sto+wYEyWPxIoNMXU7067ksvLbhUDty/edkTLVnCy0oW9GwyR4Xi0UpJ2NAXBOck6JOR1KYxDLhS+jiyRLpsQ4XaImTfFbEJtQhpB7EE1TZTsAhYuTQC28L+Y8xiHEdI6UCnbePHiAE62LI5lNe1gzCzRxUQ0H1psYDgZiz6GXZRsgZ2lDbpdhpYnoO3J3MN2ucCvf/4Fdpq7wrT6w1ffSbvcTBs4OtpBrpDF3NugUtnFwp3i7Q/fIfR9bMMlAmzQ781QK9f+P6be80myLDvy8xdaa52RWpRW3T16wAF2l1hwwTXyw5JmNON/SX6hGY3cBRcD7GBET3d1VWVlVsrQWosXLyJo7jezBwkbm0FXV2bGE/eee477z/FXf/NTBCJBnP/5C/7w+/fI7u/hcHcHlUoFf/tvfoV3z49xdXWN/+P//v8wtjcYTIdYdtY4PdvF//Affo39gxL8vohMKpdXF0quILS2329rVJlLJxCOR2AFuQlzcaSjfQ0f+WmerVAEHAk7zgCJlA+dXhfuSBABrx/3Vy3c3XQRCMT0z+lsZCePjnnqkPZPDvDu6Qs4LK7mY4QIOt0AnWH3R5MMi9/VZisnaDoTUW4sUxLLu1FEwhaqjZ64h/y96e7k6fC6MoA9thHyU/wbxcF+FrtHFjzJJoazAFoV4FnuCYKxBf58d4lq3cGkO8NyDOF7VuslTs/yePHyBHv7RZkVum0agNoIxKLIhYMIBfnszrSY0B047Ltw82WAfm8ByxWGR1OAlfRAAZ8Pu/miXHNcyF3eNeqNvliN3ChZ3O4dlAWepc6y156iVa9jSjNVp6P1QTraUFjPuof2C7rs5P43MU3MpKahggYHtb83GxRyWTHKZss+tt4VghxvhnxwenN02xP0Ogs5AOnyJK6BK38kFoWHphtyOtfcBripT4Rd4VcwZP65x08I/ppIOKMH8lIvu5Q2zOdK/KhjptqFvz+BvEStHBzu4Ve/eqex/2JIzI4b/flE+bl0DhfScVjcLLwbTBYjuW/jNIf5/PAFXfCELQw2c4w6WyyHW7lMQ0GPNioOojiKX1ETN25KoM91ZThdYeP2IZXOoFQ+QIyH5c0C/VET1nqJVDQsByORMtz02WFEiLngfVx8INvUQiKdk6u8W6tgMaS2zxZTs7BblCteXXKHCQorbdzkKTbrdYGUue6wCOI7Ta5jKsrpxgiz+UJaRGq8zk6PxE59f3GO/dyOdM3tdht3txVpL6mT4vooSY/brMnsCsoo4HYjmUkLTcWCgykMZ0e7yGcTpnNueVWclvNM5mGWbgcNGhH8fswmAz1PlB0s7bXGu+3RBKPeEO16V6YRjq4JEKbhh52W1ZJFgIOgn4J7I/6nlIi/m6QvRAaxMCSea0rg8lh6cu6ZQuVoaqZ6wHRF9a5sBEG3HqJXE6kYYumoUGOzicGsvXj6BBmOW5dzbMdTgdAHK0faxBe7JQy7HVxxgjHto1TexWLFlCIWIz5Naajn6w86SgWJJ3Ja229ur7FfyuLZ8QFCAY80ku3xSDxYdl+drVeg7hnXJx+wU8rJOMS3LxiKafTbarXVzT/cK2hfoTg9m8mrs8QCnd2/8WCC8+8vFbpAqoXbt1UHPZMuGk6dl4X6GPfVlvZ4JvBQekWd4uM4djKb4he//CVevD2RUWcxYWoMDx0mNICadmpenRW/T1PYGhqGOKpmF5SsSYKwUwm3JB4s5jtdaky9KkhdLj67tiaMPFSw3uAXHcNsgGjiyWKUhwV1JSltM91c6eK9NCoxl5edbso8WDJyzzWAfNuhs9ukcWhSykhcTv5hadzLEIC9/QLWyy0GkzYOcmGUU9wH12h3bazIfxwPUK/3TewovwdnVy7oOZfERUw8Rx1yFp6ThQ0rGMbh6Yne0WFvpDhR5hIH/eICCDLvD8dQaXbRG09hhXMJdQAfhaxqXyq6zRRoLOz0xaH3Q0wKI3T0S2kZNacd/octbqMXNONddgK3ZDOJ0/WXIlIuPHO9QRc9ixkKiBnVQx2C2ghrQ6Vfu9Zq8ZfZAVks0Kr3NJdnla1gb8uAD3n6CYaoHXErp5EYgOOTXZSoscMWzUYXn8+vNdvf8rTv8+FXf/VLZOJu8YlI8+c4t93tCHPAwpd8JgZ6x3JpaZ+SsTDyyagwEPeNmlrh82EfzprU7TDy+Szs5RT2aoliuYxcoYyIdyzsxWC4QC7HGLwVvvvhAo61QLFcwt7eHpzFVpqTcDSAm8oXfPfxB41MyA+kQzETyCAdTAkFwRHr+ecbvfDskpQyZZ1WvIGwXIfs/FHUzntIFlQ6Ri6YDzPmBFvs3hA/MtNY1cdimcJll0/XiJvWsD+BZxOQC/Prd8+R5ljQHdHzx0Ko3R6KE5XPJdW5NbmwdwhH41qEucj2WkOslqZl3Znydwji6dGB+GSfru7x8fOl3NqFbAovnxelo+iRvRzMwOV20KjcyLHM7E3y/win5Xh99/gQRKi///YD2rWu9Cm+YAq7mRD+l//tPyKYTimX+Yf/9s9wbzhyH6LSmGvD/I//029w+mRP2qab6zsJ2xlF1Gr3RH/nOIMvtbNdS7fo9/ixmS0RDWSxsiwstitkU1lkolFEonMEEzN8vv2s+KNkJInZwMJ2yfFhFM3WvfSHW4fjCmpFFkiVSshlCO9dCW6cjsax3q6RC8Ykvbi6ucZgSBPOFNFEWLgY3vtQ1INsMSZn3mjIQj0pHhfh53Rf3t62kYr6pWtlN25vPw+fb4H65CNu61MUCod4e/IUg1Ebn+/vVMC6HeZfOphPl1i7ptg/zOH48ATF3D5cni0+X1+i2WxhJ5eHK7BGOJRUl23GrkK/i2F/iavLBry+qBa9GbuizpLHcSQTWYRdQQXAU99GdmSt0UG11tTzwANaqVxEKB6V4ard6KLT4rUyRjB2CPjscsNVB456HWZCL5fwyUe/lcmEiQoRX0AuS1LwuTFSp0a9bCjq1SYuR3uHLDeGvZvxIiUi1MPxWafTkNHk5I6yGUAptOkyGVMI45SSgSjsLfEhc9hEDfEk66y0BnAj5Dd4FP0TZs6ChJ+TXYM3b1/JYEUwfq3aN+kY3hUGwz7s5QpxZuAGE/D6HYQiG0UzssgL+EPS2PVGE1zdD5STnkkWFI3HrhZjoliN8oAZ8PBzuMXk/Pj5Frf1htAV+XwO8XgC/fZYPEm3y8HJQR5HxSK8bj8+3t7JDTocEy/hlj6X8haOH7X28WPyQrg3cBTbxyzfhMGELefKBN/wWvm95l7ZK6WlcPzNz54v5FAo5ZUHPGa6x8psuL/+5V/h+PAINbIH3/8Rju3VeJkjZL4z/KK5yecxWkrxz5hOxWtqO9qwaSJkd5mToWy+gHevn6jrE43Epe0ljL6YN4aKL/U6+oOZDEjsFJbyCXUs660h+gPy/eaIBlzY2gs0Gx3UmiPxYLmzCbPleLUD8rkgIqiYy8upzeeQXfduvwe/13SBOE5m8fuI7VCxx717vTV5rIqRJPmCe6zLjDpdQCaRkOwikY5j4zJ0CtIQIoEwbJcbdn+I+2oF3fkMr9+8QCbsl+u1OZwglzISBDqVWchQh8zGhbibS9Px4b7KThI1X0+ePMFuOYd4xI/pqKvYNB5I+jJ5TXQIYcdpd68kkwEnagSET+dz09ndrtS958TLq0IkAnfQj0avo/u3WdjCi3FUTxg7R7GjyURGy2wuIwYwa4RqvYXLL/eSiRSKGRn42Kmivp9dXT5D/+5v/y0ODnfQ7/U0KeTYmQV2tV6T+YLPaX84Q7V6h9l8hFQijEiIwRMmqYtpQ5ZtmloMXZnM+SyzEGdkpKVCkc+5MejwpWcULg0qsnHAYeCFmlC8V54HM4/J5jXFmFmrqGdkYATZlRwFs/4g/5UdQE4dOSZ3033rZVfQh/ncTDrdAaaobRHybfHTNyewXCu0e8TPeDXaH81H6PVHMggyuYYJVFzrWOiaeoueDVOfMaGFEhJ+McWFTSFKUHZ2MzqcU/tLNjLruVA4jv54jvfnl7BC2SSn2T+CnPlNOd51e4yTiQWZRsQPc23TlTM2dv6fCsSHjFSeyDieUGEosCI5XY+ah62I4jyJyWWkVBCP2t8cpy4WK4yYryjOzgOqgygDnmi8W8RiAYk/p+MFFnQS0g9BbM3a0qiHmzwxAVuGmi/n0q29fvMU+VxRrV4+nFcX96hXunDWLqUwPHv9DLlkEDu7ZTOu7A9x/uUCH6v3cuJ6iLZwm6o5EY9jr1zEq5dngBe4rdxr5BL122i1R4AV0M+KRsKKS+Job//4DMn4EnN7aADL6QQ69TZubxpwXA7GSwulQkbwSEbzcBRFh2ClXlM3hNf86d4u3p58BXvi4L5dw5fqLa6+3GM4muP4ySl+8/VbVNpdfPvdDxiMJz/ie+hSJWKBRWQgxIVspUif8bwnBtd+7hDr3hC1ad84i3mfPCSPc6G1UMhncXq2p87blkBrZ41UPIZWrYJuY4b0zh4c9xL9ekcvOGOeyqWIxgLspl5cN9BnFNhig6wK+JwcV9VmR+PdmM+NZ0d7OH2aVz7q9W0HPn8a8+VIJ7p2k5tAFKflPNwuG5ZvSwwZBgMbd9021uslYtYa7nAYz1+d4PWrFyimd3F1e4NG+07XjoeFzx+u9Rz+3d//GvFURM5WPpufP19gPFzp9FnMMH95iftOW6R5v2uFnUwc6VQE0x7zMAfojbvwBSK6X3vHJJvW0eo2MZknsZPdw3oeRCqxp1Nhq3eFRqUOzzYuJtxyMsNgtUQ0FhNOh0YS18aG4wd2ImV1bpudJqqNe3JSUSynJTrudjtIJ8j3S6AzYLctoAQVtxMS2f/29gsWs6XE+UAUW08Ab79OIOS18e2f/gHvz+vIHjzXGL/RGmLUn+A4k4DX5UOjy0NJD/aW7Lkw8tm82IntaQ+3zRomgykK4RjGflswZ24KYGrFbI1GvafxG59Zaodmo7E2iOFyId7Wk/0jgZsH0z6G/Y0yi5vtLlYLG+lkTgtlMOoXjog8tHq9IbQIu8LsNHMN4EZJwxA7JT7xMxX9q42XBTOnDez0hPwu/TOO+XwhjoAnWDhzTQTUTey7TCoFIbceIBRl4cS4rrViD8MRZhHPMe6bg4I6FG4yRJknvkGYh3e4seDUYG5GUJwEPDs5FFiZG66KImeDu7sa7BWh3CF1Abh5losHmDkL1Ns9pKIBHBQD6vr5fClp4FYrGpDyOD3OwkIHneE1ZqsZ5rZbOKfz7+ZyoibTOaWMcMWl3nr/oIxozIdyPqPim2J6rQGjjuI1c9kktja0Fn26qiFbLOHp6S4OSztyft5U7vH5/hyVzgAB8tHWbvQ5wiMwekWw+xbrgAsB22i/48kYQvGwkhAGXeJvGKe3EQeWiB+vxY17LXMdrwc7dhzxU5qSSUdUSC6cFX76zc+RjiTRatfw2z/8E5ZT01jgSNBgthyxWl0qwrh5M07QmAf5Z4zYo6OXB22qk371i69RyqWUDMWCuT9dY0hmp71WGtR6XMNwxjaFXwDcMLuq/R6++/4KN9UBDo8L+OlXh0iEt7i5vMXlVR+tjo3FkgcP0/ljgUBpENdnRnXmigWNWm9ubmVQIXyZBSA7d5QGUH9onlMeq3k854HFSKa4V3KPlJyKx3Ch1TY4OTnAN1+/ZXqrGia9wQj50q6K1cV4jnqji/Zggp29krBgRNfMVjy4+uElUoZpJSz2lit1yPwMQiATcjZTNjQ1ljQIuYMxvP35T5BNBrCdDLAcr9CbDjCYjaSpw8aNeCiGRCopeQW1vb3hSMUutdy7OxmhYbyhsMaIlMkE3RFcXd6g3+9JXuRjMU4c0HiG25sKavWe0q84ZdjdzWtceUE81n1VJge3jzrcB7PphpIxdt9DePPVG+TScXMwJNs3FMCKTZBWS91gUiYa3aEOaoV8Wq5bAr/5/FDKQBwSYeLG5MrMeI66V+riUjPOapAcRD5nNAbK4MGkDC+NH5SKrODZsrDiPTPFFaeYHMtzD2FhT4Qe7zSbMXw3XUzwmM9k+lSmseVhw1GNDFeQ++gGy8laUi06pCmjyvpi6qKOrSVqjQb8nqhiJjerhSI5KaFhahDH8OlUXElMLMZZFGcKMeSyJX0/shjnowlcpACkotg7KsLnT2E4m2jykc8X0Gl2YLkpjZjj/OIaVigfIy3PdPc4kqW79qGjp4fUxReUDCN5ZsxF4IV6SA5hMSV3DMNuiIuhk5ikdLl/OQOnzmaNSNInRy9zGJgtOxot1YkLBNjiN4Jt6R0eCkjeNKMj4e9jAt75EPC0Y7L6ePj2we04pHhhLZgjK3uTL5xMRpFM5bD1RlUsMIqqftvG9ZcbvZiMNqJ7cbeQEcE+nY9hthrivnKFfrOrLhlz+Wi4YIYetS8vnz7D0ZNjtMdDFWjpUBzrwAJtClAXDor7J4i5OfJoout04Q5ssJPN4iifFT5iHcjg6qaDeb+LbMykqji+tUTxzDCm3f3LXQXrtYVurYWwN4gnp291QrLWflyc3+PL1WcMRvdYrGz84mf/Dm9eHsus8f67H1CrNfTgFAoFAXkZhs4INBXaXAzZcWm2jVYywfzLOQadBrYctXjdSMW8yGSjmFGkzoxJMsi8HG/45WQOR2JaTNhtoAKAY49sPIkxAdP2FLlMWj+HDrSrSkUaFY4lmVRxclLWyKB2X8FwOEKuwNijGJ4dEIBpwNHxVEIv3/mnK1x/aSkhJBtwweVLwoYPwzGzEqk5WioSjbqpfMaNwyenODw+RYpaES5W477h8A0GmHTnQo4cHhXgD3kxYBzShskSSYnXedIqFErKkmy3e3AGfbx8doKDo0M5PC+ur/DHb9+j1WtIfM7TbyxqIxC00e2M0ZoGsbezh61DkDFTPrh5rVCvVeDa+pBWvizQG/SlH2MhXFIncMnmAvyBKFkjaNW7aIwaiBeBTJbATg+W8wBCHsjgMJlamE+JeHBjaQ9g2wOlsKyWfiTjZY3eaWT52U+PsbUa+PjD73B3PoJ/50D8tU6TiQYb7BToNIR0lbVORfFK4XRKmajVyyHqlQtkC0GEgwmijLXQTZZzcd3YFbWn1L6NMWVHLhxEIhjDas3ilEqXtU67xUweXk8Y4/FMLtTRZKrTOLuU6XhcJ1VOWdd8n+cLFRPTMU1OXBMsQxB4MG0wt1Ssrod14REzxbVKjluu7ZYHfndEC6LXP0I6b2j9TBKYjFbq/rHDH4j6EY574GY6UcBvphjOEuOhg+GAmiEWiRR7e1QEOkR5ONSyLmT+2HoJqmacVxh7pSwmPFDZK4G/HXuD6t09ZtMRYlG/imamh6wWAVhejrky0jJxtJrNRBFW0oWjxfnt62dyOo/HfXQ671HtXGLp8mM63qJ7s8J4OMXJwZk4g+OpiVgjL/HZkzM9P4SfsyC5v72EP2Ah4CU/MAg2MLhxT2YDeIJuJFJp7JdP1WH7fPEB9ToPuhxZ29g6LsVsSs/ksAtoqcPDdf6x8KLMhetvp9U2kFw+2A/dE94fidWl4yYQ161DwU6+IHQIvwdHrJFUBqFIGNX7ewx6Lbg3HvEKJcBnt2thS3/JDZsGMhW8bEAQYRGJ4OnZqbBCPByVd0v45c9+jkwqLT7hcDLGl9s7XNzeYE6iBFFf9gprwswjAc2sgpE0Ws07NO6/SPddyOakSyT6hVn0V1dtDMYddZTWiwAc30PAgSRPHsSjSaQTadEj7m9u0J1NQOx2mFMv5mMzbYYaUBlBOMiiXstMxthkUC41uzT2DKVyCf7tALFkCS9ePZcxyhsM6vAcD0cQ867RmDsY9se4vbpFbzDA7kEJO6UsEsywDgSw0ro4h4+HSrcxgCyma1OUet3StPJ+Xt9XVMztlXdwerJn0Gtroo22gj93Ol2MFyxIPUg+IHC8zKidL1BvNlQM7pYLOCiXEIuGhdTheDvEacRoJLwMizI+IzJ58iDcbuPL9T2uL680lv76669RKhXRHwzlqqZmbkampD3R9EUTQRcjXV1ig/IAlSymle6xX84iGoko9m00JhplhnqzArezwe5+WcQPdtWuv1zh8vwKIX9EB0pKDbjfeX0+oWtW5BMTA0dZAd91a2W61swwfsh9piabn5cF/doiEmwt/8HjSFeJRgydI1uY432XkQSwQiKHUTGAVKZoPdyI50kmPotKiyYZGTuM7psKQXYG2ZX3eizYsxWcjUmqWfOZY1gDp6HrjZpQyWRCGk8T62fh6ZsDnBwfKN7RsQmaX4lWwnuQyaTg9SaUNZ1OZbVXM23nrtWQM//2yyVHwLGtWVwfKnBT7hnmDMWrLm5oJh/4cSF+HBNzbEwdj2ztDxdV4/N/pSUUJd3nFj6BvxQfFIE1CW8VhJG33fxszcsfvkyByaxP0+58LAAJc+aFp3CUG4Y2BLbUiaBQTqOD46OCWDuMfmFW5WK1RL6wo/Hnl8tLeN1EZLjVvTjeTSMYC0lwvlqv1MJv1TsI+iNIhGO4ad6p0Hnz/DUK+bw0R2x3T4ZjwUVXWz8qdzdodOtwtiFkYgXk8lP4E3VtiqngV4iFU4iEEmL8Xdxc6OEgS85ah7HYtLWYc/F///EDzi/v1aHkZkaB+unhc+EJ2N3ttaiTItV7hHZ3jNOjr3F0vKeH4eLiM2aTkXQbpWIKcfLyhh3cVMd60UiyN0JWxtQtsHI4MljBa28wZ+fWAo72dpHLxrH1bHUq7XUGSKYyKO+U0Ou1TA6ovUanO5b+iSYVFqeK0pqOlN/JMQS1SY12D1d3d/B7QgiHPDg6Kkjb1Ki05aIOhG0k0kC6eARs/OomHO4V1XlgEkezM9LYjYYKxvyMJ+SuLeEhc+uhI83uAE/w+eIOti4vvMGwDinjXhejThe7hRJ2ykUMBjP0Zws52iazIV6/PsOz42NMBgP88c+fZuLFUQAAIABJREFUqEHAZuXCuDdGJB7C89NDHO4dwvGF8Mc//QlX5z/gFbuhuSx60xkqvRssnZkwPIxw2inmEfaHMRrOJQVgLi+1YjQycUxNtAtHRTRFFXIZHQqoj6MpjFyrFccr87lCxtfeGcJRQlVjsLYBddmbDXKe6FbcYjJrw+ObCVYc8AZ1XeZzgn6X6va+/WYH4dgMrcY91vMkYCfgCXpRa3b03gRo/JkRo0LwIDDsDeAKplFtdNBpdsGp5u5+Eilyt7Jh/c6NTltcsMVkjdWMAe+EzNK8wJJviWg8ogiyRJxg1wkG3Qk8rqCMWhTP83jKzZbiZT+7Q25iSJYYL5eY9IfqCHJznownEn9rHWY2J0ccHNU8rBPsmRDTI+juw4SBjkuar5Q6st0ilfFg9yiqDmKzMUOvBwn/qbdMZqLYBh246aqMpTDpT9DtEO7Nn2GE7hz70UlLQxXdoYslUx7IJ1zBCqzhI6cwWUQsGEV70JLLn9nm3AAqtxVdVzqj+f+bODzo8HO4X9QGyfzseCwpxhk1n4mMFz/56gXc3gQurziC/Ixm9wK24wZmIYmnE6EosrGEDrEEPdPUtXdwiN3yIdbbiZIdiHVQApGPjvuINv/JfILtaoPJkgX7BP5gBLvFI7i2Xnz69Am1+p0KMHYsuemSxTgcjeHx+ZXyxPed+zJHT+zIsAAzeJypXIUahyteb6Gfy7GMZDl0TD5kuFO3HInFJG6nfpS6KnbS2PEjL9HteMRE9PiJl4JGydhwtGbcoxYlAB43FsulsokPDvbh2AucHO/j2ZOnKop1QE/E0Wy38Pnqixzr7VZHB5ZUOoFaq805LOLhGDrdocbsh+WC5BhTZ6tYvlw6grubCiZjoki8WC2X+PT+Rg0AuoL5+ciWZVBBLleA32Mi1yjJ4cWaj+emE4yNyfOmaYVaXQ/TpZhc5dV9GfcXaNZHODk5w9mzI/i5AXq8wpyQP9rodHSP93d2EPF4UWtTu3eHbp/xayvs7xaws5PG0dGe4NpspjDNidMJrj/rpS1cy2Tal541HY0iHA3j4suNpE7UjecycYH42RUk1ot7DQ91vPRKylkvpJ8v7hTVoa/U68hkMyiXiRWaqrilppOVQcBlmgKb7QqJZATRcERTCXbGGVV5f1/BXa2uMenZ6bEOgHT7Xt/fwvJ6hJsR+5EIFUYoP2DjeEBmOpnX8uLkdB8/++kbXd92q4+7Sl0YmvFkpKlULB5XhjbX3Pr9PRr3DR1+phOz5vP5ZvFOnrCYei6zt4aDXngCRL3wn680WaRziYdvY1LlVuMxkYob04V8rG34sPJQo/rlQcupWGjFtpkxMr/YlbSVWW7MJcqPZ30kcL0PS+qbrRWi0aT4wevlGsPBTNOMBQvQ9VpGI9ZHlHUk42zMePT+8JD15tkL7cNEGlWqdR0A5rbBUVGHWyyksbHMVCIeTQjRdH59hXa3r7hSK5yNbrcPYOQfiy8VcKYA5GL7F+vzA0Tx8QMzqHtLBg2b3PzE5qIpxoSh4ywsVsaQwIKNG9By9uAQ06me/85f3McUNqrDSGsOK0mDVHw4GbCNbube/A9ffOmCQl7hRagNmIwXyGaYs1lCKpNEIpnFqNVGbzKCK2A2y0GvjXwmrPxfavaK6SgW1lqZlmTvkf5PK34mlUIulsBt/xaryRIvnjxHcWdXlThb/9Pp5AGeG8V9406Lz3i4QSDixsmzJc5O/HAtA+iPy9JICP652cj5NKbzOZLCrD+F5XMhEoipC9KqVVGrNGTvD0UjsDdzBEJuudO8riDNtrrBLDCmcxtrx4dUjKdyB+PhRAgMZkkenOwgGDGb2f1lT0R1bpDUxnCx5EPY67d1b4mSma4XwstEw3EEfV6ks3yJp3KPvXrztVhTg1FTxUAwlMTNTQPf//kHta1ThQQSyaQYZ+zmsLhnEUTcS7XWwGyylOB4d8/kTt7ftNCo9yVcdXscOK4Nsrk0dndLePf6FTWt+PZPH9Dqt+FsFugOp5j251hO6cwzLwLHQBYc8Z3Ojs+QTaZ1oq6x8zcZgelDjME7OTrG4fMnyg3+h3/4HRrNrnhy775+jVcvX0izdH7xHZoDRh26sZ7R0bzGznEZoURKMVBXVzc4Oyjgb375Vk7THz7f4dvzD2h0GkjEWcylUSymEWLe9IMImCc/jhmpubm+a+uakt00nI6QpKOUtHi3BQ9jkTbsKsQ0zmTRUmncwvKvcXRwiFgwjla7Ikbe/U1Th5NclrnVRouWze9jNFzjhlFc3TaWCwulchSl/YQkEPMhBdleOa+pO6I5gQ5QZg3ztEhpQ6PRQrU+lQmAutlcISXzCfWZpWQItf4M7V5fAuPZ1FG8GVaWod8Tz+TiQu1BLp9FJBzV2KdZ66qo4vOWYgQiNXwr6nVp6oAKiflqpa4gi1GOx/h56MoczhjJ5pixjaQmHLVwreBh0QHlwx7pqlgkcPxLftxSWmM6O+OJABIZLvYrDPpzOMuQ7gPzOPcPCvAF1vD43Wh3hsJAjQZG9sD1nkV1KEyuXFgQb26o9sKS3MQXBIJxtzb+iD+FzWqL4YTfw9FmSuQTf+/JlJ+TBjCOmTZIZKN49fwU+UzcSFimS2zhkw60O2ji7asNnj95gvnKjy+3c3z4nvIOR2kOCT8QzZWwoRZ65ShNiQe10WyGUCwuGP1JPorReCgNHYX8lMEwKxduB9P5ANuZG91RF+1+Gx5/GDuFQ7Ze5drt91qIRjPS4LHLRiPGcMC1L6m1tj/oYzJ9QJdw/fIYEbw6Hw9OVyWpPOjG+flFBnOxe+iTZktmIGur8S85h5zo8u9Q2zmjkWdtEGQri3fSGCZ44DbmQ8CzcVRM0rXM/YTc1FQmhV/96hc4PDwUzJiieB4OaNz4cP5ByBbq8V49f6V78fHLuVzSXJdGy7m6uGcHRzLf0MDFw6nf59U1ZOKIzxdBrdrGh/fn6A3aeh7CwQC2K4OZ4fQgkUiJncfYL4LMP13cojcaSaZAqQ2TJljslHJplEoE94YUUvD5vItvv28gWyrj1ddP4YML8SRjIMeotmfCkx3u5XFYKsms12xUMVoscVOpotNsSery7MkTNWamS5pOpgiG2E2igcRGwO1FsZjUu0lebT6ZFIKl0x9LA89EkcMDdujd6LS7Su2hPrDfH6vrztxoHjBev3mGJ6f7CPuIUJlJCsfnhBIuSni6/ZHcuD6EMJoMhbOh5tPr9inZ5frqBuMZ3chMympLsnFwsIdQMowF9X4cQ6w36PYnmtoojYnLr9J4Hlwz1Hj7Anj27Alevngm4xfTj8gE5v5CHwAPYuTSHh7tSNc46rUxHzJEwcGoN8PdYKimh3wHD7o9dmQ5keP4locT1hEkaZCPKKPZg/FIAG9KzFi48e8/TCJ4PuVBRufUB6IJ61Z+Rq1xen5ZCDGp1Sd5CN8BFoB0D3M6wM+pWL/VVjntyVQWqWRCa0iv3YUvRHTTQod+FtvGQJfDwWEJe7uU0XjgstYMgDc4InuNSqWB66tbkUJyhayK4nwmrVqJBzPWYhyJz9kAYjRmqwcrlI6oxhIAmvNtvcyGd2Na/I9Cw79waNhqZUfQiHVWEsfyAeTXjxZ4mYjJxqMjgRBWFpSkJQOBQPBBTGxj9hAsbowofxn1PP5vM2HnveOFfdgUXHQvrhEIBfHX/93XOvH8+dvvUa+38fzlSxR3Cqh3WnqRU14L/fEI19W6Mms5ct4rM3A9ok2Xp3GuNRyjujdeWK6YQMRRMuNScVzXb+B1tnhyfIJCeRfhSATdVlt2erbdA143bjs1LMYUqbswtloo7Lnw7vQZJq01RjM/1oGRQM4xT1Jg1Xqnj9aogcmkJdPBeh2FPaFMZoWo2xKc2UWYKLbozoZicvk9ASymZqPi6YUFL1vhmWRZwGhu6Dwh9qkDpGnCHcSWiP9pG/PZQqfux/tKsDWLRelTyDPjw+mydHrhiUqIh/kUZ0fH2CkfIxrx4O7+SvFkxMjc3dfwww8f1bnhS89fij+72axjOZ+hWCwqXUORX8MxvB6ac6j3pIB2jCEDsN0ReNwG4RFJBHH2/ASnT55Iy/Tx/QfY9gTOeq5u0nbuiKHHVv41IbqLlbn2PkYE7eN0b0fantvmFYaTPjKZgr43dWWl/VP02h38l//3v6oQjCeySGSyePr0TGkJLmeExWSsKKVuZ4jtkmaTffRmc3x6/0Wn5JPTQ3zzs2/U0bv5fIcvX76oS2R5XOp+nZ2VUaALURw6kvBpJmHCRRfD9lzZvGRPEqvAzYppIlwMuClm4/vYPTyUgN2eTXB5/wHzzQSnx6coxosYzDqoV5uo3lXlOixQM+onaNZCKp3XKf/ivKLQeurJvMGZ2Hi7B/sY9rbKbCaCY7NmxrAPhXRBCTeWtZAOtzuZyPyUSK2xv5fC2k1ItA+vnr8AZmv87rtz8Ssdj6UYKp7uNws6Kc27KNj71tK7qLHIYq2TNxc3L9NFCF1/4O2xe8cuIJ8v6pNoUqK2it3kxyKCDuc5xeYPBz8eHtltYmWhPPCNgaLyZ7k5pt2wQKH0hPBVkyTCpUnFyNYl3ArzV/mM7RZSeLJXlCTkvt3BxV1NUGMujOa92spYoG4Pu39zvptk9nHKwQ2D/NG1AMz8O+wS0jxBsTyLnUyWSQjU1FpKU6EMI5JI4uTwTL42vqNiEwLoT5twMMbx4UZxjJOVFx8+LNCp8ewbQSGbQTYe1Ej2vtrA9V1dI3M2HNYcG7ksFUE/ffpCXao/fPsH3NYqcPM9FwTepVg8LC10Rz0MpxNhhJguMxnNdVgjwoLFKCc4KzoXFzOlKzGthgMtHjZbrZFJvnhQtf3rIlBSIJfhoGl8z0LZ51NRzv9mqomfkyRm4zorHXLZ+eBGKbkRXd4P+4zZN+gjsgTv5abFNckRwocmFpeKfMtrCc91cHaMsxfPsKBDdjpGLBxSdBuLEx4MKAs4PTrV5/l8e452zSCWLN9GEpI4Acb+DUr5JJ48PVKHiK5Yf9CDxcqDy8saLr98wpToLK9X2Co6ZOkWpSno4GgfZ0+f4knaj8nMxuXVLS5v7hGLJRQ1tllNUC5lsbOTF03B5Vmi0eniw8c2PnzqY7W18PbrJ3j94gSrJV3SNj5eUMITwptnx0glYpjNSZpoqoCg5IhdHuaJU0q1ZarHYq79JJEMm9g/y6ukDR6wWMQslxxzmqjFWrOHVqunZ/nkaEcRajxUVe6vtR9xP4kGffD5Qqi1hhrlvn52Cl9oowABfyCIOHEjto1Rty/XfiwSw9p2JAdJZnMyF3ACRNkBDWqMzlwMp+qKMx6T2shELCTkDdOIuD80GwYfRV2Kpo58r9TdN6liKw8lUgnsFHb0TJNOQdMSdX6ER5OM4PHx4JtGIU9KwwSLIRm0LnFFu4qsM4cXFpA07PD+c82y5HVgwkxQzyupImR/UoLwOPGk3IwnwH9NQTGSBA4DzSGFZh6RCjjFpJ4eNPJs4aFZKRhUkhqLLuoLWQCa4BgmF5kwi9V2LtJGhqxX4pkcB0E2LflCrSwMBxyVL/VOPHt5hlevn6qZMuh20Z6aBDLK7hgmwfWH7wNh/iyKy6myClGaWxnFp1jeWAgBt1v4IyucChPWYD6gGFjmfz8WYKSXm3YobeaPkTfGBSwRq+Y15lTOb6GLQ3fMg2Wa2hKaMLi48s/5fU0ByIvmKM5J2BgVm2YOL5SMZVzI/HvC0Uj6/XjBOcff6ET8n/7+b1HIpwyLi6kNwRDGsyEurr5gPJkjw5ZpyI9GqyOMDDUyqXRYuYccZ3r8MRTSdHH21Ibdbv24u62j0m3AHfRhNBjBvwXKO0W8++adInl6jQbanbr+nBiRzrSDdNiDVMyNm3Yd6cIeXp29Qqtax3yxQjJL7MsCHldBNPda9VYdpAl5ZM4E4ynTEObi4pUzSY2rWCjzND1cGmQExw0BH/MI2a7mSYUnhDViKVb/xGMEFKLOEQWZVty86HzyemnMoXjanPJ1EiBDiCd3iutdBDgT9OzgxcmO7k2/z9zTKfyeNXL7e9JDtFsjNJtjLeqDYVv6QjLS9kt7WrDbnY7E/jTBsMDkiYibOTFA8/laneJUbivW4WJmY7tMYjpkUsZInafD413kijkzChwNZSxo1xsCZJZzObx7+Qy2Y+PipoJPX2oaUxG0OXE2ePGSHZYoEgGgmE0jnckZHeJNRaBeFk7fvf8gJyoBo0cHe/jq3UvsFnMabc7HA+WV1rp9GWeOd8oYD6b47fkn1D9fqyBy+UI6AVN87tICYCMRDcPl9+Ltqyc42C/p2fZ4QxLZcnG7vbvQCdjFjrWQJTQ8+ZGJpzWuI/Px5OAQmVJOrLtxb4DJYojFmlqdXezm9jBdrNGoNoS6mc+H4kmwEzucLBCL5xDwGmQGHeBuBOHzm/Eoixxq2AZDRjUR3h3VCMplkbs2RjBg+HrD8RrOuot8hg5TRkg5iGbyePfNVxi0pnj/h/eotirwBLxYOkudiMmj5PhZr6yzlTZUQun1FvMpY+028Prp7OeInB02dvTMSI8bOacBNGlwvSFncTGdaeHnFzVU4uhpUTPYBLlBHwqFx6xfrgZMDVluKeQ26w7fA5O7ag6yLEwYqG4F3AiEAzgoFfH8cEdOOiIW/kC3/ZyAZBMXpzEmO4py+XE0ZGnD5FrBeLXlQ0Ho9m0QDPqwXVvqqLJ78tW7n8h1Z68YSeVoJE7I7HS+kpnJ5WYeakdFIcXy681c94qmqaUzRaO/gL0M4CBb1nNm+WgWCut6Xn65xYePl5gtbGnZ9vd2lABzdLCPNz/5hXSBv/2Xf8Rd9VojeZ7uWeh7XV5hXJhxzsMGD1uE1TLSjIepVDqpDhy1UtQRsvD2+kIIhyNah9kN2toPo00mzXA9fojTe+S5Mvnqca941LdRXy84Ls0j4QCS8ZS619TB0tgjWDgh/kS+UMXmNqkhhBbTqUstG0X1HIER4r+cLDTeZ6NBzwaL/KAPaRbJuSKmo6GwUQbw7dK6Q/4oNWQRnw/dMTuCK2TTObj8QKfZhnttIZ4N49nzExzu78HaeHRNFs5QTDmaFBbzMdpktE5trBdb+FwBw/dzERodxMuXT/GT19TYRjQpYMeYhQc7oPNlD/GkD8VSRgfD2/sKbu+auLnvYrP0IpOI42A/g93DXRSSGTlwichyCE62XHLQN0Z9HcoJ82dHkwUgiz+OYHmtSY7gekZHsBktbgSwJ9hYmjNy7fjcDQd4/8MF6vUm8tkUDg7yZuIAP6zVEt+fX+i5f3p6IDzacGbrWuzkKFXwSC82nc01eeHPnTIbfcO82wDmNt2+AQRCpujkiJWJPZw2cA0c9glmd8v8wDhORvYlkzFsXY44uVfXTfFLH7mJ3OtVHFFiwAmjRamYW1gx3qfjoxLyuQw67Q6uLm5wXm3B2dhCWPF6R/yWOrXdJjOft/DIvBrAessJAzvpS/2OLPY5Oi4eshEU1ORqMiZpgficqQ6TfNaI19KBcE2KgDm4cJ3jM8+DKdczjrcf1wzqWHlQFSMwHNLfXdjGQS1aicttEojU4WZB61HSjsvtF2uUBSF187GE1zCNXdA7e311rwPI7uEBXr17K9wWDzs3dxX9TrEwZQoBTMcjTUSK+ZTg4k92DmHbM3y4uEBnMFeHOxL2ClXUaY9ghZNRaQBZbJjOnmm/66XWSY3uF7M4k1ukpudDPByboDKHbFmAmAJPY1sFCxtNHjdKjpg9BCxybr4xbhYFrtMp45ixgk6G/G/Oy0VTN2LZrZutYYMD0J8/5AsTB8Cr8/bNV/jZT98iHo2oCudpwtkuMOgxyPtOAevs5tFizup4ZROzEZTYdswM2kwJyYAHPAvzpOv1BHB5eYPvzz9i7fcolJvjvXwuhTdv3uhBdPPmbx3c3l+rMOLI7+mTABLxFc4/DxCJnWJ/7wjtXhcLu4dnJ15t4BMng3yuhEWvowKtNZ/DZ88EnT6/usdwbOPs6AlcXGzXCwE4iQqhE42LMhd0Ohq5WJM7RNdxMuzHbbWG/pQOXyIIFnLkjTtTsQOnGwpOXXLkcewoZAB1HhuXugtuPx9o4Oy4hK9eljEez3F9M9DLm4y7EE6HkE2nMR0Dv//9uUSrJ2dEjZAjt0Yuxg6gF9c3dzrpEK6rkfSEm81cGyhNF+Q9pnNeFIpxLBYOJiOOA/3qTJTLOfz8p28FJ2XyBl+26XiNjx+u4Fhr7O+UVKzRXv/tdx9xfl4VxoYHMDoP3ZGAnNx/99d/jYNSSfb7SqOKH75/r+eBguhWo63YOmfjoFQu4+c/+YXc59PFAveNe51AM7GUGUNZG1Qrddze1GBPGRjPDciDSDyATcCMqvZLu8po5eLBkQxjyVik04I/m68llB9PurDXG3i2G23q5Deu1i7sFXd1SuPvcnSQQLIQ0O827m8RDjHA2xbdnWDY6cxGo94VdHg0aaPTb0nHNJmsEY6mcbTP8ZVxW8ZjaczmDURDcXXg2Dmc2hMVVUFKCpw15osNEpEIgnz/HBvd0QjhmINYyEI2nkK7s4Dt8SJTTmE5c1C9qqDZruuacE2goWI+2ygDlu8qCaDcTHgg48mVHULDO/PoPnIsaSYDFPgYsxc7FOxiSicJGzbTIwh2dcgFNYsICz5uhNRd8bDINUNdPa4P7AZyYiDMhskNl3qEp3pFvK00guc9IbqIiy+/Fwt/GpWoD250m7i9q+C+UdU7H/QF9Z7wsMrNiws3O1B8/7mW8eeHgiQZkAlJ/XBICKXpFLi7baKYP8LpKZ8DLrBkxrlMhu10oE2aFmQekKbzKQZch5YO/B4PIv4wKnw2xzM8f3qKZ3slAas/3dxjRODv3DDyeqQCrB3pcQuFnNbqYqmMwk5B16XdqMBZT9EfNLQB5XK7GE9t3F/WMFsQT2N0QfMpu7ManGszzyWzuq/s8rBAe7Bgaw/gphYSBNhsWgLcPpoFNSpjsWLE8LrnDxMcgrzlBPb58NOvvxI+6ebqGt9/+E6aLGXGb90MUNX0gYIpvrOUgaQzMXhJW95YOqDQ/cp1mzotapk0ilsbt3A4HEI8k0DI51eyBb8vu5ZD6sOmc41p06EYHMaJDYZIp9PYeIFGrS69+cHpAX7zi69RLpYQCkR0IKk2b/Dd+z/j7q6Jer2F1XyJ6YSRax4lQxBJ4/W7lCZxcnYsEx4P19PJWJMbap6Ju5kuh4jEAtIXrucrXH26Ezg9GI0hkY3BE+C4tYdk/gTZVE7FCQsTOmQZP3hbr8K2VjL0ERkVcBHyzOeBhhnuZ26EfSG0+i2ZGtjxCUfNHkneJfPVKYOiKeuuWsE//fZ3kmSQYkHnayRKM1uWWRi4ub/X51KO9Xqljv9OKYVUMoKgP6zJyGg8E8dxy07a0hFJQEa6UR+haFD4lShh3GsHa2bkzlng1fGl0hGpg+kdBFbH0jFksinMx8y5HSp6rt3uC9ZuMdlKXSKDJJOUTC4LNoOgEfKrt8+QySbkBP58fon7Sluuao+fyV8p7O3k5JzutMaYT1bwb9zKISZvzujyKNMYa1yfyuZwerqj+9fi79EiYNtGv8+JhHnWfJzc+KlZXaiTagDMJtRCaxAfXwZfPGQMsyDUgdVj1kV+MSaSrnC2zPT5NkZjz/eRgQFkBjrSvRp9IAt7RsXli4S0R+Cx3ALld7p9BONxxJIZo7OvNjEedR9qInbfDY6I73Yql8S7d2+wW6RBZCbuLdmCTF1Lhmm2MkbcHwtAjQDdf+n+Ga09BYpm1q0CkC/4w/9WMWbulfkzLh2P01q168yp2rJWGvdwBMlTmRxeDzpB2r9dm4fqmXT8hyB3Lijs9mlR8ZrFnt/6cbzMF/Uxh/Hs1Qt889UrebN5er25uVGgs8PUENKuY9RerCRap7B3S7B0Ng4XRxVro02MR6KKguNNpiNOUNJKDeFoRC/cduvg2dMTFDJ5sSgi0aTczNQj/PDlE1xbG/vHAYTiFjrVOVzbOImSaLXmKORsPNkP4L7SxEVji3QuhyR5QUsXhvYE4W0QuVJSWYa//ccfEIqmsLOTRSzklauaJPp0MouAP6aXZDgYq6PlDQDHJweIB4md6eL6vi5NDQHEiRi5XDbajRb6I7M4yyhDnt2ckFLTsmaXlRpE3nvqTs6OshLvfv/9tbh40dBKPKm9gxzmsxWurhrS0DFUnswlot9mM1qGPKi32rr/vC/UpRC63etTi+EX5iYSs5BJM2uT9CWvChs6j5nduL9bxPHRESwriGZ3INMBuY21uzaSGQ/2D0/1kNvzGe5va+K6MTGCc7UANUQU2Hq9+PVf/QZnT04wW05we3eJVqOqcQ11SNM+FxmjfyBO5uTJW0QiGSaiYzDtKunmZO8YEbcP9XEP788/YnrfxzrgkRCdIeuRVAiBuBdDaU2LiEVceP36OUrFA8UpMZSdHT92kJkjvN3QTUmXcEHvSaXdwqeLS0Vq7ZaLWGOBaNJGPLWVNrTXcSMczAnRkM1EBHYdz7rSUbLA63abuLmhi5qdIBbhAUxGawTCLl3XeCwLy7VAwJuQWWI+JVdwrMW0PxphOFyoO3J6fIJSJoVBt4Z4YYW1mxtcCEflI3EePzDa0GVLd9JodzEZj7ChTXpDoOpCKB12+VSorT1azLQxUy6yJRWATlI651Yq4Hhu5EGSRQU1tKbTxmI3IHA6x0h0ldIgxlVa/D857UzfnxFdlD2wE8N0ExZIXMjpnjNxXCbD3BQqdJHOhJw6PDxAPBHUs0OXMRdybopci/h37u+q6I4G0uyIq8WNgq2Nh7gumljWS/LDZgiH3Tje55gmrDisYCCMdDwGpr9dXlxrXPfs6RukU+RuEWdj2KS+7VRmDOaZzuYrOSCpHybnLpPKysDT6VbBoTejEPdyaaU83NbM2J+uWKZZsLvCaQy1hUmaTiIhRXOV0glB6tmY4xi0w4MEk1M2W6U/VK4aprAVWRSDAAAgAElEQVSwbXUUCdw1wnJbtV4oHBHihyNc8j011lUCB6+5BZfHp31BiJbVWvfaYMHMPWcnT0WH0i7IZGWhZLTafH6ePnmCTDqHarWKq+tLsUwJYqYuy54/TH94p70WvvnJO3VyeIglk280mgkuTeA+v9/ctk1iC/cVxn6GQnCHTOeWzDm3j5u9jUGvjxhNK/xzT0TomuVshGgojOVqi8VkigTBxIUi3n79HKdHh+qs8r4MJj189+FP0svV7mdYzEewV/ysfhNi4OEa59F+Q/NPrpSC1x80XTlKQoJ+6axIZCCc//gwgy15fJMVrHUI2Z0iVr4lWsO6Ojpeb0auYX4vSjRWsxXubhvGCb9hfzSMdDKOWMivdA82VFhYBAIRES3Yqdo72EUswcRfSk3c4ntSu0ljD7X4pDbc39WQTmaQzTBNZI1Of4J4oogY3cPWFuPpGJPpTPsHTXvMh8/lMwj4I9KX395V0Wz1JDEi9JnmNHaqaOAhhiWXiWC3lEUmmUI4EEa3N8HNbRUfP9ygM+iLTSmEVjGvZgqvF02RrWZVGuZ+j8/eowTMyDwkO2DzgFIBopl8bnz9zTvEk1Hpga+vvyhCkhxeSsJYGB4fFKX57TR7Mhf6LGj0zt8zEiHdgPvTWEgdbzCGZydn0lC2203xSPmOruRboOHDktubzzdB3EYfaJiUOvw8rHmUa/EALNMaY2xlXnvogjuUq5kkNGJ6VPsQHcNxMZnHPNBaDjZrtzFFWR4dSP0BIBKL4/CojEIqg/lohGrtFmumvRA4zgztAYkWS61rj4QUckjZHKKHoFDII7N3gPVyjFr1Hl5/DGfHRzgqJ0Q/aLbGDwXgg6mDK/XjKFbGD86nGWTyAIY2QkqzmJvikOszuYE+fRDCLlVjc+ziYU4vNwfO2Jms4FHkDwsJnqbUZWQ4jsVTPzUtbo0aeQWpC1J17XZp4+VAhheVdmx+WC4sXLAIP/zNr99JWM8/rzYYeGzr5L/drJBK0s0YNIsCoZBuErNnMg+wUg6FEwi63ZjRmUaVNxNcXEClVoVrs0U+kcVN6w7uoAdPz+jY8sC1CQpJwv4VR7y1bg0+a4pwKoBgLAXvcgt7NsDI4Q1roXzox7O9HC4vuvjudkamK1LhCAqJAuY20xH82NvJoN8d47/8P3+WTvFnP3+pBSriS6DW72kUs7+3pwf39u5Oo5xkOqbQ+mA6h16rByxXWE3HWMwnAmFSr0XWD5NHDJvLh/lsaVrrD0gdLfaWX9oEiudpZmjzJVgskU0EEXAxMspGcScMf5AnGWqh/Egkg8jnOJbY4K6+MKN1v9+4PL1GDzoe2SK9kzLv8zLPkzoan5xYoVBMoz92gYs7CemnOJocj9k1mWE5HyDCUX04Boe6ytkG7d5AhQz1YoRVUz+2Jnpk7UPQ5cV0MUU4E0csG0M44EPQCzGUor6k9Ixyum9d6PSHavezHUVHXCqdFcKGomBfOI54OoOkP4Buo4X/9t33OhFu8BABFg9rxL1Z0XU7w9mLIr56+RJ75SfweoPo9lvoDmi6GcgRHQl61OHcLxb1899/ucI//+5PONjdw9/85tcYjtqYWFVEQksMpzx8pBHwMMWA2ZoedPq2ujeErjK4nUy3VmMGvyuLKI0jEQ+++/4WS3uMveM9+HxBrLdj+FwxxEnw36xkztluZui1uZFZWLu3iibiOJdF+c+eA0sViynEIim0Gk38429/0GEinoiIYccOXQBeLEcLbKh7YyfG69I4c7b0C7UgcLLXq82dY2G3x6tim4UQ1wsNBWQaY6QXJSFQBFk2GhGGodvpK2lAf2CZ8YtJZbOQzgaVKNDjfZ9wLBuE10/dIbuBCywXRv/3WGCy2GHHdXe3jL2dEOYsCm0WQXRl+nVgGY2Xkgm4NSpm4gRHaW0VSzRSENPAd4guV3/EjWfPjvD22VP9zO60qwNIPJCSoaDZaamQSmUKeu5pRiP1gN3hoN+F3qCOVqeDVnMkwT27NeXdnA6W7QaTKBboTR3Ek2Hs7yY06pxO1jq0tKkX7gwwk37PrzU5GvYjmoipo0KhNzthNFX4vEEs5hvUmk2N13j/e62uKc6cNQJunxhoSivhs7E1/FfFd7Kw8hB67FYnn/dX+CiuyYLimuxj0wF5MAOac76eBxXshDZLG2phtTEdrWgghkAkrOkER+LMRGe3nYcXRXm5zOdiwfnv/+5vxDesM8Lx/DMm8zW8W0uaa0pxuMdoH2CILvWBmw1Clk/jUg+xPl5LebanB3s4KpbgzGe4aTERh8/wyGgMA0kdLPyMVLN8iOZzePPyDPs7SUxHbSzmQ/T7t7i8uMXn7+mQZ7FKkwl3bub7LnQ9OI1hweIjoNIdgNvvx+5eAbEwMBuPUbnrYTFz48Vrwufd6oCttxEB+6eznn63VCSnon28WUgzFotGMemP0OkN1GEm4qw+nMHerJDOG6MZrbKkKZDlWqk2kYzGsX9UVjQau4d8Hi2sMBr21YW3LVvFNyUWzOFNZ6LSSfeGM/SHazzbP0ImGcJ8McZNoyWTYCzgk8Y3XdhVh37cG6kIJA6GOjklTi0NtD1fSuqeU/ZTKhRlTKIrme/WDx/PcX1R0fjfzQfXcvD8xSkOD3eVoMF4t2a9gftKA4PB+MF3YPZ4PyNOxwtpb7m+8Hv4PV6hf14+f4ZAwIVOs4Gru6pJdbFNzF4hmxQAnOPcUn4PHvcIt/z+4wXSyZQIBHyGmt0uHBfTq6KSXnEiMRlPlYTFApBrAiMjyfXj56UUheswpxdsFPFQxi8/u92KouVj7fyob2VdI+kcmZpeMgU3kjEINk0jm88DZ8MUHRrGSBygAcoxB2hPCFsmlay3OHjxBPv5ApaTAdqtW9hbB/3JTAgyrnme7UMyDYcMzCwPhKUF5MGb71S6FMB+OY96s4PrCgkYb5X7znf4/KoGK5iLbo2IUIA/jWt1NHzQA7LC5L17LBr4srHa1ZiWuYYUWrsfcoLJ59Po13Sb3Mzt1InJjHO5MJvTOn/ew99ZE7poxscqALnhT6aas/PCsnAwLhdGsnAEkpXmgqDM6XSGb775qVq4jEDjJjTnuIOjIljIZPMo5PIYjvrw+7n5rPUgeXmqtSykUmkEXSE0B00s7JmEsavtBuPFAhHmcloeDIdzLFw2cvk8ZgugTlPC0oVU0A9/wGSHysbucqS1cbYenYiW8ybG/S52izFEswGsejbeX9bQdsYSq0aiGXUB44EwcvEi2u0x/uXbP0qIe3i4L9RAPpnF+49XaHR7KBVyCLoJ4W1IaM94JzvIz+nHdjFGJuxDJhZTUdtQEHddqQST5RDbuUeAz+VmgpUzRiQUV9QZhaW078eiSbmXuUhmE2k5xWZzYgfIXZzB5Z3haC+BWDIobcle/hBRfwx9e4HzH+5wV+/oWrK975qz40jUyAzdcUuAbC4WsxlzFw1fjYDWYjGrF4wdYfKZCC8l144b4+sXL+HzBJGM5pQl+/vv/oib83MMutQ3UKRNGbyF4MYFx8tuABlbdJXRDGAhlHTh7OWBmF+bMUcafRzkGKzuUQZ0u9rG0LGRjKTgimwRtDzibtEstHdyjOPjU9ze3uI//9d/xLo9hO12wedxIxmPcgfBcmoj5rfw/O0Rvnn7Dqf7B7gf1PH7TxU07no42cnhG7qnt3Pcd6piKC4XNr774Xt8+PgZh0dP8PbNS3S7VVS7l0K+sIuzRzTFfKGRI1NMuKEHA9SDOWj16uqK9Fs0c2RQLO5Ip1lrVxUDxvGmBOijMRKJpA4W/HMWPlwM+f6UijkZqZi+8fH8W2SyYfzs1wcYTh30RkwViqBZ7+LLpyux7ILBOZI7ZYQ8DurdJgathYC6xDcEtx6ZS7jhUmdlc3TKLhG7divD2eM4le5BZan6CbHmpm8LW+T2E1cSE25J3ac50TTULTo/SlF0CISDdN4Df3CDTovAZlJlDNeLiyj1LvOprfhChbszSQEbRKJR5PN5BDmFcW/U+WTXKM6EkHUQ9/dtTFdD+OimTqYR9PgxGjCScSYjBZ/H+WqJdNCLn//1C/zbX/732G7CmNsttDs1fL5tIuAKYX+nTNWdHOEcf41HbVxV75CMFxDzxzBZ0a040AFhu1ih179WsoflTWM4H+O2MYDLthV3RVpA+XBf7uxpf4h+p6usXep62c3huhqOBFAsZeXy40GLE/YV170VWZxrRNwxbDcDsexIP+H7qPUJW1A2w/E1NyPDU6WQgiY9W51+Snw4peFEYGenJEoCEVIcwUo6sjQEB578OUGQZIjsDpdH95m4ZY4X6SIOeLzCfRBYz81eRaRlIt3UMVzY6oJyq/EFWND78OLta5RKJfSHffzhD3/QSDIaCUmYz0OvjgNkuy2XCAYC+jnks/WESDGFKIvXFy9e4MnpsWDlHz590cF5JWPRBulUQgdidpX4mRiHVSzu4pAgbtcYIRcPTgN8/10D/f5SfMBQyCUwO/8efw92HDmydbn5PC/goeGG6TWBCGLxMFb2DFN2Z7ZuZPaS+Onbt/CEQmhXeqhe1xGIB5FLxVHYKSnWdLYcCDrORgg7Xu6NC17LJefxbauJZsvAvX0BjrKZiRtEb7BEKpsSk1CGo+Ua3d5MY0rq5tgRpmZvMTPki0DAo4xuxR+63Kje1zQu96ci8CICvyugMe5OPq3r5fa51MjhJElMxg2k7et1TIMgEIpLYpBObJEr5hEIhzRV8/rDaDQ6mI4mkj3Vb6pYrhZCA/GgR3TRmxfP4fFssF5O0eqNVKC22uag4nLT/EHZgclQpkkL6wWiqTCWmCObS+HV6VNJNlq9Hmq1AaYzw8Fkik08mtJBI5eK4fCwoOv5w/lndMdjNY6oqWO8G59fsk1Z0AqvkogJksypFeM/DSeabmVK1PjveoTBoQmUJhdOCXnQIYuYchX5FB6YmOyus1nFg4pf6DVTE5kDl7G1GokEx+YBM5lbrsD4O/7gALXLMsQ4iKViStnioXk8ZtY6NdW2kXLQiGJR2mX0n+XdoorUbr+ParUGfyCEs+esLzhh7OPDRQvBcE4pOdwbGMpgBVPRB0+KGemYM7dbi4C6JjzhbDgWYPSGETw+jhP5QpHTxj9X5/BxTPxjAciTEzU8f3EVP/571APp+1PN9TD6ZcHIwx07dmoEPLZRqS9aOeIMlUp5ENTIC0VbP8dlHI2S10NXJk0eLCyCHtLwyyK6M1+W3TJpjlZrjEcmU5LVvAMPxuOB5uTkP+lkqSvA2IENVhNL+hSOESp393rQyD+jIPVotyzSt0ZP6xk+X12jVhsJGOmxZpSRo7wTxc5xCN7NCsO+hfHKQiKSRIHBz7YtIWfQlVI0UbVZ0xgtlSsgkUwjFgwIsk00A0Xs8VgE6UBENu/KoIbesM1lHWG/g2zMIwFwMJhEp7/AxZca+kOy9DZYTRnjxbGQEbcnIjGdxoiKWI5I+WfL2UI45MWb10yzWOHiUwMrO6xNrDms4PhFGoUdwkU9CHsKCCEmQe0Pn76gNZphp7wLV8SLaWeIRpugYgdbzwalVFxsvcurS42UEtEU/PDh51//AtlkBjetOn73+3/Bzf2dDhlvXr/DyeGJiki/LyyzzW3lCt1hH3ffVVCptTH1rBVa7lpRoMtniwcWUURVSDx7WsY3P3kK14apHCM9m+lsXp0/dlCZ1csXngskTzchj3GAdQdjuDxBZGM5tO6qypdcbQkOXuPv//2vsVOI44eLC8UJnuwfwR32IZE+1KZVr1bxf/5f/1kb9v/+n/5HfPXqGRrjOi6vakphYXFwf3snsXg6wzgp5isDvWlTySAHh1kc7JPntFL2MbvHdF0fHh7rutQqd1hMJ3DoQiRZPpzCgLqcXkOcuvJOAcloxHCuOK6i4YeF8mqAQX8qsxKdi8x0bXVbuL65EXT7pLwPy+XD1XVF7+900tWhLhjxobCX0Ch6NprhptbBfMSO4kZ53RbH/6stEnGvTDocn9U6bY3Y0rGMoou4oM0nXGxZ1Hkkt5D7meH2fMHVVDEaYMlLHrLC+c8fNb/L5RS5YgjRhB+91hT9zhIe+HSvtUhaFHZv4CIRwePB3F5I75rNGzYfNYIbh9zRhe55IhbFeEDm2QIuy0ajY2sEGqcLmxsbpwsrW3onFhbkXP7P/+t/wGHhWN2967tPaHXvcVtv4Scv3uLrs6foLeaotIdy7teqV/oeNGnQREW2FPWX2UwJfv8SG1zJRX997cZVhdFbW3ila9xg4iylEWMXlRsoc7ad2VSdXa5ZvCZEQpX3ikbPttmg2qpJn0oX+rzXRyoUx8lpCqPlFP/8T9e4b3U10uXmw9+LwnR20jkmI1aJ+t9H5E6AMXk8Uvr9ODt7qoxbcunYeebfeTTWsAPCg5a6tHr13Ca2c73S4ZddScp+yP2bdMemM8iNz2XJGcm/x/WcxZwVJB8vppEgWYP5Ul4FCKU8XB/ZVZa5iodKdo4fRnDctAlmp9SC3c5HHAc7kXkiMAp53ePLL9eGj+j3SKbB8SkLSkoOCOr2WzbGSyBL2D6LEnWSR2hWxxr7JlPUlmXktqeujQcogyLbyInKA9Ga4XFuM9YOsGPIdAlRK3xiQO7snSppqNOooDFq4WD/BAlvFKFUHI7NzqmBBnMESB00CwAW5sPhFK1OEwOZF91IZIwer1bp6/uVj8rIx5K6Xy7XBr0hXdvG7RmNJGUMmG9tBDxAPhVFOhlT1vFm40Wj2cHV7Z005UzvSIgZt6f4OY0VA5Y6XXQge/wBHTaIybm9vtZzMedBAW4cH+xIUsVChtpX4lTkRu0NNRn6dE4ta1+fb2O5FBXJNJViISPNIFOkPn/+LE0fWY8szHgd+UXdJ+kSOwVGXO78mO7DLiOniLVmC71hB/bCGE74LsUiSe3bbBTxvtkrG+8/nQumz3qCWmA2erg28HDDTt3+blnvRrPZRb3WkXt6vXH0Z26CvDecEHoEc2dnlg0FHmKVoKWmmTGOUQ+rQo/P90OTjF1SapjNSN+4h/WlqSt1xbx3D9G2S0MzMCEYxi3Mwyw70DSAkX/JHGWJqam/9nCPDKix5fVa6o7y+ebIv1FvCZ9U3o2LzdhudPDlug1YPtUUJBm43F5iYBJb8qkev7Twsvj7EQljPiA7gwqvVvgxm+hmns02PscLj4XdY6eQV1uaEJfR72mMTBbCg4jYGEy48JufzQ9NMDNt5NRRKWniYZzwOHqORiOIRAP698mDOjo8AZyxgJPUE3CswAByzuIpPObCsrDXuL6+RGmnIDJ2u9FUEUiBME8ejf4YAepnIuxYLASeJjSRCxI7iaywGenM02+v1cKk18HYnqJ8eIST8jG7//j/6XqvH0nSLMvvuDTXWkZ46MjIjNQlu7q6Z7q53CG4uwAJggT4f/JlXzggB9yZ2Z7pqpqqFJUidIRrrYWZuS3OMffefmEAhazKyoxwNzf7vvvde87v5DNFCXQ/XlyiVqPQf4XVaiQt3KsvTrF7FJBTOeototOzkUuVNRa8uPuAy/sbrKch3Nfb6PabGpeOpxay+Ty++eIpYlGe4saYmXOUijsoxFPSqUytCa5vPuva87WzmBCKAYZGtb3+QFU+DQOLiTsemC6o/zHllGI6hsfvnuTpuuMYaWcnipev9mAtgDc/1KW3yqaD0qgcnGWwu+/DpD+GL8Dkiyg8i7EWkN6MoO0KTDKjOj3c1WqYTYYIJoJ4/mgPsaiBdrMmbEDAF8dktMYXr7/D4cEZehPq2q7x448/Ck1zdHKszs10PEckHBNLKsb1wOPD21+ucHV5h3DSQL/Zlo6DCxSN97zJ+UCQYv/d754hFqMEgdBrA85qjZnXi3arJ3c4RyrnR4dIMHvTBLJR6kRtjRM+X9wqdmc4HgLMbrT8KBYT+D//t/+ISDKBf373XlzFZ/snMNYeNKY9mBEDzZsmhhe3avc//vpLvP7imXIxP326RCToRTYdF6X+882VHv5ILIZQJCoDA7ugO5Wk3Okc045GY9Sp3+yukCsW4Ac3FZ87ruRhZM0ECUsmpmG/A8dc4HC3iP29XeSyOdSbLbmlqamLhm1dF6Y/0JBhhMkgJMNujGiEnDYDMyaNMMd2wQJ4KdezLxRDpphCKcWs7LFi8mI0S/m8wg/ZZhBLx6ds1VKOurUxPl9dwRcIKx2ABpLeYAiLujIehdj1V7HOhY9kAp8MPI5JILVXHaDtpMBdJDa8OSw0GqXrcjyYYzpyo5zsNQtJHmJ4UHNxClwnltZKxV++lBUdXznMySDy+YjWtF5/oXQSRlX5bB+u6z3MpguZAjQKDbp6Nwq3aViLxCN49uIcO6Ud3LXqaFcfYNKt6fPj69//Hq8OH2O06OPPP/+Car0t0X0pl0a2GEU8a2CH6TB+5pxbiMQtLM0bXN8QMWJjZSfht71YzSjVmAvgqvdkMk90pYOo33GTCraHazYb8sUckumUu0kOpnj19WsUSkk0qjWsV8DxUVaZyD/88Al/fkv+XVgbEq8P0S+855SFunad4IytpKTg/PyJcsRZUBmhGOKxlNiZxJqwyGCLgxB5fgkkzn3MT20TETdEfDGS04NEOqX1sz+gG5QiDjq2XXckO7fsFXCj43qVSsY00WF3kjB+PrM8ZBO/xG4sC0v+faI8ZAAUvsORm5G6OXbMlUzEIpESlGBQhQLfH183c1T591LpBMrloj5j/vlhr++6Or3skAZkPpWJce2HvepjMTORSaZw8MinmMHRkBmtLIY2jnfGwy1XMKe2JmHUIDL1lQlUsZg7BaIZ66iShXcVRHMxw121ifVyrTSUYr4Av5eIIa+uA9M6KIXh6yOJgFGkvMbz6QgdPuOOLYQKu1cc83IvZCJKb8TxJ7R3kopwdXmpMSbXs3QqgnDCr8QYgrKlc117cHvXwPXtne6xfDKJaDIEf9hA0IhrOhOg2Ws6QTZbwEOjBi/3YcerIo04Ghb8+vw9XhQrO8gkYloHYpT4zFe6Lsy9pl79zc9v5VIPGj6te4Qtszg9fXymKMnxcIirq6u/6FRZ9HMdYPHHiST39cdPHuHlsycIKxEMWPD350tcXt9ixBzy1UKpHTxMhoJRvU9mRfO+mkyHQmERQ7SV/YhSYVq6x7h37uxV9IzQbFd96EgHLSMHp53sFJKBqUmkT8QLdc9p5GDRty34+O9C47kIKtcG4TbN3GfXvQ/dZ9k1fLD5tY29lcZWByoWjC4Xlb01ftbco7f0Dv49FpTsnstpTy8V19C1a8DUIXiT28y9KBpyD93sGK4mJLTwPfBnW+oyqwDkC1SE2xYF44pv5K7Zgj5de7bbldu6vRjPs3b4pt2RsC6alwUU7fJugDuda+r0ebeVLU+7LsxZYkrpTmxlcmbY0rcs2ZOlm9ywBl3DB9vDXHD8+pXRJuTNLdZAq3nPW1IIEFeD4IqXKfimHoAk72TSvTF4s4WCYRWAPNneVqs4PzqWHbvWaQlfUc5z3DsVrLWYzyG8sbdzUWso3cKAEY0hmylin0yjQFwfAgvNWrOGcJSOP1LvvTg4LSKe8iFbKiG4SmAwXKK8W0E2EsWH2gV+/PFnRDkipC2718RiMtMY5jff/w7fvnoByzbQGFRl744baQQiEXgcAkDbgnjSTUVRO3ETHAXSxMEbif/QkcliVIaAmY3+aCYeWTbJAHef0hgIgOYYOJ4wkC9GcXRI+nsQF5/vsLan+Pb5OSLhNO67D4gkXBizJ7SjwHTPaoRBjwYDjmQyWK69GLa7mC/HwsvkyymUSzFt2P3uSEgWjzeGh/oAmeIuvvjmWyQMFui3uPx8oQJ8p1LSQ75arREyopjMOH7xIeYz8Pn2HuFYGBGvg7ef3m+ihBwMej2EAhGNjff2ynj+ah+7e2k5w5YjL2wy3Zho0Wjjzdv3wpPs75SRzGUkII6H/Soc6t0OLj7eYtzqSb8XoVuKtPtoEF9/9R0Cnjh+fXclYfXOYUH6uFm/r84cERFn+xl4qTfzxfD41XPEAlGM+lPpxthxvbt9UCLIcNTSg8+oOUdJAzuKwesN7mGu5zLZMPPy7qaL4dCjTjWRR+xgMZ6PYyjmw7JI5Imf997f/u57vHrxVM/V58tL3D7U9D6txRKLVV/cuNGQo9altJjkEgoT57hMO2avMsWDGBMiE7j+7uxT1O1F0IjA8lgwGT83X2E6CmA0tiWsZhpOMhqR1pAGARo1ht2JIMtLiyMQqOvAg+NytRC3j88aJR7s4HttF0HCYyLHK1yIOVlgh4qQaHb4VLR6qF2j684Lg2NMh/mxC20qogQwOUQUYS/Ku0VEE9QK+7FejPD86R4OT9K4ua/j4naMbm+OaCAB7yqERoud9NFf1jZCnTnIdk/h5I0RtMuunA+eOKPFLIRWQCKfFDA8Hd9Dq9VVAgUlFTu5Ek4qKaSKUTihKJLBJEbjrly81Pz6DRv93gTmKgLD4Eh5jlF/oISQTq+nXFdruhJUfEEq+sbZzDWXXVYeajn+5drIhT4cjuCrL1+Ja7pemuJB2pijNariw9UdxrWlkEkmD+naULzS6rKzSb7oQNpaG4l4BrkCHcGO1kUecrj5kd3HjYadGD/1gzaNEO54jv+ujoewPy7KhYUMO6nuqJgBoR4ZTyTp5yatEFSouOZ6XMxlkC8WdPijXpx/j2tht93bZLSSiEAzAPVtARfDwZbCBjbtLLnGMWGBmwNlRC5iiPfEbD6RLIT3BJ8h5tsGAyFda05EmFKzAu+ztQqrcMivn2GuTUwW5BqucfYigUQiri76sDfXgZxJDHIqA6jWifigbCAoRBId2qmMIahvqUhKQ0IxqW8/fsbddQuLFSdMDlLRKFKFHPygI9dAJOrm01Liwu9DDE6n14bhDcr8QQ2sbc+wWyzisFKWppDX4t0l4b9VJJNpuddJ2mYR12w9IBIJ4ve//RqRWErPcHe0wM1dDQ/3NaxmU00cwq+vwcMAACAASURBVH6GKlBrvekswSu4OfcgtxBjcWphNJurcObBzVpRUkCTQxiJbEzO0liYpIqo1pRqvaVoSY6Ah62GTIBsMkgCxsg1MJawoG5au9F2R9HbA4Zpar/i9+GvpmPC8Tr42+9/i6PdHUm87pp1PbPTEVm4JhZEpfH1qyjbaJRVtPF3LT0zTBTi9SE/z4XLEzPjF1BZXFLDwHDA99gXBJxNL7dgdoMstkaobYNLjEImdGxMInRiS/OnRJMNxkoFoJsAsnkc3DG3DK4bB62f00LXgMb/x3VH14JwdJrqNoXmtkDkr9SA8jUrbcia63XIpU83/sYpL4qB40LuiV4iM5qhAyQoEIvFg5qPZhUWgPwhW9QLu38s1jY0BheIyNMRC3IJfjf/j+4vOV82le6ms7ctADXXZmCxmDmbfGFKQdgJ2HYBWWCy3c0g45CLVqDOYjJZSPMi3aScZW7FzJm69IMcF3kZIB3EzKTGaCG37/Mnp0gkqY/oYmlDAeoUtPJkxJMvL1Kt2kAuR96cB58/XyrQ/WT/WDf4ZGUiGokjQk5Y4x7BeFD6oEwqrtMvA7Opx9lPFaRxWQW9KGT2xQ+kVk45vYMRFhTHL/rI5Aool1LwBtawvQZSwTSanSaMqIF8PIP/8m//gm59iv1yFovlRCeacqagE0kknsLLs1d8CvDp5q0e2Hg4C48Rlour3bgV4HU8oDPSloYgEPYg4KOjyBIJvd+eKAD7/MkhJvMxBsMFrOUau9mUwKGDGXEyDvYOsoof41qZzVSk2ZlNO8rY/N+/+08yXfx4+RY/XP4k4wYTQCi4XkyGuK5O0elPsV6Q6Wdh1hsiljZkXy+WsyhkEwJZ3t43EImmAV9EtHKeqA4O9rBXLlFwgE63KXdzJJpAOBKTxoeuxepNDX2y3mwvctEQTh8dYrRc4of3P2MvEZce7+L6Cg91AkGTEiP/7ndf4fXzJyjks2iPRu6IaMUCe6DWPcc4zEc0VwR02sr9ZPdgMJlh0BrBbzuIsjuKJdYixq/VFTNnPnisAIyIHwsaZMwVkqGUAtdpJvnym1MEHAc//tsV9k6OkEsV0Z92EY4ZrhGJJoZRH/k0IwNjmI7msvtnsnsqgKr1T5jOm4jEuaGtMRossZzkpK/hwsDIn3AwpNEKo6GYtPLwUBf+5W/+9o8KqedGendzpbEXv3qNEabzjmjzijejK9dna5PkGIyndS4mdA5yNCbnHR2WUQdPzgmGZsetAGcZwNJeyaW9XJJDxtPmSuJ+2iqY5lLa2UGn1cLFr9dCZ8AXQMBPIwSLOmAxpZaNmZrssgGRWBxr2y9NDZ1y8UTChQozJkzjPhYP7LAEMScMmiR/jgAVGu5RwcmZCjd7rmE8XbODn85m1IFhBjJjH1+9OEIisUZ/usI//+kCC+ad2zwc2JhN+hqp+/k5B9kZd/VeW8oAgcksdo8KFVT282gOW1g5E5yeJfHlfhZ9O4SrTzYubmtojRs42XuMx/tFJfG0Bmt4QyGMu0OM2hzjheAJbwoY7tVzC3MvuzxjjbC4psVDMdizlQ43I66fFg1rrKXcQzYLGdIJOB3hqNQKWnhydo6dQlGxbdZ8iVavinq7iWZnDM90LUcwi3C+J8W7Bb149OhEAvgFO+3RkK4reWPsipD5RiMZ4yJnk7GbpcoIQQF92Y7fIG74fdl8cCxpLtmV5J/ptjub6Y8LkNamxwbBZlKkonG9RjqbxU5lVwJ85nLz2RRI2rbVmaQof/vFeK71ynUZy3CiQwQ7MG4gADdLPkN8j7yH+DP455hcI0enn5QLD9IZavx4mKGzPqiDFLvfvHZRw6dGhM8TwXg+QiIZwtFZSLoqIjMatZH2JsKdK3tFjEcjfPzUEmSXY3jTcpSIUypnUMhndID1+NJYzcZ4qN+BxSrlMJSzdB76WAeSqBwk5EA+PKjonu602LEaKlOZjtx5n6zXEAJRS9xIGhyp9c1mShhPlzDHQ9Tbd9L97e7ksFsuqGivVruw1yF8/fwporEUOv2ZUpU+frzWdaswtcPjXk9eP+o31+yqz2083DMPeQRv0EE5lVXBTaTZw0NNaSGUTPDa7R3sYbeYUJeOuewkO9CwRECzurdsRNhLHdh4D6seMPUpKcudtYMiMFeMMKSZwUWr8Hnm/cjuFbvnM2uJ77//HoVMVnv/h6sL5clzwtIje9EiuomGCmrW3UIqpFhSS7ImFoCUu1jkmDordzzv90tHyC+u40oigU+ReGyccMSvgo72DzJI1TVnI2pjmmJxyCYW1yLhj9w7la/dNVduJXRug0wkBPFZXVKC4nM5G2FxyVGvGmJuhjO75O7ImN09Si/cKSlNJvwebLC5sG/mbRO07R64tuYsdqSpuebv8XNg147rI3OTefAyaUIhyor6+UQmLQ4g6fH64kFKwg73G5obgaPbxnSLQx21OL7dWJ71hjeMG3fE4wqWdSInJ5A3gN7wVvf3l+caoYhryNCF4Xloc5FkkQb5gBQpu0WgtBcUUsKnFj83+0Gno9fMxYejkWKJ1nWfeH98GyGDgnheVFezwg0pm83LEUtNQ5oZxQE/6u0OhtM54pE4HGq2vGtEYoZYS6F4WK64T7e34tudZioiyY+xxNH+Y6SzSUwXDHLv4eefPuuiU2BvRINivjFeKsvu5myOq5uPatf710F8uLlQVNHRThrz1Qy/frzHqxdfoVgpiBlXyR8oE9AmkLTbQMCglmhXrqhq4x61688a6zaaPYwmc5RYcOUJ2Ta1qI36EwynUxlh+PDxQSPEuJBKKSWhO55K3/b8xSOsMUarOUAiWkEsGoa9mqKQ2cV3p18gFYviv/zwJ7y7+4j+tC3C/Wq9Rm80Rau6VFeYneLucAJrMUWynFCKirI9bQJzIe3KdMgIGo6P3E2BI5rvvv0tnj49xGTcxsXnKwwmC/ENw2EvIgYQCYTRn60RSiSwn4zgoLKHHy6ucXN5pXivFSG67aZC7budJUaTqTh/f/d3/7M0ftfX1+j2u6ikUurAFItZhANB/Ppwg/pdDZxo9Zptt43u8+pUGY8EkSulMbdmykfNhgwteq3+THohfygsRmOMgu2wD7M1gaERVHaLciRSQ0LAM3Ec81kPS3uNVo+FBnl7UZwd7iLNNBZqUEKGCg7XrLBU9BtF99soxnjsGCE/s3J9eHR0qC4FY99+fvcO7f4I094UqXQBR48eyzHX7jQwmw41lmURWG119fzw9MtufCodQdjgJusoNJ6HAuIm2HHlxs/xMDVA3//2BAeHHlzXp7h4N0bASmNmTQDD1HWNJOPwr1cySzCOixDkwk5R93j1+l550cPJHEvLp6JmNZnDu7YUncXnirNGjjznU7q1p1iuXOwM9U8a6Ww2aHY6TMujjowUMY4tQw1P5FzEuLBxkeT65fGxaHFkKuCGwoOlLxLE0UEGx8cZFcefL+oa83hMP2CSih/CZLYURD6WCAs5Q5euDCzmWsihgBHB//Ef/lfpu958+gmtUQ2nJ0k8349i5U2ifkvQ/D2Gixq6TWpxd5hFiDm1zAELztwDZ+WRJmdmz1WAUbtFk9ltq4t4OKTPfLSYabMiX42pDVcPd/DSdcVD9yY9g6Gbim7zMHN2icfHFZkeZMLRRuCTtIVJDMJujUwdIpnkwGduuZhr1Pr4/AzRVAzLCbNv6boMCDFUqzYRi1EfG9MhMexABw+unbyf2VFgZBa7NoT4U9dFWUk4ZCAWiWl0N5qQcelOeIygT58r13jiUVhQ899ZsGVyWWFzuF/0+l2tTwcHB9oc6rWGDgbq+Elf5Y7SvJQfsduy0Y5SR8buOFE9JAPIOLRBCdHkwtcmCZGXpkSv5CXcm7hGswiw4LrcqSMn1zGdDstIk0168eRRCZXdoHAcjdYY//rTFVqdMQ5Oj5HfKapA/fzpk4xQTOHh2Pb4+AhPzo9deH67j8taG1Z/hlQxhefnpwhYNi7u6vjw4bOK1f0T6hV3FWvHcTZHrDwI85B3d/cgFyoP9ukc0S+cjFgIGymEwjQSJlHMUg42gS9kKyWomM+re/zmTRXLZQwHlV3YK3cESKkDtX/sLtIkxqKIewqvh3TsK1Pd6v6oJUe+1x/BAQvZSFhFbq3RQq/dU7GUy+Vw/uwZonTrzqZybs859u0NheHhSHK5mNKaKh0n1yLew7FY3JWk0BRIY+jCLQBlmNiYH/hnBbqORCQhmK+WOH/5DGdnZ+j3u7iv3WPOxCtzpe/De1OHQHWP3W7Y9h7gesZGQpjO5iBRKy6xgCYTNgKo7acWVPeK5ehQvJ1kbsHwMi1tTKmsxbaeBd2XWzA6C8htFbiplba4GDWtWDLJy8COttxMrv9BDvONz2JD56D+jwcAjjpFUFDp5AKoWQBuDSTbom9bAG6rKknvyNokR5Vmq1AERsAnNB4ngoT4BoMcNdvwRHNJdQBVBG5O2FseoApAjeLdDuF2RMzNye0KUtzoVrzuiJhA6I2796+i3aStIQh6w4tyf5arBwpGfSoQVqTDCw1Dpo6pgkv6QDuoE+YWMsiLRz0U9QPEeHitGYxIEIXdvDJ8yQjbqxCmukA4tMbairtASY8jhxhb5Zl03r0J6ZIcj1HvNFFr3qsrmIjGpI8qlguqsnkx57aN1mAgThBt+nu7+zo9JFJZfPPiqTYnBq5f3Vyj/tBFp91DUZmqcaV3PD4/wW9evkC/18D/9+d/UKQRP4dOp4WD0wNU8kk9XK3uFL//7o/wR71o9quCl8bjRQQZQWTORFP3IAJPMILZYoLWw6Ws8hQJd/sDuaGPj3eQzUQxnnIh6WI4IgJkDr83inQmht1CHLlESq3zt5/uYCT9eP3lKWxnivtqE44dlO6A/5RzO3h6/kq6oE69iZvbS/Qn7Gj5MZlZuK12EQn4cHC4g1I6i+6QD38PvhgNOgZGs6U4adKMDJeo37VgL5k8wAMGoZRRfPnqJc7IM0yEcXN/iYvbC0X+lPN5pKNRhGMJmAsv1n6fAtt5n334fINWvUPME0yiYOhIWHlxfdGUkNjHLmkwjigX7pu6hNVnx0eYLyYq0uLxCOrtqpxcxO8MOZJbO+iP+gh6bPzuy+fYLxXQaDfww9UNikmy1uKKGmzXRnACUXjjYTG5wn4Wv3w7FtYcxZs2/v133yGfysCficIztvHTL+/x8/v3cqJTi3q4f6BF9NcPHzS+P32SwunjPXj97GZ+xP09o5l8Ktr39440aqH543B3D+lUCs16DTd391p0FUFoRNTdo3ZoOhuq+OZpWCH1XlOibC0KPhvJeFROOXvuCMnUIPpkNtFzx0V4yUgpw4O//cNrFAsOPnzs40//9RNivhiKe0mUKnGN9tZ04jL7eG1h0O1rU8kX8xrbBG0fqg9tVFsdjceMQEQYCY7NdnfyKFcKwjBdslDsuSdYdgK44LLbQreuO9ZxNH6j25DaFYLjuZFRy8i1gwUZ1tRQzRBksRcMYCFws4sjoQHNUAZwBo9OcggGGEe2wrt/u0e9OpYYn9KH25s6mq2+RkZHxzvSK81mbjTgYGjiy6+f4ZuXX/EWw8dPv8AcTpApx8VwNEJL6SiLGSAUtHBzvcaffmrCY/iQL8cRtWPS397ddYQ1oSmNDMhsJiGkx4BpPgyrXzt4f/kJ3qCBcCCK1cpEq9PDcjbWdeF6S24eRzhLm90rH7765kv8/ttvFdX4cH8lPhtN5DfVJi7vbjCZDeBfGG63TDpuG8VsBsVyDql8Su7l2dgSZopFGO8TWgBZhLLrwHU4mU0hnc5qrWRBRvkBN752q6ON1sc9QGksLvyZiSlbLRPdioFICMlkQh0NshiZ+qAsVcp/gkHE6Mz0ufc6XwPTD9iRpt6Mz6fhDcjAQsH81kCyHYuzuUDUTjwRx2JFHNUQ5mb8xo1aOirH1R5yM2SRm0jG9XpppJPL2DC06Y8na7EIjbCNVKyMF89yKOY82NvZkwmQ7tAffvggvt3+wZ5+br/Tx0NroD2QDQUirM7OHuHlqydycnO9YBoQixROCPLpAvzhGOoPDRi2iex+SuM8vmdu7oQ+c0/g+2ZHmNr2cIwbt6PC3Qg4WK9oxGLMooEnz46RS4aVppTKJwXSLhVyaDSH+OHHS4wXPhxW9hSXR70XT+RMBRH6x6DJwMLaZ8DxhNDpUE+9QCjM6dtYxazHk8bZ0a4O+ISEU25SvWug3mhr2lDZ34O9djvF/J7sZDNJhM2HeNRNsqFbjFr45dwFxCtWL5aQfEEFvrUxTTiu+YgNHh7GKdPS6NUJieJBCUlmJ6+mz2IykgFR3TFqaFecFmzMRRtp2baoZSFFI4bh9YoNGk1EsDRNdflWsxU8bAI6nJyRqTp1ETcbLV48lkAkRhyMrcKSn5Fqnc14VPe/3M1uYae6ZgtDZxOM/TLqV1V/bKkn7vjZxSm57mK3c+fmDXPiqv9mfag13MXp8eNTx1EsQfeZk6eC4dOswZQ1/N9/vhpwFpFvLjCcLv+l47rEaaji2ul4F/BEyhmJgXhS4ouV4JGL50a0+NcOX3X2Nq1Jcf9k/d/8ULpmNlX4dm7tVr6blulG++G+Cffh5M+xBSh2dPpw4YrUl1An4Bae7NzxxLxFzXA0wJumUGCbPatcQYqB+fcInqV2JbB5qNja5YiDN7a4PuRfrQjwzGlRo1PJzzaV4aDbf0AxTlCqjat6jYGDymfFbI7+0kKj38d6MsYOSfXMHGNhVz5FKZlBs7vA+4sLAai56UwnA7SaHRhGRiaHv/l3f8Q3Jy/QGjbxqf4Ws9EIrc5QgvrnL5/CWZpoNJqYjEy8evFawt2r6hssZi2EgkeIhAz4rJUwGvc92tSDCpnuDKqwhl6JeAfjFmxrgcenj3B4tIda6xZXtx/Qak3RepgiHGJXLo5SNoGd7A56owne31zDHzTx+ku6pRZo1jl2Z3fV0ij6yckzRFIZOOEght0eLt/9gsV6hN1KHt16F61GH6mjAM4eHSEfzmEwsnHz+RZ9BhvDK+ByiOkjpqV0DGbx+rxBJEnDTyb02YYCIXz58nuk4zm95k93PyltoZgso5isYGl5UB/1MBuOBfqkJoVB9qPlCn6vgeloofE1H9zhgMWLTxih66uGTvlcfM8fnWP35BCDdhf+EEeESfiIN1I+NTEJE2VWU18SDnhwfnqoMdvHm2t8vmjg0cE+Ikl23uqY9KdwvDEMFgtYixlSsQAKuQQKlSSmY49G+idnJ6hUzlBIZjBcdvBP//xnmVy+ePVUGa/k2NVafaWVFFIBvHi9I73kcNpGf1RFrTFHo+am5lSKZYxmA+Wr6nBTOoPH8mA5HetAwYzPXneoXGaONzLpBPL5LOAJSLge8CyQTGVgROmmXGMwnCnVheN+6v14sKAOj6MZcROzUR2+6AqMJdcY9XhAGuFwp4Kz831Ewn6YYwfvbhoI+hMqqoimYB4oO+Uc00TJdBwtXMyAh/FxhL7S4bcQK+3J+RkYEfnjv/6Ezzf3m9GJg3AkJDMPF3Zu2jzQELHBSEcCyFkYdlodzCdudykU9sBaBcRxTKTCgnhSfM5Nn2sPF3yaODLZMDJpasOIapih01qiNzCRyScUZ8U0gbubphbYciUvo9lkPFMXznLo5Czh/OAJIsk83n/6GavFFLlSCrmsheKOg2jURqWQQCYck9Pu43UDlZ0DlJIpLEcWbupTvPnYxqfLGmKhOCLhIDL5pLqnY9vCo519pT388uEDLm5uEA5GYc457vEywEAoFK6Pk+FUayfv08rBLv7wx99h//BAxVG338Hnq8+YzicY9OdoVNtYEX1iMcaKI64lKuUC/qd/9wfs7pZQ69VxVb1F7aEHc8V4v5k+B8pdeO3VEXe8iCWT2phZAI4HrjienTzpn7gZmg7WPkcGH+4NCnxZmaCPlSd7J+BDhOxMVX00LNDNSBmCbzPCp3id+rH4xiXuCv9ZHGhiNDcRjoZlxCCWR4aJpSURPPcJVifsZOmAvyK2JaTGBLtpHFYx+WM73BLNwuuT7EjTEOI5eHCjo5WTJto4QivEjBJOT6PIZCwEogEUd0rigV5e1gVBT/G+9PtQf6ihWmUhQi0qowMdNSWOT3blUGYueJA6JnY0RxM0u+TpDZDMhPHy8SMZFQl0ZmwjLxe7qgT8ct2qN+4lA+H/Y97vcMhDGvW6LlIlV45h5ziOgqeAdm+Iwl4R588OpbX8/LmOf/jHf8Pab+Ds4BjzyVzNFRYX7uc612E6HvFhulzjl7e36A7m8Ab4zAXUkQ44IRTzZZTKuxhPhugNe6g/1HF/28RwwqZLFPFkUkaU5XyEo4NdxAirHk3R7o7UURdeLEgDouuYZgOGXVqaXVj48DOu3Xfc6x4MqCagcY33FVMt3JEq2ZHU94ouJXd5EATf+5UiE6Y8gociaug2UW080PIgqjQbHkzWfIaioogwFpbufqKjGLO4DqwQDUW0l7AopO5YnWFnjUK+iHiaJrkFJtQkM8vaoWnPLWalEZQO1jXCstDkMyMwPieYdP9a1PW5GCTFGdIQtykA3RgRd3a87R6KmEKc1SYWlw8OMT/8syyiN7eTO1bmVHTpjqrXpHpsAja2KT46BPlshISKATwRDwLUF5q8V1dKAfOEczGHzjVp/Ag1DAYU3s3TIsd6oroL9Lq1SfE55px+mwLi5gRzRi59IP+cZdO36J5aFYzMD5iQwpAuGI0E7osmssXV9bGr6M7ct2DRJXLZLEq5hLtRMUPS9mA4dMXmuXwcj58copBOiJUWisZkhSejiIUGH3Lmo06XC3cEYdowfCsFR3fIFLUD8K4nODnKIh3Pw9YCNoFnPsftbRP9qaXuGpMWWGFTSwe/iXQx6brW/AbiIQrnDLR7M8GCHz/aRS6aFS/pl1/fYEbosgPkDgp48vgAiXAKk/kDzOlEOBBveAenuyU4QQt3N/eYDE0U945VlDVqHxEvRJAO5jAderFTLCFTSKJea+oURyQMhcl02vG0xAd7bs7w+uUTHFd2UGu18ee3b9C4aiu71aL2wWMjFk3ji2e/QSziw2R2j/66iXTC/X2vNyOAccCmHiaDeCqHdSimz5Ei6fvaG/THXeRSBaydgR6WSDaCg8IBkokSmq0R3r9/J5SI6fFi4QnpAMANejUgMT6K8mEGhVgWfiuGvjVBvzFAOr2P/YMzzBcNTKZX2MntIRXb1ettdeb4dHeJcCwCw8tg7DEu729l0uG4kNeap8JSLCZTQpsZuJMlMv44Lut15GN5fPs3rzCbjdCqt7D2WghGyDsDzHlEwGNzOUY86peWRCJlT1Du4ruHe2ntcoWsMqA96yUqpbC6FpcXDzqhnR5VkK4UsFvIYDTq483VHXLRfcAOYZUMYVSz8PbNP8BejfHt11+puyGDxJwZ21OkMxEcHOSQyfDkeYc+4ajNOG5qFmb2FNFgHJlIDJya9rpjED/lZaxSPiHXJ2UH1O1EwgsUixHlbfq8BLtG0em1EIsHUd5NI5mJgBrxRn2IZq2jazcfL1SM0704WY6EwilXQhJO99t+FEt+lAostMKAJ4rd3XOxx7q9Bn764T0mQz+YoGXN2N0ZobhLjWcQvd5KBH3fegJPKgrP0hbShwka0XhIzsP5aIXLzzV8uPwopyc/F97HYV8UvcUQiXQIXx0/w8yhiWspBEOzRVPMFIvFBIEgkRkezBe2uljcBGyL7kRFsSNfTLiaHZsOxqXg5dRicmzKbs187oJhY7EgOm1CVgfapBi5yA2AWl6elB8/LiGeTCMWTiGbSCll5sf3v0rT9dvvH+HZExulPKOuooAvimaXRrIYyqkjDJpdfHgYoNGY4ua6j4f7Lvwe6mOzKKSz6kbWhl2UymUXQ1FvKfJJqQPcXDxeUD1JdIsKH9vSWJrj6f3dXZw+Osb+8QEKyQR8zlrpNR+ub7SJki24HIwwmbpr88Rj46tvvsb/8of/UR32WreB6v29YuwY50U9oYxJWqOJJIHLTSN8mHrJ+QKzxQyUYlIuQKyRtRjBdoJat6kpleZrY/CjoUOark3IAOkGBPlSe0eTiMT0vNOk8PHIhVzI5RVJxlQGdgC5znOfIeqCBxx+DUc919VsE9nidrK22A2XJMHcZrerxK6iwWxouYgZK+gaWpj8wOhSjiabkwWWTH9g9yvA5BAK3ZfIFXKIp2ycPCoIr0RjxO1NC+FYEnv7O7qG3Mda1TbefW6i25uikI4K42VEE3j98il2y3Gk4lm021NFP/7y8Wc0Bws8PzvHs5ND2MGArsF4aGFuDzGzBmJtznorrL1ztKcNLGwTWBrqzjL5hvsgpVKHlSx2SyEE1ikMV2OUDorY2WEKjY23737Fw11Dz1KqnIBvndMIlN0fFpelfAypaEAGtPoU+PTxUslNlOdwIkHzCFOmXr18rj290+qj/nCP/qAtBApjOpMpJjgVVfiYWKNU3tFYeT6eKSCg3R8oEtYNJqAsiUx1E+FgXI5sy5xgMZvhrtbHqN9Vti1DAhhxZrJbzejCgAeWJyDZADWpTP/Y1gocONJEFiCL18doM5clyuaQBqYb0yp9pPzMU4mkZCPUys+YBkUsjMcDg2lkkqx5YM9MdUrZGd4/2VMO8tziodNlbPLai9W3zbwV/NltXHHiJQajUss2sjefXw5p/nwWncwfJuBaBqoN0ojaWL2nTdQmX8u2gGNtFDIDSusCmxVssimph6AAymEc0IvENYGHHpZrvM5MnrRl2HAzpbFmJCsB8kmEIiH4/NRmznSvqwA0CF/c/GHq9djVczZWZg2GN24vIWA2MT+80OwcuC+YVHWXbcMuoGbjLCo3rX4ZNkLu4qJ4M7qDNVZ2sTJuRbx1Cbszbp/XIxAp8RnD6UranoDfg518HI5nIWZUtlxCxGCF7n6/LDMG50v0unQzWgILp4yUuGXUAhSS1FGEcFVt4q7+Gc9fZRDxRRAM80QScwWqY9of6wAAIABJREFUpiVxfqvTRYexTaOlBL7Ml+TpxbdxDTFkmyOZaDwt8W1lp4z5lNpBQkJX+PjpvZISwl4DnoiDykFKZHIfCebVHuq3V4in8khn85hYQ7XpO+0hgtGUBLPj/gCZQhHlYlrjAOYyEkTJtCqvlxR2B9efarhtdjRa40nWCAdkIDk7OsGEJPZ3v6J231I6APEIk2kXs9EYv//t93jx7BCW3cBkNcBsOoLHiWJ/77muYbNbV2wYx/9rOwXDoKh2DnvdwOX1A1LRMnK5CILM0jUdZOJl5JIlbSIfbj6gOai7oNUFHWQLYBFAxOtHMMxT6wuNd9erIT7c3OLu8h6OE8bjs5fwBZigYOL05CmWM0Mcw8vbG226PJWG6cK+ryvDtU9DwYa7FIyG8bhyiLBh4GPtTp2YpwcnqHaaCGfyeHZ6TE4F6t0HeL2OIgGrjS7aowVWUxO9Tkv3v7SPto1ut49ef6x2u/SpjsumKpdj+B/+cK5F/s2bW4TDWbx89RRLw0Y85sWwVVUxtrai6PWW4kKu7Ik2Bkb2pVM5hJNpiXwjRhClLN21I5mWQrExAsYI4wHQ64XR6ZqCnWezOTw9PsLxbgmTUQ9v3n9Gs2tjvvSh22vLYZlJGzg+8aNUimO+cFCvLdGqedDvDUAbbrmSVVeLBwayzHgQ42Y47I9UODHdZWXPVABkcoxsXKPdnOPZqwS+fBLFGgkszBj8oQz8USYJTPGP//Sjsp4f75fhYydmNVOXneklny6a2qzyxSDicQPRcAbZdFqB8bM5uwAzJKJBBLHGx5sGfn3/CaSIEC01nQ7lIDw52sOzkwIWAb80hMRycBMcjMbqinmMMVJZr3RA3eYUo8Ea5opZvlwnwkinc+Az2p8OsbZMVColHUZ6g4EOUDwBhwIBRR4S2Eu4NBMMCIzm88aOw4uXr/Hq8R5G0yV6/Rny6bw6pu8/XODi5gNev9rBl1+nEUv74KxHMPxMDyoik93FeO7B+4sH/P3/9YBWe0BkLNqdDvL5BF48f4RiPqPn/N37Bm7v76TH4wiTejQ6Aunm5wbKGEMWRS4jzd4UPxy5Qo7T4ydP8PTsRODfh9q1YPJEpXjtAOaDmTqxdLyuAwEcnp/h/NGpNNHUu5nDEUbzsTZmurv5KzV+nIxISE+aA5sXNq8rYe5cV9l99cgV7fcQRcToLFPrizZeblA6yLMQd/Rc8b/55+nU1dqv9xHS92fYCjWDfJbp0uVhjh0cxnhS9M57hXgNlosyGIYD0qAytowbJcHYHPsSHcPODItDbvbUVQkAzVGYaQnYq+mW4VIkDvcq+v6TVgP3d3ROB+H4yEbj2IyGBC9evNjHyVlG7ntCuTnS9QeY05qR2SMWDeCu0cBPf/6MVn2ibiSDBGg0+ZvfnOPlWRH9Bc2KOUw6Y7T7TSwcHwyN5AKw2MWcjaTz5HVJ5tIYjrpYzUaK5RsMVqj26lgtPdLxwWNqf13N19KuHp3msBeLYGwtlbFMHil1tSw2CAJOhuIy2RzuncoMxY78YGxhwUKMhzrvFL7VXDr0RmOEap3w8L4QO19//Rq7+xV9pq06ozlr6PbbkgBE4ykc7e/p8GR6xuId8j3R0DVb0WBDffcEvS4lU9TiU08f1edFckcsEpbEA85Kz/37dx90zXnvuR02ciZdwwTB0PySKYld2435QoUQ5SabziHHqpQcEAWz9RToHo6FdA/y93gocO9f/hyXCbgdS/Nn8nvQkVsiR3K/BNNZoVobYD6Z6SDC+5xa6o0cVZ8Fax5pl3VwMiUn0AhXrzmIcqmk/9ft9cT1VNmzMYqQ9/mXLN2/JrFw5r4xynqWjsD7nFZR/7x9L0tKAXjIdltmkpXxi3UOazHVfyxEWRgGFEUu9FsqTSSZFyFqc4MReKKFjMP5OBcjPrA2x86q3Dgucb8ZFyS+KQFDGRdn2bogalYq42nDaNqMjbczbQlyN2gZvgEK6VX9bsPDNx+m2x/dwF8lYHR5P3zQmQ1JEep99QH5TBrlXA5BvxfztYV0PqsKnuMLXvhwJCgtoWVSAE5tghs8zlEjczfzyTQWS1sMJNPu4zffFLGy17jv9rBaeGDPKQrPIBGJYdDpoj0eYDFdY9BjrqtXTD1mttIJRw0gF5BMNofffv8ciWga795cI5GKwwgbyr3sD1rquoQSfpR2o3IF80Rx96mJcjKFL148U1pGo3snPRnHDI43jFKugk6jowi8yl4avX5D4wCy9kLhjBaz5XyK26t73N035Q6LJH0w7QUSmTwy2QKwsOFZMD6rCcdyF8/5YqSF5tGjMxyflhCKrDBc1AXA9NlJPD59IfJ9s9cSrFbaTA+1J/yMR8qV7TbZTk/i8CiHbOoQoxFPNUkUcxUBj998/Ih315fw+BnjtMTcGiPpz+OwnMbcXGPlOcDxyRGC6OH65h63Nw11+thBIKWfOph0uozhxMKHy8+wFCcVl+4zmTBgrfoq2NqdCSYLD+b8bGIR7Jf24Hd8+Hh/owX46aMTbf6rsYnDo8cIRgOwnSFWixHqtR5mIyaTWOgMyNzrSjDPB5aHBhYMpgLPA0JmsLnDxaCyU8D5kxMsJiZ+/OU9yru7ePXVYywdCzNrhGTEh7g/isXSh1qjj2G3j2DChy/OXmgsyrimKRcSZ4ndcg4xnx+tcR8/vXuDqdUFzBHCwRx8/qRckCEfxyIWnp08wfNHz7Bez/D241tc3vbR708xt7oyjxyUczg5yUgX2+4v8f5tE9cXfSynE0zXSz0XPPmyQOIJn5IJc2mi3epjZY80hpL7NWRoQZ2MTcxnFs5fB/H8WRyrRRa9bgAeP7E8FhqNAS4/X8mN/s3rMzimF9MBBf4zNLt93FU72K0UcHa+A3s9x3QekKOPxdZkvsZ4vsJOIYtsKIWb+wauHt5rXRj3J/AG6fq1cHJ4jBzdl5ZHUHf+/er9lfRY1GohaCKR9iDEdJxqD80qK0g/okkvErE4At44zIWF7tBS/FMyEdVokyNSjnc5tiZg1dokDRFnwzWQJqB2k9w1H7549QVyxTwm9gDdQQOZWAmziY253Ybl9DTlOMhnNWacWT2cHGfwxfNjhAMJ3NUt/Oe//wGff2qIRcfXxrivXCaB46N96UCZPHJ1UVXnjgdL6XOoddQUhZxUyH27JR9sk1J4rXg4Pjk5gmkEkMumZfwajdt4qF4LmGzO/BgN+JlPEbAIfmXkhoFUJoNcOScMTDJsyPDGxACmg3T6A3XYCXBe0LCh7F0Xv8L8UupDxfsnb83gps+O3EIbNnVKojiY9l/03CwC2XF1R1M+fXZbUwe7IhLZm3SPMmHGTX5yjZccybq4jLW9Ya6ps7NGvpSXkWM4GqkLyHuWr5NFO7u6/J75bE7XjAUgR3dsgnBkyAKBI0ChNoJ+JSLMemPxWz0eQyM7dvuyaT8OD3w4PWVU5J5Sk1g8DEYD1DpdDEYWYqms3jOzce+ubsCNk02MYWegLPbvfvcS+d04jEgW9RYzpQMw5wvMlzMlcmSTURl/eouFcBwBH2HnaayWI8CeIxzwYzgZ4dPFZ7S7NGlx8jYHcXo8oHEtefz8DK/3C5pidLpMuyJLMY6r6r3SQ1hgPHv9NU72Twlvkemx3e3qANdsTeDxm/jD1yeKA6XT/eamgftaXaPU00dHojTwQHR/9yBn8WgyRH80xO7uniQibqJVQJpipnCwi0gcCu2cfI5qD1WtIzbjGk1LXNdXr8/dBAti2rJRTSF++Okdao02wkYADhOaknHEEilB9ZmLTb7vtlHEe4n7rowfrEkCm+djwyV2zQ+AuUm78XgZrebeVyoeHY6jN2g6/n1P0E0qUc3BbvJaEhomuhA/U230xZFl0UZnL00ZlHm5yR+sl5hFzX3CPQBti1cVqNS0ZrK633gv8p/tl6a/nIJqcvrf0XqcNnIEzC9p+ihnYQCHOxz9SwHIw5pbyNJAQjkx1ws3dIOHn22BHPJYsAkvB/FPHpwexHC0H0eYaD3TgCeWy3Hy67pMPFQaMVOHaF2PqmlGK1F/8teOFrZLXdL5RmzteGRQ2L5pvgnCDlwujavP0GmQL25T/Rp0IW0s/dv5N1+FxQy7DXSR47IXr58gGmI30RQfab4KMPYWY8af5ZMo55I6bfJh4nvgxql8Wx81HWvUJxPkY3E8OTpR63awGuPzxSUquTS+++II09UMVw1iK+boNifI5io43T8U8JhwZhLXWQVzYSEfi6d4fiAqjlYr5LJlVA5KOsGO+kPs7eaEoiF8sjPso9eqIxw1UCynpPOgHicSiOLpyTOUmFRir9Bo32DtzFUMjUamsB7BoAXbmahzRLbaZDlHKptBLFmAtQ5gPhlisRhhXJujP+sCPo4vlzoVecNhlLJlxJn/a820yFPYT8ccyf/BYAyRhIFghJmgdYxm1NNFcVo50min0WLR6EXAdmCGHXUT57M+ut05ZrMgCjsB7O6HEQ5U4DNzGDNrOBiHvbDw8ddPMij4QwGN9QLRufRj1NWxY3R1PUUqmUUyFsD93S0mZJslo9LV5DNZ5LIpzE0Tbz/co96c4vfPXiOVDGO6GmO+nuseirNzMJ3i6v4anbs+Wgt2r0IIOn6Ml3NpkgqFvDq/8/4cFCScP3kMwzdDq10Fo4DH4zk8a1Mw1OFoKoE+ESmMG0xEDSSjYS2g1Cb5QzNhIVYzGzvFQ2EiltYc5cMkdvZy4jjSODS16eJMIeAYetg5rsqmyjjeeYxcKi2d1mhhYmFOYVtzlFIFtFtV3LSvdUJcjObwrR0YsaiC64OeFawgFIm3UziUTrNav0ez0xaw2YhM4Y2YKKePsVfYR5hGld4M//hPH3B3+UB8udyWHBGw88bR8PY0zYKXo+h4irFfzPB0EUzCjwyXWoR2DjyIZYj7SaDdokjZL+H7sDtW521vJ438XkYyiUatj/FiJrE4N9qvvjrH6XERpnehSKl0NoRxf4bry4U6bYVcCKlwCK3GBK3hFEaAXVQfknk3uzkfS2KxWuOmOhXSiMkX7V4dgRAdrTS9MPGD2DMTg+4M3e4CAYO8TQOZXBQ+J6hNa9j3ufFZczcNQg5BiuA9fo1tIynGTHJk6MgwxRHZYu5mZjO1gHSBVHaNnf01/A7TLXwIpjkVGaB6MUQ6kkIo6nY94qkIXn7zSKlE79628fbfPkvvxutP0DE7b1Fmpu6UEIvEUXuo4eq6Ku0yr5HWQY52qBti1qxlIxiLyr2aSia1nlbvH/S9vvjiC2mpaIhptGtIJAP6DCfjHuiZ63SnyjuO+tbSbHWHC8wtIJqIo1ws4GAnj4wSOPyKxBqNp3K8s3PDfzii4kiNhRIPDfzZK5M6NJ+mEMRVhEM03VgaD/N9sSjlRtRqtrUOu7SITXYwZUDaiF3X8LbDQfG6AgEoQaLTmakG7NJxEuV4pNF2PzNXLkQTR75QcPVks7l0hfx/NM3ITWq5nDR2szWSni/1c1c0CoUD6jDy7zKPmxIArvFM/FnMgHQiiP1KHHsV4OXLMHLZGCwnBR8yiEfzSpnhFIHRl60O9Yg+GTWCXhu5fNqlTNhrxA0f4pkYDp+dwz8PYrjyYroAGg/3wqvsH1ek1SUxodW7h2lx/UojFsoLSr+bi2FuDjBcNdFqdNBqrfHrZ1IgmLlLqPtcnV26kx/v7mFpuvy/nUJecoFfLj7iodHUta4cPcJ+5Ujjdz4Hrda9W3g2pyhX4jh5vI94LKN0IzYg2GlkdzKjcbaJ5mAoVh+1fVxfSBpgx/Zgf0dpHqEQR6vQ+kdNH9mKXFPr9aakDEuO2MmqY6Z2JIpHj47lBCaHl8aEVrWFH396g+FkgmQsxkmnNMIsQrkPDXsd3Z/UEHNaISUaBw4m92XXRbs9IPHe4Xsm9odf7j3r0k0oQeCYlqULJSBsQunvEzVFGD/3Tr+BoI88R56VmI8+gxOgQSQomYLALTyc8Odscsq5vvK+VXNMHTiXdrIloRAtwzqE9+a2iaYG2RYz43UNIiKebMbBW3g0/5uaef26NXlsTLnqjkpbyE6pu2bwzxnC3lHbbqrzmKPXzAkqNIAHkNODJJ6dlVxJwMwDTzSbdVwEDAu/teDP7omNeXy0z7s8JfcFux1AtzLlWNor3SAfdHYJFXSsjiCLQVtsL2pTWL7KEUNEzOYNiIAtYwjb3+7FoTNQJpENlZ8nyqOTPUEmU4mYdHgcw9Y7LHj8EtruFbPiLbFIXZnkRnk1Sl1xLu4B2qMhYn4fXjx5DifoQWPcxtv3HwSv/fbLM4SDHDt10R12cXXdRD5ewuvXX2pzvPz1Ft3xEIcHe+pKUovE8crV9Y0cwbwe/CcUjiFToLjbxrMn5ypkbu4e0O4MsFyNVZxFEzEEfBxhp4WFsZwQsvlHiPsSsNdTDCcDVBtNXF89uDF1aZ/E5fFARKe/ZnsEf8CAwexABgUFqV9Yw+oF8O7qUmMQkziN+QzRTALxdFpdysU6DH9ghWTYQZYiWH9UbWF45wiEVwjZcwyXK5T292XIoN6BD14uGUE5lUEwntDD3+39itmK+qsQglELfoOZtDtwnF0MhoytmmrE2KjewssRA/MLHUPdTxbqpUIZ1sKDz28/od+bYW9/H5NpX4ack2MuQhG1pYMBoD/s4Jd3V7DXGfzmqyfYyRfxUKvjrtUSfoCd3F6riXqzpuzbywZHu16Us3mdLnn65aaSiKewJAC51Zc4OxDxoVBMIRVJ4PrqHg/1OtYmjRFDRZURnMyDTi4VxxcvH6NUymA0tYTgaTRa6gQz5WF/fx+5fBkhAlxjIaQZML92cNd5QGcxliMsYTDGby2uZD63r0WEYyUusnzfXIyCgRjMZRe1zg167Q7mfaINOGKhuSKEYMAHX4hxZ2xhOGJVrlZeJOIhFPI+BL1L9BY9ZEIVlLJ7ygx+d1nD3//fnzHuTWH4XHenFgTLKzetOHIJw813XToyxHzx5VPhWcgCrD7U1U1nzi8ZhYyGajUnaHUmmyzvlbhl5mqOTDKhTYEyEUb50Y3OfFQe3I6PCnj2tIJQwietUjpr4NcPbTTraxQzBD73MV+0UauPYXni8Ng+HB5V4DEMjBm11O3CZ0Tw6baOUdcEmb5cMwJGAMEIwcQEVs/gmQeE8uEC7nhsfSbMteZoMBpJaPN5uOmi/TDVwZD6L3YkdssZ7O6UBI/nenHxieabvtY3ckNXNhMvKJ3w4I9/+wS//y4Hw2/ip3d9vL+a6nNcDKbq8nz3VR7ehYM3b7qY2EEgHJOEYDTswmdG1PUhhzTAbPNQUKM6dvNqNdfEQy2aKAp/idSkXo0kfHb1V0ilkkjE6V51MByM9DlwtJfP57CYMMKwicdPj7QhE8vBvFZqlRwaYeJx1KodfHjzSSYpMTbDBkrlPA5PDqUDand6uLm9x3jmIjC41hEbwX9PxKKIRBLquA1Hba13vG/cEa+r3+Pr4obCDjQ3BqJMZhOO+Lw6LG/j20SO2Oin+Hc4muVhTRsouyGbjoZ0h0S5cILEBge5cH66ed2uijiIdHwv5iqS3S+3UGThzusoiLFGiK4LhFgvMvRYrPD+pNs8k+LItY+7y1vdB4fHUZiLvoD4xQqbPku0hwGEAimc7L/UgWE65Zi0iturDhr1uViNPAwFI1FYfnIvLRyVU8jG4/AjBtOJw2MEXH3aYiWNJ8IJhJNEWI0R8z0gk/Nh2F/D8FXw/PQE8dACvqCN0WLipjl1LFzcdNCfLLGSTGIuIwSz38mOI1ydgOPDg30srAXuWw25if22jYPDCnYq+xq1t5pz3Qs311UVRK+/KCNbLOjwQ5kQJSo8eOSzaUkM5syqvn/QoYgTMI8vrIYIU5Ii4YAi1NIJdrho+FvpZ/LwQBkDC2NimSi3GI7Gui/4uZaKu3I98/43gnHc3l7LPVzKF6SVI2IolqBcJqGACHa1OHa+va9hPKLUy+Xj2eZKnUDuifJebEbG/DnbRAx+/nMe6ik5CIVcNz0Np9KHsunhA8Hv/Lv8uQS5s4uq6Q+9oUEfzCC0LzqWe3/pHt24e1XIbYwn244dO5WClAcC6vjbvPDucWfj9nWf820xyCKO35Of47aBpkbZps7y06Vtm+4BSW5hdzTOv8PPkB1OSe42edssAFXU2ksRFPJZcoP9bkTfoIfdYgwnpwXFZQ7HC2YBJx13VLvR821e3FaMyDxXvkmP7cKXOcdXuBurZ35Em9bqX6rXzRsV3JBWf7p8tw/v9uGXPdl1yfDLBSry57sEcF5oLh4SV0ZZcISFJiC5fDkeod1pIkA+GDUFmSwqlT1EwiEsliNdIN7k/QF1LBZmU3LSImo/h7hZ2Us83F0rgPv4vIRSPgqv5WC5JiTXh7A3hmS6gHqzi9Z9GyssNGrhoiHrNoJ4/+6zYMbK/gu4hpfD/ST2DjKoHDyBbdOdOpSOpTcmbKGnDZwnznIyI94b8VyhSBHnO0fKqGwNOvh08yua9QclApCOn4qFEU54EOKoob1UhBrhoERXnB66TLj3729QbfWk/fKwgGHagoedg4gKBo8dFiaC3QEWvSxEZNrxTmCETWScAEyfH9FUViabXz9cwIMlTg5yyCaiSBZPdBPXWv8Mb3AJr6eIWnWAtbOWBgmIYDZsoj/oYDxjcoAP8SDdmwboK+fJaDInj3AFh3F03T7WHmYQhmEu5jh//ALffPsa01kHJk07kxHGo75gqM3GHOff/FYaugEduGMWHyWxGnu9B8xXfcSCEQwmBEiHJSLv9vq4ur5Hs95RlBV1ney8UUy9s7uL3//Nb2H41/j1zUe8+ek9TMsNPadEgQcd3ieFfB5nj1jkJaT9qtarqD60sDZXSCd8OD9/hlRmX/oVX9DEs2evEAv6Ua1+xofbD5In+M01CrEYIgU+M9SXBRDwhuHYbjeZxop4MoV+v4Pb20/oda6RTRkIeAKwScM3WFxmEQ8n4fhs9FcdtAccIaTw4uwMmYQPs+FQB4yg30AyFkVrUMU//fkz3v08U9fasYZi2nHB5Qmahffu3iFiiYjg2IPBGMFkFI8f7UlTZC7Xov1zfEMuGovGoOMy6gbjsdhr1JgQkMsFnNpYjnJ42qQkgeOPWDSBvcMDJNMJpBiLFQ/hi+fMhrXx5sODALBnRwmEAgMBi9vdnjo78eQ+AkYe0UQIH9+9Q7c5QiiewcTpYzFwUL/uI+SNIJmJw/SuMLNNzKkJmrAAlOIUjvKtw7C8S0TifuTzRfh8M/TbK9xfdOFZ+4VCIl92d6coTa2NMOr3DbxlgTScKGGBjll2CFisJAohfPebIn735R7W5gz/+uYSP72doPqwwE42jj/8sYA//uEpuu0+/v4/3+HNr0Nkd4ogY3Y8YEfRNTywAHDLFJ9QVDxgE6UyMadyzdLpSNOdNgSOTk3LzdMmzZ+cvbChwofdCXa+OIVhN2tpMsnBj+NHh3j06BF81DGOhzBCXh12CJtmfOLFx0tFvnXn7DID5wdHeP38BdZRFuYf8fbtW43HuHFx42DByvWOCTJ+QnsF7XcP8fVaF+PxUkVY0BNw4+C4WUvbt4Ew0+xBI4oSHVydt4pLjrg3+4C+v+2O5UD8haDRbmSXl+s/R1decv3c2CzFwdHnyvMQi2YfNMqab9A0zjY/lfxBxmQxD3u7sfJ7esnTy+r7u7zFhPiJhs/Bk0dFxCOUMkxRLCXgCQ2lNe70gjg4OMRe5Qj5LOHJNj5d/Iy725rW+fFqgcFgiMGIemdm0GZxdlx2kSIzn0arzK6nSXG9sjFstNHqDRFI+FDeiSAWXyNqzLCaLTAcAOdPXiEe4Yiajs0gnJUbWUbNcmdsYzz3odnqYX8njf1yGuGQD73JBDM+C54QVuSrzqeIem0cFDLYP8whHMthMDPx5t0dfvn5MzrNPnLpDL7+7hSRsA+D4RSlnQPE4zkBunlt6KJlslSjUdf9R5nVcunRPcR89mcE7WdzsIwlQj7ycqOYzdd4++kj6s2GTJcRf0CFB7uLXj/vH5+6jfliEYNhT5nGRsSDo70KytmMnufbh7rMaM+eniKu8IaVDv+3NzUxeIOBsJ4lTii3Rde2+HGDIqCRr/Y40k3WLOSoRY7r97apGXy2eC9G+Lms11rj3C4z94AAztiUiBq4a/UwHU81duczy+KOHXt2nPkM+jfJNMpI5wh5bbsJJFvn74Z44haeRMmwe+iK9Pjn//8KwG2HnCuGcC40imwMstvCkwlbBN+zOtze7+q/sVu4ZroXDzoMVqAbeSozXCJOnXdUHooZa4ZoOu7Q8uy2UV2wKv9d82lWu14KDd2HVu4UtioV5eHOwPVi+ICyONzExLmFn1tZe1lYbgK85fRl0bh2F1d+Wkpv+osRxD3N/cVYInaVDyxCGcfFDT7sdRMMOLcnYiAWMvDi2UskUzFEY4ENv2uEzxdXigJae0LI55KYzRfSrZQyPqRCNhbrAdbhFZKprE546WQJoXBc4MlebyqmE2O3OGalrtAIR0AW7XiyxPXVHbrNlkseN+c4O9rD3/377zFdjDGgSDaa1iY6GfRh+MJihfWmfUQTYaRCGVQbDxjMLRxUThS6no3ncflwg2r7Eo7lAnTNtQ9hj4F4xoNigSw8DwYdSxpECnifnT/lNoFas4FWsyeiPdNPuEG42ZKmBPNR8tF8HuztVaQdJNBzZZPoz+u/RiaWEEPOZxAls0Cj0cHvvn2MVNonir4dTGosMJlfyCkbDBbksubmXi5H4LXC6PWuMBhX4feGkU4ewuskpN+Ym1PEI1m0Og1BZKnl8yxMtEZTLGw/Tvd2NdbOl8ow11NpHTvtFqIhoj0cfHxfR3fh4Nn5Y+yV8nLfSqdnUYy7VHd5POnrtE1xsT9q4LZaw831La4vrlUYZdM53Fbv1fk6qRyislfGyrPCL2/f4+LXKyRjGS14RKBMZ2N1ZxgzyE2JesSg38FD7VZQVgJK82nG2x2dMSP4AAAgAElEQVQgHMtiuiQOJIqvXn2psUPt/gLtxj0646FGgkflMoJxU+PgcITCdVOFGGUDHi/jfCKY9hZ4uLhGeTeB4i7dsWNY07GQLkYigUSaCBcDQ3OA29odHDuE52evEfaHJAPwOisZLvhMXt5d4V//dIFux4+1s4TPY6FcTiOTS6LbHaLfN5FKlzSS5H3A5ygYN9wRfJr3GA1UA21e6xVd8CuJ6D1c5Hja5iZtkX3H0QMdfrZryCCxz6HG14fdSk6oF4Mdr2AIqXgAB8fUIDINZiScB3WtiQgTGO4xHCww6KyAUB7BOJ+/Eeq3bdRbY/hDQSTzQfjtAGoXHSzHDmIJA96IJQyQaRpYDleKu+M6Q+0t5Svc9Nf+tRa/dMJArzVDrzmSBjmVjipNppgtq8Dlfcqu5+3tg4wE24VXDDKvX92IynEMuXQMy9FSgOVml25D8hRj+E//4QjPXhyh0Rng//1/LlCrjVVMcwMN+5KYWHMt+mR6sjvy17QDFkjcoCg+pw6bEw9uHAtuLsyanRLjwy5tSrndHGcRDcQ0H7l2qW8mZNey1BFk4c0ih1qqV8/PJWO4q17LSJWOpFVU/cO//FdMhnMVf4dnZyrSPn34iMvLS7dTxyMuN8zkhoHKzc+kqzqPnZ2MWLFXl/eKzOIhL510s3H5utit4n/zfcwXMyWCeNkh2IzjNIqjVuqvUgtc4LnjTp7khHR/pcyK3SgeZt2JEjdYomVYMLodFfHRtmL5bad7YyZkIcrXRQ2bjIkmu0XuhIr4DI6JldwVCCERCeP4KCf5Cw/Jz55xSuPDD/9yicUyIAd6OBHTc+T1rnB7e6MYTSZaeMSI7WAyWyAXSyAXCSMYCaMztfDQnSAyJZopiam1FjA04ge6rSaSZX6mQ3jx35h6zx9Zsivbb2VkpIn03lWWd9ff7maTzaEbajQPEDTAkyAB+iAB+vQA/Y0SIH1482Y4wyHbX1++Kr03kRkuI4S1T1azC2jg8rJuVWZkxDn77L3Wb6WQiDLqTqVpJGJ1VAtV0WLTtc65PbXkZCb6fhwLkxGQQ0F47OyWEGUnVQvj5q6Fy8sWlpYrDNvdWgEn9TLKtRxmy0Bi5S4vbjHszVHIFqSQKldykoXMw8bB0RmyuRLmS0pAlkgmEtLJFcSKtZSD2sXFA1aWg1evKe/Yk8aFxSmD48OhNrg3xruLSxkHp8JRbMjZBTmdrqyPxXIO9QajPjVJh+p2hoinoshnspJcwXqBh0hq/omAIhaKv7vb6aPXG4qOmVpW3mdyeGBcI5nE20bSttX2Uzyb9Jh0ShXi8nmzm86fT5mAsP4QQjzJNYeoHVZqrEdcvHh5hqdP9hBsLPzw5h6t+5boeAlI5+9iAcr/+IxyXZTCUSaOj4ZBXb5P0HpMUhPUHTuIDEZU9Q4NhlLnbF/7Y9LPY+3F9jrfI0fdjy52ZexV9zBrL05gw3FlWOLPURGwKkmF0XuM4Isn4zL5C5P5GOJ/DrL5KJrVHZG0hFKFTMA5tug1pKUfKIaOvAEGxLiil/nJ2bV1mDy2MSPyrPL7NtB+qny5JShjCCsSinsV+FAVgHwwZeQsrmGlDVEnRHUxtwN2eeijAbWCdKE5iCUTyl26/QD5QCejcTQaTbHmVytZ2cg+XVzj46drjEY9cb/VilXYpi+U81982cDpYR5zcwHGrceZ15nZQSlXx2Q4wMIjUHQJI0KdXBaL8RDm0oLjhkQQ2moPhddEBxw8G9VUGf/l//o/cHhyjK+//Q73Dx+FNceNnlqD490DFDNxDBj/s+qilGuiNxrj7dt7HNabOH/2VMCvV60rTFZd7FYKItIdjeciDpaott2ijM6Jd1iumDuZFZL/BhMYfhyB5eK7t28wIhU9ZGA1XcGcLOQhSmZVy5zOOGbt8hpwXLY2uamT96jLKZ4dzsFsJp/Lf/6n30g+5bc/PEiEG5NA/M0A6UQBxVwJofBC9IRHhzXEQiXcDFroT+4RCdbYr+/AtDV8uO5gKkV3BhlD6XDCmxBiWoC3F13s7bzCr589Rc9coD/pwcgR/mui05qhkM7LRvPmxw9oXS9QaRbxq19+JiYMip+HsyWKmbLEUA38AQqRhERhmRsHt/f34qCm2zkRiYmJiXBSJwhQaTZUJJTr4vb6Tj4jjoZZUPP9c8FYLGaymY1nKxwePMHL0xqmiyE+XlwL+ofdWCIr6LoLIi5Oj/ewm2tiyVgj4kZ8DaP+ANfjnvDeKjxNR1gEztAbjmQkHTOKsNdhaP4GyVgAmA5OT19iE2cQ/QKJDbNwZ0DaQTxJ7aiHhTXD1cMPUsSf7n8JbcM4vyVCng4SMqgxurp7wA/fXWBBE4c1R7O5j71aVbqE7V4Hg8GKS550cxYrgnCZQxkWxh43bcKPJ8M5b2u4a8a2eXAp32AuJkdstiNGDnbEuWi2OureIDbKdBRvkJFW2VwIzUYS1XoGhdQStm+i36Wz2EEoZiNTTiPHbvxqhB/fPyDmFzFxIhjajnw2ljWB6S0Qj+dQKRjQQwbuP83wcDNHthBDPEf4dRjWOoy1xS63K65XPsu2S1wKNUIBklkDqVwYs/4KrknJRFRAz4dHe+BoZTygzreF1h27nmt47GCmApyflXFyWoDvz9HqbmAFaVAKPO8PEbJIZPVVfJTloHh2gHotgg0NV2MemF0Z+VZLDbCnNaA21OR1ncBau6IppeOWhhTZGLyo4Ic4HiY0mTgIcSQ6viBMSvk09g52sbBMjOdzYZJJasvClM+DyIcwu/qhCBIcnVXy2N2p4stXn6GcLWI57OFTvwWdkPDZAt98+z38tS863HAug2xcQ6fVlt/JjhgLABaX2XxBUFqL0QSZfB77h0zoWCEUMBM4IYL/Tp+ZqY8ZplGZurATwc2WnRS6mmErR+Rj0o5E7HGJ33Y/2G1loSdMWZvuTzViE76sGGLYiCDIWfwo2ATklEaliSDP8obaMgNhCYpXeiqBiYdCSuZAZzM17N42mYozi2Rcjbl1Rl6akqhx8pRgf44/mf5BN/1S7gtDb2ATxCXyMJJwkM9F4TkhufcIMafRLVPkpMHBZrlGJBzDzPJw35/KPkKTSo7SlngE2VICZYPOdR2DpQ0bFiKSVBKC6RL4nUIxW0U1nwTpRSsvJvQCan+5RtUpO4nERJZ0N+jCZCwYZQLEmixNDHpj9MZTaMk49ndrgqbKRAyRtszX9wLibpafolrmqHiDucnO/lyaBtV6TbpkNNOInItFvWNj45GvuxQZEN3seiyO118werAoaJ7OaCHFPj9rauS5N1ICwz2F2lCGKCg+aQnJlIFKldBuG+aScX803G2kecEVhtIpXaNejiPwCJLZgqBqeG9OJlMpADlaFhYlu4CcPoJJGgr78thZFg1thBIqGr9kdqo0cpK+wf+pZAuSvxshJ1Bh6ELb/ODjkz3s7ZWw8Vb47utL9LsDAUVzjeTvprSNzQD+TtZOyuegutw/1UWStkSd3lYyJ6lYtMeoLxaPEnu4jXmTSMut/E6qpJ/A0Z58H58XwUCFVH1G/IsehGBkKYuJKocyTZa2x4dHEDob30GuaKBeqcJdb0Sj7Wkr7B5k8WSvCZ8j4Hg+EVDHwYsk3KZtti8vlgARKZZk9287q358YduptjgvBQPDOTZPaoSCMpB42wHkDqyoAI9vfXsBtvNssS0LbkN1EZRbR10sNSdXMUL8M9vBQp0X4bISevKEGHgxFLMl/N1vv0C1UcJ9q42rjx+wmI/hk20IA57lI6yZePK0hIOjMsJaDOsVROhfI8KFnb/ZHAtqLkZ9ZIwywqEMFu4SBTrGSllc3t/g0/U9Nk4I5pRi6Tn2dk/xf/6X/x3pQhl//e4NWtfvkEnF0B6MMXJMnB3UcFZ/itViiLHVws7eDrAGPn28Qjiegu0Qfq2LgN3zTEQimmgoeDAI6wESiItT0Q8sRU+fmzg73EOjmUN/NcVOsQb4CfzpX7/Gu7cf5GZhp4kuqHwhh50iC7+wiEAJePbcvhg8pmM6IlcIiMxIJ0RvQcQF3bgvXr2UHGCOhXrdezR2M+Lmi4RTSBh5WJYGexOg0siiVm1C82x4ixESUVdOznftPt5+bAkKg2aTWjMpi3REi2FjWRj3bdRrT7B7XEdvvEB4PhMA7cxaYtQfyedLvWe/+yAYgWgigxeffY50jgLjJZYzT4rRCDWpGwubaAjpbBIh4hCoH5N4IU/GYbQzMJ+SWZgpalzC7GStoW2AbKKEBJ+WRBpGmrwmjkDbGM1X6AymONjdx9//3WeSO8lxEE9uLKTTKYXUoQ7z+PBIwMNzx0WpWEPRSKHV60rSCHWAbigmr2sy6OGu34Id8mVMpq1NnDUqAl6drxOw/bQU++loGDulgpiDJg4dcGMEkRn6ky764zvJt60WX2E9I/MLiIZnkpPr2nXc3fYlUo/P3HA6RG3nEIVMHtPJAL3WrWhtB8MVNgHjzgzEDMDXDRWz6GlYTteYT4bYiCM6Jm5cLRqCv2aHIoS150jx94vXr2Sh/3h7iXqmgEiKkF4LesjHbjWP3YMwCnUb5UYKlVQa9/cb3N2tYLlqqhA3+Fz7mI1WePtuIAcsQq5HE5pjIIDmSJzdRaZFhOA6PkZdB507U7qdzT125lSmLfnF0xE5WCnRczr2GvaKDm4CnI9Qr2fxnp2PsSkMu3Q+i3IlK1nB7NJvFhas9QyrRRh6ysJvfpPDrz8/QLEYw2DRxsUF0OsFsOwYNrZJmx8WfRfD/loWYwsGpt4ctd0K9qtluMywXZlo7O1K8cECZ9idotXpC0vy9ckTKZw+XF8TkgonEkjuMcc58VhcMqMl1xQh0agZhaS6X7aF4WrJtALGevH7XGiSTaVDC0Lifk5XssjWijjc38PL03NEmXl+e4PL2zuB4pvDETQPWHHsHIuhWq0AMQe6EBQCrGcuJuMxEoRPi4YO+OL1C+QySXTHQ5RrVTSMLCbdPv75+7+i1VkhElWsQYmeI3ya7QBhSEWh+64cENaeJeMxFg2ygXGdo/SCe+ZWR0WiBDcyav54aJWpk8/9RTUY0sJfjQrWRvYCaaeo8AIWni7HfUZSou7SqZiYx4iiur/r0zWIaGSDWcDc7gyOahUxX9jBCKeHDVRqXKNiyKTKCLiOrCaYrQjbzcA2aYKao1GNoVqOYcJOcHeFzniOci6J84NzaCEbD7173N7PMO6vsVwuZCIW+LpyScfC2N+rCTKM8Wdc52hS4niO2eDuigeHiBwC9YSHFKP75kDItOGENHjRGAq1HYEv0/QxXYzx0GthM3dE18osc3IlGUDAUToPdcwQZ/OjmLFQSEXFGFUsn0CL5jFcTDCdLrGaDHHf7SCSTqPW3JEDa0BA+XKJ7ozJL45M2YTGkMvCQxhRIyG4MRZwMURk5EvpDt2ykwWnYCvY1gZxLQLTtZEyQmg0cqL3tpyQ7E/DURf1RgWetZFM5QEjEdNZbEJh0ZtyskZTUSwSF80jk1vYQWdtwOKL3exgeziQRA1y8sgRpOZva8pgB5ETAdd15BBLbSALadYSa5uJQhzj/i3a7dFMsrPTEFMiNY0ct8s9KU0r9UUDlDImhUXvLuWTtCwUNYXSOJl+EoW3NYWoQzQPNRzPqoKTCS/KtcvidFvAbqevIneg7EIPVPTjhrgkUyXdMERDYvxi0ilm0cx4VR7cRafI6Q/JHUEEpYKBaknFAY6mIyQyOiq1gkxMeb+EEsWMTHAfkS18oY+gw8fRLN+Ucr76yvixdaso0e7Psn9ZYWuBslTTwk9W4Lb4+3nhKJ1G0YH8rSJ/HDmrEfDj62Fx9LfC8VEE+Sgs5mX3aAn2NImiOjjZQ6FSFpjudMQUAhfeSr1Gz7URjXs4PmUUVVGxz+ywCGnzBRVNw7Y0IZHMJWUixqA/E07e333xFc6PjzEYjzGdTXFzdYuHuzup9pe2gfNXL5DNVvEf//InwZQcnezLAz8Y3iNTyeBg5yl8Z4Fc1hUN0nJKRw4kKudTuy/OS+rpkimeLl2Ypi1apEw2ISM/Yi/W6yFGw67EdxVLeSQLCYzNJVKJLPRQCv/+L3/GoN8VthlPKhTRsg3MTt50HJJFi0gFLSBNnmOFpaSiZHN0JFLvY8qYjgvp7n5Tfsb97Q1cf4J8iSDPCAo5RljVcHM1EhByoHnYqTWRSRoiNq1V08LRurq9QqfPMHINq4nSY1Ubdfks9TC7U+wuZyUjNx438OLgWBy0N/17+POlFKbD2QxxP4x42EUskUe6kBMjgQaedIDxxIHpUqMWkutILUulZMBeTVRqwXqNh24HIY4JHY6VElg7SgNSrBB6rYnLk50rLix8v3TeFjMJRDQPo0FfNqyz81+IhOHN2+9VcfziVHhcw3EXId3HycEZsFmJESaVqCJr5HE/ukM4GqCaKKC3aosJgZ/3YjlGEOKGSWdvCs9oGMrWMBiu8fUPHzBejNGo5nFQrXMChovWLTy9j0x2g/mMY35qwZKYjcKI+AlUyzQV8OClYzhOYjENSUQST5N0q0diFTn10hnqWjNZHE2JI/OQySVECxIi480jImKG5cxS47dA4WK0yKPDkjgQDcvFTPI4j06O5ETeaXUlYSZZZFxSgHqxiLMzHbWGiUIhjlKpgWzMw9UdeXfMro1B05k9PIfrh/DQHqBzRe2NQmjw9Cp4EIObjK8KC4cjqECcyYPBTEYcibSGQllDfVdxGx9uLJgzLsosAJcCqeXmQZwD16DhcIq3by9gJDLy+UcYAZZOCz4lWYgjF9Ml13jnOIqdIyY9xGCbaxnn+i4LMMJ8B3hofxId9HIaxccf2RXIwdC5cPs4f3aOao1rzwyDOd/fRjpR2bQhmrnvf3iLJ+fPxHhCYfy//+VbMSz43IQEq+WrMY5AHPhc8HVkVSRUKBCnNu8/5vxORuyCKFE4nxWJiwqzi59AspBmGpvEYZ4eHiGWTKHT7eLN2x9gMBM4FJbD63C8QLW2g+ZJTfBaRPnc3Q9w027D9tmBdCTqr1gu4Q9/97kUkletMTZGTMbho24ff/7uA1ajnrD5mNAQCjFpgvrJlXDeqLlkIc7RF2doXNMcjtrYTAhvo7G2PDYxhQjLzdsmIagxHd2r7PZFDRarZUHSTIjt4jiN2a+Wwl+wUI0ZhlxDpgx98eop6rUCbodtvHv7A3byBFrb6M8DNHdLaNTo1QlD2+iyDvhhletayJQR1zWMFzPc9MYSjTmfsWjxsNvMigZ42BtJodcbLmQszAlUsZDGdNDF13+9QG/M+ENdOvyMhuQHwvuQ+2khk0QqGZfrwZjEcrmMcp2YHQ/zJTAasBNto5iMQvM2WLkhGf/2J4yrDCGZLwppgKN7RkKOZspQVmEoMNd2m9gukjI81Gs7yKaBw90C8mkNieQuTD8mGtp2a4TJaIL5cixd1EIqjbOjE6QyBQzmC/RHC1xcXQsC5nBvD09PjxA3opiaM4XsCTOGj8lZqhsnMHffx81tC61eH2uC7l2IXGT/pIFyoyjOd9/S0LrvCC2gudeU17mczaXLRmMG1yZ212O6Lk5cGrnW65U859QIyteGWtWYwtNtM3WlGeSxG61qCmlCCT6FhRSbP4wCJHpIkQDWlvNTk4kiFv58MZlFInIooqmJI3DKZB4dvD+Xxnnb6DfKCbKZjMhLiE4yzZUqCJnjSzMIjSBb3R874+z680Agz/7PupaUbrBukiQQKZrUa2LGNotWrlvizqfTPKLA0+xkuxvlfie3hVIuNcqmEYaHSQVjZ7oS6x+ahZJpA5F4RMn32OxL5rOBdO627cdHJwqLwkfN308pH7zwosNQWb7SlQspjaB8UQO4ZdawAJR59DaihD/rccwsIl+ZZUvC8N/sz3JBVCWs6lC29VXEifp+VXz+LHMZnskwc0NwNVwkmAObMChA50hrjPFwDcfi6GuDXCGCUimFRqOKXLaMhJEVZ28iHpJxHV2C3IhopWfL/8OHT/DdJU7Pn2F39xS+R9yAhXcffsS792+lfr3vjQXL4q40bKw1IjEHrz9/jZPjHbhWDyaziqXLlhMUC5MfmLvouWHhsXXZMt9ANlbPtkSET3co3+Nw1IMRyUvczmj2gMC3sLFUpE44qaPdHSKbLcg49/LjtTh/GtWqoBsIjmYKxHrNQtaCLbpLS04CixmZfi7YX+QNwigzdmR4w7PATGfy8iCY5kL4g3qcQnANT548QaVUwvXFPS4+3cmI2WLYL8hkzGBvnzT4iHILhnkCooOW2rM1SuUmjBhb2ZZsAsOpi7v2FJ+fPcNXr7/Ee47AlyMc5/O477fx/dUlGokS8uUsVo767ItZHeVMVMwHD4MV7rpzNCsJ1MsV0QXS5U10wXo6QrfVkfF/pVzDdMSM4hm0UBRry4VOLWIkIvmhvAlDvnLHEuJNo9F+JSubuuUHqGerQmL/+ruv5cF6+fKlPHA0UdCd9uLlU2TTHgb9Njbk3RlxmBijWK2iEt/D++v3uLzpIZMuophLIh3XpAMQhMOoNHeR1sq46Xdw374B3IXchyF2Dp0AvVYbC8vGzk4SUSaqbEIYL0zJ5Czlec8wsaUGX8vi5m6N/mgFe6nDMQPMF0M5Oa84JoQtKCVC0l2B+gZIpmIoFrNo7uzIwv3h3S16raF0E0J0M9IxFwsQpnvYXguNv1YoYndvV1yN49FEgt+pbQoYZ3Zcx+vnaZyf8t6LiwPQyMaw8Qz8+zdd/PUbG9omhaN9GkA8DMYmOhyLztdbXc72ZMvM5wqjCZfi3Az5NEvMJc6Ko8lkOiun91hyg0KJ0hQHo34Ac65yRombae41kGcX1bKwmizlfd9cP0iHi3o2Gle4ETDTde94B6lYElrYxP5JVNYIJtdcP1zh7ac5zvZOkEtnsJqP0epeg/bA0cDG9ds5/FVK8pvZsf3qi9cwsilMbAvDucqXZsRUKAL0hxN8+HApqSsErdO5zs+QGeJhanaFVacMU3xOxeQgjkUu6JY4308Ie47o6HRaolWkRss2bYwWK3iWI8aoVJ7XZiX38sHermwm4xWTLhbw7CUSxKsQlbWk1tPEzu4Ras2qdPvNxRo/vnmDVvcW6SJbw4Ekz5w+fYEXT04RtjxcXNyAgXGFUgH9bg937Tay0bCI3tlN4aFZxlq+JYcFflkWQwVc1LMZVFIZwX101yuEojEBiNuS9rFtBEgk6UY6OY/jPPgevECZS4gColuYI3TZOyg9GC1ge464icPRGHQeYHebeP38CXLpOO7v2rh7+IRaSRd4Pg1oxUoEmaQj9IiwlkTUyGC9sWWdq2TzSOoGOqMxPj30MO47gl9hpGG5YCAZ0zHoMTnGgefHsXRpPAzh5YtzeNYa7z+0cHndlvWSeyiHfuxg+z4TK3Qx7hk8cIjD1RcTJXl47Fgy75sHHpoKeSigTGBBg6Jpo1gsC/7ovteXPUqCG9aecATJu43EIazLeFSTdZbd0lwhi5Mdmi7CMKIR9McaBnMNvsbpmoVRdyzdWRq1yvk8sqk8pqaLqeVh0O1j3h/B8mxhVh7uNmSvXKwWoqHks0ZXtbfhSHsjRo3JfIXr21t0HvoKmxIKoVrLy3NW26nI/T3s9dHvjpCOk/oQx3zjott6EC0dJVOUN7C44gGtWOAzbAp/kOw9l6kjLu8n5oArgwhTUZSfIFCNmy1eRbwK9DaQOUhzVVg1qn6aVkpix9+mkSzGeO/yP2rCoxGaYOY/xR7yO4UpHIkoPub2i88YecVE56yWPFgxa1mxkaXe0Twpkvl7aVTlfSuOcIZOSONN+R44YVW1E5nMirbCf//IL5QYW2utkmbibPLEJQTD9j2J/HxE88nUNBwTx7WM0rW4NIFYD1DXSzTP3UNHJqIZpqMY2XQgluNHAa4cONXNK1081aBULD+6uDjv5vfwRXLrp5ZFYle2/J0wlxgF8RQ8DMjvkRJOmUy2DjDlOmYPT+n/2BpVZG7V8VMnXL4uxcdSOcH894+Wb8W+0fTIFl2gSz+RjrPmTg2NSh6JhIbvL+4xGvaRz6ZQLuUkQo2nrkqRVX5S3EjsvBEpwwXBclSCCF0+3IT1jYmV78NIZZCMs9ha47v33+Prr/+ClJFCLptA+6YFzwlzoiMb0JefvcT+Ea33U3RmH1HLpBH1i1h7CRGIa85aCeiTGSzMiYxLDg+PxWVKsT7Bo7TecxzJG5ML+mDNE9IasYD08BAsf4WCkZHT9M11B90O0wvY8aPbCVKQccxnL9bodOcCvBZruktmmYVwLCqjS9feIB4l0NuX+CtzwdM0A9pVm9l1qDkMy/c/fXKCQi4l+rmH2x4qlbqAhNdrk1Mo6XjEJVcxhPpOAbEIMF620W2vkEqUpfsR1XzhRd0+jHF5NcSz56d49eyldF6fHp+gnGLecQ9vbj5CJ5vPJ+SUKRnEZxSgcRRuWRjNHfQnK3x19lxivubEagyXmHM8tJoLCmN37xA7u/zMLAz6HYaUYr3yMRt7Uhj5IRYlAc5OTiUzlkBVXrMn50dygp0vHfzi9JkcLm5a1+gMWygwrJ73zWgu4ymDJ/ICMBo9IFjNkYo78PQZAj2DWPgA7fuedDqTmQJ2arsoE248GaI/mWDDZ8hJ475/j1Q6jGJKF03OzAmQSeawWSwxno0kZYSbH5sJo8kIjrtApULhv4XQhl2uYwymUXz75gdMh3Pp3HBkyNHqwpwL4oXJG1woVhYDzCkc1uXgdPLiBUhy+vT+Gp27LtIpLlKadLBCEQ9ww3B8X1I4Dvf2Ua9XsXZsWRztlY3BcoV8fIX/7X9+gV9+kUee72Fm4qptor+Ioj+M4fsfr3B9O0csmsIvXp6imMuJ1IL6HC6GN7fXmE2msujz2XxcI1goLR0XlmkJmqGUzYqOiAvwYEypgFpf2GnS9ZjAp8ngLJaKaixP7a75qBlyBbG0Xm8kYm0TdtHcq+P54SG0cFS6y0enSZRLaQP1e3AAACAASURBVBHdv7t6h+tbWyDUaT5/raFsvF6wFpesuwqhf79EslzG58cn2Knk0ZsN0B5PJPdaC6LS2adZrT2cYDlZSswUheiB7SCuR2AFvhxCqH8jiJrPOXVroo0Sp2sYp8eHMFJJzBZTZLJZ2eg41pR4RnaBxlMkIzHZ5DYRXcwI1WJJpUJYFu67beyUy3h1diwRf8PZSHAXvQEh9w5q+8eolPIY9O6FW5nOke03w3A0hefSmNJEtVlDmRiuyXgb6ckx7Awzew7fi8keMRyMMWayzFYSxDE2jVCUEHm+jZ18HsVIHOPpDA/LOYxMHkY4CjvYqHQQjn23GamUIDwe+EVYH1LuzkeOIOdLeiyi+G3stnIsRiBwjJzFlKz/zXpBHXpmatzINT1m+GjsJlDMJxANUljNNwglCkikclj7c2y0GfZ26igmyri4usc3b95IUVIqR9CoxLBbqSAZSeKhO8JdZwQ3iGMwmaFZ3UWlnMd4scTXf/mIUX8u+z+lGZRISfEgBhRuXpQwadLZ5FcAV+JEOTZMJEKyWXNEyIMKZTOElfMnVMk+5OfdHwo+KBln/B852ryHHKwcjpmjgrNip2tvv4pkJoLzvR2Uqrrkj19cdCVak6NYxlAS/5KIZOHoNBBuZCo0miieX6OURZxyFerIjdRW/6ZMn/lCSU0i5ktE4jEMHnpodTq4abVF5xwLdBm50ozFoITj/QMYjHpzlwLUZ7GUTWXlANll6g7lXgTBL5aSIUxpQy6bR8Iw4Hk2bDpYoWJerRVrEU2KKaKgrCCGCK8rO22WI8WWhFOwZvEDrDcEwatahVFqqjO4BS1vCSRqOqlGwfyzaKNFDudJl1FNOlWBqPBC7hYpQ9ICC7IYUtmUFKSEqNMQwvE0DzL0UPBEx6qG/5b7KmVsnKixmSaIHXa/t0lq8vpoHGEdJTWQOigIJoo9NkHM/Cz/mvKfx3qUHGeOmkM0QBHVBlRLzDZnh5gNKEMc2dc3LYHhSyMvVcgF1FeInoL9OF4M6SIyRmRLqJaWpioAH+fb7BKoKlWd4FjxCwyRnXZqOzQSuXnOUQWgiCy3BaDqNm5z/Xja2TrAqMdjAai6fKoLyMOhgBcl504lhMiisB0XkLXDFnskYigOYbDGL758gl98di6C5R8/XuP6+hq1Wl1a/bl8WWkXjKjiQjmWiDqrO3swjCwWyymW5lTwG8VMDc5mgrvhteh6jFBGgujfU1+4mOIPv/kt9MDGaExA9FSi4ygerZVzIroOYhoCbY4yETJOFh+upqjUSkgbPAXYojXjDZLkiDOdlSQFaq/odOq2e+JwTcTo8InJSXM5myKwQtCZmlEp4mznBHNziB9/+IR376+3wmrG8bjI5FKoN/IIb1ai3yPPTgsiEnjNhVmPJ6R9THex56yghym+ZaaqBiPJgHKe6B1sbDqGo9BI+k9GUa8WMR0TCj0Dz6oM6GZ3lQ8h0zqYdSpj5L26jKC7w3tYlieb+/MnJ6gUs+Ja/vaba1zdTNA4yOPk5AS//+o3SEcYNxbDaEnMxAAhe4XedIzWXUseHnIjKaplIgHvAbIYEzF2e9JidJiPlzBXruQ/s7ZqNIqoFrMyWuDISDIZRwsMuwTaEjq7ls06nS4LnNS1Z3j12TEaew3RU7TvWjg8eoZ8PodO9xZaiBF86hkx4lnZJIcLW1JAIlgiE7EQiyyxdMaQ5wsF5LMJaLqBfp+U9hIq1QI8OtA9B7Oxje/eXEMXfEQJ4UwED90+1iMbe03GBhL10pPFPZsv4uiwjlIuBHPWQTi6QjxpIXAa8LwSOn3G280w56jInUi3gjnB5jqMVIrjFE2E3Nw0UxlDLeheCKFoXAT7vfZINIAsBsi6nM7mcEPcmJnYFMB1GNtInFAeG4rDfVtkF9ws/uk/NfC//k+7qFVi0p29ux/h//mvHfy3f9/AMRVeByFPUhhSWeYqKzwMF+jFci4Ccnb3EvGYOK95AOUBjK9/vCDIXOYEaNSLatG0qXUai0mAKQGVala0fvp29JHJFWWtabX70nFmIkjroSfudZoxWVBQPH1yfoRnx7uCRsqlc8jmdQFDL1dLrMwZrJkmBdPDfQ+XF0NMRxsUCxmcP2+K/pMam7hRxufn53J4+3B7JS5IavS4nlKL6i9szKm18QjUXglf8Hh3V4q21qCH0YxZ2EV53xyp9Ttduaa2Z4uz/dXLU8Fltdpt2QAIgaajmNeUWrh4IoGswWnHCv3ZHD50JKPEZuWwsMkrnOF//Mf/AX/46ivJo/3hwxsMZ2OJUuNBrri7j2Y5A0PzBSvjar5wOBfTGSIbXXS/pf28aF/dtQ7L9UWOEA3pmK+YKbqU6DBuOA/te3HLM/0hFGYXeyNGNivkIKJtkEEECx4yfQ3hZArJGNcgS2Qvj2gL0UdtMWFqGsUEFdUZFMivpg78asNkMbzNlQdZhElks3HsNgrYrycQ1SwsgjQscy5rWUiboVLUUcnvQgs30O3NsERUYvR4qLJDSxwc7CEdzWDUHWJujmU0y+7fXr2Cw50j6SjdtK/QGo3gsKsXzSGTyAle7O6hi++++SSpONzHsuUa1ovFlm2rZE2ORyA79zklm0hGSMpQaSaUjUTJFc0XcbBXETA1GXCT2QKGkZCDp+9q0mH7dHEjGjD4S1iOco574Ei5IDGINH6UqyXs19No7p5L3jM7Z9l0HD5srC0at6jVYxGonmPG2tFk0aiUcHBQlU5uJJpANlOQjN7hcCRMuWy2KIXajN1nppNoOjq9Pi7v7yXf11tZ0pxZbxxUinVhofLz496xWy9LR3XBA/tohHlvhFqlIgXVhw8fMJkuZBIjHTmd3TZPJAbEyDDTnl18dvBZRBL9xOmZOMfZI9yOgJVhVRVMjE98RMZIcUXH7NazQM4ki0X1nVtJwqMelXsZx7hSrCmDh6CHZLyssCv8e3tDvSaxbPuI6zouLi6lDrCoR/Q22DC7mbI5eiE40BSsElOXaESKwl6ZctgWCR69ACwSKXvY8GBEkJoaIfN1qpH2o3NYPRNcq3mt2Dzj58VGG93pwjCNA9VaCYVyDvlCVq4rG0X3N205eMvfZcv5QLl9FUpCMC2S5ctz1pa1I8QWnn63BSIfTBK4txFy8n1bHqdCwgRbezNbfJ6YPKRFuXUaS9G4deSoTqEa97Ky5e/ZENwpgXuaBEtLBUxtYZinQMUHVKYQWrldwbd4niYLIjs+v//Da+RLSTkB31xfCYuokK8hmypKyga5TeTWcdREEPSCC2mSHDwuOAFy+RTqpQaS8TxmoAP0LzAJLY5XATeGTusexWwaX7z+TG6eu9ElxtMx0rRjenMEmgPyMdiViGtJ1OtNIEih3R9iuiYHz5cxlrlYSVZwsVSXYpctW7LJFrMVLj58lLQDhiTR9VwrZ5AW1MgAD+Mxzl+8RiVbx2jcxp/+9S/SbUinkz8BUONGGClCeKs1ZIo6RtMpXAvSaSGwWYsQVxDDfErR/FqceDQJcANn+gEzD8fjIQIvEO2U8FThSZdPCzExgoWyiyBiiJsuSg0D289cpGMxaaNzHMUbjoLUTD6Lo5MGTg4bghn485/fYjQ1UUjF8flXv8SL8xcSx3fV7yMeC+OkUUBC93EzYGD9tURGQYthNJ2hWMogEQtjOZrgojdHgLiK6nEdcd65COPkuIpGRUOlWMYmFMVkvhYdJGPMmPWbSkaRTITQHQ4wX1JBEUUpk8CTp8fYOzqUTal/d4M0H+xwBLm4IV0eunRlQ9IiuG61MBxMxLDyZL+OdMzDfD0V4bMsHp6DYrkmC87FRRuM5k3lsjI2rGULmHaX+P7jW8AG0rk0/GgIs8Uao/uxID6K5TyyccDydXEd/8M/fIazIyZIfMByNYORSWA60TCbxLFcMPt3KTrDRNIXBA4do64bga474gDnSLhaL2Nnr4hCMSf3wag9EoH9Yu4IKJifr+eFJdJt7dnKZOBw7KJjRd2VH6CQSkqaQcSIYti5wd//PoOXrzJiKhiNHNx8XOCf//kBt/0AMS5aG2p5FC/O8kIStN6slWCtHDFEsACk6YnaGx4yqFnhRsRT6t1VV4qdbDEhhR4XsV6HEV8mNiELuUQFZ08aaDSzmM2YSxqX7gQLTnYp2b1mZvW7Hz8IhJdO8ub+jqR2sOBJlxpSlC0mnnSMonEHTsB4NCI+QlhYY9xc9fDtX2/Quzfx7Om5CNqLlawc1PLlMrKpNMyFhTdvP8holKMaPRagsV9DOoji3adLPLT7so4RQbNTr8FardEfjyWykd0rHnzCkeg20mwth7ZUJoN6kSxDxQdkkcdCgVgqaqB4kOX4sFzKSwFNsPnKVDoobi5ci6n5+U9//Ed8/vILTOcz/Me3/yFxeKZlovPQQiKVx7PzI8EbUceVTjAj1hY+JX9fNFZArZ6X4nw4WaI7n4uEhHgSJvuwi9wQfWJUDqP9fl8yZWlSET2fA7i64vtF6cS1A+l88j2zEGIEJj9f6bywA8OpE12o2y+OTvk+HqVJdOI/FlISes+D6hapQegzswWYUFMrxRELO5gjjEq+jGIxAj2YIMJFMMhipRfRG7lYeT3pyvsu5EBOzSQYO+dYyJciKBZUbnYiycKqANtb4Lb1Ua5zLFaAkdiTru58NsTGXAvXkMUkJwlRFnYhXwwO/eEMcz5jJjOdw9LZEwOLHkDbhIVmsVrPBSHzuz/8HufnuzAXbbgW90NAjxvYqzfFyMP7+L/927/jtq3iUeEbWKxnqO8AB4cZWXt9L4GDg2dIxwwVv7hcoVaviFbNDzTctXtYkUHJ5CEPMPQY2pMheqMBSrmCpIrQWCLTIj2GIKzLc0qNZyKRFP044fhM9FBYlzmubhXQnlo4drBi8TiS2ajUEolYAscHh7K+kF33QCPU5RXKiQxevXwuBdvbt+9w/9AWqctjN475zpQ+cBzOA4V0mNic0lgIUvKzBSST8SfxcNImU4cEHofIL95qxlhc0R382DwSLwOnlBI+sc3S3YKVH/V+qvOsDh0s3nhP87WxoysYGrJCU0k8f/5ctMUsYpmCQj0zG0s0c0lHVxzAnKhy2qm6+9KJJPz98Xfz/hUdIgtglR6y4Zr7c4D6NjaOLXHWY5wqSEeZI+j1UlJ6aKQjLYIP38luE2dPziWpjHVP56GHNdNZnDX2D/cQSpdSAW8CXlSps7Y6O6miKRRkrNvPsuoeq2d+wD/NrOn43eo41OyYbEDlDObImD/g0en1eGHl+5S++ScHMN8Ifx8BzqrbF4azot1aFYB6VKWTqJat+pn7ZB4d7qDbG+Du5h7N3QYOjmuIpWLiSDLnfRhGCjqiMGJJNMo7yGdzmI0nKi4ovJTFdL1y8NAaC/ersVsVQXFYM3A/usR8cocCN4tkRU4gy1kflWIOpWIZay+G/qSlGF4uDRwj9vsRCyeQIHsoIIKljlJlB5PZWJh4TAhw1ks5Ra9DgJGklgKYLqZihafOjyiRYLNGm10LTcM//PYr1NNJfLq6x59++A6RWBKVQhPXd1cCCqX2gxqXeq0ip08WxuT9nBwfImxs8NBqySbvsGgLNkjmkhJAzziYh9sOllNPxtLUbVJrwg4MsQGWvUA0lpRRhdxokZR0QdzNWkTfljizFT6IOg46rpRI1ZATzGpiIpJgp4Tj9wSePalKlvPHDzfS5WDKR7FURTpfwl1/hDeXFzjc2cFXn72UTEgG03/37deIUsuQKWK2Unmxru9iOiMQdAl4cSlezBXzQV1ZHPZ3qjjcL6O5eyx5oFe3bXz7w4U8mCKedamdIf+JGwIfZLKZQsgXqzg+PkYqEUW/e4+Z5yJpJPHlq1c4O2xiOiWQdCgORoZ7r2YewkYMnz05RwQb0fMRVUMn+MKkXieNPNNURHfJ020Y5tJFOpKHOTbx0LnCwFyjWG0gk2SU10KE1O7axlGzjr2dOCxXx9xa4fNfPUWtaqDXb2MymyOWNDCeORj2ZoIEwSYqHc4ZI+VgIM9NL0yED8XJpgjm94520djPCmNr2F/CI+8yFcNyyfHFSE7ith1gNFlJAc9FgUdBjmAFgeC6qFXLePbsmTrEzHs4O/JQqScwnEVw8WGOcXshxgs/HpNRmLt2kU0z/ikn4w1qSRPJmNLCTafoia5pg1KJAveUClb3PFxe3GDSow4V2Nlj4VqHuXLQ645Fr8pufSZdxu/+/gsVvzhZYjiYolIqwHPXskCnMoS/A/e3DxgP24KBaexUZWoQ+BHMrTjuB1fScd8tGygVIgIvdjQiGqKYTnro3g/Qvh4hoiWFtyeMtmhM8E3JSgY+R7uWjduLG9grS3A65WIWL54/oVIaHz5c4IcPFyJj4LXL5zPSQeBCHw80DOdzTPj5iNB7JY5gjoO56THCjhpAFlgs8sghJEiaz6iMFsNhKaipleq1u5iM5oLL4BpJ/hzH3QcHhzg6PpWC+N27N9LxZcwVR6+Msqvs1SXJwojE8evXz0Sj+ePFG3y8vhON506pJGa5mTnDwt1gs/IxvOtjYi4wny7RbO5hd7+BcjWtuIIfLjEYTeQ5tJhvzvYCWXyWB414EI+gc4W24IFfOsQ/o1CwAGRD4qcwAkmqUhu9MGmpneKmyY4KJwKOBT0ckQ4Kwdhcfzg5oTwnaWxwfNhEMh9BImYhE7gYjZboriJYbwwU8xZKmQICLwudpqmwjmG3g8l0JOPwRJR53JpIVByOEHUPk8lYunbF3I4cShm3SUt3KZmRlKJEktGoC4QRh0PZydqW0XenM8FDayLrFict0hOJMFErDkZ1MOf3i1+8xvmLJ7C8FbyQJwUM16Zyqb7VR3oYD/q4uPyIdruFkJaUUb27GeP1F+yEs4jmfb+LXL6OZKQO110I03O+WgFaEp3WHGFtgXI2gZlpybqnRdJCzPh09QmJWByHO/vIprMi42FeOtOhuP5XKzmJAOR7ur65hWNrIkPiYSGhR6V4v7i+lmxi6hbLzRSiIQ1RLYJSpYFAj4pEpNfpYzIY8s3j+dOncsC4vr5Fq92VNA7m67LrxcOKHHrYIZXOaViQcLwX+Aw5nDpuR6QCVPcVgYQmG+rrNiwS5ebZgpfDqsGlCjpK6lRR90gpeYx0ezyAKFyx6rw9/jt24h5Hydz32JVn04DFXbfdwZQHO4+9+JBoV8nvXNlkeyqpHR2/ykqh7vGf5A7bZhipII+m2Mc4XRlhSxCFasI9sjR1GjGbNfk949Eco/FCDCaiQdU07J/sobG3Lx1ikhvGPR5QLcWpPT5BKFmIi9qPN40Sl6p5uXTiKEiOqG6b/NJH1wqLPR7ZtZDoiaRC9B/BhgCb0Y8vMLLFwcgCwM15O2PniVaNm5Xln4UHLz41f/zgpDrm71g7Uuny+8mlUheG42iaHUN4/fIpdvYKeGjdyCn82dlztLpt3HTuGNOAZjmGWJRE7Dyq1RqazR3J+xMWl69htmojHPIRD0exmDnS6i7UC1ht1njodWCbS+TjIRTTGVhBlNwYbDYT2NYCKUaNMQ3BDQTMOzanWNKFmKyiXtyTsUMmqaGe28Xa9jG0XOHUzUfXyCcjiKYKGE9HmJvsYqYwmU/gWi4ifkTgpBT+f7q6xXQT4B9/93scFsp4f3OLf/vhayznU3HucWFi8clOa1jniCon145dsvMneygxczJY4b77Ef3uBO4qLqLVfCUnGYGERd996mI8YL6kEuRT1M3OLG8kOs94nfzAlEWVxRDB1FqMJ0Mds5GPpclTPHVjZJiZ0j3huEJcRvoasSRPUHF4roUvXzewW61JOoNtm8gaXGRTcCMxtPmeNp5oRgimzhZKEm3HEX5MiyOfKsBaL2C6M7Soq7I11PJJ5A0d5mSCpUuujy0RYdBSsL0MdqunIjf469d/waA7kpxJdkcFLtqdSrB9IUP9Kjvc1M9khUyfSepYWlz4LhFLZPHi5edIJg1Mp30xBER1XTAdlHisI2GUikUYGsTJTIQC3/OEG+Zkglr+FPFQDNmMB8PwMR1bmPY2mE9s9McD3HT6MLJ5cSevF1MZ0+/WmqiWi1haMynqCLBmEVSuMdVjgcmoh+ViIiNyPWoiyha8U5SCnvqu5VTH2jElOhCBg5XJRIqUjIUS2S3M1OQ65SKVi4uhhbzEXNqQWCh2d9gFjmlRpnDLoSIdj6JSLMAOGLOXh7dyEElZON/LI5+JoD/ZoN8GHEKKY8DE9lHOFOCzA+lvUK80RSfDBBTCa+1gAUL7GMtncwOU+DyV7cnu+HSyxMbxYLszuTZlsvUISl6Ppdvfvp1gE4njyfMDJLMJjMdLDMYTIfgTiWLE04L+4H3cat3C3RDXklMJIF4c04mNSX+I2XQMLDzsEVS7V4IZ1nDT7aLTZoyVCXtqIUytA120hSQ0Q0fIY2pQRDAViTxNJB6WU3bXZ1g4zEnex+nuITb+Ctcfb3D50BHOWDKs4ezsBF/88kt45hr9aRfz9VrYoKQXMDuVcW5Pzs6RjBt4f3Up6yGjvuge5VrcGwxgM8lAjyIezcLTmZ8ewFuuxHziwReROBEVsxXdrTFE4zS4ufAYW0a9IAWlxL3pDox0BqFIDOcnp/jF6ycSx/j1t2/wpz//ANP2UC3GkUvGsAk0QYD4szl63SFGQQj1Qka64FyDDg535PVxZE4nJ0dSHHPq7PzRdMbCWjgZStzOLoo4Hn8WbxW4gUg91CFfYTMcYj/CIcE+MdlHxmUsHiMsjuIyMZgvJkq7FVFRXuwvcCrRrBZRP4giXjbE4FSJ2hj1p3gYrZHL51FIh5BJpmGaKZRrz+W6jYddXF7fY7xeImW4IrZnJ4x7BoHVC2YfZ9iRZqoTGYVb8X44iVyyJBm/jPZ0EZeEIJqZ2IEfT2ZoPTBKbiG6LUpoovCkI8p1/Pmzp/jll5/9VHC6GpBJh+W74tEE5jNLcnhpYFot5mjdXmGxVFKqs/MKak2OLNcyDQjpWcRTSRTze9CZM+2ZuLwb4dM9mY9T/ObZKQ4KBmaLDb69biGSrkuDpPdwIxKbWqOKem1XYtAe2j3ctztCsHjx5ATxSEhGxrKGDodwQwqa/+qERhgXf/qPr/Hnr7/D0cGR3MN+JCSjUna4iVBbz9dyACFGzfI9VCtl+T5iSegO5n2dShiiwaPemGNcPsOqVvB+0vKx6GdTaGsrUFnQj5GyxA9xkhmoWECRjXkqa1rVM9uaJlCaPhnzCmxc8ZAfDSPU3PHf8d567FTzZ7GvxX+zlq4kUCoXpPilY1n20DCLPwMJnSDsjUwZHdZIOjV8Sionjl6JjuP9wxS07bRTqRukzhF+uACv+f28adTrZhOHr7dZzePkdBdLc452Z4ZehyaUkApKoLSllEauUJI6jRPGaJjILGC1tKCFDYRSpVLAipqrAf0Xoq0QvR7NBkwGsVTmY1i9QDUiViNe4jFCTCKIUs+g0j9C4njZZtmF+KKJfWCeXlK6dqIPDPsyFhSh+Vb4q36nMo48tjyl27jNA2QGqB5TxSl1AcwqJcuvWCthr56RjSmfUlmUjBF7++E99JiP1E4BSVh4cvgUe81zRJPqYab2gaMvy1wi8JR7bTIfiRsnk8+JEHy56AnoNBkLb7Nc03DCGmbLkWiE0tEkUtmcLCyzaU+SJNjm3WkeI19owvci0plIhjLCobu4u0Krc4G5MxHsSy3FMdxSBN6NegWVTArzJQG7C5XIYpl4GEwguVLhhIjAZ9MJJkOaQwjSXGzDz+MyBiiWU9g74M9ci97x9CwvxgsndI2H27eYTaiaSGMTz8CIFGBNpujNxrj61JMNP87xiusLWJTXPQjFEXA8E6Yzi0eEKAoFHbWqal87DjeGrLhEW70h1oxKoQaJeAB2jrER7EQkrkw8lrnBbrOGk5MK4nEd1jqAJqJdZV2nTqVQqSKXOxBGo+3MxSlNnh/vIXakRosJFssZ5mNyp4BstYBivozpaAHHniEUmyBqWAL+Xs405Es7AgV+/+mjAJJfPvkc8WiA0aCN0YCQYge50hbaiSQS8TQyqRzKRcZE9QFvihC76VzIQ3EMRzS92ChXa3jy9CVCqwBrfwgjztDwMNr9DnrjJXKZvIygbm/uxel+dPRErosesWAvlogGEcFy3F318Nc3dxjONihmckgmgLOn5zg7PoW7sPD+sgc3usazF8c4rNQkqYD6mYfRFXqTN4g4XWxCKwwn7JZXRNtB8bQ5CWBaNjrzPkymZaz5vEaRIC8xHILNDtB8JR0P0uR5ZxBNw/t9bW/kPiRWgIWBHnIE3/P0lK/rTBZW017IvyHmIJvhPZGHueDYjxseI4oiMnrimsDuGFEJzPRmd4ZJATyRanoUiXBY5AuUBdAROVvOpFvJepZwZZpFEqmk6Fp54GQRTrkCC1ZqQMeTqRR0mVxGTrgcx9N9fnp2ImMRds067bHc0x5mqDTyKDOX2o+g1xogpznYydYxm68wCW1QqNYAx0Or1cXFfUuE5XwW2VkgukSLhKVAYRebulcjRoNOHpFoWF4ru80cYUViCdGkUaM0GY5kU+A4h12LP/79f4enT5+Kk/wvbz9guRhKp6k/GMsBlPiL4+YO4pEorlu3GA2XqJVr+PWvXiKdjeLD+wt8/+Y9MrmCIDx8SRzgsh2I8J6LPR3HRGSNB2Nx6FqcDYU1ZLM52Vxsm7w+6iG5mfhyb1YaDTx59lRyYPvte7z7/lv5nBNGDvGIgvD7zEm2LKwXK+xWD5CosGjoInB91Ko1jOZTGeNx09DJ/aRulpIdjue2ub1ygN8GANBVrQo6lS4lqI7wNjuXNSqF7ZxpSVOCb3JLggBZldSl0OFJvRnXkRg031XEA22DcjIGI1PC0WEWqbiPZrMgUpbBYCIjS8NgFqyBZCKHjaMjjBIQLmC2HsK2OqglMwgnqEGNwaR+0w9jvppjao4RN/I4PiTuy5IUD2E1BupQ3Z8M8P7iGrOFjwPSHwwN0YSSxUcpcgAAIABJREFUNN3fDtFtzyTTWzVePGw4SXFsNPeq+O//4e/l+XVpfAi5LP3EKEmHMovIq4/34vJl7v3l1R3q1ToqlTIaOxU5zDH+8+7hHpPFXIpy7jGMVJws1pK761kT7JWTeHV6gEoujXd3I3z8NEAq15SYRR54ufcZyQoCP02Oi6CHVqsFvvjsBfbqZSQTUaFVUIZBvM3KWqNaqeP5s2cSXffNN9/hP775RlAo0YjSp1L3y/7VmhnRwow0BbXCP/MZ0cPxrU5buYt5r00mM2Wk2GwE2C1SNZoytiNRFk28tuwM8hBBFzD3bxZrpBbwuWCnlT9L0je2LnNpoG2LPDFP0YnOIoeeBjFpKHi5dOb47IeVJk/+fnswkZ8aKBA0p5xEvFBf+Fikil6VhhHhUJOP6Ui3MaLz+WY3j00yGle3ucHUWm+9EGLCY2EpHgga3VjEqtF1SMDWRCU5ArT/za8+F0c0mw5SqD8MBF/H6D4x+kU3iJGLmU2JPIJrPKUeTIxx6LYnCPpRbPtorvh5a/JvrVAlzuXMWarELdiZmyOFrcRqSGXND4c9Rcm0pHC7JAs8SfuPlTUjSR4jTehCFYL2z6pu9bCr1i1xIhxoyt/9LDaF/5tcMxoQfvfVb/HH33+FVFLHw8ODBMDTQEG7fjQXoFnJoVbdRTialQfDXTsy7qTzkwsKF2eKixcrmgLWbBwKT4wE82wyJh8aXaFEWviaJjoQnm45YiH/j6+03++g022J/oJA4FSyCPgxpJJJuW4PgwdMFyP4tomZuZDrVTDyCGseZisHz548x2GtLoyrq04bt5172IGJRnIHIT2B9xc3ElnFJAq24HlDkLVFV6NjUycRwevPD3F8VsV0bOP+eojT8z188fQQlt7Cp7sLzE3A3cRhszCNxJGPRLH2R7i6JGNwKTfoxg0JiHq5cuBYLAx0Efo+MhtrtRQyGU2iqTQtgdfnJ0hls3j36SPev/8II8pORR7myhcXLR+1TDwm+qpEKkCqkJCReyFXwE6lAVdj9N4QkxnhoyvpDKUyO1guXLj2EmcHHI2mFJQ8cESvxZMj48qYxMBihYsnHU6j+RCut0SlkkEyYsA2PeQze7KJ3dw/YDZ3UMznEQlzVO2KZoQdPEKBGXnIhy0Wz2I6n0PTXWRzcTzbKUEzVpLZOl8yk5Fg8kAK4rPT1zBI2vdHIobnIYJctuU6QC5TBX3h3/z4QTSoR8ev4a1DWJsDlLIxPD3bF3fvNz9e41/+7QfYCxf1Qk4SMvZPX6Bc35GuBrlhuVwaObqIG0ewfB/vr99hvviAjNGFE1yh15/h4SGCXieG5YK4iqJ0MjwWhlNHYprWTKZhfFVYF2MViyviJYyMJteL7nRyplYLHq7YUVkpDU00ho3jIpVO4te/+qWcdCni5hfF6faC2akaSuUo4noS1iqCZKqE+cpCp9uHYyl9cbZAXVYR4Q1dvWsMZ1P40ShSNAu4rrgt2QXhZynIgzXxJWsFcg+FQQCyFBAhBawn6JwuxDVH31vZCmGw/Flch3jA4gZIXeCwNxRGWiwRIJVNSoHEQoNju1Qhgybhv/YGd4QkJxLQPR1XH+4lj5hpDVzFhZslG4SC4kfItISGfCGNNDN6fV82OmGiSf4nc5OjAq3l+iIuxa2R4dXL16jUquh2u3j/9pNs9DwsJYy0PBvcbJmEIBIY08Z0OpaYu9/97nfynpi4QK0RE2mYBRuPMVZQaZ6nTDgSnqIhqRFE2nATZboQuwLxZFKMfNzxZEMUd+E2/i2XRa6Qlwg9pnIMex2MZzNZG3lP8e+H04E4Pan/Za4rAdG6vkGpmEMsauDuroX7uw7q1JCFQ2iPpgrcy+smXQwCa6ljVB1MkXSxa8NUDzFXGTKh4SGAUyHy+UQCJPtzSPKopVMi+d2aTCF8ap6iSVrSpJvvRyDg+3QkgUJ1g91yFLVcEUa2DlMLsLAnqCYN7KRT0CSNwcB6tcFsbuO+O8HCnaFeN6S7wuQRe01NFVlsYeEDPnSuhRDR3KmgXogLSNsNPOjREnwYuHl4wLu3lzBXITEmUfqy16ghsGm6I2N0KU5iTlfokl5Zc+iMrtuE8Yff/xG1elEOLtFYCusNDSBM1amgz9F0fyyu2flkjHgig/Ojfcn7JmqGBeXt3Uf0+yOEQH5cBOlYSHLYL+/akkbEaMhXzw6RioZhRHRcXvawsBycPHkpz+ydSCUmcBlDZnvwbBa+G9Gz8fD+m19/JcaUxcKUjrZn2uiMxwinU3jy/JnkA99+vMBf//UvGHYGknzEz7VSKytdm+1hTqlTuSiHFN+30O0NEd0Cn5lbXijk5IBI+Q9lOsrwRNTJY5qLnHakxuBEQDpycn4gCkh1+3jopBM5RDOGrwxE/FJdto08z/J3PNCp09O2wHuseLYRtawxtppC+T0S6aamlAJ33iaAKF0f9dZqfMv/+GdO8VgucZ9iUgflLMyiZyeb9YETrJX3gRPOSBwbYdWqES75mSmJPiU6zRYwOz9jtuE4xfv1r36Fs/0GjGRcaCZ04vNw8+7tR5mQcGpDzTQPWZGYhkq5gD3yeDVNwPB8PaFkmQUghYrqRKKeNbZC5bwH+lBEt8e/9iAuPEW4VpWp6DA5HdmGgKsLrRbDg4N9NHe40A1xf3u/pWeHZKPkB0EYIxEO7MUJFma7CMiF3hZ7tHD/ZPhg2LKQrjciZuW/Iezwj3/4I37/2y+hRzdSAGqRANRAth662C17qDaK2GhRdMYWLAbmsroOotKW5mLN4ORUIiNdtLv7FsbTDpIJHdVqHaV8Qhb1zSaMTnsiD5oeDyQ2qFDMIp+vYrlc4+G+LQJuPRIS91I8lsbJwVPEwwa+//gdnLCDci6FYGVjOJtg7brIGEnkSlkZB+RSJSGV8/+7bN/LSKmYMhALFxGNJYQj9vHDJykoueFIlw0bdHpjYfs5zgqn5000myUs5jastY1qPYdXz/aw8sd48/Eeo7GFqM7f5+PZeQFHe0U4dhuXFxN0+kthdjmWJ6Pg5dSGacbgUhAtjlmV58hTs5Fk1yiC2u4OXj8/kw7Bm+/f4s0Pb+UEpE5MEVg0f4Yd0YbQ0FGqxAUyO56ucdg8wpevX8NIchSwkhzJzmCI6XIBXc8IVJknp0TUQKlaQkhjQZZAIs7uD9MsgPnCROumg9FoKDqp1WotGjCbY6Swj3QmijqLTDB6yEMyRL6ih+5siumSJyQNvAGY/UsUkO2Ywo0kOmVtT1Gu1vH0+R5yRWA+G0jcGHWdyVQYg8ESpdIT5LIFLBYtzJjXGddlUY9JtnRDuln/9ud/F+1VpXCI9dJGqQScHhRwdnQmm8F//fE9fvjmDSJ+FPVMCeViBeGkASsIsHd4hCdHB3K/c9SXLzQwXIzR7n5ENHyPem6C7uK9pGx0Ojq6PWZNxpEw+D7ZAZwhrDP0PiWuPJpfZktbdKzMkyVOpLlfwvPzA4FT37VbaLcGCJj0wi47VwCCRt0Njo9PsXewL2YVhqFzXLlcmMgZadTqMaTSG+FdZtPMOU6gPxzh+uoWjh5GNpmSg2OlUhDty4rdMJdpGiOEw0lEIzydU3/KUclKFkBGa9nOCvG0IYcKgpl50qbQmmsD7xmenrkAcbPkwYmF1jZ9UjYH4i6oM6UqOghZgkOYm3TiV1CuGJJIYoR3kM8UReZATaJgGTwfvcFMIiXZNZbCk4vvVvbCmROLEUYxxTKGrEUCl+U6wYWdghqObVjd+C5M8rsAORxKq4ubInmH5Rp2smnJEKfhZqdel0xgbpCt4RD3nTF804XG8S5htpEEiqWayCCYz8yxILWU1WpVMdaGQwGALxgXKb+bzlhlIKEBiAUidYfs+NFkJCu9pHV6cmBgBiuLROoPCTJmcULTFbs8R7v7smnPV1Nc3d7BXLsSbZcyojh/eiQIHl67m4s7xPQ4jg8PRPP6/qItEG2VnLCNAfVVoc6IUZWXqjZL3rNy3cT9yfSGEALd/Zv06GcoMRUbGkAnaYEFNwKc7Wfx+bMaFisT7fECSSOGZlWTTNRwKI2Nn4Gj2UikIBvh8d6R/L7RBGi3hzLBmcxMdEY9OaxS6pJNN4Slxu/joXa2WOLDxx+F5bm3W8bLpyW5bjd3PHzmBBp+177Bd999I9o8R48iokdQLZdRKmaRJIlgOMZouBCDHJE8RAVxYtLcreJgrylpJlxDeUDdyaWRzlJzHZLru1oThu5JHj3d17/84vdwvbmkM/E19geXuJXUlwDn5/siZbm5aePD5Y1oVdNpQ+QkpXwB3UEf9sQSPXiqkJN8chIl+Fxys4/HNekwS2qMrmN3bwefffYKSSMhr4Ha88F0ofa9UBi/++1vUSmVhdrwf/+//5/o+djF5mdVqRfFFMLCkRNEBVwuy5SHiSS8lx47bdQKs1Dk80SvDNcp/llxgR81fVtH7BbhwhtZxsG66pSJrpRdOznk/M28qg4TSnomDattkgwPmY9mERmCblnHbFap50R1EeXPWw2h3IPUEm87huwAineByLqoMnMYIcga5Hq+rKmcFAi/MNBEnx3SXUTiCm9HqgBTuhzbhx7eCDc4lU6Irl5A2JzMcb8qFuU608iXyJRlTeXhnZ/DqDcRwPd6RRB7gJBOqkcc1XoJ1UoR2VRcftany2tBw4WKu4VA+FYuT6h/c1vJpu97oj941GOwOlRjWci4hp8HFz+KIGX0sBVc0vpsrU08f/4UmUwBN9e3GPSGgpbhjSMnPop2ERadoZoXsHBQwljRhWwvdmijHDfkAfFJl38rC4cKDC+Wcnj1+SFOzo9F8M3NeyOZwx4WZg+17BLlehVjFmm9CeCFxZkWjacwXEyxWCoOVyFVQj7XQL83Eh5WtVKQU6w4hvh7Q8DtVQvt25ZoP8rVDAr8L1tCpzvFxeXD1iHEbqGJWCyJ//xP/wtCnoZ/+fqfMZ53Uc3k4a48TNdr0V2xmInHEpiYSxEJU0vSvr0XACYjt7hQz8ywAEKv/n/K3mNJsvTO8juu/brWMjy0SC2rClWFqsZgpgFr0qzHhuRwRS645hvwAbjhA5ALGmk07rmhzfTMcFqwG+gCCiVTZ4byiPDwcK21pp1zPQo9hhXTrA3oQlZkhse93/cX5/zOWV6fIZlkPDCJ1OD6guy+dpdrr6WcreFgWCL6eNIL1rRB6r1mI7x4UUOnOUDIGxbr7ZMvowKithnyfdZGuT5RHJ5yn7HCsDdFo0LdSk/mAjISWQwwLJufBXWSRw+O4Atynu3A5eklLNQXORkK30Wj3VXMHacQLPinE0IpiQyawe/3KLUlniQ3jriSmoqC/ojOTqJH3LCsgogE44iFgno2QEwFHaIGGYUOuVRL9YZ0T+ycPAZj4qa4Oqug2Rph5ZgjnvUiGQ7D7iKodonxgIW+V06ps4sihmMG3XM9GRI7jMHjxWJFUURcCzAv9e5OQmgQakL5UtNl7rSNUbpuwbKIIZ5Iodesyn07Xi70eQV9SU0AL0slVKsXsIAoEmZPLvH0ySYO9hPwe6LoNpeKe+v2Ojj5UESjOMXO1gZ8kZXMNbncPWQS+3hNo093gqPdA+xE/LBNOogm5xiuTtCr13BTnqBanaJcbQpiTmzDcLxCrTbAaNJHKsnYuIVMHi3Gra3MtSyLgI1tP/Z2d9XUcS3IqdRgMEa3zRWwDcl4WAU4py3D6RzD0VwOTx3I1gVy2U042QzOJ9jIppHJpHRRMbC+1erqNfb6fSrOqJmku5AT6+tiCQ0aY2YLhEN+cIzT77IZmKHb7cmlf+/ugbKFOd1lFBSLE/4fL4R2vQGf1w9P0KOvN+z01itGK5xuA5eFa64h4A0EBSb3BRxy/o6mfcRSQWxuc0I1hWFPwW9E4Fj50Sh1cFEsojMa6DDtEqMzYDQZJwZ/1D3rouD/y0LPMNlghNdqzbsOhTeZX2YByAkE/x0WgETpUMfFL0fnYG4zBn+ASJ6FRON8xukG/XCcR7VOltBCxW63N+IiS3FlLNZZFBMJwokgLwQemVzVtbtt6eYkbOcFsLL+lMXOi/B2CkLzCKegLAC5jtrMpXVuEL2j6ZOThSI1SBPJgVxOjwpqnm3j0RCDTltfn2DrZC4rd7vbZUe32TBzSm0u4XouL0tC/ZiX8LqB51pPfDW+1mbzLw3WOm2Lq0Od80S+MLpRU2BGepl58rfrPFO2xImLHVbHEg+OQnh6FNfFREcvm/fZpI32eACb06+z02NdqEF3Eb2zu4WAPYhaixrZmeLORt0BWt0mYJvq+/OFNvX1rA6r9HvkvA16dUmj0ukANo8iiISiWEys8DiTsMLAWZ4r+tfKGp8tyVVcCvrtDxjYzCVguByollqSJjCVhc9HMhXCv/jVpxpcsBiizICosmwwpUa/3R2h1qjJ4c/zifrl9EYWB9v7KFVu0O3RjEDQb0MZ6tVSHw/u3VUEHCe2TPRgzGA4FFRBQI0mCwA3rSrMUnY5pVMjoJzTNjZlIb9PSSbMoOd5yOIvnYljI5XCoMf4tirenV6gUW8hnd3AR8+ew+818MMPP+D3X32tzR0nv+Ewm8S4DBB6vrpDuJ2GaRRcjrTJEXWYRe/MlAxQPqH3bMU4xZkmguakz7bmEpvNBMdRKsDIuXXR+U5TEGkW5tR+tjTNa//pdpOSBHPzeDuxM4dcplGEv8xikPXIevW7NmyoFlpzAbWSFcbOnFJzYMZKju++y+MxDXXDCUIBFzxOO5rVltbiCxsDNLiynus+o6yFGeHc0Ax7NJGZwRXJVAThhJkdzv+Nk242Z2wmmFbEvN8uSQW9HjrtnlbmrUZHzR+bNj7nHCTltnLit3KjSaOoUkUGQ/gIgo5vp1a34kNxdDjyFK/PfAnZ5d6uY7l/5u+d85uljtHlkCBVsSNzPiQcUS5lYKD2LBIIoNkZolFrKmaNk5DbhBGBo+3UiEx+2n1rN0+HDQ8AujLXB5bWAxzdsvJmkaqGnJFoEfznf/4MHv9Krl87i6kuLzhT5D6dNJHdoBPSrQuHGp2IP4mg24f+cIhyu4HBfI452XpLJ2LRDKZTQlwd6mi9XuJTOnA4LMogrddqmPVnGnOzgCO3KZvaxNl5Ed98+xbD8UxVOYsZ5t7+y7/8r6QN+M3Xf4NBr6wDnl3kfGXRJMXncWC8mKBVN5MOyFdzWWd49vSB8BKFcg3F8kx6LbqLJqOJPmuuyfjZ+AI+/ZDJo6PQOJ0KIRzw6oGSjsKywmhcEBz27HSoB5Ni2zt7GRw9sGC2auHVeRXtpgODoVs6QBbD8dj665Y7OD25xHTsguEMwrZiDFtXK/9gJILM1gaWVju6fOiWM9w72oTbzcOqpfQGilKnM4/SQeziaZGTB13q0XRQeZvjmVMRdHzIzUZiBIfFjaA3g+2NfTgtM/THLMjmiEUi8Lk98HqCEs1fFYtw21ZweULoc/3V7aBweQM72F2GEYmbuaOYWFBrN2D1G9hKb8GYW9Fq1HHdqGM5YcYoo+Q8upjrrTqaHQKYxzpMGJwd9LskxOXPjyHovIDLtToCgYScrcxyZXB6qdHA1WVRZhWr040P55dYzaYIRixmpNDQooNw7yADl8t0embDEYJ+8Pb9NX731YkOoO3tIJUJcDgiqI7HKF+W0CwPkcvl8NnPH2FnM4nNhIHx4AIfKhzlW/Vc5QslpTyEI1Gs4EKl2sei3ZKBgIMnYmH4M2ajR47fzk4OyY0FFgQhB2JI+KOo1ps4vrzGTaGOkD2IB4+PkMoSN9TC6zcfUChWTfG6JkhkxwWUAUvT0OMnd7C1FdckpdMeaJJscy4lmue0n4WmcBdDwkipU+qruWNnygxnTibpkL4umILzL7/4FLEIs08XEodzOkydny6EwUg6y1jCL4c1XblBT0DsPBoVPhyf6BKeT13odOuIJlgsGrAZFmRzCR2uU6635jZMZ3Y4Fh50yz2cneXRpvyDMVPU7azD5LkmvRWG60K5jQZdTxDYkHLVqg3F+veqSrwVm6+TBLS64hppttTUOrKXRcRPB64dkWBIf69y7QYvX7wHVnS+W9Fp9HFzVVaRR+00G12uyK0WQnlT60awrc+VjTfPRhab1IRNRiYv7J9egLcXHLcIXAHz3D26s6ezhZBhRvwxicQkLtDFS3ctTTomsJgxXXTPc13n9wV1mc2tUCHqdTnFCeUEmGkwNLSwmOZkUqL89UaHZ7hWw7c5q7Y13otEMRNKK905i0Pq61gc8ExnEWiSKojuWMBpdSp3lrnWv/h8F/ubBoYToNZcaX0eCJO0U0cyHdQzQl2ilVpff0Sg3NnErm0A32O/3cCCE7l5RyYOYpUWjk2Eo3GUqldiSfL5s1vHcGulZqBrHSMcjCHiT2MzfaDosvcf3uLF65cqVhutNnpCbc2wu7OJ3a2kpCyVesdMhCLgPO4VfmpvZ0duWMXcs/hdONCd87Juo1JuYDzsi2zQaZIjapOZiHKG0/MrHJ9eKiWH7mVO4GbEC8GGsJ+bETOaLxQIiBbBLVW1URf4PuChgYmGsZl0ZNSfcvDgcbhNre18rrubNAsSMo7u3UEiGRPe6eLsHJcMQWDiy2KmLGGeC6fvP8A6MSHYVsOGg8MdhMJ+DId9YZJoTljOLGrYJ6uZ3hkm2fDnymaOgyeFSXAybDUTxWgik9bvJwrISlNiM4TCLNgUD8emhZGnXMOyuaEbmFGL69pFMrv1JFpNhtOUrpmyt9u0ELMI5PPP4vz26/M9WcNLTP2fImPXNJN14cdzQvST9QCL7/gnz+8gHQvgw/sLvDsuKBhgsqDUhQk+BlLpnM7RcvlGQ4jcZkammnAgiOm0KeIDmYvTKWsxslgj2NhIS37SrFZQqTWEzWIDxfejVLyRfCQSjCAU48bQr8HAYNDRNklpJ/4wTykWgBsrvky3VaxZdJk6Px1oFoIMTZaNCNs8MNjR2tlpM3LEHMVqQzyfq/h49vwJtrIZDLtddPtclSUl8v7tb7/SOsAc90OTG659eaAT+6BDlhZoO4tPWunpbDV/uHaLOR5ll83IM3/QjsdPD/HJR/umuN5lQaPb0wdMN+pSE0MbYhEbbCuXRKF8AA937iGbzKLWKKPWbaA6Ggg1QQguLxQWvhQTb22zI16g2u5gMRvDY1h14M7HK+zv3cV8MSGHXofg5eW1QMxcl/Kw5MvLrvne3QcIRf24vDjBsFPHdDRHpUFb+1Kh4O6gA6vpGO1qX4Dp6WKEz764i7v3Mup0zs/L+PFdGeP+QMH11HJN51AnR6cuP2vqf2irZ/9CfcfudhjRSBCj8QptBt1PG+g2W5iPGQQekS7ncD+J5MYcg+kAb/PUfFgw7NvRqlFnZVWuJddlzVZfouVR39RhhoOcDfbUETNSzOYwMF15BLj10wW4nYLh4c+O05A5zk+uVPQzAi2X9QhcvLAuEAymkIykFGJ9Va+h0ahKdzaZULOwUipLLJxBJpnRBcBVKl+IWDhmrhCmKxRLZbHMWIwxYLzR5Pq2Ks1KwGcgHIvqwJphinp9iO2NLLazaSSCG1qF5C9P1Y3y2cluxLUeLRRLGAw76HSmOD+/0aEZ80K6xSUbHuoKJ3NEGP3jtGNjIyMkCNcAjGNqNGpKreAzQffa+7NLtIpthKkTghW1+lg/MzIqaRw6ONjF/YMjeNx2vD85xd/87fd4/+4SyUgM4URMubKE93L64TM8cHpsSGcDePbgngqj0byOZpdZrIbylS8v2kqFoRFjSSgNUwJ6LfHuWAjz3eElyjUEz6fsRhrpnA+1YRf7Wwc4TO3hsljBf/z979VR32FySTapwowrq5evXmPQ75n53ktzVcHEAp4PnGI9//gednc31ZGyY6XrbCzN11wrSBYlbBS5UlaGaH+EcCws8xmnepPRTEB1Ogzv3zvE44f3xBpsNhq4yF+ZvECGnDssGM4m+r5DPq8uOqIrPG6vnhP+4qruxYsXaJW5mhvC6aFgnJ+hofiz1WqmP79bGWIwW+m9mnYGWEwmWFiXWntxeq3V71qTrCnBOjf9No7y1oHIAlDLJaYqrX+/mGGUGdyulDRlWJ+Vk6k0c0YkiD/7+ScIeTzw+AxNFJk68/r1WzgsHqzsC6wmc0Fm9S70uOamQY9YpikCwTjGk6k2Aebq3NTW8bnm2q7dav0UXaW1GMkjdqf+GQs60RjsVmkm2SBSL9lpt7Wukw6RTsT5HD6vCXjn59zs9vRzpct0M5xQhjWbProNqf/lO99oVpHOJpAIxVQAVpitPTOL0fGQ34O5cbLPmRRiui9tTCrigIFuTBoKWRRaTMYZ/3c+Q/weWfSYGfNEarhhWbTx5HEOnzzegMexwPFFDR8u2ogGQ9jbcCEcXyKeDotEIHkIV/crH2bDJa7bNN7MsbuzDb/Dj/JNC/Vhw2yyp04MJi64PT7Mln0Zj3rdFqwW89lm6pMysocz+HwJJBKbcBpuVGs3KN5cmM//2MQWERZ9/+4B9raycNEI1R7hulhDmwaJkAfZzQw2MinF8q1oFrBwozFHpVVDo10z8T9+r6blLKx4T2UyaXQnFnzzhx+EGNOAZEazAbV7PbFMRzNqJjVIRjwUgY/EiOVKdyEblWA4pil1f9SF4XPA7qZ5wY4u6QJWGzq1gSaZA06hBCS0IZvbgOH2oFqpaDDDZ5q4Ik2eWbzNyRGm/tGGpdOmiFA2vp1OSw5tl8MlkDv1uUvp6qBow9sVLKfM5IHS+Mk7U0kxoG7XrRWvqcEzOXnS5q5fRunzaOhgagebB76rK8qjTGwMm6/bYRfrCyFfbnF0LO5u65j119A6d60NpNztFi5NGZxpgqTp7da/wPQQxnxONIwhjYPPbSaVxJdfPpWp8Lvv3+Pvf/Oj6oSZhj122Aw6vWNaS3NQksqEsb2TUWNFQ2W320S9UZV8g7rYxcKijOdsNquaadjro1iqKEWFE1CeQtQM87NnqlLA79f3yakxu1Yt+hRnAAAgAElEQVQm5bAApKaVmn9LZCslE4gOtzWy5daWTx2Ogt3WHxzXgzJ4ULjL989phcPLat6czrFMiMSj+Pjj53pY2Y163G4kEklps/7u7/4BF1cXZqrD2iXD0QR/oOwGb0e1Jg7G5N6ICbh2B7Nr4D+j/i6RduPwTlYwQ3aHHNVWanUcn90ojshhWymIfLUcwu8wwZbDeR/Z9C7SyQyGo7ZG59eNKqqlulIkwqGIOqDZgo6sKNwu5vH2NRrOpZPqpIrlFvz+hICSQB+hMEfV5kPGH9jlZQWL+dpxyTGwl+tTGyzMSyxUUa/14OFa3TqDPe1D1ulX/FehXkEwFsJf/PJTPD7Kqjv7+uU7vH5b1IRpwtVxo4c+WX3rvEO6gdj1sBgcjlZy+Dx6mBOnr9kZIF/IS5fmmAKG1dBUitDS7d0AUlknWr0hKo0KWvUFxn2gWRti1NNuC54AI55s6DdZOJsuca/XgnDIqYJ9vrQruJvQZUKHyQ1kl2aQl+j3alrWa7YxGbawlQsjlXRjNCMEm3m5cRzt3JcOsDMboHB9irPzAgrXTaF+eInTFJNKUBdJJuFUQfKknp9fXqqJmFHvRcYWNWoTC/qdKbq1BpLxACIhaujmGC0ssHttKJSb+OTxJ/j1zz4XiDZfa+CmXsWk34HVaVNeJQXSFxcXGNKFfVXR4aTDxckpzkRTG4/LJ7dmOORW1uyM6Q7sMPm8ueYIeR0yBrHw5NSVBXzzqi5khHKIJ1OTlTanRnOBVCqDnTubSMbC6tr/73/7/+LitIxHdx9JF3Jxc4Fea4xEyIloKoBohuvwCVLhGKIhP3rjImyOsfAu/Y4boxFZUG3UKgMVvQuMpH/jO8MItaDfIycY33d2hcFQBIPZSJKEJ/ef4u72PvKFa/zdt19hIx3DUWYD1dYA52fXODu9EryYMHDq8NgYz6h3m1ulASb4+Onzh4jFElqnsUDhBTltjoVFsbNwqNUx6fSRSaYQS8Q1MS1VWya2YEQEEwvFnnQ/j+7dETB5abOpoGRCBlejoWgQs9UEzV5Lh73HE9YFRJNZLMK1LpMdTEcuD063tY+t7ZQOvZOzKiqVngpiu22F0XAA65QXBmkHbNpsaHY7cvvGogmMuLUY8pJi2WQVbNwcCN5eOuvV5VoTtGJM5m3UJQtBrpl4Ga0PZqUJaAJGI5+JumIKzhc//0gNF9FJ3UEfN5UCLi7OtWq3Oz3YymXhIDz3hpnRDTj4HjO9xzJHIBJTYVWumhFUS+JdALi9Hq3KKMfhRXG7JuMaloWhAuQpJXG79a0x1cV06o9UODicdhPlJQSGTXB8rvepNy7XG5rAL2xceHJd59JKkBcD9coEWM+XA4QCBsKhmBotAui5qjVD7anz5Hs7g2M97dN0lVICSm44QbGbnEAWErfMNJkSpIW0S+BO/d/S4sa9fQ8+epLBZjKIUX+GV6clXN6UsJUO4O5hCKGYW8lHdocf4yGbqgEcSz/c9igKzbKkSQc725iOVvjt797irFTDfMkizFCmstPtRW/UEOLD5bAoKm88XcpZGbA7EAxHYHj9yiPm+WriXspyWy5mQK3eEGfxiy8/w9HetjY6rWob5VINPaYa2VwIRoIIhD2SSZCYwfhKEjSYSXtTLqI76qiB67TH2pxRAhSJJ4QNui7mFfsoSYDbg25rAB8xQJapKAe1RhOrpQ2T4QIBb1BbKWoYuYVio8CfE01ssVRY6UP9YU9/Fpmk/eYUzWpH5rL5yoYFp3JrwydXoWxc+HPhLxXNVkbDLuA3PDAIK4cdsThd8tTA+swElNlKk3ZOrQwP3fI0/fS0oqdjnYWkx+dGIOhBr8u/x1DBEz5vQHkTbASpGb6dyNOkdpvkoXAITv/WoRbMmlYjtk76MCVo5qSPDYdNBag5BTeTOm6dvGve3spMA1l3gfIrsLi6XVdLarEOuTCHZ0tsb2fw7NljxOIh/V0P9jalp/3d737Au+O8pnE04JHCYDUccLCwtVhw//6RolGZ0851LrdifNeoTef6dj6ZwHAZ0on7vV7VTKVGTVp4LqP555ObyL8D328C9TcSG6q3aG5lA84GutlpqzFhY27xZ0IrjmS5JuXYkBUtWWzKKKTTSm5kZgWa4n4eHgwa5j8jod1F/YbFrvUk1yV0M8UTCTx89ACJWFRwXDq0KHj99vsfcHp6qoKFq2MdlkRGrO3dt7oVTgVlqdaY1RT4qjgk+4axbekAtnYi2NqJw+rgKrGsi206pVGjCazIAfPC5Zqg0ZnAZwtheyeHhX2GnhyaITHtarWKPqjhoCtkgt/H1dkM3dENkmmfpo/WVQTpSEKRaJV6Ez++u8RwbFXUmcsxQSoVRzoTkxOOWInTkyKa9YEwEHxYAokI3C4LDKdF64P6dQtxW1iIjpbXilw8iUjIgnrjHHaHC7/6Z7/G0c6O3Hxfff893hxfCLUy6k7w7v2VnGhsOkwXEi9jD1yBqQolTifTqSA20lkUK2V0Z1VE/X7kohsSNxcbIzQHXfzs4wyOtkOoFKs4vmqi25lgOlpi2GEsk0tFjYUCYIcLtqGuET1YXFvq8l9SVK9MPrjg0copkghrmkN2Il9Yt9UJC3UZAOJZAxb7RHDhkC8Mj9OJo6M7eHDvY3hdXjQ7F/jDt9/gh5cfYHXZcHh0hLtH97Rq8HkjsNGjP18pP7ck/EAP1uUInUYFlc5Q+ba9PidKY+xk4ggF7CqE2u0pbD4D/XYP2wd38cWf/3OMx13MGiP4+OeOyqhVW0o+WVlHKFUrODuhaL0OJ52edqdW/pOFaamPxxM4PIginXZiOKTTeoSrSgcLmwUbuQCe3MlJszhajGSzv7nqyLXn9ROhYRekPBT1SDPDqbF0czt7il7ic/v3v3mJdqONZw92lc/cnUwxGDH5xA1XwAEj6IXP40fEYWA+rcHua8Hu6qJecaJcCMLvJRCULrsZCoUWbqonwNStF5/wY7eLNkyKqS1IxHMYjpcYrBooV3p4eOcjoUYKpTw+FI7l2I37IyjcMLXlD5iOJpq08TBhMcU1C11qPB/4+fOADoZC8AXCOmCpsQuEiHUxI5TIt6R7e0ncRTatYu0qf4HXbwua7Hg8vBws6I84/TvA3vaGLkNOQmiiaA+4lmuIL7hcTYQq4fq43lpqesuYK+qN+ecQ8UF+F4ub/V0DmY0wur0+zo47+O7bS7nKmY/sdUPcTpqVkolNFTfVm2tEw15sbeXQ6XXw8u2Vij81wdKt/bH445tBDZImfPR2cIIgVpkZzaSiywwrgE1bDdN5SxmLXSaLOZ5/9nPcf7SHybQvEHPA5VV82+X1ubYncR/5pXE1D+/Pr3FeLCrlxDLlkt8NI+CVjq/bH+hC4ASQnb5wGC6HHNy8qG8RXrcrMBp5WJCxoVnZLVhq/cWJB6QP5dHMFXI0EIHD44TLS61hHNPhCJUSV6GM1SO/w6JIN/vSrovW5XfB43PAY/BOsWCytCpW7vbZoTuxN1gXgJzgsABfT19uBxCUXvCzFCdNn6N5AQvXQXmSGVSve+TgMII7e0Gk4x7hov7w9TWiWSYZdXGYCsOTNeD3uuEg/wX8nDitHCHsT6lZmE9XcFqcCHkM9Ltd/OMfTvHiw42K7AeH9+AJhlQMkj1KykMkxMnqUgB2Tl5DoSAeP3yObHpD0zc2HeQ05q8K0kAaNgda7bbg52T88SzlZXx+cYlOf4ykxw43zUnjocgL/IxZvPFOpSucvNlKrYxy7Up3Rq+xUoMViwfh8pgM1IW1ryl9p2XSDYjXor6O7x/zjutcGa+DHjid4/ZBCVo+J7KpAFyUBhluaQ7pR682OtogEY9GUHu5UMFqamowb+NYSaNgjvrIyumtWdhPlzQ0OJDLpoT/4rPSH9BBbde6cjKbaIrX7vSkNWRiFCUDel5XKyWMmG7rCaYsfqkpJR2i1xf4nBpURtxpi2g19XDUJ3K7xx6NLtlbpz27LL6DE+Km1u5dDS5mJtPP/D6sogzweWKKFT1ecvIS90RQN6fUKqxMAxOn5VzbmnXeytxG0tlLRN46UcTpduDBwyM8e3ZPcZFT3pBsuHoTfPPNd+iOurC52ZgB/S6nemyWV0hl4vjFL75EPJVQHjgRUTxnF5O2tL3c+lEaFwrGJHPh34fPIyeO3FhyE8PtGKfOnJhSU8gzdn8/pWaKWxUWf5Tu8Wvz3WL8pSWQjq/4YfAP43/y4VQluxa5yBLAD2JpOoHYfd2+oNw5O8T6m2O6mGO2NmlkYlH813/5r7CVSGNgGaDVHqNca+EP336PfP5MCAWJnq0OQUsl7CQigRwrhqPzh+vxmSum5VQ0fa6gYXNjPOrg+dMN7B6E4I06gYlb4NtqfSAXLeG1k4EDFocBu2eOaZc+Zhvu399SHmWz0ofXH0YwYaDSKMPp8Mopx/UT1xd2xwKN7gkWqzFCviQ20/dV7BRLN2g2qri5yiOViCKaTMHh9WAjkVQWIKcHlXoPf/23X4vtt5tJwbqYwOF1IRT0oznpozMfwjFdwuizyF6hNhkitxXGZtaD+aSNWGYT2cw9OBxB5SS+PnuLWXci5zUPqjdvLlCqEXJsTjxn0wHCnhiCEQMWjwu22QrMB7C6ASPqRMA9EyrA7wqj2Rjgu5dv5az8i189w727O7g8b+HrH14qWot6Ew0vbOzM+fO3Y2GZwwkPpjNmFHM9Q40W7fXmpIOiVwdNGbBibyeDw4MsapUqXr0+xXBCeLcFUR/X83STTzEbTpWDurRMMVyukNw5wL3cPqzo4IcXL/Htj8fStdy/c4hgkNo4coo8CLrsmCoz0Qp/IKog9VajjBcvv8a787Ig0cyrHfcmQoIkMxE0uw2tOex8CccOOL0Gdu9swmVzIeZNYTu3he6wjrN8Xpgdt2OFk/cXKNSuYbgW2EptCStTa/b1tQkxpYbszp1NHORSaHcauLi50RSSK8yIP4q79x7D4liiVM1jziLF6UGnPMFwNFNaAs03hs+PQqUhPmCnUReMOJPNoj/o4OriCg67gVTSj8OjJPw+j9zT4ZBP711z1JPzzzl1YrnoYG4vYr6w4+K6jdNzdochbKTSim/jSqhQaMAytWgaFE+HMGC26dKKRDKKlXOBMSfq1jkS/hBcDk45lrq4Br02HFYDk7kNg3pL7lIellx3E50yVkCIE3TIMZGFmwEeiDRA0A0Yi/sRSfHidGNpGSNAaYXe4gUcdurW/Jq63BSr+PabVwg5vHAHTQ0QUSOPn9zDdiaG3mKAdpvON4ucbdTy+cIuaaa4xmZDdVXgpG+g2K1IyCdZAxFB9iVdwCH44iv4PSHUK12cHReUGMOYJIGInTZNWlLJIOLRiFZ83X4HmUxEkgHb3Ibfv3pjOqPJxFyaax+aX9iIUlO2srlomYLTZYPVYmA2nauAo/yEjajFuQRpZwTSck4i4TqByOSA2W3IbR/AE/DDaThx/84ekhGfdKNkuZ1eXAFup7Q81BtVy0W0mlUxwhZwYbG0SVyu83ltQuFlzFWQ1qo2ns+mxEZF59ppy0JI34fFIoYYjSTawhCNxP+bmis2/v4IweEut9ZJvBxrzYZ5gUxmSMZpnGLKDNOUHCqQmfRh+LyAywp/0Iu4j4knpN5OVIzWW11c1WgQE59cq0reJx6PoUJQExo+LcxZZaIJbLDPLZqs8bsmVYG/A44ZDnYS2N0PYDvHtJce/o//9SUadRrRbNg9jGD/bhCJhBOR9Aastqly0XvVEcYzKxJZXox21AotaVqZUe6xzhVj9/6sBbsRlUlnjCmuLmuo1JrojZqIRDzwWOxodrpo9fviAT588ASHRzvaKpVLdRXopfIVGrU2pgtmqHuVG88UGLJMT/LnGDBObzxDKBlGIuJHvdnFxU0JHp8TUT/dmlEE4n7p//KneYzIH+zW0Wz3Ybf7laxBHFgslVTcJfVirVoNJx8uRDxIZuIIRg202n00mk1YCfVfMWFjiYBrJj7t7oYdY5Dn6cHKE8BovEDlglGZdLw7BbanTrFYaIoCATs/edMQaLUwbpIpPzZNPlf2uZJX7t7dRjLGqW8Dl4US2qW+GeOYCUh3v1oZkhbRQRwM+hEIsLnwSd7jXvBdNTDBTLnEjLzjwIMSAspquDVgz9FstrSO5dp4RlkEp8vsCaStNQ2bbLbYBHEIwY2ZSCf879OJpn6Eo9NtTkqKk9FuNosKShWJfAZJNiFqbWoOnuwMvTB7PRV9nM5z67UgX3CdXa36aTpBOJ7A7uG+nutsyo9ULIJaqYzi+TWWzEdOhzCez1G8aaJ8wbPFjkxuE3t3d5DIJnF5dS3DZDTihd9hx/npldzinVEPwUhUhtXpbIxGrwLbZKXaRVgr+0r549RR7m9lpTf1+5OSSqlhU4ydeV6oiZ9MWABGVzwINN3jS8d9ubAs5kvIceftjl0SQEXw0MLs1MpmMZ/qQJPrxmKR9mn38AC//vWvdWg4nXzJpxr5vnrxGsVCEZWbkrpz7eythJLOBFo2V8Am9FBiX6ZRsJsmjMZqx3y5Qibrwi++3IbNPcdgYoPdEsVkVMPFZQnjqUNfhxcaT796r6EuhuHarGkDPjfGw4Fs9cSYNNolGJ6IJiQM8zbjl3gINuTq9LoS2N98JDL61fV7jEcFRCJANBRFt+OAx7MJp98Pj9OLoD+G8/wViuWizB2paBClwgXGFoqnDfSGU3V5FM86x1Pt85kZm95JYnMLCHjcSCUeYGEN4/gij+loIAp9odjR9zQbAT++OEGrTSOGySJip5iKR+D0OPSDt1K3ORopM/XgAdNH6ujSaWQL4PK4gvN8RRfnl5/eEyLguljF3//2a4wnFiwXFLktBGgeDPlzXdPt7YDf64HbcOowbrdNgb/Win4fPC6nILr+cAC57TT6vQ4K5wXMB1MkYmG4/SsMp3SYjXGwY2Br24J2f4GzPAXrSzx8QkfTBK9eVnBx5sCjx/fx8EEW/c7ANBzYDPjCBhJ0RiezysO0eNw4vSziN7/9Gu8vrgQqXowHclyzCTA81GJMpVubMOXFbmgN4fRMFWq/laKG045mv4mT64a5guw2sJwydmyBT54/Ryaewtn5Mb769lioIeo5iNhJxAOwcALQ6olTlUxF4THsSMXDCPhDkhkwEzWaiMo5OWwasK/s0rO2xyNNYketEeaTMRqtChqtulmgOsmMZEqLH/GoE0+ebck9ZmU2pNsH22KCTrsOIxCBz+VHt3ONxuwatoUD5asmioUJam1eKCm4fUF0W2WM2kMxL/0Rvwr6fmeigHmuoSeLhQq+7c0wdnd21EUWris4zZ/K4UkXcKNBXR41ZYDbmOvQsKwMJLiOjhgoXBGmPRQT0uY0zHgz5rPObRgNaVLyYicXUeHElToxIlwlsjBjk3R1dY33ry9UdB3eP6KfTufCncf3kctmULq5QT5Pt/YElQZh2zbcOdxAMOASkDd/dYnr0x4chtfU0wgIzGLHQpEFXD4bfEED09EM15dMTploJcdzjSxDdspBw4tMKqwJPp3OjEd0Gxa4XQR10/luw+u3J2i2BpoEUb9IjRKLVZpyKKhnygr/3vxnLEqJveL0gYUAWZmUkHDlO52Y8XQUXwuOrFQDwOlz4unzR8htZKT/JFmBOKjXb1/j5rqJQNAvc8BsMkKv00d/MJYxRr7DFZ35pu7pJ/aY0wlOIjS1sFq1Quf7KjwVY/YWK33vnGAEQ+SuMTpvKu2eOIYsFjQhtMIbMIRJoulLmJFqSY3L5x99BLfNhveFBi6vL03hPQfM04WZTOSA0iQ+/+iBWJYDoq+YkDEY62d6cVVSSgjDDSRJCPr1d+OfTzPCbRzWgpKDOdmrTHZYb6RsFnhDDtw/ymBnP4hkaIH//X/5HuUyQfT/6a+Doxh++esDbGxaMBt2cV3owQhmhdOpF2u4KjXgMhZIhr24u7kHu4Xw7RtMp3ZsZA5RGY3x8u2JnlGLdYqA3y2jYLfLFe0cUcOrKacRCcPu8Qi/5WOm23iA6vWNJtTeiBeffvEcsSg3YddKf6Jele/nxGETy49n6Gn+CrAsEPYGsb21p/eWk/dataQCkHcG7zkW8yE/n7cxfKED/OyjjxUjWauXpGMm6myDbmOvBZ3iBBfVa6xmY7Q6I/jsK+xuhhHN0Mg4xoqcztkYkWRCZ9PLH09wWuxjbg2J0cm4tkZtoGmyoHA2tzKw2QSt6OAmTNhpQ2YjjaM7u9jOZWCzrFChgbFUQ7VWhsdtxcH+DgLegExoo+kSZxcXitLcSmawe8D73CrMidXuxmA8w9VZAfmTU5ic4LmeZxoqeJdyAmg+61aZU6i/5fslc8fa3avagoghkklWJrJOEo7l3HT72h1qNCyUE1gtuku5omb8aavT1jZCjdGMtchUwymeCdxcsjYht5R1i6DU68buVtpGw5vV6ZCxaHc/i2SS7vkR6pUaDI9Tq202y4WrshpWunZ5Hhwc7Ol7uCnXNOTYP9hb661XOD09R5d3vIW8VU7BqVMeiWPbJdB/tUA47EIiHlK943L7tVEcsTHkWng+UcOgyak3IHnXlJ9ZMBOTBpC/OGW4hTLzA+CBzsmWWTma4n6BVsmxgvnPCdFllU23MMHMXCV4QiEcPbyP7GYOmWAUoaCBZp3OpAkuzq51cY8ZZeQkhoAHDg8vU6zKdSI/SFMkzD2/XdiNWILMPC8SSQvu30tJ85bPjxCNZRH2cuVVwFmhh2gohc8eP9EH+e7y3DSUwIbrmzqstomo8QzKJjfJ6hohm1ohtZHGfOrEZDCTvjAU9GJCYjmZUW43BsMZKtUiFqsKMmmOiA0Urx0Y9+MIROIIuGMIeCPwR3zoTGqIhd3wwYr337/C+0oFfn9QLy9NTPzzx8OeJoDsSnZyYUQSDiQSaSSj93FVoTP3G2RTQQStBk5LNTjtBmZjC168OEGjMdBanM4ovzcAr2DtPtRrDQG3OeP9+MlD5HYSqHWruBkUELAZqF60Ua8O4Pd4tV6LRoM4vjiWfdzwhjSW54WliwMODPqcbDnh8jkQj4bXOYiQI4wrN75U5I9ZMdEqg/m3C+o251N1yHTn7m2mtbY8vqiKafTRUzesjiauSgYuzidIBBfYP+QgZIFXLwY4vbDg7sN9JGN+xefUO2X4rE5kc0mZIjLZLfg9QU2EytUW/uH330tLY7X2MBvTUUdHL9loZlc26MwxnFvBAHmGs0cSHkTDQU2Ni+U2Lm6u4Xd50e+1MV+NEIyZU6NPnv0CiWgKF++O8ddf/w7tfleN0IPdPa1WLmtVlBtdoWV8XgNbmxEc7GXhNuwoV0vSkEaTUT2DnYYN8XAKw94QhQtT90LcDtNsRqO+ikMeJMx6pfuLCRNb2yE8epCFx3Bg5vRhBZ+0lPNJFw6HX+vIVuca02WXUCoUL8polafoUCNFAPTKhvlwCPeK6zh2u1b97EfDORIxr1YadpcPgbAPWa7uE0lFdJVvymjWa1oj1usDlK+7mgrYLNRgutQgZTZjeP7RfSTDIZSvy3j37ky4m+FshWAsAK/Pg1ZthEqxiZ2djFzB49FczyYLjf3DPU2fSjcVnJ7mlSkbTkcQT0TWqT9LPHz0DDZGUJ1d4fwiL1wMD3LqbRNROrYZYdhC/rIA9ByI0sBgMYXt/TmlK1T8LLB0zhDyR9BpdqRjnStByHQB8vOnZIVi7XDYEC8tl0sjGae2cySuoMvuRX88RKPeQa3VE8xVBSB5XMsldnf2FAXHnymLKZebqSZd9Npj6dssnEJQX+TyaFUT9JgpOe2BmbPtdkCa10w6jkw6inQ2h1AsgUg0rvXXd998g+++e2teGiG/3sdOs6e/z2ROXRRXVVzVLqRJ5nkcDgfF9OPGxmswQcihC5NrdjX0XHvSdMd12XyplBVOV/iZ3JqEyEMUg41QWxs1jDQuxYQK4XoqHvTjwf4eAnTn2p04u7pArVEXnLvR7JpJMFaLGu1PP/0EEa+BYb+lSRH/t1Kxih9fvJb21FiZWr9YPKrni2J1c+JsMwtJ+wzzwdw0fxHeu7AJFu/0LFXIbG3a8Df/No9W80+Lv39aCn72eQ5HR2ROcpHkgz8UlFyAed3U1frdPuxnH2E0sqmpHEwt8BlZSV8uS0UsLFPEfE4ZIdv9mQq2yXCEWNinv1erO9W7QpOXdJ6U59iAoNOCcn8Mtz+Ao6MUBoNLFZJuZxSriRuNuQW5VArzqQXHJ+fodjvwuQ3s7e4jnomrsO52qir+a+UOClcVBANupJIuWC0DBKJ3cHf/DpLxJArFIl4en8BCKYHPjWQ0iGqlI8rCfNAX3N1hXyAe8Spa0WNwO7FAwFgh6Aui1uhLA3x8XUOjtYRjaRcgezZdy7EWYyWdmKIsTv6tivekKz23tSXN9sH+riRd4vyOxihXy6jWa3pXWISxpugzSrBUlYnk8aPnuHu0g/F8hJcfPqBUp7zHjQqpHQ0ihZZYaTDhQDqbUV3AZ5lyErmG1yvdW2IIz32eLw67ueLlnymAO1WCKyZpmA0H9eR01PKs5AqYJidO9Pnck6lHJB3RP8sZt4/8fhjj6ZLp0jSUmCtxypFYlGqd/E+TbpZLQc3TmykVllwduxjv6nRgMRtJF0v5FptPfpakc2xt7aA3GOHyukDFE6w2hzSdHIDxns7nKxoUGJTBYK4IR+vCilKtif6wg52dJA53cogEo2h1xyjVGui06rovKOfiEIPPDiktYa9f8g5LKGtOAKmv+CNfyeyS1S2qsKPjzK7R6W0kCknhcudyf74OSqZrjEUgu0tyqp48eYKnjx7oUKKZhF/z9dtj/Oarr9Bsd7WCmYl5Q72H+WdKbs1TzULd3xyZrA8+vx1buxGEInbMp0McHdzDeGTDj6/OcWd3V2uQy8tLrOxu+IMJuK0+HYqNfh2O2RTV+hw3lTqmyzb8PgPd9gLL1RC5XTqa3IjE4hgPDZTo2Az58MfovQwAACAASURBVOjBU3U4l5ffg2fosE/wb0eXbiLpgsXqxquXHJV7BbqkEPvJo6c42sog6FognYqi3O3h3//mdyief5C2gUXy7uYGhrMBrqtlFWoRI4j9WAxzG7WCfjjdYTTbc9SH5wgnbXCuAvqhRyMpvYQvfnyrB4GFMse+1DNwzcNOmqsYmbetVnzx8TPs72zgdeEUVHvsZBJiGL58c4xwNCZINbuU5qiKAF3Pdj/GZDdOh7o8KDjlw0yQqZ/dhMull46iUYp0BwPG+Zg0ch6evOCZlMJJL7WJFPVyWrOzm4Ph9OI4/w73HkYQi40wGFvw4YNTsXD392043DYhtm/fd/D9mzKyOwlEgnYF3g/HPVqeBS3lmqC7tGI4d2LYHmPQbSEQcmErEMBw1MdivkC13sZNpYhA2CsBLkf17epQGc+eYBBOv10GlV59gPzpJbb2d5CKEA/hQKF2g7G9ha2NTWzknlJghsv3J2gX38FqeFBrD+D3h2SUKpUqGHQGWE6W6ExXuHs3hy8+f4xoLKg0FK5cWEiPxn1R/AO+OKb9IfrNa61lRisLCldtVK+bGE7syG0FEIw6BekmC+/ufWo3InA43PC7thHxpVFolsT4MuYOtLm+c8yR9jhw1jjGh3dcN80QS4TEZWw2+uh1BogGc0hmXPpZ1+oVWBmrNVuiUZ0glkzg7qOMxPCnlSqK1ZZiz4jz4XvYagxRL/ckyeAzHvL6kcwGcPhwA8+efgK3xYtGqYRvX3yN98dFuRkNv0c6PCJKus2anGouf1DyjXazg63tnMwnPB/evH6HRqOJsOFBOE68jwvdxQiReAxJHyO7PMifXSB/dabJFeMbycBzetm5L+GyOuSKX05m4v4Ro8JDtjtjLrVFeaEL6xSYmTgpxcutxd9KmFhnidMd7DXsuHdnD+l4CJGQH01GtzE9ZThDZ9zTVIdTlcmcaRFmOD3Pxt3dXfh95Pb1cHVZkpmKZ2I0yktlgcmQq/gueoMlsrksPvv0kfRKv//6hQrQp0/uIJ3LwW93Isjc0FAIjdEA0UwKlukc779/gZPrS4nuiaOgNKPb6qLDgthGCDKFzybyikBbaiJp1DBcZgGYSiRkVKKDlHgXc+qoeKWf0DB89/i9cLLBCS/Pen7/NLwJA6Ob0yLhOlfW1LWxiH107y4+ff4xPBaaVqrSHLOJOD+7FNOUGmi6tMPRtCaAS+Z0OyxyN/J7ePXmvZzcdqFhbDpL3DSTME6v39edwnOH62ROmW5TVuiM5RqQST2ZeAgXH67VLN7++tW//h80VX3//V/h5uLFn0wEcxt+fPpJEuG4gZmFxrSK4r2cNh8iXg4WHPjx/SW6fXMQwe+X91QwYCDocSrHlnBwuq6pQw2nY5hN+3IUj3vMPjYzX93+MA7v7yPlGaBB3eNohoCfJg8y9/izMjDoztCfWuG0OyWtOTu91LPFgpzTU8oCXG5SHipyrJev22J0csCQSBp6bqlt3t7YhsfhwfH5Fb57dYyLQhn7e3vIxmIIBGnQm2o9TxQaG9RUKoTNbAIe2xyD5RhxH02K3IjN0OjcCLlUqS9Qag7lOLZZzQZGxkxlw6+DAdhMkHM5XWBrdwd3Dg4RCPrULDIPnk0UCRVkrjoMjyLjmDhE5uRNPq9p9sf//HNkwyGMBh28fvNOhrPVxKY1L1OPrMulDEn7hztKIaK+nIYn87HkWtf8T2r9BHFnTcJd7Xympn1EmPjatMU1LgfzP0kimMlGrSw1PPx6lLGskUn62isWceTOmjXQ7Z/JZ5PnujwKiykmSh9iU2negfxlt9IGCYxXC4SCAUSDPlP7HA+jXKng9PwM0XgSsXBU7zLjLDOpDWpE0KhfS3bFSaDdHUI8FFQK2KvXH2T6ZLKMxYRtIugyMJhMkC8WkN3c0M+AuuxumzzjKvrUSE44JzCHak6XVY7kHW59+H6zANTBQAbfOuaE+3X+d4Uo28ycVP4eFoD8Ijxob4GNDkahEI9i+WNgMvMAKbT+5Z/9Agf3NmWKWKycsNjcyF/m8e13X8l4wQ92OTJF1RpHrsWa5O5xUsaH6cnHZm5sOpMw4aFTG3b376LeaOHd8Wscbu4oJ5fxSNT4+fxhTLje63QwG/Uw7LWVkNDsjeAPUwxM7YAD2zs+YUm4lgn4N9EbDSX+jwb28flnv0CnV8L5xQm2U0FwoZQ/O0e9RgcP8TjATXGBSokaRUJ75/jok4/wF7/8Ek/vHGA2G+Gbd2/wH/7xH2HtVzAZz7GV2caDu/dQbVbxzdvvBLi8v7OL1dSHcX+lrEdn0I7ucIDxogJv2IVafQnrkN1xSlFt7xgbxe6LHKERiy0TO8OJBIn8HAc4fC58/uw5IqEQ3hcv1UUfbCVxXSjgzZtTXXw+R1Bh3HbnSOvNTmcpazrN1mQHplKMHyPB3oN6C+h1B9JKMSJOzYKE7qb4d2WX115ibdnuac+fjyQ2pbnCvSRRHtjac8NhTHB9Q3RIBB6nFdmsF4lwAtnkppiBv/v2BfwBB472k9jdzKDbG+NV/kJaqnF3gEGjjanFgRZjqMJO/PKfPUIumkCnRXfcSN3m8XleF0Aul4TDucKoMVL2Zq05gMPLQHgXpmIqTbF9sId7D5/BtQDOjz/g4E4cd/b30R078eLsBd69eWGufKnwXwD1Vktd7872lsC2dBKfnpWRSUbwn/3qlwiFA3j96p10OoSFtzs1rQtDhhfjaRv2wEiGBOvciVpxJlfqoDfG3kEK0ZgP/S6J7jNsbHsQDFsk7N5IfYzN1CbylSrqjRLSAT9mNidWtjnCtjHOmq/x7v0NbkpzuUX3d3Jolrs4zZ8jm9vVy84CcGlpw++34PhNAbXKCOmNND752WPYVy78ze+/xQ/vjuFY2hC8XWV2hxh0+/B6bYgGYvp3YykvIokUUskNaVSqxYo+g053oKgxcgbZfYZDXmnimLHaG87QbppYAuJ9COymM45mF7k6mS07WyhuzBH0IJVOIOMPm+7qOQ92ctes6LY7qLc7mCqVhqe4BR6nB5NpT3qyZCimKXNn3JFhYjycyOE8aI/NC4IoCaZ32O1YSONG9jTZYmaW71YuhWw2rL833ytKFqr1Fvo9U1Rtunut+rtzykN5SyIRg8tJ8EJfcNtGdaGLz/CMdT7eFIao1BlbyPPhYzx6dqQIrx++fgW34cO9J4cqkuejBRLRJAbTIVpDxr5R/D1Hu9bDcFCTDqlUrQutQw0T0UBcI5tbEha7S4F9xfcSG9TMAmZRRQE6M1vpKmTT3uZ0b0yMyVTNPX8vvw5lN9IFES3RNyUeNI8w19jlpPiJ9IEpHG4DyXQWm5ubyGWycg9f3xRRb7b02Zaui2hUqvD5aFgyofV0tEfCxJdYJAXoDIaaCBMHQ50W/3zdL1ZzwCD50TqphJGalHUs5nzHG/pe5OJkPFh3qnU1f3EL8pf/7f+I6MYDLMSMAxrXr/H7v/0/cX3+458Ugizc796NI70VQLvT1/TR5/WgWh0gX+xhZeF0kz9PJ1YzJk9ZMF0wwg4Y92f6LDb3M3Ls8t0ul6r6Hpi+xIaHhIS79/axuWtDtzNAvzVEwBNBIr2J/mShJB06eFns0sFbLlfljqZh0gh4EM8kzLOUkXjkBpbrimnknWy4oSm4zWrHnYd38PThI51Rb96e4Mc379EZDJCIRPGzZx9hMxpGpdXCBVeyxSJatSqctjk+/+Se4Nkr1xwJFpnVIc6LNRiuKbyYoNax4HVlLF31xEwyNLdAvA0dXJk6MB7MMVxQwkXTgReJRAq7u9tKp+Ez0+t1lczFzUOj3tXvOzjchdtjTudo/AqnYkhHo7qnqzdF9JttWKcW3NS7OCuXZcQkQJswY0q1booVYU/CMpsxZs+MCR0Mx6hWq3rvvB43nHThL5ZoDyYilEgCwXQOp0WTfz5DLKYcXtJCTG0v4ckcYIk3qGeKZibzGb5lUGpzsFzC5TbWeLyFElt+Qs2s3bj8vPiLGkFGZ1Di9fzZI+wf7MiQ8fLlS923+vouG9KZTSQTGzJlTScNrBbU1g7gC6fhUX1TwW9//zu5nV12j4ldSgaRigYk36Kcixs4oq4oxcjEqWs2FDd3cXGtnGA2ZNwaODxuxGNpxBJpagDDK8Xv8I1ZV7rCwigEmYwo+xrebBZ/P41a13RtJ1e3VA2uUSguOlcWC6TSafzyz/+FDqTjkwsUiqbjttmqYtjt6DAQO2idpccJpMKTFzMJwaOxANwGkxdo4bcim8kh4InCSYeDw4KbWgmFfFE/pJnFhlGvg71MUiL5m1ZVOsNRvWvyhSwenF9WxBxKJELY3vVobTceWfDu6hijkRsev092a7c9gvt3H8pEQJjp/YOsoo2uL65QyF+icFJXtA9d00x7oL2fnxMnjuFUVOtkppOMuk2UC+fSDnIatLu9B6/TwHW5hrNCHsGAFxnCMVc+uJdDZJIh2DxeFOo1gVQNJ52CC9idSQyGE5ydXasIpAGDxRgPSRYcXGkQj7FkJ+n2wAjYkE1vwuOO4vTqAu7QDPtbaekMXr04xqA3gHU8RSxoIBh2otgbonhFfYtb43SuOFkI7exHZcE/PiawtKn1GVcmtzZ5vkCKd4JTOigZIMmJEonIPMQZX8QsQz7U3sAMo/kYC4S1pk2nfPAZIeFG9nfuoVZv4q/+n/+oacRnn9zB0cEmLotV/LvffoNRbwHHYolczAunxcyA3TzYwsZBCnNLECfvCyrQ+oMmCldFGSvIdOQqeDzpolsfot+bwqZ0g7lE7U6vF9PVCpHMJjLhGJaTMR4/3sOjB/dxVSzjr//hrzCethAPJYS0YYPB4uP+3Xt4uH8X3f4Q//jNH1C4NuOOfvnFFwJKf2Bcny+ioO6rwiku81eIRbyAtQVvaI5AlJGDHtQqQ7RbA13KmeSGpqWjYQeF4pWivzh1Wczc2No4RDSRxJDxfv2u3OfMLOZUYGWrYjS/QP6kjVIRiETTMskUb9oYjlrY2s7CawtJZuEPce0xkqCdQv1MehPp5AEcqxG+ffUW3/z4CqM+oQ18f6F1KleYsWRE2BRmr3ItwsI2lQ5q2sy/P7OFV5ahJAl2GEjEg0L20BBBLWm90RDHj5o+gryX5ABOp9Icc+V4nC/gpmVy0na2NyUsJ5A1nU4h4PYhmQroIHzz/oN0RcMR9bPMxTQPcX69wXCBXDorjZWqeQC1Sg03tQrmw5WKBh3GLHjIwGJyBzOHtQo1w+MDQS+ePz/CznZKDkyCr1++eYviTVerE2qctTq32hCNhcWaZKMaDqXgdC/hNkxGKcXWo2Ef3fYcl+dt1DsDTTQyuQ3sHuWUY/Dmu7foDsZ4/uXPkAj7pSGz2N3AcoqtXAxuh1U6KCJy7KuZslKvrs0JnuGyYdDvaiJJAPdtji8nhLfyHRawfMa5cn96fx+xeFwpHHS5n5yeo1Spamoh7eCUvFVzfao11nJpApqFw+CwkK7MLuJh8hbpIHXh8M4dBEN+TUjqg5kiv3jJs0BlEginRZzeabrossMIeTWZZKAPOYNc6TMFQZicNSORlzV/8c+/zVTlUIJGQfHNZlMVFHP+HJhG0ybuwvzF4u+/+e//Z4Ti2/q+eBe5aNBZsUgGRv0yvvoP/xvefv/v/6QQ9Hqd2D8M42dfbCPsD6B000P+hsgVq84QYq/GnYH0aoPFhM4h1KstZfMS4TRrraSbJej6o4+fCeg8HHTQqtcQCnkQTPP7caFd7iDoiSIc38Bo6cT7D+cYtUdwLIco1QjOrstM5XD5sBLs26t/b9KrywBAjBppHcR/2OzmGtTw+PH808e4d+cQvU4Pr1+/0/tGgxFdoA/uPEQ04FO61Q/vTtCuVzAd9LC/lcTTw7j02007p+R24c6OrwuiQ3yei2I5nuN3b6/xDx+6Qlbx/uDGib/u3NvRe17Il/H2rKiVN99pcoGpC9/b20YkGsBsOpJuuVppSUPLSXo0HkM4HILd7pBWbS8ThctDbFkP5eINnJQlOG0oNeu4rJfh9rq1NXB7Df07hULRNCKuTL3w/nZORSmLqnaLkpWB3lEWhnxmGOSwmpl1C/Xvbq9L+l/pY6kZ5OCKwOe1Q5j6ThaAvNuoe9cWdE7Hr+n+5Ts2ZZG4BlJbZmZRbmpUTZ6lOKDr59pteDElVcMOfPbFR+I80gA06HTg8zKpY4FGrweLwwfDH5Yb22fY4fVQg8+Ma+ZyryS9yBfOpD1sN/siMCRyEd2l3epILOPRbADD75Zjn650xgo6mLp0U8JpoYB2d6DNlvwQgQCePn3+xxWw4JqOdSUs0j2ngAxJNgOPb19OfvDc+XNcz6qYXdzt6kBsHeoC2IEZBh48eapYqsuLPK4K51oXjwZ9OQAJz6UVemU1OWW0frP4kLbN71URxTVKJODBwr5SlMlebkc8rFq3iSbjcIoNjOeMUWsiFffh0dERnC4vap0ari7PYZtasb25hfnKjdfvruXSTaR82DlkpqZXmbnFmxpaXY6mY9qtBwNzuF0GSpWR9AFb2SMsxitcn5bx8usf0et0/uQQIU/N7faqwKTw0uN1I5qMCIC5mtcEcyXbp9sZo3jJvM4uNjNJGUVyh064nXPkUgfw+HL4/vVrnJ19wMODO9jguHg4wkn+Au8+8Ie/1EFLl6PLbUUqHUE6xVUjA+/nmE9tSGV9WFlduCn3hblIxXzY2UjKZZe/LMtZmEj5YfgtCMVCisY7P2HEEflYdHk58OnP7yC95cfVRQ2vXl5hNubEjxgMmt1XCujmYUANBFcnFqtJbrfQnSw7vRlajQWnC6Z93uU2D/Pl3AGbe4lQ1IZ0PI2dnS1s5xICO/+bf/dbeHwhfPrpXUQiYfzw8lTO3Mmgi52dtNJZLLMxrNMpMhsbsPt8+O7dBXXT2N/dgd2+RKvVxNvXeZyfXZlg1UwAs8ES5XJNU5JEIip9DO/OaquDORMlwmGlk3Cll9pgHGAR71//CK/fCrc/iG6no27d7wnjwd1HiMbTOLm8wN9/9Tv02g247S588emniMb8ODn5AKfLrwlRo1nRc53JpWG4ZnCuRmqyuuMl+qOxgsKbvQnsSzfuHW3D5R6iUiloItbuMp7Rj1CCzuEIDJtTbmNvKITlaILFpIKVr4Fu7xK1whSWRQZOw49ivYPj0wriiQBSyQg8tgB8ASZ2LNFot2CzeLC9dQCnI4hWdYzxqI1Gk469c/GhGo0ext2lflaGj+UKf35011ngtjkE3D043MRgskSl2dZhTBg1wVubGzmkaaiwOmBbeZWCkL+4VJGyu7OlGD6uzm7xKKZhoolSpYFsLodYIKhCiukA/JlupLcQTQTEpbvI53XA83kqlasqyDndZsNJce1GOg2/14URmBIyRq/dw2DSE4uMCIV6o4PpfIkYNX+hgA7aXqeFVn+CVmeo4u7Xv/oCW7kkAvwcr8v4cHKM/HXFFJuTZajJGiUpHngNuqJdGE8XSMQzusyoHSTlgAfsbLRUesN5vvaTTunPvvwcG6k4Tj+c4tWHEzz92c+UAjJgxN58Lq0Wz4RMKqoGo8is1u4MtUZVnDSuo3hps9EajCZqDAmuvjXs6ULjNmVqunm5lvv5p0/1LHI6m8/ncXqe12XCS00TnbkJZ5YBb53GoXUfhwAUzy8YKbXCznZGsHMK8e/dP8TmRhy1WhEnF9dqBBj7yIue7k7x2QRVoxJzBbfHLVMUU2A6rZb4ZnwX+XPRi7i+MLWB4hmzZgIKq7OawmLnFG6lNSYjwciSvP0VCKfwX/x3/xMS6SPMprzoCeM2/5ONDBsXFqHsENvNIl794f/C62/+SokL//TXZ7/Yw3/5r3+G6zyNCz3lssaCSQSifsKPUK9XMVwMUO91kb+4RjabU8TZZLiSJpoJGw8fHOnzmc8GGI16Oh/nGElHTfevY+WF15fGcLxAvVHBdNyBa2GDzR0QP6/baivGkmgSw+dC2BNBs1JT9rKQMi63cngZncaIs+29nGDy4VhAHNOBMuCJFuGd2Bcj0Rs2ULu4kY7dbZnLXMB77vlBEpPBFMXhAEtHENVmE+VWFY/u7uHPH2Tgnvbw5n0R/+ZlXee4Ps+5BR6fD5//2UdCybz58RQ//vBGplEaK9iUsalm4MDuXk6Twnq1KpwRSQg0LvEXAevUou9sbmEzFUat29EmjecGowFpbOr323C4rZgs3HqWOSnmJoryAWoLCave3tmUZpsa3Fq1oWeYa2BJNFwOEUGmYzPLWxgitx12wwYn2bhrHioZsmqEVLBxqGE2ICYv0IweFHh6znvNLBxN5PuaG0i6wW3ht141y1Kx3jaQlUEPgt1wIJI0DafdJr0KxLR4pXG9qVKeRoxVSJsMpufwmeUmbcxIN6sZLztesMFsSxJB9qbD4HM1IdlLaTPL+UixnVMOQ8ZTbGxuI+gxXdLT8QKNSlubMm4so5mIXMc/RcHxkqbTh2NajeEVcULy/W3UimnR5zeWzqQQCAYlLqYehS85o4O4MqBmgB+i1cmsWq9cZJMR10PM6lzHuHG1gIlcRbY58TPcP5uk7ltCNw/Xu3cPsJmN4ezyWmLq7WxCK7hKt4d6uyFdCXfl4+EQeztxuQwHAwLCyA+qKn7nTm5HH8Z3r8/RG45g+O1IpdKIhBMYz8xoGoljnVYcHvoQjfT1A728AsbjKDzI4OaiiPeMlaKC/P/HLwcFm4ZZDN55uo+bmxLyZ1cIBwzcu5NS4kc6ssLKY8dkFcSkl8TVRQO11iWe3D/CdmwD7XEP+etL/PDqFaq1Ds080vp4vFZkclFEoz1NakolByqXY4RCFsAdwnmhg4TXgp39MLbTCXhcK5zni0hv7GDnIIHL0gng8MNlX+H9mzLy5zfodDgud+Hx813E0j6cHP9/jL1XrKTpeSb2VPor53xy7NNhupuTh8MwpEgxSBQlrWzDstYLrNZpLRiGrQsbtiQHGAYEwxfeZF0YvjAWXi1gy0GQdi2JWkKJQ3I4M909nU73yafCqZyr/orG83x1ZuS9cg0HJLvPqfDX93/f+75PKuPlYQkBXwjTEQs+2jwQOjMHDA8HQsf0xdKBwekROyLLdEqWLDLGmMi534mkj4f5FN1pH+GIG/lkGOHVDWRjMR3oj58fqvu6sXVX/MPTwhH6zSr2DhLY3s0LSusPxvAE3Mil0ph0Z4rXuXWwj3feehPZXEpqvfd/9BP86EcfYGVlDelMTBDM4eEZUUPcf/Um4iwAbRsvjs9QKnWxsrGO9XwMiWgOo/kUldKx/Avza3F4Zk5UugNEExkJcQj5+EKEiopo1K5wUbyQWvQrX34X2VwQx6eHUnels1R/ZUEnqHgwKXU8Nx8vb9p2F0EvobkmHl7W0KhUcf/2HqJBEomHaHaaaDQGGI5CyOWDCHoTcHndcAVc8FoxBBY0pa5jNC/g7OIEw3YQN/e+JOXli9NjfPzgpaYHzJlezbFw5hTFqGOnMz/ymQNUK5xSVYzn45SHcQvNYRvPDy/QKI0RDUcRjnlNziQNS10zvHJzHW/ffw3pRAad8RjHxQJePDnFJc2JAy7cvLuNdCKp7yaXSSuF4vnTS/HLyC3lGtE0meuGNAbbRrlWhWs0w9zrRiwSRCLN6YAb3XoXl/UWMus5RFxezPsmPaLebeOyVJBieHttFcl0DPZsCu/S3qA7WaBWbmPQ6cEfsuD3G7iGBeDlZVkq65V8Fn5CevZQa6N41RG/b+fGJpLMtLVC4i6JB+ek6pcJFLYoD9ymePixwPYH3IooJFXC5faL/8qJB5sfHpictp8cltHo9bQWvvuNb4qv/PTlMzw/vRDkQ5iWn+vq6gr2fIJoMiYu6cX5mXK6nWNL0HYiGZYSkSHstOGgeXyxVDI+qS6DzvCvRc3h6cZ0FnrU3b+vQ4fPXy5fyVD7+lCTZyAtLtxUBFLRSP+4gArua0jMReK8e45QNAJ6B1KM9c47byKbDmI8buHx02MUS00M+jOMBzMlExh6iGn83B4fvBYREioyaRc0h2M8k7fjzAPMBiRjLlSQcm/XFPM6E56HKD+bw4P5eI5xtwt7NPp0B86s7uFv/trvAI4AbJsDC7caAh66E1p0MJ6Pgff8hykNU0KVboyHPXz4l/8UH/3VP4U9MtNhPr71c/eVgEKKSSqTxe7mBtbTaSVLjew+bLstT75m30YsmETIZaE6rEpME4kxoiuAcCAko2Xx0OYUv3RQ6LSUTRz0RlSIcN14PBNZ4IxaXoRTKxhNaMLfQattyxlD6SeczLVqKJQq6qenExseB+07phLGbe6mcbB1G+1BXY4c5NQRrahUyijUW2h0JrCY8tHuYea0kPC7FX1JqDAe5lLyYdQeYe4OYTJqC6rkzx3s55CKeXB60TGGwYyaJFw9mCCzsorb97ZVXH3y8BjnL4/lmSoI1OHGRPZgkM0MIyhJFWAxRi5fvXKl/GCaPyulIhHBoBtCvV9CNOXG/ds3ZC5/dcU0oDYWo4koP6RdcF3QQ5D3JLmFlteD3d1NuLzMr67Jw5MDKzY3hNXlYzkbyx+UxZsoJhQ4uhdwumc670UVnDJG09gYuWlSTZOTTwWvY0xHZiquiSHnelzXFDMpv9qBGe3SSJHjsIxLl1QGGqpznTLWlveXi24OLKJJKQii0xtJCby9l4eftjZtquN7UvDm01mprG2q+r0LBRdQ7c09oD8c6FoHyKVljCPv9+FCokJmx8s302XBHgJ1ZoJbC/g8PiQTIQmS6ODBwIRQMLbk+k/gSK2vLOTAvpjKQ03ERm4i5OMRibKohDFO38pDd7kQSyRgWT5jG9BrqtuTD5SINYZQSUjXFwgg4ieRdqJoJRGvuWPRxZvaFhkF036ESp8FZjT9nLsUP5RKhvHz3/km8isBFSKtVhHBgI1eb4bTIuObRvD5poj4LaQjjAcaYeEJI+TJYze7iWr7CifNS5kot+pzPH50Ih4h7885lQAAIABJREFUfZBCXj/WVtYw6g9wfP4ctf4UsbQDBzeYJjBFpx1D4TyByTCN5w+e4+iE3Dvz8FkebK9mxKs6LRky6v+fhz8QxO3XbqFHVW7AhzffuImVFcAZ6Mhqgtn1xUoUz1+U4bV6eOed21jb3EPME8GTF0/w4UcPcXZSwWLiRDYZRnbNh3DCJf+lUHCCQduFpw+66PRsmQ33+iTnAvGUA6uJVfgiTnRHDXz9C1/Dzn4aD48foHDVx9zpx/Gjl2hecCrgwYB8lwinRHnUyiUMe1NNfAXf1xkrRRm9SzJ2QThOc3MQLiL0RD6FOnc6RnE64+Z0cDka53paMLeBWaVOBVrbTJ+ZEkIYye5jPgtqbXGh0zIAGOK737mHtY00Tgs2BpUZWrOG1l67TPNuL7K7WXzh82/re/f5Qvj97/8R3v/JjxAPhBHzx1C6quHl0Qky+RTeevuebuDiZQFnZxcolvtSfvLzxiNeSewblYZIvvv7+2i2e7iqNTVdIyTFhoMQBXOug/4gzkpFdPpd7N+4KZ+8apWTqgJu7d1DJr4t9WhraKPSZqa0CzsrGcGAzItuMRvz6gT9QQfJJDOOvYj4EnA5IioS2oMKbuwmELTWBAlFYzn4XAH4HD1M0MNJ9QyFxy8Q9q3i7r134PL5ZSF0eP4UThcnYXMFt+fXk+iOp0iGkmrqLmpdDBq0XmJXS4i0qykXC50XL05wVawj6Deu/V0mvDA1wjXF66+9Iqf6ZJS2KV6cHV3gz//qI1RLl/ClLUEO/kAUBzdfwyub2xhPm3h6XEG7URf8T7gl4PJgPLbRH40wJZxLOIPrJuDUBpeI5nWAstM5fXmCvoubnV/EZzrp1VtdlK+a4u3t7q4hGQih0m0puzSXyspk++LsUpOCnmOObCqraR1Vg8VaQyHzyUhQG/SI5qk9kz5C5SI3T4/bJ2oKi1ZO+mJpCpp84sVxG2SIOhW3mWQEfkJJHvqa0WPLTAWYrrCgFc2ccYgDdEoNFKpt5Fd3cPvmXcW9cWJ+fnYEm0rgREyFD5tpcpVi0YQK42arpoJlJ7uKcCImigq5RoLaXeRRMrf4yMSpLXOZqSanYMbwABndGEEyn9d+zkOYxffLF8dSnROlWTjmSERo7+IUQZ/XhN85mfK830ejIdwk0c+ZuuHTz/C6rG5kcfvOLsazES5Pz6QwZ4VCgjlpArLbmXNyMlFBpqhCQu7T6VI5auBnchfZEPLB4QF/VwIDcZsNJO13O5UNXq+3YA+5H5hHOr+HX/61fwC3K4zJhNNyhd7Ax72DnqX8DpgXLONuY1/GdWdCBlgos6B34k/+t/8CR0//Us/J8IH8fkQF4+rqJr7znW+pKaHxcqfbEh+V151Zwlwb9H+cj2eYzMfiN0dTHkyGI0QDWVguZr0H1WAcF8qYjB3g6G08HCIYsMT7QnuAs2IVtsePqJe0Ag98XhtDe4HTxlBijHl7hPGoJ9sPg5SZKdqtg5u4dfOGCvMFnfPGfUGa1VIdJ2dFXJYq8kuczfvi+ZKvpwvh1J+i2+ghG88ikfJrCEuDZQr56pWqIgrJ9aT1Tz5G25uppvmhsB+51TTclg+FQh2Hzy/g0FDIJE+QC861yLVFTcB3f+Hn8Mr2qmqDF0fP0Op35OnHHMp4LCtU4eSkJKrSl778Lt567T6Gg64m7/3eQMKxwdDw69KpODbWV7VGT07P5VpBZTqpGDO6zI5pyzIWVE6uOpslOlI4nCb2kHvKNVJJtIqODVxvM64dXldO8dxGCKWky+lMVAhmJF8XdYJ3l1M+TpmvbZYkmFRiDuPg3HDQjm1uHFNmCxaWVKpQyRxQ4AKRTjoaMG6WSB6/q3qrj0AoomvpoS1NKCT4OeabK76y1WOqmqWBHH2UF2ySXG5EnBGp60nv4Hugzy3vs26vKY9D8ofZ9JKexOkvBXp8H2xmryoNOJIbGYlAWLCpcOPIcmlseH2zSZwhEij1d+ZgJ6GaG5XLYQ53+pXJKX9qVMHsQhkJFCQZdDBCq2OUXfQI4oVlF0r+H0t1p4tdmoEhePCS50Pc/5vf/jaS6RCuigUMBkWEPDNclYc4K1Vl15KKB5DLBpBJJxXhdFltYXfzLtLBFFrtGsrtAlwLt/zvKCggaXvhnOjQYwdCryn6kbHzSSaZYtKUH1rl3It6wYPHjw7VTV0/YuEgfvmb7yATD+le4mFKzkm51kax2hT5/JwZh70h2rSR+Zce5ALu3tpCJh3HwUEEDmdTKqKJ7UWzw2lIH6PBDF966x7W1nIIhFaQTyfw4PFT/OEf/xlOTwoak5MUu7O/hlA8gEmvgmB4hPFgjo9/VITD4Uc8Q2IsIVfImJK2AjTcHM8c2NrawetvrOPZ8UN89LiE3iCIymkZsyEPn7gI2jyISeolt4MWFOy8RrYt+E4GsiTh05KBIpDlhJgbrcbm/HMXCbbGxoFTmNHYTG80QtdmP0E0bCGRCqIzGKjI5I1NJddkQgIxzbktbbwUFHzn2z+FlXwcjdEA07aN06tLPHv6ENGQD3du3UAym1JO78baTcG0P/rgJ/g//6/fRzyRQSRK65ohavUWgpEwdnY2ZaJ5fHgiuGo8GarZePPNO7h/a1+jd/rbNdojTOZezD0LtOsdreu1lXWRiCmCisYj2gCurqi2qmF3f0N+bVSjc3q2sXID44ELheoR+q0eYqEAxvOBOrvpwo1uryWLFj+MYIYu+bRDyqS24fNE8PzoQ7h8PSTjE0S8N5FMriOeWkPEG4Ib9Bqs48GLj/Hy46J4IjStTeXyeH58jla3gs2tFK5KRXgSQbhdQbRqI4RDCRXdjdqJsTpwhDBbfOYTx8PlqlAz5PrRTJMgG7R6ciCWDGmaSq+qbdqfuP14+fIUf/Kn76NZayCbyyAe88PyO3Dn/uewvXFLLvfjQR2Fi0uMJlNNuxIhTpJGGNgDdBoNXJbLsiYJRryCN7od49UY8lmYjKYosZDrUU1Nzp0bzWbLCBN8Tmzvr8qHrT2xkYymEZGVRQPPSYSv99G2x9on3nn9PgqFC5wWKgiHI5iz0ZjPtS9xHXNSINSDGYi4tsJizJwPewcb2Fxb1xSC/KNen8IpHigeQVw0xuXapTI+k80imUwqL5mNAu+VDqGv3hiT8RzBWBj3793GZjot38Jqs4muoubmUtdT+Ugzar0P50LJMbzmnIrLBkU9ulvvhYR32mtwX+b+bfh7JskgEuJk3yPupisIJQeQl8ki6uMPH8hsnIdTp9OS2p6qUwpb+LkIpzFJhfeyfNTE62VDvxSdsLH3ezR5JU0nnQijVKxLnRry+wQ/DoYDWWbwGgcjaUHLtUZDn4GUeDMiMJZfmhksfQxZvHJPlUXNcupCY+RGoYmx4ijN48a9b+Kr3/1PtG9TIOakZcfyjOLvswCkjQwLAqXVcEBheXSPabihlCmm18wxm7TxT/7hv49u60rPzQn9T//c20gmU3jtzdeQi67gtHqCT46eaQrGM4NcTdIE0pEMWv0rUCCdSXmwmHfRbQ4wRxjeUAJunyUTcQpCIlZQ6EJr3INzOFMSERWaVGe3Bzbu7e8ilU9hOJ4p1/zl8SlGlSoczMPlx2TbTG7mfAbL40R+NYdMLq2oT3LmySnnBOr05RmePz9CpzfU1Mlv0edvjhGNiylyWO7TnOzlszlxUFkAVZtVNeEsMnj2tvldWX5spFd0zZjlHE/EkMlnUG+0cHx0IY64SYaaqbAn9YBNFMMkKGL5xs9+C6/e2oc9psjlEn27h36/LcGQ0+GVyr5YLqF0UcDbb7+NtS2TI94q1dDtDnFxdYUJB1IjGzcPbuDGjR30B4xwLcuYm1SZbDKjZDLyhHlfMDlEIq/ZVMgYKwuW/6xZeG+Qp0pol9M7sRTYjrMZ4RTPY35Ga5N0g2VDpPpmmRNsGhQz9OBzXItneY1l8r68F7k0WR+xmtTZRxcVmuDHo8hlU1I0U4k7HfTw7PCFjMBZ8Cn1xrlAQln2MbhJYQgG5JpCwRZNqxnXyHOa6SgU27KR4/Se3qFMVuN3QTeHsNeL0ZxDyxnC0kLQ9sYp836WXrQccsTWk4vrD319I14f6rK7UQSc4QDyoSpYTtum0OPSVGKDw0wKr2XZHP+TLxD0eRSZQ9Kq6RKMuowLmp5Q8tpZTOBZkjGZq8rukR8kk8siHI0jEJggFpwh5Gah1MfUOcD6ehgRmrWGKeBI4aJYVZVMeCRgRbWQCE0y6Prx4xfqJBQU755gNh8po5IHJ+FKum3ncynUKXr4pI7W5RRPnjxAp/sZ348RY7/yzc9LxUjfJ1PQcGktOQRz8k4MEZtfBq/LVaOL83Idf/Ljp59eP8LCG1s7uP/GChzuFjxuytUZVWUjvZpUNM6d7VtIxlcxmpjImhdnz/FH3/8TeUCRkEuC7d7BKsaLLoaNBfyBIRix9PJZTbmVuXxMiQsTe6BEDSYnrOdSOD6to9ho4XOvptDvVPHRoxrqFd4UQ93I5GVw06eHGa1d6CHmC35m+s0bQkKP5ecn2da5oFn3ksejuBxOAXhjmJuERaAWtYPyfHbm7JYmCARNRiRH6bS04Q3c6Q4xGHBy7jHcroULvogDX3znq/B4LNSHNWTDURyenKFcOMX9e1v43M1djF1OHF9W4LKSSMbSeP74E7z/F3+mpIKtm2viXp6dFsFVT98+vhY5YlShOmcjbOwn8dPffhev37uDcbOPDz78GM8vq7jqzmFRbj9bqGO+c/OWGgeGmktN5bUwbLYQT/qxsbWq4qHZ6Jk8Wo8XF2cXKNQrSAXTuLW7j1anisenxyjVWsjlothcC8LhmmrySa7HaDhBLJDAai6HwaCE+aKNSMKJ8ZCWGnGEQ6vIJ3eQCPnR7Fzghw//FE8fVLQR37x9B75QWAKWSCyCbCYhwn3X2YXXFULzsg74LexsZhByN1FsXKFVc2O0gOmMhxMM+5wkDzHSfzMDG0jkwljfSMMTYPM3Ecd2bWNXsOfjJ4f44Icfyw8xQ/uloBPbN7NYXUtJvTaz/YhYwHhgC+ag7yf9p8i3Y9c+tQd4+vJUwp219Zz2h9OjAqJhmmHH1AySG1qu1HVIEf4jGd3pcCKWCeG1d15BOmIp63k8ccHh8OD87BK1Mn3TpmgPhjKnvbG7qc384wePtaYI5XANcK+hYo7r0+x95NCZPY6h9vTi+/pPvyd+ablUwPvvvy+1IU8OxgTKdmJmuEMsUFn88Vpy2thpM+MYSmXgXkiDfcI+jIlaXc3roCQ/aWm0onvo5ORU3xkfX/vqTyGTSuCsWdL16XT6KhIJ//H9VStlTVOuzWc5uTMcuqWK1uGUhQjzYsmTYlFEeIyCnGQ8gdnExtnZCQKhODKZNHK5jIo+TsVLpfLyeoj4paKTd7j4T4S53A54/V5ZV8QTNPR3id7Ca+5YTLG+ltHzEW62ERA8Wa7U0Gm1tHfIyUCxnmZycu37aiw8mBVr0hhYbPXrXRNvt3zcuv9tfPNv/JaB45XvykkiXSQY12USiqgm5gjRFLHKDRF1hXF83L/4mg43BS1Ocfcuz5/in/yDf/fT1/jpn30HX/rqu4glUsjHczhtXuCj54c4fHICt4OHs58jMwRdcWRWYwgFHMhng1hMhxj2OQ0zPoidUQOtwUxq+VgqKXiWa4ZrJR1PK6KyUCwpmerO/ibmlgOFuo0PP36MUvEMGVJvCGcvWBS7tP59FOL4PHD63JgrqSUoegFN6Ed9G+WLEgoXJQMHMrVLSRWc4htI3HC36ZU5w2o+I85itz+SkIeN1t7uNmLxMOrNilCWgJVSg8TiitAt1zcV5fwc5Lsz91fCoZENt9PwU2VuHvTijXfexntfelccdVIpKNKjyp6pWiymq/U2zo4vEAxHsL9/gEwyJSoQfS7ZrNQqdU0suU7Izz64sSNFNONAaVumGM8gkQrmFw80nSU/UmbrNH0mpE0TZzeHTWa/5jSTE21OiK+LNV6ra//hays87QVLp4trdxIWPmZyvYyGY/3jNGLZa57gdbEoZxOK3WhpR6GkxeSROe7c3cLWZlZ7m98Ko1bt4PDwUPUEG19NU6c2IokkfKEggk6PCjteAxb6Sl4bz9DtDdTs0gpmLZdVLUIkQznhSvMZIUHHiLlbHqcsdlvtCSq1ttwGjEArAEd8O6MCkJw/Q3w0o01OdLgpKeVjefNrFLrEslUAekiKNAobXTCOp3WDm83C6/fp5lb3SlNnFksKSGdxQP85unATfmb6CDdKL0XO2mQcTOSYDuD1R7CxFsX2ekpWJxO3DV98qrgs/9yNTn+KPonD5B+MRzIibfRGWDg9yCazCDpdctFuNbtYWc0hkQzA51vA6fDB50p8yl+LJXN4+PEJjh8V8ezJ4099f/hZ3r2/j+9++bUlt4c30VgjXm48LPrm5JmwAyV5WVY2xp2cP8NN6pPjIv7gLx9+VkS7PEjkU3jz83tYWw/A4lKdUsEbBygIydyAxxXDYNJEOAQUq0X85MMHOHpRQbNax6uv7mBjMy9uyLA7RyoVl6nu0XEZsUQU8UQAs+kEi/FM/l13bm5gYzWHR8/OcVwoYnc3hPmohxcv2xh2zeHkDQXEt3FzQmVP0WXHyBtlmcLCN3+d2akuaGl6eQ3585C7tm/gwWkMOUcqkMln4TPJtkIOl+zS3ca02c9ElRBGg6Fii0a22aTYt7Ejsh0dpDNbmNFzb9RDjNFVIT/cc5r4RsTzq3UrguEsRnHNnHh5foxWrYJMJIn0WlqKSZL6qfYS3NXrGjjK6UJ/tMD9u1n84s9/RdPR58cn+OGHP0KhWEevxU7dL4I/00/kz5XNyrSTn5UTFuZ3sgCMRIKybSkWK2Za2q3rwB10yC8NYntnTzDOaNjFqNdFKGhpGtekurFn8zyBPexgdTWp8HDaXrBYZuwgFW7kyjkRwo2tV7CaTaNYpuXDD9GsjDEhachtIRCOCa7mtI05jxQhzOZNbNKdfzaR79rW1jqiYReenR3j4rwjA3N+J9fCBRomM9vVTzX/fIIbBzmsbqTQtxuYO2byQGN0lD1e4PD5S1ydl+XR6HMEMJjOcPPeHjJJH+YuB/KxVRVFjplDMAdNZtfzK7B8PkHaVF4/evICzx4/QyadUPRds9FBv9NBLp/SId9o1FCuNQ2iEPBjOuAUxoWNvVXcee0A89lADgOX51VMRy702iMdlPS0ZPxgPreBlVxWJH4+N3Mx+92BDipp1gWpmT1LbanD0FnGE1v707d/5ptIJCLodpo4PzvB4YsjwaSWl6kVtGUxBRcLfk5OSNbmYclGkYXuyCa1xXBi9zZXcPPGLhLZuCw/5sO5BCBskogEaL10B9jd2MLe1iZW8jkcV8v43ve+J46iyPBON/weS3yvWukKU4bdL/cfwW8krOvgYlICrUK8Uj/yerNx4WdjSDyn8K1GDZbfmHdz2skJcOWqqoP/WuUozu/y+Xit2JtfW4TxfYcSUUSiPr0uDbd5Fff31wW5MemnWKoIXuN0lwpGTup0OC9zkrlnzlSseHTtdRiTl8oinfSAJUTM7+ftr/wdfOkbf1dTG4nSlPzAe2cqZSYbS05z+BpsElyM0OTYFLT/4RSHBb5RBk+ntqbVNP0nVPz//O//PR69/3taB+9940187VtfhdcbBBxj1AZDPHr0CN1qUSkf3nAQLiss+yrCdZxGM+zA4XKh3RnKe5EFLtGFXqeNSrmKrmOBZDQJFzNYcwncppVUq4unR8cYzFxIZ1PIZbI4Py/i/Q9+gstyCSF/WEk1LKiG46GMp90Ohwy+6fdK4URuhaKkKBacKJfqmNsscJhU0ZN9TqPH/2+aBkUi8IxawoiEBn1hv5r9q6uazt04z494HFdXZa1Hogfcx/kv15OD7FtNtOjdO9Z3oWJ+TMRgKs4ZFbH2bIxULo1XXr2Lvf0t+NyQA0erVdPaPzsv4MXRCbr1Cdw+P1577TVZibEALNWrolz4nB6hR4Trd3e39b74u1RFU+nMpm5im9qCTQWFTqPRMpUHDkz0/pb2ZiDXlfWKR/sd49I0wBJnkSk5HA4Yb79en89JONs4mlw7nxDB0j5xPQXkr7vMBP4aQeAZY+qnudFMiJMbwIJNo9+JN946wA5hcZcl0dTJWdVkTCfY+Gfhcbv1PfCa6Jx0e0QFmM5GCIX8GkiwIeJ7FxoxmiMQNHxLikU4sReFhE4B0wli8SRCYa9oH52mUZMzd5yFK4tQR3p/daELMVt2BtdTPkFV7AA/G22qo6C/zqfCEAYu0wLGTMQo8lAkHM94t0udzmTukos5OxAeuLww9PxTMSlSMInpY6UV8CKqGBXhcqFNOBj04u7ntrG2QtIjyaxjeOMBrOfWYU0tFIuX6I47iKeS6NWGKJQaqHS7Go8yzzXhy6JYZgJDVYbMG5uruiCDbh+xKH3JwooDqtZtPPiLhzg5PPy0UCPM850vv4o3b+8uw6ansu1gFI8gBxaBS8NIFnwqkuQyzk3I8Fk0/VoAj45L+MO/evTXikAXcjsreP3NW8gnnJiMZoCVQKFhbDp4UHp9fazm1lBtX8o24JOPCuoAvvSVfbg9ExQKbaRDW4p2efT4CU7PL3UYuz1MCaEjvSU/wYO1DdjjOX788KW4Rvv7KVi+KewOIZ8R6u0+XL6wFhu7VH5XmtpyM1lOelmwXxe4pgsyPB6O2XlQKyOaRpNuOo4ztmosjuV4we/UfO/ilDIKz/KJFK6fp5VGPKaCmepAHsJcrNQF0etqPnZgxEKbBuOzEbZW0zi4s4N0KCrI7Lw7Rthr45W9FYS9ETx8eoIff/JUvCDHzAl3gNZCc/FCTHNDZ/c5xuymfT50lnFoX//aFxFNxnF4foha8xKzwRSdykSkXR7s3BA8bq8inHizco0GaSreGSEQYoIIDY9nMlul8W6pXAM9zNzzCYaLDha+OVayOSSDEbKTRT1gnutkMdHByAnueDbE1l5emcXNFhMV/Li7vorJYoxnzw/hcTuwvR2H5Zvg+MUlzl6QQhCCL8SYphlGMv3k9aahbheNZhXbW6uIx31w8Tvoj5TOM4ATL55fqouMWAH9N5NfeGBTscaijTy3VCqBV+9uweuHclDJe+31pihcNuTrZULZPcisZBkRjJfHBdk2HOytw+FxYmtlCyvrK3BMZji5PMfx5bnxpgtF4KB1RHeI09NTTQFu7G/JO4xFhD0dikTucnuxmLllNBxPxbG1kYPP6cJVqQpf1K+ILUKw3VZVBHpCrcPuQlmjLLpI92DkEfchGjDHolFxANlosMjhwcgijY/rnNxPLUiWm3w6vyVxERXGLALZyFRoKj+eyCvQFheZBZARtfDeoYsBLZo4ZRwMyMFiPp4L+a1V3DjYQYSxbrMpeiNb0/dWp416s4l4PKHMaOY1U1FNX8fDk3M8fPATHejaSJwOeCw/mo0uipdFwXufmteSUSPIiYp8HlYOGQ+zUON+TO9UIjFslplExEPc7aEIj4c5CyhOQvh8RHdMoXdtjnttEUOOrwYDIsozmnMVK2tJTOcjfU+ceuSZ2Tp3ol4xRuIqYCikUbav2SOvm0UWX8YD0AjF+GCh0660RCe5fvz0L/4m9u58c0kjMu+X5w5pIywgWexwT+bBziJQQhJFDPBcYZwhfWydmiTz0Ocezc8djpoC+c/+8Hfwwff/F73cl77+Nt77xrtwe4zo6PjsFHO7jlTYRjhIoUMI9iSKZGIFIV8IXo9L8X2ThRMn5+co0ApnwvxwL5KeCarlKsYLBzK5NVlJbazkcWd1XVnXDx48QKndQjK/ic3UGhaDllKtLgpVXBRL8FARSph1Ro4b7Y/Ml0wVKGky0ZhPe9R58Ur3vuVyy6CarhMUrlAdSnW0UDUHKVY++UwKeqc61WlSLvg75MX5An4MB2M0qsY6i5Ox66mYhjZOy2Tfkj/s4ICDFAiTMiP7p4UDg2Ef9nyEYCSIeD4pruKdW3QeYHKIjUa9hdOzS5yeX2AxdmHQ7GB3e0+F9SU51UwAIZRKj8gZm0Uv9vbo5rHA6UlR6z0c86mQ4cCHiBWbMk73eIZcUww0cJhNNGxgwcPfc7t9GjAwO/u6CWFjQI4sG1D+DNFDCtU44RQdYRl6wYn0dXFnYGCjOJe3KH10r72TRW8wv0fFLtciUUHL78bnXr2Fu/du6Vqdn15oGtpstSTYIrrEAtq1cMEmba7Vwci5gD21MRyZuLeAz63mcm11Q1Y/1csaqs2a1L/8rAFOGqdzmbnT89PlY/IN01u86LaHmNkjeL0zhCI+jMY2HInNnDiAvPn4BNcjzOuq12wKM1nE6INem0JztMwCZ0Y+zTLk3OE0MTjLG1wjV+YGLmbodTtGLu0yknJeLFXXjPVhN2EPtcG/9vpdjZf//Ac/hj1iTFsIb7y7i0hiin7nStW/253CzZ23EFYm6nM07ZYEJFclqj2LcHgsJCMx7OU34HZG0RmW0e6WqWhBJr0DSk94YBKC9I8XOD+t4Y/+4C9wVTE8ED7ikSD+re+8pzidBaec5BOwc6S0n/wCY5Gvn+WG89nklAWzAJPlhmYmWty8Hx5d4p/94PFfKwLd2Ly9g9fvbyPom+G81MTL06qi2t547SbymaTsEgiDPXp8jqePTnBwM4C7r3rF0ZjaLCh2BWU+ePwR2l1K52NS9FnWFBsbK7ixk0MmkMHL0wq+/4MHshDZv5HByqYfmHZxcjZE8aqN4Zj9IQUZJvWFn4eTJBZtioSi3+Myns/A3GYMzoLq+u8FLcwdWgOuuTk8Ji4zIVaX5jRGvJpUiNDMjZuKOQqPzA1paKELpFNMLHHi6qKJtqT8E6zvZPHFt++ryGABWK5X8fDsEjvpMO7dOkBrNMFfvP8RCmeXsBwudPo9jKcOkfh5g3ID5euQz3fN46AoyeG3kNnaFLfScvaQjtPOxolioY/2aISN/KoKUE5ngoEIMvkCBWwvAAAgAElEQVQcuqMBas069lc2ZbGTzaUFoRdLJ3j85CNFjxEOojteIEwYwkYkkEbQn5aFBw/LoT1HNGapQeKkkFN0bgQ7N7dQa9d1UL9150BWSYSwN9bCCMQaqDTO0KrO0a4EUeuMxbeiMIDdI3mxWVrQVGo4L1zAolek12Repkhwdi5Qak9w8bKFSDSDlbQT9VoL5Qpd+0fKgKat0cK5wKuvfg6bqzFYfpdUpI16R13r+RmpCBQJjBBNp+W55ZnOlIgRDHkQiHgRilJVnUE6mYOPXMlGBdUllMHowF5vCGvhxkXhEm6nF6kEI5FMHi3tn9xeYG1tB14rhPNCEW63A/fu7iHCKLVmF2cXl3B6mfcbRdjipK0q4Yi1COL8soVCtatDQSlDMiifIpdI6c9anYEmUuTGLBRntbQe4c7A7GUd6GYiNuK6ZFRUKIidrTUEfSYOrVptmIkDvS212V8jHwvjW+ajD18M1mQiiJ42GFYggPxaTvYW3D/clgchD2P9WqKvzOBGPJFV5jC5eSSCU21ZPj3Bre1NpJIxPHj8BKVqVfY1tVpdmdu8DzXdIBzlMe+DhUMoGMVqLiPBAifkNBtmY2GEEcv3e00BmBLVIFfKxH9eN0vk+wrOGrGwMufDdVAAi4WNdAapXBTBuA/1Zh31RltGteQENulbyi2SnqCTqZ6DxQP97qT9I7WIswdCskwbYezSfI7K+ZVQFT7o8ffez/w6Du79jJpKXjce2Gqsua+w0Nf5Q1jPTP8E/TFCzIC/n75fvp5SIGR54zK5xWELwZCFxx/8Pr73e7+t17x1bx+/+G98C+GwB6flS1xdnsDuX8m6ao8w5NwDe8CpCnnOCXiYjzv1aJJ/enGq+9O1GMuL0R8IYTwYqim+ceMmBvZcjfV6bkXpOY3LF2gMaxi6/FhNbiimi/xOegSWCmco1etIJ6JKtpBo2x3QhC0d82FzJY7J3INiuaamhogU4W9ShLgn0MuzQ9sPe6oikCUfkzhoU0ZUhNAvJ3f8SlkArq6lZZFCPmu51IDLwRwpY+9CziA9aOXVS7idk1YGBzBacZmby9fU9HUxx43bu0JqeDYT2j24cQNeoYdzFItFFItmPyFP3YIXhUIZDpcXfXukZmE2nsBn0Ut0gtffuIfsalLF6+PHT/R6sbgP/WED5VIPQ9JXBsb8nWtVnn7L+FreF0RquG55zxto19A8RJng1J9zK1AEZt6fycE29Cv5sS4LQIkdl8Munf5MkPHSUsZrBB/L19TzTqf6Mw5VWGusbeSxsbmObDaNSDgIppKQC12tV9HsdjCW/6UfYX9YtmJ0Mag3qmiPmnoPbDDl/ej3yzx+Y3Ub0+kMDfksXiERjckqh0iCCt/RFM1qU1NVhlwsXA5MNYRZyCSecPIMYzjCuYSMoFms6d4moVZpH+aA10RrCQFo+rcUiKhI4JUEOzEzJeQXJgXffKoRLQuGCTliw76qa/5/8p2IwbNT40SQkTdULM5mXXzhnTfw2qtvoFpt4pNPPlF33R93kdqw4IvMMRsPMexQNODB9sarWM+vw+8fo1ApiBhK/6aT8ytYLj+2V9axkkigM+JkpI3JnDFnIbicMQyG9KVjJ8QpUxQ//N6P8fDHn7nF765l8avffQ+RQFDQCDedASOKBn1ZAijrktAIP+N0Ib6QRsPctFjEyNFeVe6nlGd2ofzzhy8K+Ofvf/JZEeh24bW37yGzFsRFsYCZ7cB7n38dd27fEOfrxdkTPD18hpPTgjbQt99YRyJJQUYLjkUSY0caxYsaRnZXeba93tyQvKc9ZDJRbK1mEfXHcXJexw9//Fgk4vV8GLfv5bDw9PHsSRNXV12MbLc2GB6U18awhEA07meDsJS7K0GADcFy9A1a/nD3cDoUCaTR+myhDicZjRlfNnIHRR3klryEzAj3kybg9bLnx6DPA4gWN4awe2N/HwG/E4eHxzirNLEYTnHvtdu4fbCjTTUViqLYKeH54yPEI1F4AhGUWl2cnp0gZbngnI5R6zAv0qObxrYNPMBNnwe+ppCiIxh7FB4UERZP61FkclH4nV5060O0x0NtYN1OR51rLJZEjNGB4yGavTZSkYwmZtx8ePAP+nUMhnVxTCrlGiqVLhIxN7KZONpNNi8xk6naqZs145rASahwOIQLXtEmCO/TPsZyWbKoaXVrqJQa2N2Kwmm1cFWnMbcLXkdYLv+9/hjJyBZu3zhAOkmDlClOjso4L5Yx95PDyU0ZiIVDGA2bEgY1amNY7jgiUXbOY0HXVF0TMuR755Tg3r3bCIZ5n7skQGLEXLXSMIkFJM+Sr7JwIR7ihhJAMuFFfj0hRb/X49dEMhbNws3im0rCTktrhyo+QaZuP2oibg8Rlsp1qKgnt5dztilWV7bgDVgqdFggbm7kpGgj9EpFK4uAaMaC5aDHWAORuA/RQAzlSh8fPjhHo9iXOe3cyQjJCSwHE2sstAcGPlpljNfEoYKOz6kc7OX4gMKn6XihNCHyqLi+OammgpMctT4ntlT/zYlsGFPr68aJHFhOOtNZ+lbaKDP/eTCGkyo9y4XsWg67W5vyNa20LjUpHE1n4m92e2MOiCUGYQxaIOBFKhzFV7/wBX0vT18e4v0f/thwybxmYtHrMR1joUaEcCzVuvaIXOEMPM6AzJv584SAZe/ChtXBrNYB3PRh8DDXlDYekAcqp7NCYchxVnfPAmC03O/JpXMrISO/soK7B9uCl/ujvvwKqSycjEzBUK/WVGCr9GDMFqEricfMpE/EpSVcxnueXNFOtfXp3mj5QvhXfpUGz7sSdBCC5n5hkCOT60pPUkLMVJJfH87Xzfh1/cddmEIQfreC7wxQZRAIrxvxZACls4/xu//o7+q1t3bX8Df/nZ+H5R6h3aujXShgQScLJ5DaWNVZNmj3MR7P4QlndE50WzbOTysolC4BRw/psIV4KIRFOIVEPKq9IRKMoV5pik/YW0ywEooj7pmhZzfx8OwU+cQOpjOPbGAWwxEuLs6wsNkYU0FqwRsISpVKuO+1+zcR8ALH500cn1wsVdcUEw0kCOH5xkkWOajMveXn5vccDljwez1qQrlOAJ+oJiyiw5EQovEQ+sxVHzOVhNNhl3jnjCHkPcwJHu8l3r9uNQpz8fgpimODzeLmjddeRWBpuWIvetpTmHPLhoZrgNZxp0enuv6EtjlJ5/UjhN0jfcMxx8wew0X6hGuGzc1NvPb662pASAsbk8PmcUjENB5NldbTqHdVIF0XgNeLiDnWqj3mczTrLUORYNHHM40FLEvcJf2Na54P1jXX/5sxjAbJ+6xp0g8tOe70ZeRZwmJPAknxZE39pN9zO8WxfeUu85oTOl+57EMh0uMsNFp11NttFEqkXgwQD9N4PyTxJRxUzQ8EWzfqbRyfXup8oIl/JBQRH9petOWZOuqNTYLQfI5qq2aU/rx+3bleb4ERxo4xnJ4Qgt4oMGmBNsCOaC654AGuzY8HOfsndlbkwJBUu1R6XlfM13MvFYeEjWdG4ckHJy1MReCHZ2wOC8Px2EQJfeW9L6LebODjB+TCGUUTnddf/dwdJSQMpzWsb+zgYOctNCtt+K0pKldPcXh2hb6zCSsSlBkoxgMVl8nkBjbWdxAJ5FEuXOLJk48xmw/kWTabeLCW20Ak6EWlMZRRJ2GZdJp2JiP4vBHZPcjPx+nFv/j990XY5+OV3TX82i99XZ9BWZR+Bohz9A05mZN4SfNFCl9Y5HHz4SDQLJCl59RyU2PBY7qN64kTp2xzfHJUxD/7wWdFIMnaB2/fgT3vYTMXwdv3bmF96wCdsVeJJn/1wx+gfHWO7Y043ri/gljAZPUSsntw1kS/5cTtm7fQbJVRq7bh9YXRqFe06UYiGTi8Fs5PLzWJiETCyEUt5PIhtBdNnD6/wqDL7iOKoT3RjTwY9c3NxIQCmYDTnsfkIV530IRNBNePgdHE5ETyenEjZ6Ys1wa9ikawxTGkworKcXVns7FUioIUCB0EPRh0R+pKGb/EtXbz4ADBgAsvn57gtFJByBOSHc0tqsFu7cKzmOP46gKF8yMZXy5cPlSLZQTdM4R8bri8QTQGTti9tvEkcxmIjiHe4rtRsS4uowdKulpMBFnQhNXr94uDResR95QGoh4VL0z9oNk1fdUIKxDyJZTnDXg0xeaUsd2i1YhHsF/pooZmtyc4M0ioyeNGJBLVpLBZqaFYKAh6H9t9TT6Z5OIJQKHeq9ksJv0FZl4PKvUqyudNRGk1EbfQGxN6biERoWLaj2ari/3dV3Hr4BW4nH2UKiU8fHqkjSDsXyDGg8YfwcjpxnDYAyZlTDyMTiI8lDeG7v2BDgLelyTGf+W9d5HLJ3FSPMPzp6col9rotIzpML8/9Youl4lRGk2xfmMTO7tr8IdI+3Bj1GgjEPJi7nPARxoIQ9XhRKlQFuSZiEURdrlRaTU0UdRW7OGaMqpxErc5qbf8c2zkN2Uay+LG4gSu1ZUXGK/zzo0QrIULzVEHC2smg9XzQg2PHpbQOB9g4RzDnhKZsOB3OEQ+7wxnMl1dy6cF35E6QZuLSIyWIja6TA5ZUNU4Q5T5oR4fRkuhk6ZPaviccLoIh03UmPkD9AE0BwUfPDiisYjhFHV6gvnnTvqPOfD63bv40he+LO4W3f3pYxaQt2QVLw6P1O1zEsrijhs+1ee7e/uidxwevcTLZ0+R9Ptxc3ML9ckApyeX2q+2tjaUKMNm+PmzIzhdPjjcCnCVCIKHvPRYLqfuBTbY9LmUnxmhWCqbvUbUofmZGraxJp3MNiUnSrwm0OLLj729XezvriEQjIhzdHZxisLllfwy6X/ncnKSYsk/kGtLzgFLYSGtQuSTtiwQJ5wotz9zTmDx90u/+o+Qyd7ETJ6j5FwzpYECHDY5ENLBDHCNIZjQIC9Ds3/wBwQza282U5/rQ5s0B5PsQoqHRx6LlctP8L/+QyMEWd3M4W/86+8iHDJK0oNEHrPBGD94/hxDL+2ONtHvNNQoh+I5bOZiGDZrePn8XIIkVygIXzAqpSvjD1c31+GfO9G0bRxdXuLi5Usw0IqNXsLtwlW9jienJ3ANfBJO1XpNGWD3hnN4RhSsLDBxTnU/sfiLRUN45da++IAPn58LBg2HYuLa16pXJpqTNBCGNJAfajlF3SKkycmW+HJjG+PFBGy/5W9Hux9akPiY/rVAyE9bKk7O5qg3DEVESJaDQs85vJ6A+IChoAsBig1mfL8DKeY31vLYWMvR7QWjOe1pLCEnLJS417BI7bR7UrWOJn00S3W06kNcVqoGJdCok2k2FnozNiwWdnduSTlrzzqyfiEFg8EFmNKDkmuUWcBjTcxNMxQwE3zbVl3Ca6L9X15+/NBLHz95khp4WE2CeP0qC5f3sZmGXyNGpnkx9zn/zJx5hgOrZmmZCcz/LVjaSTumKLa317GxvgKvPHJtJJIxNdGk9dDZ4PD5sZpsH10efG6kV+OIZ6KI0mPRZgDEWKgR7Xk00BjYGrLkoxZaVAUTGaU5tMshVbVMyKdztAcjLAYTeAlX+1zwxzLodRq4vbXAb/z6z5gJoILAabvAG8xDPHsunhIX2BhTdYSEFHhxOKnwWcTmp6rIuamz82XHx4LA8vi0QYqwTMgUU7z1+qu4dXMbV7UrfPzxU5TKdTjgg98K4Y13tpDJRzCe1TSqzab34Jj6kYwHUCg+wYujl2iN23C4w0qt8PlteLwjhLxxrCT2MXL4cXR4rgMxEFqgXmmr0FlZiypnr1mfoVFpIRAO4M6dfawnoxhMKhhhJH5Z4dKDP/jdP1pubMBv/u1fwP7mCiyvF8FgwBRA8v8hVDFBv9tBu9XERL5WRn7N0SrH8iRjazK47DCvJ6hLzxgtqGu7nX+5CFzZyWF9N4Dbu+t46813MHU60Z0OcfjhpXydpuM6VnIO7N6gOmiuLF8MvPjB4ypCkTTu3rqHevMKPZliOvCiUocTHuRC5DxQOj5RjnF+LSEIoN1rYmC3UCtVMV0E4LaSYIr06lpIcNbT5wUdtPPRNaRvzD7JR+AmzuvC0Te7JX3XcMomgIW2VLbtjoGSZALN/EIzabLHhoMkUvLSNJPrh9MNbgziFgEIRaJwWxZq5TNMbBK4aW7rxvr6Jt798l0sFl11fVHPBJO5jctSE2cnPDQXyOaNxxKTXp68uNDNwxuWRHAWbYKwp3PBIoQbFw4fFs45gj7yH+kRFcNPffULCPvGKFQnsCkosMe4LBZVzFoBj3iXXm8Ak34P8dgcN3bXZKR9dN6QgIbkaMJn3skQVtiCJxRQ0cFi1+G2cVUuw2ZB5XHIdJjeaVxn0UQYr9y9gXgyLiioNxpi0bN1TaOxEF595absOj5++ghr6SxWcnm0umMks3lksusY9GY4Pn6G0/NHet+0Ccjlt5FPrcI1d+GsdIQOiqg3ylgM/JgN3Wh0RxgORpjPKdqZ4eD2PXz9yz8FazrBo5PHePjhY7Tr9Kbri5JwvYYlFJAac67oNk69WCCbtI+Z1K6pFCP3yPcELIcbPobL8zdoXWA55U7P6eP5WUEHCzc3Om3QhojriubZt+4wDi8uGxR6RnKyUe9eYXtvFZtrafR6VR12zKW1J0NcFGoonjUMr42JEz1ymX1SKZJKwMKDjV0wFNGhyEKcitpYhArluXiIcixg18e16/Wo4Of9zkmYFKikzBASnZspCK0XeDaYAok8VxOFZk9H4vXweYc0ywWwsbWBO5+7h0Q6IYurdqulxpkqTBaDbL56na7QBQmvaMfEiKigV98pD9EoJ9GJDGbjORrVK8wmQxwc7Cs2sN3q4vHTJ+h3e6K9fKpMFHxquNak++izzMkDNJw6wtyRcBTdfg+9QU+HG4t9rmMWgNzbxTUlL4wQcziM7PomolEP+q0KKmeXGA0o5vNpTdDsnAUmU044tXbwfGQjSdsQtyUPWI9joLzWYeczg+dkdg8/+8u/jWh0VXQbFnZcGyTY+xnxBuhgV5yd4DtDuyFNZ2nAsBTlafanyZ+mgjytPvVyM0JHKprjqSia5Sf4x3//72iPTmaj+PZ3D+AJzDV9upW7gXF/hp88fYqxp4d02sKo55S3pc/phtcZ03tZ9K9weXYFZ2wVvmAMpXYXViCJnbV10ShajbqSg/qTPnb3thCczEVbeXZ+gkbpSqbYnf5MCS8uFiUwIkxyteLpCPJrSeXK9wcU/qUQDLnx/PRKDWw6mkCvM0GtUYfX4tDFjdlojua0Ax+TPLiWvE5MiNbZxsFiuqBliqF/Ueym6bBzLtsR0lYp1oK90F7OqR/hQzo0KI844IXbS0rYRPGrLOaoxLaCIexurWMtk0IkzH01gsm8jf6oKauT6YwvPJMKmqERF/Uaxv2OTM/LlTbKxabgbu4BvPf4D6MEc2kmdVlKCWLClj3o47JSRr/jlEejCa6Yi6PNc4cm77qXl7nWHExcI5m6H5aIlskJnui1NCVlDBxpHyzg+OoeIn5OON2eT7UOHk4PVSCa68mikt5/BkKeCgUzk0BI9ewitz4QQCafllUWbWDiERq7czBB3rYDTz85Um4yESk6ZKxtrCGRTsJv0edwJuSV3EA2M/2RrVQnWkkx2m006Mj30O+jB6lD9mZEJnw+D6qtBgbdjqg08QD34iHe3g/jP/vN72Jj+9ucAKYXPBh5I9Dejdm/6jxdhthKc08qSUgU73ZNSgYJqORp0S/O4TJqF74xYc9LjiB/lxV3JhwTry+dT+oCkxz/5PAlLgsFKcpyiTXs7K3AH54hv5IQDk6rBhJceUiVS6ewIh6UKnWE/RxRu9HpNeD1JBEP5DGe+VA4O0YkHEA+E8ajh4colwcIx8PIraxhMu7APWOBG8TB7X1kkxQgjNDsd9FttXH4cIDv/cH3zQTTa+F/+o1/Dz4v8wK5gXv05XNpcdpHyMTWv7RkYGKKMTMlvMtlwA2FNwG7UcP6+/8+dH0EQZhO4U9/8gw/ecaoLCC3lcBXvrWPezfXkE3G4PR6cFEq4uJyhEWPnckQkThNIblA55g4nCg3eiiettVhMGrJ5QXs/ghXhQYq9R4yHCfH3Tp4CduRk8FMxWgogiGNlyd9DGhiO/NKrUuZ+q2DXcF+Tw+P8fDBGRoVfk7j+UcjWmXCSuBiJgqcLBBKVdcV5KEakDqMgoFrKOaao0TOAzcZ3nw8HAUxLJWLLP7YOFwXgJwYkuTtXNBDzXRd8nPyBnFwcxuJpFdmwLlkWNOHDz58jNJlVxOHGO02XrmNSqWOZ89fLCOiyPPiRIITHEJe7JCm4o76XJbxPOO0BHOkEzH8zDe+Jo+tk5MLNGoFfW7mWc4dbvkJ8uYmLMXPs5aLKM6OBeBlqYUhoeYJvQ7Z5TlhBQCPNUcsHBHU1+h1gImNtWQG4WQAlxcVPH18jHZ3hHgyga2dTa0/2XxYQDZLbk1fRdzNG6+Kj1etHsEKzBCP7KJW5aaRRjgSQ71WwVX1FPawpWuRjA8Q8u1iMUlgChc64zr6szqmoz7G3Ql8Lj9Ht5o40XCWr3nr7udw+/Zt2N0uPnz4CIO+jVa9h1q1qek7fb54gBOCFAIgkxAgFotJUcgJHwu4W7cONE3pdpsqXtdyeXidFGDZ4orxuaiMPnp5guJFSVMBwjKEeVkIstCJZDNYX82p+EnE4hKaXZYuMZh1kVxNIBOMGnL/xCFYvtUroN1vCyIP+UOa3tp0CujS5LaN2XgBy0dPQa/h8Nn8u57SAKju5v5FqsA1iZuJRkIAKCqQXYxRwxv+62eKVvGopGg1DQa7f7okGDGFSxs47xM2ivzz9a0N7N3Yl01FsXSJ6XItcc/kXkoVJA9dQpssYvgfvg+ubSNKYrPuQbfDPWWi4ozPG0+k1CxU6J1KWwhNUs1zGFjXFHuCuti8jsxhxfuRB34gGNB9TniQz+PjMUhakOWRkMjj48SD3yHvV4cgdX/EwmjaRTRMGkAKjU4f7VobMX9E/Mv+tI9OrwMPIVcHXQdsuQ3EQ0GUKy00m5+lcaSye/ju3/p7cLkDEoE4RCIk38ypDHYWBPILnZnMX/EZCS/LcYH7Esn4Zt/lvU7rl2s4j4c2aTjan7V3swF0avLr9czw937jy/o9Fvz/0a//HCbONmLpdSRjeVmOPH3+DIEwURQai9Pdw41J38ZVYQx75sRq3EIo4MJQZshenJW66PVtvHX/PkKWW003I86YdrO/v43Z2MaPPznBxclzdJttdFuE4MMIBzxyKqhzKj9wIBgMIZmNKZmHDSi9BanmlfGflKKccDlEueBkNZlOG+ueMe21BnA7J7IEmwlxCajZJt2C64AerNxz2YAI3aNRtsetpk1784i8biZ4GU4mCx3ylMmTJee0M+7L33ItkwHGpC145W8Xpt+ni3vrUPfmYu5Gv9nFgo0VnAjEkxLG9LsN+N0OTcn/6ocPlIA0HzNxawGvn951TuzubyORCCIY8KDb7xivvrkL1UYTbSE8TvTaHVnAcc/j+cj7aEibpuWkjsIZo2EwTYA46XwVUdXYkPD+dhjvPwftoZZ+xhJQmPud9wUf19ZLXGbm/DKRcRwSsACUrnhpn6eCmXQSLBCOhrC2nsXGek6DB4qdHBYTg0Y4eXEu94JQ0Cckhc2YmpW54SIOxgMEw1Gz/0xn+rykdHQGHRXazHlPJhIaihQv64q2Zf1CSth02hRVwueZIhHz4H/47/5NvHLwC5jOVuGIppMLEWr5tXDDcrMjAJKphGCaWCQAl+VVJU0/Kp/PrzxCmZ8OKcnmoWs2l+sKW2KApdHn/t427t6/rQ9M6GsyGKFavkKj20Kj25Rh6vZuVrmjljuM8ciClP+OsUieyQiLGGOTwEhHQhIn5yXUGnNsrd+AtVggGJxjazUHr3uGF4fnePioAKfl00SAG2Ay5kAykYPTEVfXbc+Y7kAC9RQf/eVLPHtslL+fv7uP//hXfl7wDTcGxtuxehfcQIzfttFrt5SMoA56OFIMlbhtHB0LMuFE0LiLmzA989BhsVwYUqlhgZeXVfwf3/9If0/+2W/99r+KrfWAvtxaq49KvYVuz4d514VwwA0nJ5+hECYTD7qjKYrNBqKeiDbWy0YBXhJ8LZPhG4AL68kEhmyJJ0NlrHbGtmDzldwKGu0aTstFlEucZpIUTTsTL165fQcut4XDF+f40QdP0Sh2lwkwVNOaokl2Ptx0afrN0pGfjSphpvB5yK0gQXAJ7yzXAj+jFIEatZsCkHxRXiUzqTGUA8E0nLCwRdVjLnsVdlKL+VjCIMJUuZUI7t7fw/paFucXl3j0+DkmUxbKbgy6QyQSzOSco1YtwcVIOl4HBzl4VNRxmsnCndD1HH6XH26HBxPnQtYhPMi++IUvyYupUeB0uSwZfrnclO1QMpXVJsCimmKNTCKCWDQsZS9NzPl3vAfCgTAWfhZKY+RSXsSjIVyU2jgt15GJRXF7ZwVWKKDkjUcPXooDwtQE3oNU4HP93NzfRnLFh1jQBWvhxwQeOKYDTEYVNAc1OObroiTEE2HEY2mcHV2h1Wpgcz0hE+F82kK1DTw5aqjTTIU9SAZMNFtvPkImlkVv0pNJa7tSU24kGeGRRArlUl1Kc8Kn5ElWmFkpgrShBpDDK9htbtTisu2xacXBzteN/Zv72vTS6YR8CX2WBXswxeXFlYxkORENRyB+CyEQxSct7xUjgKAfVgy5XEowXTIRk5M982xphJrOZJBOhORrFwpEVYxXW0V0By0pO+MJKqTpgG9pglMuNHBxarw0yeHjxI1rSxvtUu1I+MmY1Bsit8NyiDDNzzMht07B8qbZ4/1OGsm19RWLV/0eU3I0cTY2EubgXC5nwpWLOcLRMFbX1iQwaTUagpGv+UmcJIhTRL40I9I4iRPsPMetm3s42N8Twb9QKKHT68v7i2KJi1JViUtEXrziDy30GQmH8RDi9SU/yUBVhizPab7Zq97210YAACAASURBVA10ysQRTks4YSNvMB2KqyjojpgaNFeRz8836PT13mbzsZT+fKyuZMQH5FNWr1pw2VSWupRaQBWrF2NkEpa4a9PhDM+POjgqdj69MFs3voivfOc/hdsiZ8tYlvAfUidk4SKuljGJ5l5KuJ47LCewKmYlTuN3YIzqqfzlBuymKI0OFPIMnKlIN06tnB2yOfPKkup//K13P30v//l/829j7h2oqJguLJMadH6GSHQGy8/tLSAodtAa4fB5FeF4Al984xY81lCRio3GFKcXA6SSq3jz/qsYtdv4+Olj+MN+fPGddxEPxXBWLuAH77+PTuMCrWEXF+UO8ulVpKIhNWSkRig5yeXVdU2l6XxQQ73aWCae0JbFA1q2kmvmcU7gmEzgdweQyKRRaV/BmnoxnBkFOQsbFnCkZ3EtEFqkd+C1CFQKeC8nXYYnR2oABzmcuGve5TACThZT5IB6vG4Mp2wSLDgCIQ0YvnLvFXj8LtieBYIuH1zuBrz+nPYeFlvdehUhfwQzlxedAVGNOJKRgMzi/+9//seKbKShuBocng9zN9bzOfEyO906pvZIAyk2brRCWjht3ffk8Mrj02km6Uq/8VkY9rmnGCGT5WFKBvmiy+zrpdsIm39Btiyal6JXXi9mxrus4FId/9fVwC4jbuJjQc69pXtdtmdU4FM48ql3JbtFl0yrp4upCsDbd29osMZmgKgi02KmtoGdU8ko8itZ3YMUd7KWoGCEr9dltvF4LCeJgM+HequOnlKkgkKWiB4QSeL5b3nCQswmE0b80WotIPHNr/zSK/iv/8v/EM7ZFzEmxY8TQO7YOoAJxS3VaStrOaRTCS08IsLVek3Eay6ia1fteqNhOgR1W5wEGWsPo6QzkN8rd9axvr0p92mLsWG0xRj20aH/2WiMlSwzO2daHONhCMNuSFYTw1FPUUN7O/x9ij38WIwJkZTx4qSGVschO46VqIXtnZiI+sxfJI/m6GVdo1nmK/J72NsJyaTz8pLmxhmuE7icU3GHfu8f/yU6bbMJ/e2f/TK+9YXXVTlzkVMYY4yezWRzNBxgbI8w1yKZqsMYkZ+iu8JMBsxE0EDD5iHjg08LQPErZYYNXFQa+N0//kA/FUtE8Pd/59cRSzhxdHKMjx6/UCHsmvowsPksU6ykg0jFQ4qwGgwXWIwdyG+swDGc4fsffSDoJuANoVprYTOVwFqana0Pi1kbk0UPU6cPO3tvIptaQblWxkdPD/Hi9IXgWRKh48m5PM8GnTAuLgc4PPoEozZ5NvwsZjJszLyN8TcoGnEaD0ZNFvi5FjPRCdgo0MybPl38zJyIXR8y19OTazUwDyNZVyw5gnwuXnsaKhOC4rTtOmqQptH8e3/Igbv3d7F/I4tWeyhuJp+PKRal8wbK5apRt8lrkkwXHp9DQ0ifUcHORTsTn2Sx8CiAe04ey2iIidMju5TdzTU4JrRIsOFwTiROuiiU1CELHpss0O6PZL3AaRi7bd7opBhdJx6E0lHkMj7c3E/B45zh+LyOUt1GJhVHNDiHL5xF4ayKZ49eot+zl8WjDU+AEFtUQhqXj5FdUdh9wpdjrOa8sAdtVKtt+GirEvAhlQwiHknj8aMLdJpN3L27iq3NNFLhVXT7V3jw9AiFKhNefNjbyCMdz2JGZdhshC5zQLnkxyP0W3Wpm6/qNs6LtG/yod3sSeDDqSnhSBb55L5ZCk13alIkXpaKbMPrZAFPTiUtYvLpNLLppH7/olDGC6awlCtYW1nF6moCg8EQF+clCR+uixGuGfIBvT4qWi3E00kVk/a4j367o7g2Ho5r+znFYiWiaVyVqyiUCzI6JZeJ3EsqcalSdi08uDwu4+RlCecnZQXKa3IvOxTD/dEaHhsFIJsYvofNvaxC51kEXl1VcXJ8LgsWqk7Z/rAA4kHJoo37ItcbDx+mAqnQWqYKEDTi9dHaJrHcwTVNI3yqCE2XzwPEQMx0ToAmOIabBQyZPhOL4atf+bJEBZyyM3WjcM7m1YlQOI7zQkU8VT5XOhllnAEGbO40rWQyxvJeVLi9aeakzlo+jJ8ZPcZYFHkE6ZO7xYK126V62HwnfD6iISwQWSiQE8viL0Bu4ayPmWuBTqenImdzY8Vw9ew+vM4R/BZdBqa4uuzg9/+o9Olrbx98EV/7+f9qWcSZRprXIegLCJGRifHyfOF7VJiAOmxCdVBCApt2QrFDuhewGidLjS4TEjPQeYC0Jf7e0pNUEWBGfOYPevE//7df+/T9/K3/4F+DK+xGxO3BcDbD1WUJo04N4fgcvpgHq9lVpP0ePHvSxcVVRfnqt/Y2FBN5Vj5HrUbXAAvp3KYsytrNDn7y6AH8iSje+/yXkA5E8ezFS3z49AMJjbq9ujjx65lNdEZTHJfKqF+UZRZOjhknu5EEeXcjNBtMgHEod3kw8yLs92E1m1SBQeyUKNrCtrGxmtJU/bTUUiSl3zFHLOTDYDJBqdwAf1wFJimTNMomtOmhF6NBb3y0i2GLvlgo1s6ogem5ONH+x8bAzaJ6RnqRH/s3NrG3RVsyv4opTtm9PrcM7rkfuCwmwtTFvw94gjg9PoI3ksTO1qqoEH/8L/4cZ+eXyhPn2iTqSEcPmscHIrQycmMlnYIv4EV72MdsSCShpQZUCnJAQg8iEpvcu50zKdFbnY4aPt4nXkLdy6GEEbqaQQOLLzMtNAk1TLmhmrpZZ8pPXwWd4cSaoAdN1d2cnHp01vFc5PMphYbikikzxDldp/iJ6BOb5bGyvrf31gXzUr3hdzCC06CJnBaS507e6GzOhKY+rKADFvclugn0+ronGffGIn00GyPkNcM37jm1qwZKxRqa7b6m86Tq/L9cvQmQJGd6nvdm1n3fVV1H3z09PYM5AAyAAbD3QS5JkZa1K4qUbIVshUXaXDrCoimHHA6LtBV0MKiwHZYtybJlWstLFn2FZDPEw7x2ueQuFudiMFdP3133XZVZWZWVWeV4v796sHYjENgdNLqrsjL///u/732fNxr1IJctIOAN4LzxDP/gF76CNz/xk5hOc6IJ1KKFzJJCV27OQmTnjUBkRDYl+XF8vPic9Ui2J3fJmsqJmhecok/HouWaDjLlqBLO2oqCzUXus2/cwVqlIotAu3mGZFxpv84bA8CXQDY3g9djycxfXwZhTxgAHsaYqIb+BJXdOJLpHDzLABzLgDHu46JmYOb4JKLq9RdzyOT80L0RKfYYBePMGDk3x2Tax2i2VLRwzRBtzNBMYjiYIZsKIOTX8T/+N994/tD/g5/9t5DPpODx8Od5n49xZWOYz5Vwmposwlcdik5ZYK5uCMHE8BSqruXHy+rzo4IqEqULqPQqXKD+3q/97vPf/9997RfgD7p469tvo9UcSWjz3O4x/12KLKZ5aEty0kwMe0skwlu4dfcAy+kC//vv/R5OT04Q0P3SlcwnIygWEyhEg0ilfLAxQN9yEEtcRzZTlM7VR4cncCZ92QQ2NwsIRzmir6J24WDuhMVZObF8Yn4RfAqlobJ5KNajoG5k01CfudrwPo7dkU7KCgNz5ZBSwNdVeD1PShyJk5d0hQVaOc7ZfVWjG3YUObJhu56HiyXWigk4momtvU3sXytLMcxRC4ddZ0c1nDxpCsMqEFSQUrpYRaCPVfSUnBSp6+DYOiBAaT/HGd0h+uMp5npQmFibpSwKJerY4uL+7HWaqLXOxKhCvQTb86MBJNKIAd584Dg6u6L98xnJZnworaexvZNG2LsQnUt35Mp42etjYHgWJ8+qOHtah8uQCeGWKYA3Oztq7DgRPEI4HMcXP3kflTLNTVUMumOEMx4EtRTy6bLkZTbb5xibNSSiAaSjacSSKcAZoV4dotFxYdrscEZRLmwK/Ltn1DAY9SVRJxHxY9S7RLfdxum5CUcrShFar7bw6OEzGeXEoqTVu3KCpUmGqQccSTMF4ooNx1sjlogr97emIxWLroqWOdrkU1Ej6C5QyOfFDUuCP80DxPZcFUnUIeu8xl5+jmHZQMKJkEDO4xEd4SB1NzOEchlsl6+T9oeLyyrqrZqYX1jXpBJryBZUAchc0Xa1i05jDHNETeVY0mlU944jKp601bW/6ojwDi9uFLC5UREnH7mHjx8fCk9PYhAFk0rGnCrgiHxgsarGyFOVyrHSBcook4s8T90r7p6cQbweGelSVsM1kmNvOQzRrMQFjUUPtUXsxgRDMppnF474pIllIBryiQRkNBjiw+8+gGlxMqNguNJFmCuJDn+nMnCpDZ1jQBlzi96epSx5rRPZ9CrlNRkz8XPVgqGVAYzuETVC4+sjdWBndwMRbwiReAj3798TwgBdys8uL+X3ba9TzhICvNRjDcUFPZssVYRVyIdf/9qf4excpS2Vt17Cn/sr/5VKkuDrlQ6qT5KFlHlFme04iueqwO/hJktHay6TFhIACzwy1UYTSz5/Fqs6UUAyLmWxrjqH8tcKTUWtGDV23oAHv/yL3/d8Lf6Bv/hpeMNB5JJhmK6DbqOFRMBEZcuHYCqJUmYL+niGP323iuZwjK29jJgWgr4wesMBTENHOECbZRyDuSXZ4/VqFWvbRYlTDGgqoGA0qgnsnd2cnc09+BwfjMkcDx4/gTMyYbC9p7MLncT2TgWBEI0HxKoNULuoIeKPYJ+yoRK1sA7qzYmY6bY2y5ItPu428faHx2i2TYQFIs4ifYHewIAjvNWVNIDMPf0KasymxlxkHCyMRW8YiWLQH+H8/FIKZjEXSVubqUcu3rxzCwfX9mAsXMQTKSTDYTg6oyCZNKQrJ/rUFtMcixd26Q4fH4sz9Y1XXpaC9g/+6FuyzjCfmlGUvaEBX9AVnSWd0QUml6TSggGbkLJQq2NqONLtZ7eP94gxHqJcLmF7syyGq0aT5qQLORyq5hT5iKrjJ/vV6qCnEoEYyKDi2jZ31uVAxmkF9fbc/6VQvIJHy9aky+Gfz5rStXKyorJ4J4YhRafEFXJtkRi2JcKxCCKJEIJhv0xFkpGg/Fw5fF0dGIVBGFIoGmYBMxULQCIUY6tXEGRCWLGn8CxUti/rpaOjM5Hp8DUyG5kFfDAYR2UzDmu4xNpmH//tz/8sUpkvie5/trChpbdLS4E5k76+MjtIF5CLmsgcgirKaGbJqY+n/lAgKPmw3NSH46FKetC5cCowIl8c//tisYzrOxVs7VzDcNRDt3WGtbwa7RwftWFaPgRSPGWYzMmW6K5CrgDLHME0e8Jngn+GwYiu0rC4xKgTo+idzKVCPoPbtzWE4z4MxkQ7sEBZIhKMw0uCe7MFw45IeLffY6CwlsRg7Mejjx4I4PbDd1r4nf9LuXHLuRR+8ad+THRpHEF6+E+J0VmsQtg/hphaU0uKFtEZ2OpUTU2JOiEwJYh4CDXCE/jxVQ24Wl7YAbwqAH/pV3/n+aLzl776YwhHvWicXWArV2YmClpmR5xD+VwRuo8FE0eaNk5rFgwrjlduvArfQsdv//EfoHpxKoss3Yk0NayX87h3ZxMuLDheFgCEQ4bg8Ycx16bweDle5mg9LNo/kusZQ0QURyDslWJ/YpPozxa7rRIjHEciqfjAXonLnzP8RAbgiC6QJx51ZwsI7Lk8gF2P5/op2YhWwMxVAXilU5KxnIRy82c4YjjxeBzcOMhgey8lRXE4kZHCuNtT/LpOZ4DTp5cYtC3BkLDT7PesnJnCM+PAWi14nH1xT95aj+ONewfCs3z3ozM8PaFBiU44RgcpqPHGehGZdAL9bh3DcR16gOHrLoKBFDLRDckZvqhWRWdBTiV1cLwX4okobt9YRzIXQzYfQTYZFwPUwLQlwFvTZmj3XBw+PkO72odO5bUYi9SJlh1Qm/eSbYkZi7iZL77+CnauZdEzWrg8Ocd84UfQE8TOZhnZQghT2xDphDkcIBpKI1fm4SeF+TSFiaGjfnEGc9TFxnYJgWgAF+2GMO3YTSefbmI0ZGFtdxZIZvYRji/RqLbw5NER5hYLej4f7DixuE2IgaXV7MrCKZw1R3UxaRCY2nMMB1wzaBAKC3ePhZHoiGIJFPJrIrrmZOGczrWFGkPKOEZCNHURgDMnPBBYIpONorSeRWUjAz83QaMnINpidkuI+Mzq7Y8scWzL4qsHkM4X5XW1ay3U2B1b+iQAnqd8GkTEgLRy79LIIaMiZp0LyomLelQmIeyMMxqyWq1Kp1vBn5We6WozEdepIJPUgYNf1KlJwcJiTg4wZEwq2QMlKuxGcE2VEHqJUVSuQ+HuEZ7PZ4evheoI3SN8QN7z7PZw5PbKq/ewvV7CeNCXdY05qzTEkE7A18BOKdcpceevXtMV2JfFDw9pBAir06mD1197ETvbGzBGA5ydXghGaWCMhVMo3UQeMK0JdrfK+MHv/5xMZNr9ASrrW0jE0jg5O0WzU0M8vMTmWhqxhC2fFWM5l3MvLmsm4Ilis1yCYxj4uZ//58/Xvze+9Dexd+sHxFkuHXSNmJcrUDc7K0K5XoH/mInrQymfR5rRdoulaFP5txjM+FnStLgaG3M9vuK1cn+6WoO4XlH/yU7g7/1vfxvVEyXJef2zL2B9Y03MP92ZJbKK65tz3LjuhaN54fdW4FohvPPuUxw3LCRTEWgLHbEIZQ2UtsSRS2VF9/eNb39b9q5UIIxgLABv1A99NeE4yBXgLic47/XRGDlIxPMwe20YvQ7MkSWSiisdKTutNEB4vYxm60nniJnMn7l/SwqJ87qB7zw+Q2ljGy/u7yK20HHcOsNHTx5LvvnU1OFZ+jFzbIzHQzUFWWn7VKqX0v9x5WUByHuc+kgmcLDj1251Ua21lEeApAOvjoHlYqOYw+c/9aZIOhq9kRwsr22V4FhDOOYMNk3XXv73A2jsWoU9ki387OgC4YQP919+WUxGf/yN70iHvZjJSSdvMnGw9PAguEA6n0A8RZJHTqYM/bEpzZ65NREpALmxvM95kLl9+7aYRgg6rza6ePjwoRgs5HkkokUmWQpwzf2b723J+4yGm6ktaVqFQl7QRoOuQlddNS14b4mWcJX0we6f7FnMXQ6FkEhEZY1r1uuyT7LzLGlwEoCh+JSMyeMEiPGzMQlBcIRGQFJFPBoRaRnNWDTWkPEIQqqTCUmG4d58WW/IKDzK3O+kXw4HhGETIM61lAW7ZHoPh/D6qSGNYDpa4K/8tRL+1k/+HTj2DrwByomG0HL7lSXhkeKEEf0NFyAyVRVqhK4aLnjs7O3u7QhE8OnTQ2kHc4FhqD3/HeNwGHbMcVSpVEIipULMd/IV5HIZyRakSYGh77VGC50uCd5L2AsXg2EX4Ygfa7k1ZFKMgJoinZnDH+pjOjXRGy3g2AksZtSBTSUPuN+fIRGNobjuFWjs2LDkjdMSzoVhPBygfj5Ef2AjlkkhGl5gb2cXvcEUw8EpKvk0/sVvHuLwoRpD/NAbd/Gjn39tZUxgdp9f2uEcEdHxK7wqplU8d/g4K+2BmssLDJnMpBmdrrYUgOqCPl/fnv8PyQwWsQrwz373LVw0+/Lvrr34ArKlnIA/b+2WMBlW0W5x9BNEIpuEHloiFJvAIi2+ZuHhcRdr0R0JfT45eSJMIYp64+EU1io53N1fhydsYzyfYTLvYGk7eHo4wtjREAhryEQzstgG/WHJSaZx4xG1WHODQTrS8RHNiO2IToGuWX7m1ELyVE6hOzsJAmBl0ezlfcS0lFX0kDhElRnm/+PAkiBuxjSpMZ6MDleidDGOrDZVLkb+VeC2jEMzS7z5yaLAkyd2EPYiImy99955CNthisQIRt+ER1OxYdQ1E8/Cjh2LsvGQBx0Nup/AaRaGHmyWY/j8J+8K7uFb7z4VVx01oLzvWVTQCLe/t418NoPF0sZ0PsJ8qdzKqWQBmdia6LCqjUsMx70Vf0mXLiBHkK/fv4tsKS44BR0BnJ43Yc1tASabgx6OTrs4P63BHDKfU4OP40h9FZvIbuiSDny2/JdIp6L4vs++iq2tHD56+gAnZ+cwRxo2yxns7SckuaDXt2FNiA0Yi3aPgfEBXxmBYEWet8OTj2DZdWyuJ4QKPzR1jDoTAWYPpmN0unXBLbHgT2UK2NiJotfpi2YLrh/Viw7M2Vwgxhx3TKwp7CmjlLiIrlIFAkT+qMWWlcvS68gGSdxN1B/ERrkiiRyTGWPbgGdHJ9L54qiR41R+ceOLhiJI5NISj0eWIrNbk9kIcsUIlpqBxcJESE8i4E8KBqJW66PRmuGsWsVwOBA4djyRkUMEO4wGRyMyalG/Q/RvLCrk8LbS6S6XKzblSvZha2I2ojHFnIwllo9FHKP/qHk1TXbHlVBeitcVRksOGSvTBbVsAkFeRThxPiCHRXk4NDkkcgzNrjczdrnZWKb1/Ptp2PIKdikgLlB1gNHgC3qxd3CAva0N0TC2Wg3hg4qoP+CX1zxoD3B5WRPzCQvqK16e6HZZiIrgXpPDHSc4X/jipwXjofREJsr5EjqDNs6qlzg+u8DImEoh+8br97F/bRt9Y4pvv/0+SoWKSCZGw0ukM0BlLQR9NsYypGLoyIhtN0d48OQMU8eDWzdvC8z9f/lf/xW+843H8nkQ/fKjP/GrMgHiUZqGDZk0rEwq8iEtFmLW49/s+tB0wuvG1y8dTpcuftVVoUmL9yfXZBbEkuGuQGeyLkl+PXiQn8KcmPid3/xbaFyoyM67b17Dte0cAv4YLjp1zOwRXr6j4eaBLvGR5iQg8ojjxz2cNmk8i0lxfPfuSwgFdfSMBQLaEp1hB9/++lswB1NkYymBIZuLGRAJSNFcSKUBWBKB9vSwjvHMEQwT34vhLBHk3rPkXjOX+FJqY5NprgdMIIpgfT0neBGaOB4+OsHc9eLeS69gY22NWH+ctJto1k8lh/mi1sXxcUN0cQpnokaV7NZercFXen5lulONIBYQvOeZAUwDDr/kIK8zNhRY3yvh5bs35QD31uNH2Cxt4TMvvyJkDnbxh9YYxmyCTrONfDKFZDQk+0Z/2MNoOhUDCfeYB4+O5HWU8hlcXlyg1x9jsSQKyoMbB9dUJzEWkQzb2czF0ckpamdV5PIZZLMZkXVwXSmVN6UW4M9q8Lo+fYp2t6He7yrflwYw6klpRGOrgh1lygU4ilWuXw+HvfKs8dpeuYiVFtIjJAbR1Dqu/DtikXiIZuFI0sXp8RnGI0OMd/wcPCz8QkE1Pg+xAEwiEvChZ1uIR6MybRWnczCoDpGrkTTHwIPxCLm1gjQXLi4u0e8NEaHsJ5lEYS2DeDyKxZKGn7FME4YDA/3uCGdkB7tc84jnm+KXfuEH8fnP/ASWzro0IBaLEbTSC9ucMKiNXByq5JjomI4t9eaCat5MUOurr98X3MHjw0N1EqDzV0YWcxH78qSf4IkhnRZdCOft1JDkchwb2SJ85oHjkh2Gek00e4ZFTpwmQlNuimku8NkQstkFkuk5ZkMbjc4UmqeMeCQHczKQ33162iElDL6YDtPoYXuzhGw+JhsvFzpWv88ej5FNBhBMx7BcWljL5SUrdj4dIhmO4J/9T3+K+Spr8j/6N34IBxtFBbhlWzfMsZMKh5esX3b2VrBHMTmsRNSj0VA6ftwQWfTxBMobS7hX/z/9n1p01LhJdQiX+D/+6D08u2jJzbl9rYTUWhrhcEYKsnBAh29gwJP2IpCOIZ6kRmMkercH361j0JnCcDRkIiEEFy7Gcxfd9gRhXxgHNys4KAQxRhDfPTpDLKHB61qoX0zRmsyQX4vhhe09RBKrMO2hhfNaFReNCywXjGDzCL/RFyAIdI5ebyRdLx/D2kUDqcZGYBLCChZNjhiXVxaAsrdSjyKYjKVyfMqmSMOJ6pSwxa64VKr9ziB4seKvdFQ8gRZyUcCjQsi3dv3YP2DHwsFl1YPJLITLowaOT84F6E29DKizSARkkcwXksLj8nkd0UYcH/bEACCu3CDF4WExCzF7168tcPLkCcaGgUSaI4woNGOKge7B3dvXoWuKxE7BuzfEWKe8ikWashvDbcRCo3kh8XTmUKUUkKP3wv1tFPJR0e2MB0tctAz0jAE2CinAHOGiphhbprkUMwS/2IXmdeD19i7nQNAnwuhKMY3X7t9FyK/h/OIZDmsnyKVD2NvYld/XaDRhznTk8iVxhBFk3WiMcMZ0jWgca/E87G4H2dQM6awGy3DRG7kwuo5k/HbtKdr9vpDodcwkaH59PYaQL4Cg14e5tcBHHx6L/CIYTaBeb0i3KeiPSCIAH26adaTY4GIr+/VUFj5BRsxs3L/zEg6u7WJsDmDMTFxejPDgwUP5b8R9yLGGEAjUhIEL3It3biAU9sDLqKroAvmSB+kM3YU10au6M2b16mi0J2i2LVzU6zJWXtp+JKI+KXyHPUaRcZFXI0zJIGfXkukEzsf8PqVzU3GUAkYOaatxalA+D6VT1OAPkeuoNgK6/65G1wIlZgbpahORuZoULh9LY2Rj9SuNNFlqrEGlE8nnaNWJmU9XuCU+E4Sn62p8PJ+zSPYgyOxe1wa0gMQ+EhPDgpq/m+L16zsqT5hjdZr3qElkgkqj1RE5R0gAtswU7klR6S49klLw4r1biCfIJGwhHIojEY4K5Pvi8gSPHz1Fs9WXyLNiqYzSehn9wRBPnhziE/dfxf5WHpqX6JMFirksFsyY7Q7huJYUa1OTGtgO6p0Bru/vophKoGcO8ev/w+8Kqolft1/7i3jzi/++0hnTsUukmHw+HCZoCPno7g5IdyQYCEonmXpFdnUkU9jvE9MHOZ88RFjT6co17ArE/3uV2YoP40gs2NAc41/95s+iuSoAd+9U8Kk3biKamMOc9JFOxrBdob63j8GQGBoPfEsfqo0lzttBJOIhhCIRrFc24WPnqTuDY/XQGo1x/O5T6X6tb28h6NHQ7tSR3lgToPzI8AABF/65BYzGaDR7GI5suDPAWTnNnbmBSMiHSETpfTmB0AM2ipWCUCNsi9r3Ec6qNVS2dnDjxksijjFzaAAAIABJREFUBbKMMc6aDegWC+MZLrs1PHxyjBH30wXNHioOjw0TNjqu3NKsulkECbFBANpXCRjMXlZyHXZOaQRx4ArQffv6vnSJT54cIl8q4sX7L8Ezn+PBRQ+VfBy5CB3jxA75UKrsIJkJoz04F6PZgp+TNcfZZROV9U2BVVNucXxSEz4xAx2Zj52MRjDXeBBOYdTtCwZm2KHpzoNsISXF1XjCGMmM6spRvzmk83okJh/J5qb5xXakOCM3kAZINngY+yppV3NXRtWi8yZYmcxLuuOpEV95Aa469OIY1klJScnzzu8jTNsySVPowzImmNLEpBETtcD23rZMRqgj5H3MPzdW+yI1xrn8mmgs+z0merGbmMDcGSkkkMu1Wk02spmMECu6Zh/JYFy+j1pnaVRRrtfto9UcwBiR3DLCdDYSc+kv//2fRrr4ZWBJNBS5hVNohVvFZYALHjwiVqSznForFlIq6FkTbUooHMa1gxuy+Jw8O4QxHsuCZC8s2bCYKbkQwaOFzUoZqVwak4WLdDiETCYHa+JIS52CyqOnZyI+Z6eGb2gMWpQX2FnPoWf2EY0FcbC3Bn/YxsVZA+1TB+lYCfF8GiPTFMcQK/sFuTgsHqiRyEQRiYTQ74wxEzE1Bexe7JXIYKIFXhOG1GDBBTyCWdXAW99U2bz88H/x3/sy4qEQgiEGgKu8WiXWZm4sx5+OCOB5er/Cf7ATZnGMssLEUAPEkYVJnSAfInlQViNgxnhK50F1/sQY4br45gdH+OZ3j+R13Li9g1QhgGbbhuaJi36pEgmhkNcVp9GrYTQf4OKsjeNnTYECO3MduUyENQI6LRPNxlRca5lsHIViHM3zEZq9uhThfhFvz0QDwkzSnY0y/KEU3IWFy+qJMBeNqcqEZR5pgjwon0e6f7wx+XnJyZGbGd1UdDvS9s4djKdI6j/lnYh2/fkp8ypOkOR4OTnKyVMVCZIUQCH3SovBTUmYZJG4HCJYwPPUS5lBJKaD+ew8GT5+Sm2GB71eF2GfDu9KY8WBG1mEm+slxKN+uEGO6FzU6g0cHdcQjcTEjRthJB2BqARlsnvg6hiMDeHOJeIBxEN+6HMXsUIeL7/8IsLxEC5rZzirnkqHu1RcR79n4tsffRdryXWEvUGcn5/gon4m4mAuNslYEBs3t5DNhhHyuNKpHQ6mOKrWJSWCruZq08B0ZGPQHolgmQ5cGTlwYeA42OtFMhnAvRdfRCIaRMDLTiLZYB2EYmPE0uwKxVGvubg4b2Fncw1b2yWEYxk8ParjT775IXrtEbKZOPZ2K4JSicSZBNDB1GZIq1feu2UT+NpGu92UxY7vkVBne9GXkTS1PsaE4v0h1itlbG9mcPK4inc++FBArww7F5aWvgQ5WXNuOnMXQR4Y2Mah9mg+wY/+pS9jc70iyTocp56dd/DRgwdwrJnEFrHqEkyD9GmW8EaYi72OeDqKiW7gpbsl3NkHgsExOmMDp6dD9C8T0OdhWHMXrcEAhj2AMZhhZlJX45HCTfAq3OT4HK7SjuQ+5bBRuvHqHrzqEojAm+3f1WGFXDW+Lq6L/FlXDEsagST9h8UiC1hJ1FDoFbYIQ0GvFCK8zySZltDllVuV42OuYBx3XoFnP9bSUh+oK6kANyZh2dG3pMbIvFQ07Yl227+UTiSh4MlsVByJa9ky1vIpRMIJdAYtjHsdyQftEkptUvbB9rgHnqkLi9KF+Uxc66+8dAexuB/dUQ+MJ2f3h4WXZ6mJNpRjJm6eCz0gbny68oNRDW+8eV86pcHACIFgG4VUEZNeBOeNFryekOwJhtHBydkJOgY3KhbnEclwfnxaxfG756uVA/jK3/g1xBJFWVvYROaSI4QAPtuMXczEBVTMCROzxPgXL5B8H1NCZN11MbfnUhRQE2latiS3KKOS6gOKOU802SwcTPz+v/h5nD39U3kdP/xDL+NzX1gXWLalAZVyConQHBf1S5jTkKToTGcTVM/HuGz24CwTCEcKSMYjiCeVO9q0HBw9a6NZrQmgnE0Kfl6pRAYvXN9H9fIEf/DOA4zGExQLJTgzB91mGz2yXJkwRV256xGz1lYhjUKM7tklAikb2bwP69s72MynMLZsvP/+IfodBy+8cAsbuxW5H+h6Pz47luhDsvpGgxHODqswqH9lBjB0Kd4od6JWkvcsrwVZqUoXyjG8SmuRZ5ja9pnqdjNfVpTuNIawGOQBZqqmhnowgGyxIPtts9fGnRvbWK+U0B3aMvkrFQtSCxCk3amfIeCZYbGc4vC0i1Saayn11nXOoEB32sycwc/RKAH+5hwevxeZVAwxrwZtqkkWuhtYotXrCwPYHCoMF5s5wdgSIV8EhXRO0kPOapcYDi2ZGFDPT50u6xtfwCdmLJEGLBVGRjE46YxWBjfu5dzDeC+yxgiFfIglkvD72NHU0Rv2EEvHkIhFUD2+lDi/GQst18b2Thkv3LwuVBU6vHngS6eysOYj4Swn0xE5BF+cNKTTStduIlmQNZ/rUINRnEM13s2mk5Jt3m21MJ5NpevIzh8PPb3OEDTnGpYBPh4zTr20Ef61L27jP/mZvw1HexW6Zwava2OmWdBKtypL/gI6+aeTiYBw2eKc0+25/DgmZeq6wnnjBeIiSCgnL0TIpwnsl3BQFj/LxRzbm+soFtbkorFrYc5c4dLFsyHMrKFq26bCsjk02iOEk17cun4NuWQOp60mHM3GvVv7omv45ncfoH7UEUcZN0dGy5Ej1us0hEll2UqQTQwGK3ISxSmQZkHbH0zEZchNknou35Rcpil6wwAunl2I+5Jf9w628O/88CcQXTlXOXILR6JS1HJT4/iGBSUXIC7w7C6SZaWwKJztz2VT4TURt9pqxCuFDoslqfs4IlJ4CUkOWZlFPnj2cT5wab2A/EYWp2cX4iTiGPLFWwd4oZSEPvfgUbuDC6sDh23zTBTZ/Bwn5wQhc7Spo9ck108xieDjCdKCbQEBCuiDAfmMlLZTQzqXwvreJizCbQ0T3WYTo0FfOQN1cpD4MHiw5Ph0Ss0bNV7UfVzlJaqMaI/tSsHDrt7V2Ot7xwliq2chI2R0jzhIZfwlY18J5VHak9Xmq+K0yILjyDcjeZwsRshHIk+OAefdXh+nZ00M+4y3IV9mgkSMxVEAgzHDrgMolYgeiaIx6MEaA6M+owCB7b2EBFj69Bj6LUsWx2ajA68nIhtuIq0jHvciRGd0LA5fLImt7T0UCgX0+k1cNs7ktSUTGTnlMZmB15j6p3ajDseZyOl5QHQCRdfxAIrba9KNvFbZBGY6jo9OkMzHJd/2W+89Rf28huVcub646AvnigYCBzBmU+zulPGDP/B5BIMLjAfEmDgIBjRkCjrC4aSAYw+f1dDtzrGzvYtkKoFOb4hnzy7xwbtPhD9IV9vmZlkJg2OMCxtjMDIQX8bZRIJpz6WAbNR4WIghl1YgZkKr+/0xPN6YHLiIrPnspz+FmzcrqF628H/+y9/DcECOmy5dLUXYp6GAQn6q99RBiHq7SqmIL3zxMzKuYVoFDxxnx3UZN17dEyyFhHHGUQE75eyT+wIIhX341P0DfOpzm0C0hsvWMTyLMCYdF2dPDAzbPrkOM0wxX/DQYmNqqhHOc8H3xzHxz3+feLGE58Ws86tMdKVFpKHDz4KcQGqiRCRL9mPNKl8ztXny8x3qFJW+T9YDJgBk0lIUTo0phkNDdVRWZY6A5bmhCr5jxar7njizqw6iw2QLvoaVaYGHbR+7NsGARFPSEcjLxa4GR5ylSgmDwRBLVxewNcX386UthSZH0HS0slNOfa8e9IJZ2OQnsktbyhXx6ot3kE2H0Wi3UG/TUThVBgt7hm67JZ8LD1mM7GKBSwfq2JrCG+QIK45ru2HkshKsCCw30Op0BWabL6+hP2qhVauRqSXYlMaoj8vjc0wWc5y9T/e64gEWN+7iB3/8v5bYEiEqyDSdWHsNiWgY+UxaUGT8bJkly4M59dq8EFddLJrGuPZQjkOXOeUtnNRwTCmsQFmE+RbU4WDqzPDBt34F3/nDr8lr+PRnD/AjP3wTlz3Gas3w0rVNRL1zXLTacDwZxFMljCd9vP3uoZgjpqQyEIgSAq7tr8na0bjs4pzIlnAUa9QqJuJIBOIo5zcQjsZwUT3Fb/zL30K73ZEECMptyIaju1dpSDV4OE0J+mTNLmYKIqeyMEC+kkCJSSLpCsatOkadDlK5PFLpnMiopsYM1WYHT54+wlmtKfGTzHYftk1hPzL5iOY4FtLs8kkxx2zboF+gwuJqtUmAAJhGY9oqn5eHQ+mGaUyAsjFjR9yji8ZViEgsvGkESSVlRJwtJvHKnRuSztQdjjAaT+HVQqIh1HxLzIgxSXFCt8ThaQOdriEFFGsLSljIju13ulwOZf2hu5wdvxv728gnozKJYfHJmLpqu4t6p4d6qy0u6GIyjdBaXr6fBRVHqEenJ9L19sGHSW+mng0fWX5KY810DfodKKWQaZSf8ZxeJNIJeU5Hg7E0yvKFrDI4zqhy8WBkmfIc7myWkEuncPj0GMdH52JEJEx8c3MDm1vrYn5h9CSbGxxld4YN+e/IlqUMhrUFR7yu4xHt5fbmJmZTpoA0ZNqQTCYE/m8Tw2eOYc6GyhjFumxsClOQvRUSKdic0hcavCEX/8FPfgY//hf+bcwXNwDdgofZ314HWunmumQBk203Mdg1U642PugsongzcC0W2LOEcKvTrXLKAX52tfx+xZRiB3HpIl3MIZ3JyEJeyCekiKq1WsiXIpK/C45iMJOTd7U9E0fkC3svwIsAzlpVRFIBfO4Tb0jr87e+/ocYVIdIMJOX9ZgeRr81gGGORKc3GE9EgF7IUwu0EDccbdRcvClAd6YTpNaCyBfXMDcMyeUcTl08+ONjDLoqeujHvngfn727J7ox3ccZvE8glLovIIUwHTU0bRADY4xG6loIfZ4GERc2OWjiLFMOs+fC8Ct45mqcpAod9WGpA5WLo1ob//w5CiaCZCUqD19QB25du4WdTETEpd3eEm89eIhAFsiXE6iUctA9Izw66aF52QPcMLpt8p5UtNNVqgbjpzxLClG90koXgTRTL2IRrG1UZOMiMLnL5BBZQFXvhQkHmuuReC2BinK6unJI8uGn21neB7ljKw0JN6krcbX8kxd3rq4T/2ahqJzmKyA2XX08v6/0KFIgepX710f5QCQipPT1jbIUMYz/4umJiwD/KboxF5Iac3N/Rwqox89O5dT/6qu3EY1rqDU7qF80EJKuSBTlchh7+xVMLBdHx1XU6iqL8rLaR6mSxq0XshJvtFZYRygSw/nlGBNjKd0ReXC8C3h8HP8RVO2i3+7gmAkIU3YtA0hFmFbjwUWzi8taHyFfFMW9TQTjYSTCcWiOhv5oiFQ+iuVihg/ffiYHImo/JCaP2wg7T3QVzxx56PP5DH70K19CKq1jbPRgjah3coULyWLUmo5xflaHYfqxVt6UEyvjwU6e1tHqdiQjlqatTDKFrY0yCum0HHZ63Sbaljr1m4aBy/OqwNG3t4rIlYLwhcld7MIYMec7I67/XsfCnduv4uDGLo6f1fH//P4fodVoyzPDZ466uCttGQ8Q7F5QTuTaNrY217G5uY5SeU1Oqd/97gO0z1vPO8jKgesVbR43FMpNQroHwyUQzYTwIz/4MkrrQTQGBHN38cJOAv3eEh9+p45nHwLjiYsRGYCROEZmX5zBDK2XTrNihsiU4mq8q9p96jDCe1DhrVQM2nMTh/ABfSK05vfx3ruSK0j8oV8VhSwSeG8raYPihIp2KhTEYr6QvF4WXRTPKoMDx2kL8mzFSSiRaKv14ntB0/w+MccwojCgfr5A9udq42K3RPKT6ZbVCQN2xCgynVjoNDsiLA8lopIHzaJp6fPJRk4DCCOw/QpTJrm+Gxtb2NvelI7i+eUZ6m1ivqiBtjGzLERCAek08P1xM9/a2UYu4sc58Tin59jbYSwaxfDk9CbQGQYwGc6kQ8SxYCIcw6jbhocGllgU9UZL+HrGZCZxgo/fO3zeBfzil/9zrG+/ofSVVM8GA4j4/SKFSKUTIpbngZuoKTHrCd6JVZ8y5IlIn3ply8bYNDHjgUqoA4oBp+o/rnTEG83FGPHun/zPePfrvyKv4c5LW7hxq4CPzhtiJLu3U0Y+5oVLJFGJfMskqu0zvPfeQ3QbQ2TTGfgiS9G0hUJpRAMx2GYfzcEU5XwZG5VNOIuZpKKE4xnRLj598hjvf+cd9KWAtKUDKN3olSZV0vJcDQufCz2k49rOFnKxCLO5MJpOZFLm8WniLi2vFbG3sSWmKn80Ks2a0aCDBx88wKPHJxjNDBmHT8YOlqtijRpZHtFk+sc0m1BAcEe8lzip49+8QSnpYXOH9zeLP2LDePChHp5FNjvr0tUWfZ2GxZxpSV5UNjewfSOPu9dvQrNttLpNSaSYW7okStkgliokmrhuZ4CHHx2JqYzwduqE+XvavSEarTbmNFRofnQGAxnHv/bSbcRiNGB4xCDB18fvoy6QfEOmNJXXyoLkajZrq1haypBcRII+ifbjvel6ocgNjFLzeGRCwkYStb5SAAb8yBfS2NndlPqg2+mIzpA1ADX3lNlw8mBMLDHBvnH/Jfi9mqy7lBPRnJdMpyUKNZMuyDrB68q1hrVKrdOGYQ4RJLSeWC13jEajBSwDEu9aLDFgYIiLlYmFtQ3XIh7s+OfMp2816xLdy5rCS+TZqlBmsUl/Rjiq4b/8L34Mn//kX8XMqcDD/HnHwVyfQitdX1+KW4zYAp4iHRc+9g5Xui4aE2XzljGARxajK5K86GdY8JAlxF9OwwRfiF+X0RWdmzfu3IKmcaM2ce1aBgfX9zAxXdSqJ7KJjy0TfdODSCSHTCyKpTZFLBnB3v4uJpaJb3/rLUx7U6QZ2xTwIhJNyBtvtZuy+bc7joSI72wQfEsdzQwbGxuyKFxc9jDvzBAveBFJMJfTA2MyQSobwT/5e7/9fLH5uZ/4CyinkwiyO6WxFa7LaYnsLSH4L5RQmG1lScZlIXwl5CYSRrSTaoPhX1xk+EUxt6w0q8nvFdvq41PqAoZl4+//5u+rLoRHR3Y3JhFut/Y2cGMng2vxLBr2Au88ruHJ0RE2t+MIRD3QglF5CLuNNkYdEwtHYQ4YzE1tkI+JFcE4PL4p+gNL8jn9mg+uM8PSp4m7i2OHGIs3j1cAnK1+D6ZlqmKeVZ4LWaiJ/hDdxGAoPMfVtFUs9KLgW0Fzn0NviRZQk2416iaygVFOZJ6xu8VNjWdOjs2I3FkVgBKxJcUyIbxq49Z9dEaptjp/FgXMw8EINrmVNN1MpnjtlbvYv7Yj46lHj58IzPTawRbCYR3tGuOHLETIdHSWuHNrHS+/toWL2hneeush/G4cA2OGRmOAciWGm7cU9Dca20QwkkZ36OLpw3PZADMZP0rlvOjlhmMLsWQIvWZHTmcR3ruOiXjUxcHNdQwNG2+/f4xqy0U2n5PX3ml0pXtH1lO5kIczMaSTyc2auiE+rLygvH0WDsnyCjGUSsfxxe97BekMCxWg11EYk2TOJ4JzjnrajRkchLC2WUI4EUanOcDx4xrapx1s7RRRLpdl46aWbnfnunSMzy9OcHx4iSmd7gsX/XEHyWgYn3j9RWRzXljTKk4aT9CqufBpRRgGDU9ERFVQ2Sri6PgcTz56IEkaNIFw45DDwMr4RIOPFHXEONBI5qUbOIatrS3MjAmqFzVU221Z6CWAnTov6rfYNZaQeS98LJJ4MIl4sbm/gVTSj0zMxO6WD7lkEGeXdXzw7SHqJ16MDRvjyRwejv0xgUeLgYSDqwJQdRnpXlKHML5Or5iQrsDNdP8r/Z9iWi7lMMEFt1KpyOSDY2vRCQbZeSPjRbFPBYm+KjZ5gGbBJaP8VWQUZSPswPF3iWICyik8pR7xatS2wkxIAX31mphywmvhZbeXSKeUdMTJP1PoLhY5LjbXi9LNOHp2LptqOOiTe0CYhT712uTwx64mu5nc9gMe2GOu1x5kczmUSusol9cws8d4dnKE7nD8nGfJVhAPJsr97IjecK1URD4UV1nYgaXINWaTvjIwzFyY3A8mLgx7gu2tfaxlNgRGa1hDSQTx2Tqmyx5GQwt9w8LDByfo1gbyeUXjBfz1r/4aNooVKVw645EkuKRjcaSYxU2jB00c4odRI2AeGnjvSOE3J7lgKof2Ge8nRYhe8QMXqsjXCEf2Ck6D69r73/wa3v5j1QHc2M3Dn9DQatpiUFwvxHBzv4SN69vY2d6XYv3Dh+/gW+98CGdi4969G8gXo2j2DBwedmW9SSeXsMcL7OzcRDielIPf6VkVxgSwmV89GWPe7UjxYIyVFIWHHt4n85nKXWfy0Xw5gxbwihb55lYRk4mLo9MzFJJeZJYTXAzmCJZ2sXXzAJFAAElfGPFEDN0RO4DP8OTxsWSUs/CwLbXHuxr3KD/87IZycrV63hIpTr50OVTwgM2ii5gc7i0ie9B1OYBI14wdbB6e2Lm0Z/K88oCjzWdYK2exe+Mabt7aRCm7hvGAkX8GYtEUEuEk7LmB0bQnnoOB1Uer0US3Qe0amaR+3H/1LlLhkOjSLZtZtn4s5hoePH2M7a0N3D2gDkTHsN8XHaw5dVGvtaSoYiePI2+OVMlKvTyvS6fYo7GDRldzWq5xOBKC7eq4qF7K++X1oRuZ8hTe45S9zRYOSqUC7ty9KRG449FA1inD5PRoKG5lUgU4ZuY9WShmEYoyElcTzSL3TwWCZp2kGiA+v1fGzOdnJziptiUKklI4Hmw8XkoV5rCtJQ4ODkRXKrSVoUo8IY6KcpRQKCBF6sV5A5dn51KbcJ9kfK1gqGYGqCOmXjcSWOAf/6O/jk++8jdgL9LweLjmLDFbmtCy24Ulq3jaiCW/VLhYavMWXRZJ7hR+ShauunlUmrKC88rit0JAuDoXUmWZdqYO/KEwSrslQLOQSoVw61YJ1w+uSa4ohd8UzDtzwh7jIsYvFdIKaLlwZfFhJX5Zr2HBuBpuDn7qFeKiveAN5LKPOBnD6A5x52YRpYpfAuODwTQM04OPvnsGZ6ghno1g6uowmfKQiMHqjvCHv/UdeQ9r2Tj+5o9/PzIELPp8mM3Il1LIlym5XAydntJqTh2U6hRIYSMuNSXwFp4X0Q9ygl9xX1QA5aqrtqoAVVd/pZNTDDx20n7pVz8uRkvXCmKi2d8oY7MUxQubFfTHBt5/dIJ3Hh7BFyZryi/t87VKRnJLOa5ZyBjJI7oxGdN6NISiEUS9QHdgwRjYcuph6UoHLDc1jnxCCW4qCbn5CegdDk1MGA/FEGqXLf8IUom0mD44IuaiRBErhdny+yThRBV6V05KdlXk/7MwZgNopb1RHT5V5MkSTCcjkQ+EuEqWqoqp4j7KcQ2/L7yK4qF2kBnG0+lEjeCn3PwIip5hZ2tX4odqtXO0ujVEE2H5XubgusZCTpqBSECyMjfWy7h+fR2Xlxc4Oa4JK8rDJBCfB4mUjYNrUfi8IQxN/lkCrfoIXo052BybjJFIxuE4QRHDT+yxmH5i0bCcDhnH4w2Y2N7Nods30KpPcXI5RjgWQ8wXRu24Kpm3Pn9YcqqdyQxtYwwfg9q9HmHrET9DfMrSUfpbLpA+7xJ3X95EJqOrE6Q1RyYXRDLngTmycfZ0gk6N3SQPilt55Ep5dJs9PH7wCE7Pgy9/5UvY21qX8bkvyFSHJYYWcHJxDns8xqNHDyUuTVvSbbeFz3/pNfhjSzx49ADvvvUexr0l1vK74jTjKTsazQL+hSyuU2ZiCbduxZNbJecI1oRdYIcRiiqnl4J+zcdFLC+ct16LrumZygamdkg60LpKF1kx8hzNjyDXE9sEfCG51jubQGndD8bHXhx30Gtp8Iillx15nxr1sfPseOHxrQ5j8vq+txu4yoddpX48Pw2uHMJX2j9qXalBJX6CMhCOqwWA61drH58H6VKJvpUmKPXFgl5tmBDTEjWAVwYntWywU+JIcScHHb6O1Qj6SgeoTMqr+LYVeobpJ9FoTHSF3Bjs+RipRBbXD4jCMcSQEQx6sVHOSxf/3fcOcdmsY2tzR9ZTRmDubm/LYZ66WGM6E45aPJZEOp1HLBKAafSl0CUehkkoSverQLVk83HjoQ5LtLalbaTiAexsZpFKhCXqs9s1RbsoLvywBluE+VlZ5/m+Od2gEnhJE59modro4PDkHP2BgZOPzmTsy6/v//6v4it//j+EYU8xNAxMNSCdzSATTwqnVbq30CQJZ2xOxJBks3ia2yI54DiSRkM+W4LiERTMUg731AfKrEYMfS7C0SA++NOv4U9+5x/L786UEvClgvCzYPLSdJTA3Tt7uP3SAfbKFRkF/uk738Kzy2dYr6Rx+8Y1lHIVjPpTvPP2ewgHvSJbWfj9KBR34QvEBatDdl+r2cd5rQXGDOo0JszoKHVkTEnDlcUs9YEhXV7KdBmg4GgufuRHvoSNchqt9gBnJ+co0BWvzfHoso1lPIMX7t2VtJ2QN46BaeHR6RGGtRa67aFgTmiwEqmADHxpVPQgwOaNjzpgRwpiQpaVpIDGplUaDjunLOx4PiXtYjVqF+Yl02BsR5JWdL8Xs6mJci6Dgxf2kC6mcWv/QBobA8NAvTNGNJJAOZ+lmArtbguNXg+D8UDW/WQgLPuPObPx5mv3kIuFcXR+LN+zli0KyqkzGshhdndnG+1hT7RxrjWHdxmQuFibbvyAD9lkAma/j8PTKhr1NqLhoNyPZKUqriFJAoRghtCot3BevRRtP2sdMSCtDolT20F5vYRbLxwgk02gcXku75/a9Vang2wmjHQyI8UX38N8ydbGQg61HK+7S69gW6zJTJ5b7rs8nDEQo9Nt4clRDW2iwXpdePwa9m/sg7c2j7A+PYoZp2RexRvkdIJM02g4ILxDNgFq1S76nREsuvOZS03tuoeYHtYjxP3oD5H2AAAgAElEQVTMkYq4+LVf+Rnc2PtrsBfK4MdcdBsWtHgpuZTWOPlxq1MpTyHPu1QBdtVWrenVuISnAHHZcMPmU0QILIXbHrrYPHKKmRNgKbiEsOgK2Nbd2c9jfaMiLqR3334Xk/FcKuZ0NoRwTEc6GcHO1jrGjoWnh6fwWB6MXQPabCIg3tPLLvojj9itbaePcDIMvzuB2TMkaWH3WhjhWAhzO4h+14ujxx0YlkLc1OpdjHRuHBX0nlZx/FBl8P74972Jz93dh4+ZrX4/yPjz+TSEQ8TfMGh6jP5wIKcgIYBLlcOFmdFCK3ffVdj4CiUhy5eMQFWnUFnHP+4Iyp/IQ6XAk7/8f38DzZ5KI0nnU9i6XhE4aCG5gfI68xDn+PDDD3FyRoHoTLoU+7sV7Kxn0Lb64vIjBodOWMNUGwMF/AuKaKlRnDC1hHiaheSJ8qFnmgCNCBO4EpllL6Y4PjwWjAwXfpEB6EtMyVVcaT/pdqQwTUa6HPcTrmqrERoXCNnIViYRjmOkCOQGthp5ycIhm586ZEihuhpBKL6SilATbdSKJUkzjsCQlyTiK5eo6kCzwxyU4kjyH106sAmnLVKRAGNkIhlNIeTxoDMawROmgURpG3U3hH57hHgigvGElvokSmsxbGx4sb2ZkA5spz3DyWkL43lAUmYiEeJZmGMcgG37cH5ZQ7NThQHqDxNYXyvJg0d49lKfI5XMwxg4WJiOjGTisRROH5/g8Qcf0doATygC21lK7B+vE8d7LELZiRAB8oLZp5Qk0LjAHEkvYlGvRLIRhHr9RlnkFAxPP306Ru1sLLzEeJqRUQXVefMukc8WsLW1IdF4xCZNLRORQEQ6qa5j4+TiEI+fHuPorIrxyMKrr72E+6+/jF6/hXfeeQdHj2syirj3youwbKZ4HMHriwpdv1ZTYyUWesy0lW6A1yfuX3HTa4p3p/P0K3gFQGekH9+nGDNs+Ekd49hoBVYlYJ2HUFljloBFDAOnD4w28wQxnS0QjnkB3xJDY45l35JFNVkAojHeP7ZMGHptVZwJ0oFr1ZXudHXAvTqwXMW+PdcgivOS70MVdGR38XupnRTMy8KVCCxZM0lOcBSShZOPq3tW5DFej0g3eF1mc0dyh7ntqhxRVQBKcoCrdJLPn51VocI3f/V8UHMk6y3H40zHiFHHym74RLoN25tbuL6/IwU+UTDJVBSVUkG0fowYtLHEvTsvSvH63kcfisM64PHDoqt5yjhPlfSSSKTldxLyzCxiOpRZSCkYOZFEHvkMeG+xK8XOSCafQDoaxv7upmjJnp1cotrqSZG/uVHG0jHQGw8FPBwIRITxlopGYcwsjK0ZnKkhgfW1y7o4Vwf1MU7Pa88L6b/7n/0BclsHYjaoterwhUJYSxfgCTLe0YVrWej0ekJGmHAkuSr0ecRkR5oxan6fioJjATjhGJT4jtX6IkQdci0TSRkBf/O3/6H87kgmgGAqIukZVG5y9F1cS+G1+zdxnYfyfh/vHT9FPAQxVxXSeSSiBQx7Jj744H0xOHCfSq1lsJiHYc+JP6vDmk1QqzbQYKHc7srvEr3ikjnAYWUksqYwTPWZ8F6KRf148xOv4sYLe/CFvTg6r+Hpw2N4JzN4o8yIWiISC6OYy8NeaOiYU9Fv1i7PoXUpP+D41gNH53dqCAZ0QZMwHpHGGOnm0XDCouN7JBAs+LmO876WZ4IdZB5q5MCuZGCM1GTzQ+4beyr7y+7OOirra8iXssjFiwjHvZg4M5zW6goNt16CO+Xa08BZ7VxiA9dLm8KzrNZOpdnwpS98CdFAGI/PnkoTiAdmyq/42bEDTv4ex+AWna4jZVTjdaQOmBnBbCzQVOaOJmj12wL15nPDwuqVl29DW7iiC691epKgZUymsu7OaYKUsAf1rJLDyt/3+puvix54OhmJiYa1AicCRNhEksRKKH4r8Xn8uczi1b0BdBjd1+3KWic8RZ8PyXgUkWgA04mJy0YXrUt+D/m+S0QTaaSyCcQiQZkAMTueFBa+Hk4A1go8aMUwNceC9qnVSZ2YitGP+zt8HmFN8jDGdLdqrYHr6yH8xm/8HDKxPydTIg0TVaNhrgpAcd2xAKTbjHNvVvMrKv6VHuYqqkvGG/x7Bfo1nZk409ih4+iNvCp28HjzMi4p6FkiV4xKkHUk4UEgmMTZM+I4xiiQexMnzHcqYeJrhTh2d/KYLi2cV7vwWiRsW6gUEkinAvjOh09Ra7jC83MWjHjpywhjaeu4tp3G3Zfz8IaWGI6B2vkMFydDDE0Xs8Uc5sAQYWQqmsWDtw+f419+8af+Msp8SMmuE6G1isQTLhp1EBwhyGloZVlYbQJ0RFGoyvEWG6JSAMkmQyMjtZLshjMrVM3DuIkrE4hyVXE3VFgrB7/+22/hrKEWg2K5iJsvbSGRptYmCLbkOxY/6HPY/bFECjFke7Oyjv1SBR2jLi4z78KLcCiJ0cwWlyw3P7KHxJ3LMTYfcFnsvPDONXH4ythS17C5tyE6k6PjJ9LNXdgLWMZM0AAzBmNfieNZrEnuJwtXXqsllsSCXVHV2cliYczrKBmxK6AvXZfc0FfX4vmoTPdIJ+XKPMJrozqAH2M5FBOMIwgiCXgdFTaGBRMLQukkaB70BkMEQjoO9rcRZHPAniMVTcnPe/i0Di2k4+bdNcSjCwxbFBrn5aH67uE5hm0Lb9zfx83bZFDqoqPi5np8eIGu6UW5lBYIsa75MJ35YBoO+sOOoF9sz0QOF4KsyaehueS9UTwcgof5q30DCEYQiabQO2+jfnKiCgl6V6hPYrD93BX2ILtFV3pJvjYWvxSpz2dLBHyrDuncwfUbG7h1ex/O3IOzs1M8O6xKJzge8yAUUAklmjeA7d1riCcD8AUT8AXCCMdTEl8XDQaJIZMx7MOTp3j69EiSMhb2FMlECvnCOgYTA0cXT7GwgFfu3cWdO3fEmVerNuUeGhsdnJ51pXshPfCF2kiYFkHNnEj/XBdk2Hlcjlo1KXDtxVy603TX0V3v5+3EN05ZhRRSCqHiWag5gytiAYLHQ/D7wtLNBYHoUwcRv471Mp/LEELxIGKZJfxBW5zW/YaO+uUM9lxpSqkF5NhObWZKZvDcjLRQRhF+iRlJV9/DzgXpAVfZ5hzdiEnpuaZQde4oD+HGubHJEPcoev2hRGcS5O0TrIIO+/nvvjJAKaOLZAqvDpD8/VecOun+edVrJEOPExp5rpYL0SSzwLl9cBORRBDr5aJ0KFngUb3DNTuVSIrQvtsmo7KBbCqFoN+L09q5dK+ouaP8hNmxfK6Iz/D5mPy0hDkbicM/6AvBS8DyhFoi6pZVV1rWM93BzReu4eCamurwPTJurNZiHF9dOfizeTDD4LzVkeJnp1zG5toaA8NxxHSGJhN7ZhJXFvJ6kE8nEPWF8a23PsBwRD0z8PK9H8JXf+bXYQ1HmMwM6H7qMTPQhCbgYm6ZMEZjzKbsjE/RHY8xl4xmjiOXgorhmiQxcfZcpVeR/eZVnUGfSoyD5gvi3W98DW/9/j+R3xvigSsbgcsoPrJSmSqiA3sHm9gp5zB3pmhOx9jNlLBZyot0YqFpOK318PDZM/jCDu6+tIvdSASdsQcfPKmJzivkCaDbGuDw5AKn1Rps0xB+IF+vSK14B6wOKfzsQ8EF7t57GZ98/b4c5jqjMR4+e4R6/RTj3kjy1JOxsKwfy1BApgDdyyomg6F8Zp22iV5noiD+Hnb4Qkgkw5IfP+5NYDr28z3Jf7V/O4SH0yTCyYRab+kFEHi53ydub0Yfykh5umLpkQvq1TGfTZFby4jhjCXCemUX6VQMfaOHVo9Zvjbu3nhBftZFs4nDwyfo1EZIJrPY2itjOGojFcvglZdfl6KPMhWRyIR8GA77WMwmsj6we8pxMvFdA3OgjFeaD63LHtrNFsJRomHisDrAo+OnSGQyEq+2UVnH7ZvXEPEH0WkPUe3U8eHDjyR2Tkav05kECLAbS4YqncG1eht3XnxZZCDDflOQYMGATzrqAT0oCUWWyzx2xi9CPl+pfUIR4UBKx9zjEbTblZyOP5//myNl8lipix0aY8kaD8cTKBbT8AkPdIHheIROn2aiADY2KpKJHtC9qFUvcXJ6gXHPEGg4L/hccxGMhBCPhkXre9Gs44c/vY3//h/+p9DwJqBH4AW1nZqksGiJcmIpp9E5TxscYagqX2X7Olja6iQlmhRNxZLwZMvvYcXMrFTXy0xRuoSJTQDG1gTepQ/e2QLZUgL7BxFEk+R7zdFpaei0PMIByhVDSCb8MM2AZJUWcj7c3I5j6V2g1rNh9hwEEMLBfkU6O8yuPbsYY71UxtyeoN3hQmuhVzNRyAXw2ic2EIx7cXreR6M6hdF1MWj3YWshRHWOiQbo9Oc4fdyRm5r4l3/0U/86IukcvQoy4rYdS5zCXUblaHO4K44XT7fsSsyJxPH5sFEsSf5ktd2EYU2xZFt4BRrlyUEI9ium3dWmfuUCVgWPiifikv/H7z7C11cC6Os31nH/03fRHfOEbMNj0/k0QrfXEIeYlF86O5QhBD3sRjGD0Bb3EiO+eLKv19sYGRR5U+/jSPHjahzx8UEOyFiRdPWQpsnJdfdgD7p3gW6/hlQ6gvHIlCxiy15Ka52bM1vishmvIM9MAaJjnMWJ0kCpjp4YilzVheSGG5KzJknwasQlqJDVZszrwAWJYdoidqcYe654YPySTp8WxoJdYJ3O1ygC3piAqH1+PoQsMLjpB2Av51JXv3T7JjyM51osZAxw2enKSRPeBe7dO8DB7pbcmxNzgqHRwVtvP4U78ePle7tI5okScNBo9xEMLWXRJ0TT62cWMIucEHQtg/5gDGPaFc2PPhngpN7CaGyKMSfB/2bOGZcHXWsAu79AfzTDQgtLdrI1N0XXSKAQpjb6NNtzK5OILXZLaSaiZukqx3gpCCWeaJmkkclF8eanbiCRjMAYBXB6UkW1doG5PUYk4KKcjwmWwLT8gDeBZKmIYCAGZ66gpS1iklwXsWxSHPhWowfdYwuGYTohSV9xHnujnmipAoEMaI6nHsVkIkRnLBrJyaSN0YCdWI7VGAOnNgtOUKRrO+e9YUn5pvPPvMTBLFbaI/ZvvdBmLlyfkpNwSMf7ZS6mC+VKlFGLNMeoO/ZD8zrwBOdYWAGsl/z40b+cQiTo4tHDKVpdB+vXgwjGp9BcL86e2Xj/z4BWayJh6vLMXblsKUFg0aVAhc/vNylsnscUspb9OCP4Ksea64AcUni/s3MyXyCTSqBcWROOHp/VequJ7mAonFS/h2NIGoa4vjCFQKEyJOqNnU4xpqiuuIwkZbykMkefvx6msK1G1bw+PIzf3N/FtT3yHycSVcjoKEGdLKeSBDR3dMRjQYmUHE1M5NNppOMRjGYj+ZyZvXxWbaKUK0hiDU1DBMhKh4ceQB5i4MPUoe5zKq9HxPVeRt05uHlrF/vXN3BjbQOBeBiW46DeHmA4NmG7FlqDlowWlx4NRtuENneFi8lOFaP4uKn2jQFci9ggPxKBgJineDDtdgx8+zsfPf9cfvqr/xTX9l9HIM6CbCkGPbb5eajWOLqkfo0GmImFVquD4cjE1HX4uIlxhMWvT9fR6ffRN0by5yxgBDvEA7zmwNWWePvr/xTvfF1pAMlCDKWjYpDhviD6aU7IfDriwRDiAR/mTGjKpnDvRg6ZuIb+YIF3H7fw6OwU16/n8OlPHCAWjeLxYQffefcEpcqWjK/H/SFOnjEvuCduUz7/pFTIPUD800pe5aPZgrm2N3fwhU+/jmIyJx3Wjw4/gD0dozuYgWcuZmTz/eSJOvEs0O7V0GwwnScgTZJhh5FhCnHE8WgsoVy4lI+wwaESb7wC7GaXif+fkgVKF/gcslvEApD3ZiIVl447u0vc/wctjuZdNeJy5mKEyxRyiDKHOxqFHvQj4o/Lwcgwe0hG44ro4dPw8PQBahd1DFoDFItrSBeJJKPxJYBruzfg6i7q9b7qVuqkTsxQTifUBMnjQSaRE1OoZTFf2EG3P8ThUQ3NehuVtaxIE5rDCQ4PLyQuje75g71rqBQ3kV8rSJqOMejinffexXm1Ju+v220LRYJxckwEYaJSrdVFtlARmRExd7T+stjl2sdDxHhsCApLDxJFRYe9hWQsBGdqot4fy5rADjKbBDSbcCLAFC4WnOlIEKmERwI2eBjyhBhV5yLCAjQXwsLintTFRb0hB2dO4yrFNbknqf07PW5j3B8jIOxiH0azsXglhGgy19Ac9vHv/puv4u/+nZ/BAq9hsQxCc0dSCzj6AlqimFo6PPG6C7mJHI7sljoCHh+suYq84g3AipNtbVrSmfLh00jfmBKMA9fxwl6wLRqSAnFq9eBYS4T8YezuZZHb9CMUnYnzhKM1Y6YhHI2LEL5UDskcmyHQ23sx5DIxwV/QJmCPfag3HOwdsJ28icOjFo5PjyRPb2ZpGI9sNFoN6WTMPD4cHGzhoELAZA8fPW5C62kYTrgo+hCgiy7ionneR68+lofh3vV1/Md/9c/LgtIzDHgoyp6YmJi8iCEmogv8d2BOoBFIugRCHg0HWxvIljdgDIeoX5yjS30KT/NX6vdV3uSVE5ZAU7bJ1ehTFUyqE8iFfYE/e3CM33vrkbym3b0tfOaHP4fHzw7RaTP0O4jRoKf0PtRv0F0YDQofSMMMrc4A3kVSPrtESvGKSEmfmNSsqZQUniv1ADeaubS151OOhgF9MUciksXubhlRgjK9NjxeE+bIxLOjIeo9S7q7HGlyU6ConqNyGnWI2pi5E9i2Dt214NejKrJqYbMfI5u/zZGC5pMcR33B07hP0lVmlorscb1qvBxm0gXjiUYT2XhUt4EICBuu5pPCQDoyYiLxKHgvPysmavjDyBfjUqDxvRM/tHBG2Ntek3b5R6en6DXrCIRTuHH9Jdzc3JRFfTibo35+iW+9821E9CC2iltY+DWBKzvmGKV8DvH1AmLBmBTVtjlDs94Q3RMzFCU/1M8H2kCjVYfmnWOzsobAwodJeyqRfIxLi4WGOKtN8a33u9AjdNpRBKxjfX1dujonx1UYxgR+L530KvNYNJJLsiBpxOF4m+BWYkb8WN9K49ZLWyCa4fy0g9bxELrPwsRmckYc+5UoslGgM1zAXCQQiZcxmPTRbA4kEaPVvcScqBnNiyRdyxk/nFlYoNAzlykfA4yHPBAC+aIXxWwEo+4SpkHnpEc6BhwbEaAqud+LBWKxsOhjWGO1Om2YxlS6GjwF87mhpitA1NQqRJ1ifXbTpMC3aTRcoZJWn7PIJzjydJRjljAY145gGRhgoTOj3MFPfzWGl7bW8P9y9SbAsq1ned7b8zzP057PPvvMd9a9VwIhhJDEYLCtoCQEMLgSqkjAlbgcSDkpHBvbxIldiqE8VOwQB+yYpMp24pgixEICRfdypTudeZ+z56HneVi91urV3Sv1fn/vIyWbuuics4fu3b3W/3//973v8x602/jaVwl1DeL6SzNsbPqkUPn443N88E4QrZr6WSxalAaPWdTM8eXzorRFMQel80et4UrKcNV94zj6Sg4jWCw6mxeWem+jIeimJaJzvh/+QEBO+71uVxAasm4Gg8qsZOgqB3U1UpNxOacsdHOvRPiqY05pjRorc0wpkwSB89vSKaDr+MaNa1jf2YRmapKuQgMdEwdCYWaROmAQJ2TweTEbui+QfW54mVxa/txqdtBq9dBqtrG9sQ1vwIuzyyoOD86QjMXlfpwamgDg5wsH8ukICpkEzs7OUOv2kExl8OYnXkE+E0ElnZC17+SyhUfPTgSXEQzQ+KWJ7ikeIIfVL5pCxo/R0MRx+HhMYD+5D6x2OOJ3wu90IpVIIBaJ4xt//B4u6IakHi9Vxq//d38CZ5AHi6uOHc1k/KzqmNF4R60hN9vhiFnTTKfxIJ3NIZrLAiZzwo/RnvRk1MmRMA1HNBjxUM8C94Nv/BN88Ef/04sCMJ7ww3L54cRcZCzUzGnWUDZ718yHmzdC2N3l+HhD3PgDrY2vvXOM3mCJG3tB7F5PIxQrSadz/1ELox7TWWKY6iM5zLN7OR5amLEL571K41ApIOFwULRnljXEZLLE9Zv3kCmkUa9XcXpwBszmAnpG0C0FC6ch5GvyWiTE++T4VEwclrmUcSsdrlxbCLLn5If7wFTTRZd71RWX7PJMUqDdTPFg9CE778ViAomoF4lIBMlYWhoTrWEHjV5DXLozjYghxuOxW8gIyZjIitgBZBBEKOBHNBJAkvq1MPE9TjTbXTTbHSlgaa5gUbl0KJmXbi7keXjdkHE5dYE0C97Y25a9irptHqYcTnIop/L68KPVqOPi/BCzpYb5kqzMDMZmR3LePVxDuN9xVJ/OwxdKoFhYgzau4vTwAL1GHcloBLZT3ZfMl+Z+Ve31hX+5s7GDRDItBTM77fwcizYlG5uJpIHO+KPjMwR9Eezd2EIwYGOpG6KvJp/Q7adOcoF6q45ee4hEpICN7bJgguS1T8ZhcBw9GYmeMpZKilxrZvBeGglChoEMmmHBHwyJ/GbQHGM6GspomUgpjsXF3OYAQmwGTTT8yn/6Nv6zn/9lzBd7mDs0uAzA48tgRtNevJSyudGIC082HhUH52XYuWMpFyNPSvwc0xzYfQqEg7K4yUnF6VOuE2sKf0BdxA4iR3SiRtzIFX1IxEMYjrqyKQyGFpa2E5FoXBae4lpCbPDs8Kxv02JuwTYXcnqwjSD2mwOEQ27kkiURFzNFpEZ322AqQkfqRvyOBbr6BNlSBp+4uYvReIbnJzUMGnVhgfUNZSigIaf2rA9DUxDiL3/udfzI6/eUHoQRLDLaIPnbJ4YOCosZdSSWeF0TzlyJJ4tEHMFAAhNtgGatij4xAytBsixIq0JPGSRWOJRVZ0Edax1CuZcYKIeN42oLv/P778ln2HZ+8/Nv4+OHT6GNpvCyU0fSvWVKm5qbAYuQzbUC3K4FxoaBdouh4QQSLeFl+eV3I5pkfmBIHHfMyjVmrGf5/lK3RD2PR3J9fUEfNgoxubm12Rwzl4F0MiIuxmcH+2ic0xXNYm+AWCyukAFLQ04xBjUqVhxORx8up4+IO7HCs3khMW/uADx0DVNLodNkxELUKTc2kRgs7mjU4E0kcUyTiTqNOpXWSQS5HA+uPq50p3REiv50tZmWygVZBHmDRMMe5HMBfOqt12QM9uDJc1wcnyOYCGBrawfr6V34AxEMZiM8ffQYj/dPkMv4JaNatxdojQdIur1IM3fRUvqPSDgpebfUfnAUzKg2sih1jQYh6jjqWLqY/JHGcrrAxUlNOqwvv3oTN0thfPRkHw+eduEM+DCamAjH/Lh775YsJB8/OBKeIF8/YcNxYRP3uPq9nU7VEeU4hoDldCYiiTH8feu1HqbDKTDnRjaHy7tAPBYS5lZ/oMF2JDD3xTAad9GrdaB1+9jYiGFzt4xYKIG1fBG1fgcnJydYzpmgEBBHHDfReCyMSiWKbCaJ+mUb1bMWZgu3HILIk5RAeMoDnJDFK5vNy1rBzYcbj+oqENGrYMX8dQSsvlpnKDmhc40mER4Q2GFml0aKNf6+jGxbMCqS42I6z52CgZqNDXzxsyV87kcCwl07Pprjj/74BGPNi5ffSmJzm5qlBZ7tG/ja77EQUqPc72j8FLFACjExGtE9rzpvV4Ue+WW8VtXzVgYuNRVxSb4nXZJFdlb9XmgzFQklmqDV781JATV0HPOwyOD3f3dnW0a5khREbIMCF1M2IyuDJA8p3ZWMgV/gaxRKhy5q6jHDySguGpc4fdxGJBYV53M6nUDA55H830Q8Koc1ctToWORIlr8Ln+v5+bkU6dTJcpOhbKfd7kLXTCTDEWG3WnNdJgEjw8TezpYc1tnd++D+A0SjMYlH3CgXkI6FZP1794P7OLvgZGWJfD4u1yHXio2NHTicHhwfXeLg4EAKAH4Nu0d8HaIeJixAYL+pWAK5dEau/EGrgW8+fAqDPFoAP/alX8GP/cR/IZMqFmtMDSJAV0iinE6xuJZD8kymMcQeOWlEYqoONcpjHbXLKvqGttJlKzoDC0G+N1NTx8fv/DY+/qbCwPgjAZkmWXMvfP4ZggEPFsug6HZ1bYydTT++7zNp5MIWploGbmcOvekU73x4JEiTnd0QilsZFCNpuTae7nfw/gfn0t3hQYoifBYR1LBxDRGz3JU8YblELBFDvpiB1+kVqkMkxejBpUCC6fpnURHyB7AwxyLR4aJKlpxMQwxLkjJ4s87pcbEWCNJwYjtlOqcOOSuX+krTp6yMEDoErxWa7didJFPw+s1NQbOxi+e0vSJdOTndxxI6siE/+j3Kh2qiP2ONUCpVpDgK+myE6SoW85Bbfi7j63i9MVpQNzQUYwn4QmF0+wM5GHRaHTgcnKAtMaJdmk5VeOW/W3fvIBymKTGGMJOabCfOq8/FgU+N7vHhEdpNSnNMQdQ0WjoCviAKuQwMnfxAD/yBoHBzu50hsqkMQjEPRr2+7Ik7m1tSRLHLTsgzZRbdUVtczpR6Ea/UG/TRbLel618pVaSxwb2Q/11e1PDo8XOslbZwfW8H0ahXwhcanb44hjm1YZwnDwB0g7t9YUT8YXnP2EwoF/MyEqaemJMxp9uLWCCA6URxIdutvmjPuWbRI0AG58lZFaNeV/SFfB3Omw0ZGQd8fpHhzDHG3/hr/wH+3R/9GRimF3M7jbC/KPWecDMTlRTPtcoG7nILEJqLIS86jjh9Tgqhlf6EmzGxCDICZmg0tTq2R8TmNH84nEqgby8ioDQ1GDSwthlBNpZBqz3CZWuI6ZRmE6UHC2VCSEU8krfI72M8ldNtim4jnohKdiSDuMm6SoXymOkuXNZ6ODg5hNs5RWUtjEIoDB/mqLJydntxY/O2cIY+fnyIbrsJ58IlUVA0A8ZSHjz6lgqF5sdv/Oc/DS+1OYslInQBM4szyBxJGwaLvjyidb4AACAASURBVMlYsZNMUva9iKcy0qmhsDsUT0p8Xu30BD1qIVj3rUCzHE2oP34HASObuHzN6p9XxaHLsUR/rOPv/q5CwZDZ9qkfYgH4CKPeBNlEFHdu3cSw38PZ2bmcjuja5eghFvWL4WFq2Ti9rApwNRkMoVSIwccL2B2AvtRxfNJGq0URtkduOulOuN0C0Mwk4ojF/CKWHmhD5Aq0nycl5uzbHzzDow9HCARj8EeWMiJgduvFWQ2GQd0o73lqYyhAdcLtC8HJbjIdiwEvhBU7s2G5DNksxUBhL6BPJvC7A1jYlBMonRNPVhKhJS8Zi0SfgErhVPE2/LjSafFGFi0WG2QOIBIMywh1Zk5QKIbw0r0tvPH66wIK/sa77+Ho8EwW82yeDsIyZnMPOmOiB2pYOhZ49W4e6QR/Fn9uEB4WtxMNfd1CMr2OoDeBw4NzKaiZrmLqE2h9Hfp4hl6vI/oMy2EiGPVhps3QbypW5I1bu7i9U8LErMNcejHRFzg8biOSiKBcyUlg98VxU2U2srKiBnKVyU3GD285IgG5kTKXmNq7YMiFbCEgzmF2ejmmEduYay7dVMtwodOZSKi5zxuU4olh88vZHPOJhc3tPK7f2RQ4aSqSwLMTMtwOEY4kYepOHB8fC6qDqIF8NoYYD0aUDzhcGI7I2upDm01loefYUQo9MXvFBN3DwxJd9EwTEDadRcyQSsqgeULWB0pOZoTGq7HRkoUiNVlSZDmV2YoIFUuZi/i9JCRSj+VaGnjrjSLWdoOYOg0EZhpsVxT7zw3hbu3epAPcg+ePR3jykNoadT///wtA/l3JGZRm9cXhYmVYYudvSfMDDQTflZWqCluP4BhY/FL+wYOHkA+YYBNW0Yosgq9cv1cFn2iXKP3jPHh1PVOfxuuYhxlVALK7oUx3cphWw3BZe3l/ZFIxvPzKXekkn5wdo36kiayAUNpCqSgdIMtiOpNHmGY0WXGKQRjyVdFJA4M2nsp0Z8YJj9cNbUpsDuGzIXzy7TvqOjd1tDpDWMYCqVgBw5GO50fHopEqZrMSNZdOxyVF5N3370ObWrK20I3MQi4SiiNGDqztxMlpVcazBBnz/WTqDO9hTi4Yu0ipETetdDKp9GnDgZAg3n+oJiPBUAy/+uvfEAQRRfFEv6gMUxbJSvd4xQFkR1XG9zQkXR22pwaq55fo6Zq4eleALnD9pTaQkXn3/+S38eDdf6oeL+5DYSuKTRa+wz503Rb9r4CMMcFnvz+F116NIBIs4eLSQqvOaK4Znu5XYRtTfOaz1zF0aEiFM4hEYzg8bOPrf6xeIwc8cC08MuZjN5kcOsmHXmlR+T5FE2Ekk0xCiiGVi8r9zfHhydmldIHoMOX9ZhtzQTixyHS5ver3dZADK6AtmaTQ8R3xB+F2rvh+Jh3pK4kFpzY8cKxwSZywULumJkkcMTuxc30NsXRUCrJENCVdt6U1Ei3yeiKKan2Cjx48x3DSEy1qubgt3T8elj0BHgEpTHUJSzWZSEE3Juj0O2Lac/mDqtEyHMIyTUSDYZlAXdaa8p4Hw4qrSxnM0ulBMBJHPJ7EdrkMfaIJASOejsHjWgh4+emjI+nOT80hWt0hPEsvctmsXMtcS1iE8iDNaEsyjDWGAng8sncSucLJzlCbyJSTB9qAV5nVWGyy5umtsrbLlSLCgQCCXr5WKhxDYVnqSMU42cwjFGTtZIq2j1OifC4rkGhKmOrtloQFELPDyWEynZWxvOD0SPAQjaAy0xHRN+oP5PW/rNXEcXxzewcBpxMnTDYZ9dVkb2ZLg4yHDBpFxRFsD/A//MYv4K03PwNtkoHbuwu3lzg7Cs49cMQqcdvDRYdCWVq8LRWQzVNJLBBEJp5Dt9+XFqe4YmYzFQ/ELEsuoJRgB7zwBgKYWxQP2wgFosjkFghGZiiXKyhlyzjcP8H9R0dYLP3gsSSeDSOUcCNDiOPUiUFvhEw6DKZh8GKr9ao4q55jaTpRyaWFaTfoO3F20cICfWyte1HOeuHWDNE1HXUs1CZk3hDY6sDpWR3W1IZLjvcLREN+vPTSDv7lP/vGi4Lin/z1n8e0R9aVE+FoVE6DoVhMqP8zcv9MFn+ajG9DgRAWTh/mdJqZE4TIErId6FTP0B4OhbDPLoWs5qviT24yZfj9TjH44tHV1zkdc3AS9mu/9XsvPvNnfvqH8PDRE9TPqyiurSOfy8lo6OTkSE6K7FCye8EOQz7DSB0LrV5TLu5iKoZImBuuCzM9jGDKh0a9I3BJLrjM/WQcHE2a0ZgPhXhBuIhDTcdFo4q9vTCuX48La+7Rfh8XhwNEkiFEEsSkxNGq9/Hk4SVGfSfKawlUNqnRM3F6OMFgQMmAiVQ0gUDQi+l4Cp8X2LgZk1M0dVwT3YtOa4Bxm5FarAo4fuHmxgOIS8C10v1hhBhdTeKZUUXiVQFI4TNvRtnUmYrg8gjvy+1Z4vr1IvZuriOTLmM8XOL5g6e4vDwXfVQoGkAqx46YLggTxru9+cZLuHurBA9M6SgFgkmM+z3UGlWMLQuJRBmmtsDhk2Ncv34N27vrsnixIKQebjHT0Ow1MLNpaooiyCiAmQ+DvnKSvfFmBbt7CblW+qOxmJi8AQVHn4wmYuChRqXXZ4QfO8P83VddZAp1ieLggs7XCk7EkwvcezUPhz1HpzGF2+eA5pphqLGbkoet2ajXm6Lb4uuRDMRR2c4IBLxRIz9ziOu3tnDv9jby8TDOLxt4ftiEx5sWHAPNRtPRTDKf86UwdtZzuLG3JZiBjz/ax7P9Kqgg4P3P34nvFXMpOVZTHW9iFDjSWxVWHKGKo5ZmKVUkSfd3xXmk9IS6FxYhipupHPREpMBk8crDJUelxCL4ReNGjXA6G8Kbb2axXpxhoJk4PXPg+MgSHIzbA7TqOnSaHOBdcf4Uvkpi1uV6UukdNIOoh1zhTuRvKjJODBhhcryYjEDMgtpcub5c6aB14kYEK8JMUjUWuurmSWEoOsbvsAhlyrLKG5Yi1FJRii+YaqJVVLnKfK1cXqdIVLjusni8fWtXkD7s7A26xKcwU92N/mgkG2YqE0exnJCRars1hsfHotOLRq0hRSllBNFISDarQXeAucH0FhrEHPIYmWwEn//C61jfTGKo9QSi3m3pGPadcj8RA8RZ4loxJ5tZrlLCcDrB/QdPMGc+OLurzCRdOhDyh2E4iAHSJVLN6/WIUJ6vCbuLTBgysUDU7cH19Yocfim/8TvIoXVhoOs4P6rholGXd+Xtz/wkfvY/+k1JmxL2HzFUfDzCvVn0UZPMvHYuqAtqhH3weANY0kwzm6HODuB0Ih3CK0oDZTFiDplquP8nv4OH7/4zeaz1a1m8/sktpFIE5Rs4OhgLaJy8vmLajU++GcNGKYKBEUGnOUe/Y2Ni9LHQh/j0y9eRTftQ0xd4fDyUEV+7Pcb9RwdyiGHBxTE7R440LrBj05e4TZUNHQqrbOeFPUM0EEEmFxdtPTVizVZHJk88lATICHQwTYO8PrcUgQodteJIcovhusoYVLdXCmW+x5JgtUKd8GBB4xVHyFJEUDvJwlKkCCvXu9eFSjmPtWJRrlc+L80co7xRQqVUlHi39z98IBrTfCwp0a+c9Cwoi8mVEQiEpAtMqgGLUr7WjNU0LBNTg5g5XTLco8LMY5GtY27MxO3q8ViotgZo9ceyhqwXUwgFA7DmNvojMmFNAUPzYHywf4Lnzy6E4hEIMbVrDn1M/EpYiivLMpBJJZBMRbFWKKHTaqM51JBMxeH18pC1RK1ex4SHt4VbvADxaExeV+r3RN5mMAzAgVIhIxKLxZI6fAuWSaMNmxi87sJynZNJbBANo03hpEmOxjdrCaJl2F01tamQU9joCDHmT6ggbJz55bqORuMIRqMYdbrS5WNNRnNeqVBGOVMCxQnn3Zq4pDlJ67S60Mf0Wqj8ZBruMjkHfvsrfx7F5DpcoS/CF0nBXo5gL72KhxqvpBgNLGgG2+GGw1BRLuZCRz6ZQj6VR7vXRbOrjBNcwFgA8hKZ8ZTvccrfFYFdCf+v3whj+6Yh4vFE/GX4fEk8eXCOh996Cl2j7MeNykYOqbQHLiIlutRCTGRuvrGVg8/vFEZQs32Kfmsh9vtYNCSB1+3+EKVyCnvbcREzXl408fBRC82eLS4r6kDIjKKDdakTA+FHIhNAIkJ9QwLf+Oo+uh2lAfxLf+6HcbNMzdhcWsN09DmZHxgMSeEmbjtW5NQrLQl/NDEddiXIOVdeg9vvw9mzZ2j2yYSzZBHlhzrpKwE7OyFXmqar/e2q0hMvCLtYC1tg0MMJ4+aAL//sj4mI/KP3HsK058hlcuJq9fpcCETYSg8L4JUB49FEBsGAEwG/Op3y5t66lhZILgsROlGZXkB2HncW6qO0CbV+PFU7sbWZx9Z6WATJHz6qil0+m4kKlZ5+jPOzGZbOCeI5l+hX2q0RDp/WMRnNcfteGa+/XJFu8fHxQJAkoyGp/gRhWsgXQqhUAljbjcJDd+bQxlDzo982cfm8hnZzKqgdRdNR3R+FG1CvIRdEFhffeT1VV4RdgyuXOt8oLoaEd7LjtL1TRraQEFBzvTrAgrA4x0z0dR6vH9EUM0yVYWF37xqur68jm05JB5vdyW67g06NuJ2+RPAQxBoJBKWLUiyvI1csidbj8PkRtMFY9FojfQyTLvZ8FAG3HwvdjV5XQ7Vex81Xcrh3r4J4MCEC9FqT5nsy5CwEAz5MB5c4u+ji8nIovEYWB16vWANUF8jhxXBIobhPDiLrOx68/ekc7IWF80NNFvwJ5mh2TSwmHtII5D1md5JFQCLjR7qUlq87fHoh6TiFfBhvvbGLOzsVQSS88+4Zjk8mUkyb1kTGS4lkEG9/5hrWdrKSIMGRFZEi7/7xQ0zHbjj5e9ozZRLz0CTG0YG4jFYkARUwT2e9ivJSujYpoGj2IE9yvpDRiyvohdfnU3q/FVKIxRkLwBlz6hwjETT7nFFM5hoC0Tl+/mc/j0oSOB92JES+N3Tj7ERDrTYWXAmj0AQVx6QaamKEyycW2ZXTWgHtZRjG57Q6aFw9TynalkQvEEDOJI6VZm9BN6Qal4lDkuM3/j4S8+aQ0bxyeduraMxVYcxNWfBF6vG4mYg5jIaQ7wJPy5MlUIBGqfkC7gBHyModz+7M3vVtrFfyMuIlmH0ir6ONk+NLDIYmssUMbtzakC4C3Yj1Zg0ej5IX8DGTSTrBTdHkNao1mBYNIyz43fKebG3m8AOfexXxOA00FxhMxuh2LLQalMIwC9mURBm37RIdsS8WlvFXs9OUe5exk+wuRoMxOWj2NQPW3JSinIkPXLtEvjGfC9GAmvOXd2/g1u42FpYhMWWjdh9n1YbkOm+WKvjqO0oeI2v2f/mvcf3GWypPXY7VSkst0ZqWBcOyMO4N4HN4kK4UgaBPiqBZf4RqrYrxXBn21HBG/S+LeHbhCIJ+uOoAsuu1do1GgiW6zO8+7svmTcTQSzc2cPsm871d2L+cyX4yHVkIBGfYKQXxI2+9imQ8hgfnA/zRt5+omM6hhma/J0gZt48JWVEZBzIZiAgSxi0O+poUA9TD8dAz1kbiiKW+loVbp9GReLXg6pqgQ5RGGrqfaTqULqDLJdcOkSVk0VHsJAYm7ofCuFPXLg1evB+vpA+haEjMXRNNFaIqiY6BCKasf5/5nrdxbbOCUIhj9yWOa3U8enqEcDwJj2uJRr2OfCqHUjGPQNANN/mRLg9213ZkxMmxKbuT7NIT08LD0WA4lkxeHiZIL1DyDwcGI02u/TA7cjwImVN4nDaS8bCMuXlYqq0ONJpmS0eaFI/Li7rsWcGgWwxFBIxPjbkYcSJhP7LpGHL5hMCSiWhht+zo6ALr1PSn4+h0yesbi9vdNIGLC06IfDJe5SGNJkuXY4F0Ki4YF6bpOL1RGdHGYiGZPPC1DofZuYyKjptJHX63C5VCAePhGMcnF5I5L5Bm00AgTrmVV8gT3KMFsJ7JSjIU78mF2wudezeT2nRNpAnkK7MTu5wx+7wl7+GIewQ7+tT+i96GDYc+cqUw/u6vfhaxYBEbG7+EYCKmjrhOAtM9cCTX0jICFqo6F2COXeSEYCEVi8qog63ger0uont2nQiA5GIhubLEipAXRFbgfIFY1IvXv9eDa3em0g2cmNsYDUI4fzZF/aiByVDHeK74fy/d2cVYH+LRk0NxjOVKRZQqSaQSLOQ06EZDOo+w/EjH06Jl4ompVCkjkfCiP6zh+eMxvv2tQ6RTMdzZS8um/GS/h7nLC8fCQjLrRSrqh2uxgC8Wx7ffOcHZsRIXf+mzr+PLn31bWFfsormln8lOkw03XWn8XT3KFTWZjCV/OB2PIpXJY+kOCgKjfnYkkEuTm9lV0gA1Q6tTpoxvRBeoij3hAq7Ey2J2YO7yYonf/r13cL5CwXz2R78fDr8L1eOqPEav2ZUA7WDAAQe7Osk47KUHve4Y8M6xU6lISHq12kGjW8eNu0XsbOQQdMbQHJmS2UrGG1vg1ACxCOCmQHjxq69kpCA4Pa+j2tSFKcWOxlTjKdKLdmuI4biH4gZjd5zoNxcYDQ05BVF0/vJLO/CFIWBmfl+9OsTzpy3s7mbx5ptrmLmnWDimosXgRtIZ0SY/Rq/KUHpbgOEEe/Nakgg02ykdFEEJMVVmxZhSGcEqtuxKq3WVtMCQb27K1kylbHDsILrNiSmZjzTC+HkqZH6oN4B02ieaPyZ0UBzvJ0CT7riIA6PmueSVcmGyFy6EQ0lxg7HAJ7LFGYhhsXCgd0kAqcnmibhqqa0JR8Pw0xiizaHpOibGVBIAimm/jEFmcwOX7QlsL4vnNYSDSyy1gbAdT0/7OD7tYjK2JEFHEiyWC+iWRLTDtokdmOEHvngLL72RRLPewv33a/A6AogkEjJWYSapNlZu4njUiWw8Ak9qjl53junAQtQXF0RCNOnFG6/t4vpGBQ8e1/Dtj57j4LgLSNYzx81z7N5cw5vfuwXbxZN5UjppF6dVvPP1j9FuMm+bTL6hSCzkOiZCanWiIWKD+mFx89LpS14eVMdavpboUMMSXA4LQOpuWIB7Vmka/Gpu6ETHcM/ys8Bc2mIqYiH/2e+/hh/6whbM6RyHFw0cnzTQbJhSQI8GZCjybOyQTUQMg47vFGbzVbKP6ijTjasSQSRzl5IWdipfgM2JYPHJiVyYmIYhry3jCrkmimCaiCMxmVC7qg4x/Bn8u8IZqShFbr7CJVx1GvnaCCNx1SG8chlTYy2jWo5/efhkk9yjugyMK8uXs9jcWsPNG9ekwO8NNAwHXYn3uqi2MJ9zZLcl3ejppIfTs7ZK3CFjzu8XcT3HVaenp5LEQiMGN1Dqw/h8s8UkXn5tG27vDLo2xGzGddyJdmcKl5N6PQcWpgOLmQvDLkkJLPwJEp7h1q1t0eJdnvH+UTgfOuZl1Ot1oVAuypSCj99q12DScGcB13d2cWNnV7pd5mSM86NjNHstDLQx/tznv4DTdg//87/6P+V9qazfwX/1N7/6IrCA66taFxZiLhtPxhiOxzJKjDOPlg5WTj40Ha1uG6ZILFY5uzQ9MjOGIGbLFP3fVQFYWCvC4XfCiznmYg6i74I6wwXeevM27tzIY9zX8PSgKrF5lrHEeiWFZMSH13dvCbD3WbWNg7O6oDx00xBtWac/keiyne0CCoUUpjPmzo4wGE7Q604wGU3lvaKpiJKJ9fUcvB4/6tWmRF2ulXPIZqNCBWCm+Ef3z1ayKxUhSWAwZSRMiuCapq2y6uXgwct1ZXoXExLvdTJHnQ7RZvKaZHdOXafqWmZONDtdb3/yE9jaLCCTjUuB8ejRIf6fb34k49Ttzby4seutIfIbFURSPviWQC6aQ3G9Itff6ekhTk6PEfAHRUs3Gel4tn8ghUg0lpLmgqlP4fXasnb3xgYMi1OqBJIhDwrJKAJeH2KprBTRNNacHh/JyJZ9fWK7BoMxhqMpYvGANKMWugOaSE6I03Fjd3cD+WxcEkLYIOhR4zoYSsHG65L32nymy/8yFpcmqOZwJNcWJWJh4nawxOZGGZFoABcXSktL/TNH32xcDYYjOB2ETgdgklRS7yGejKKyXpbmQuOyKtq8SDyM4WSIbl+TJBGO/6nvpD6yUCjIezUaDsWUEvZHBWMnoHmGJwS98prydWKGNUfE0UAIlm4I4okeAe5ZNPFoho0f+1wce3tl/OgX/z6KxbySoHiWcM7dcKQreZuxMDIOkYxEl4rVoU7M55Yf5JUQ5KG0h32hoOj35JRBRxw7gaYDDGwgEiFX8OLNz/hQ2lxi0Fug2gxj0PDi4lATUSocS3R7zEJNCb3eWgzQbLZFX8YxbDjqEiI2F414ioUvxxDcKHxiwaZQOMnjqdtCf9xH/VTD/j5zKDO4vpvEsGfi2ZMuFrZPoLPZoFs4PQyznpgWqvs9nBw1ZDH59Ct7+MUvfVEKDS4AtJurxdchVbY/FCaMCxbxAv0W5rqBXH5dqvJxt4WFPpYTOGGRIlwXzY7KueU2J4v7ygSiCj+VDnLlXpO/Sz6ljT949zG+9eRELXI7Fdx6ZU/GzScnLeHara1l4XYuxZ4fjsaVcNqYwe8BdtaviZ6B4zunb4nyelR4QfrYjYPViJHJFBzZ0UnMjqDP45Y29hd+sCCdkmaXo94oYjEbjcs69p+OcVqbCxOQcF9GynXbUww6M2mZc4EZTQivdiBTUTdQxOdDq9HB6WkLr72+hXu3UhjMZ3L6iwUTojF778EzTEdLuCyP6DrY5fJ5FyiXk3Lh0rzQ6o4xGnNzseGeB16cVLmZXrknrzpJAiV1cbNRQn2enun26rQHsGZOORUx6ioWdEtEljZ3wOd1oJJPSNFhx4PY21wXZEAu6oFbZ0HWwNz2IeROSsA6O0ekuT+7OMNEHOpuLCYWWNb52GkZaOiONWGNRSIx0euNdUOgrbCcSER0xAMhEdEf1fpIFgO4eTuLQi6CsC+F/nCCs/MGjg6aOD9Xz1ucCeJ/ZY3hlKzQcMSHn/7zfxrJjBPvvPstvP/eczFpbFbKcLpsTA1LRlSRwBS7u14UigEMxg48ezZGwJ1BPlvAs2cnaPZ6uHXzmqByLi9NfPvBx7AWLhXzxbGMZkoR8donb4hGl+NzY+ZA/aKNxw8OoI906XwSBkwHx9WI86q7xcOcRMKtEi5mloZYIoRiKS33V7vZQ79H84pCU3D0wYkeCz5+sADk++thT5CAV4sGELegILih37yex7XdFDTTQqtWxWLObpeN/mCIJfMR7QBgm6oAZDFK17NH8SaZ6MPuh9PFw94SLiFQq5QQ/vFFUs2qU8LTPzdHdog4thEdZjAovDBq8oTh6FbdM3ZgyEm7+pACj1cLuaIyelO779UImq+bPN4qOUfWC7dTJiv8nDiCeXa8SvdhIRf2YWN7Dbdv3pACtDmcYDYewl4Y4hanljcWTUgG6dKaoFofYjhhZ0mll7Ab0+30cHJyIXB4Nw9OczI/xeoCp9+JeNYvXXLmviYiXukwtTsDwGaJ7pHDTK87krWInUYW6aFoGOubWWxvrMOx9ODxk+doNGtyj89mOrK5tOhO2e2i9pXdSx4MeAlkcjSTUPvnwnQwgK5NpEtG/uAv/pkv40/9+I/j5S/+uLh7+fHln/o1fO4LP68iOClE5lo4V+saAeXUszHvmiYJbaxhqGsKl8WvXyW9MGGFBwPuX2Qg6rMZPvyjf4hnH/3v8hjpfBpz9xIh4Vf6pNvNVKhcJoFPfeoeKuWiSGs+ePwAjU4Pi6lP9LqxiEc27EAgAo2khPkQGseQEpfnECZfLJpCsZiUlKOePpJpg2FamE5MISHwkMFbgfthPpeQw1ez0ZZ785VX72JjvQxt3MfhwRN88PGJdH281MeRPUo483wmkX/c/7iPs3Hj4AFLNJNqTM9rjRgjbToTBzXH8yI1WWG42G3mPWNODPijHty4e12YtDyMRIJJnB2f48MPHiCbSeHevesw9TEuVukmpXLmBYakvF6WpsrDxw/Q7nekg8cCh+8VzUgpysyyRehT6oY5QTRl8lbvDDAx5ri1VUQsXUQ4lpV4vbhoy6d4fnaJZxd1uC0NPo9Ppngsosc89LupB7VgW24sHDN5bc3ZHOVSTpBJlmguV0U9/7xkARyX/SEWDmJu6FJscwQ81UZywKcpg9dQLpMR3if3orOLU3Gav/rqJ4QdTC0epRV8CekUZ/wek19YM5U31jEZDQgSwlq5KIcQ4qL4e3YbHXFrS/3gptEvKesJ0W40WYkx1+UTKQXH4mQHj6eaTAn5PBnrFuQ1urDFbJLJ5YQDSPRXozNF1D1Has2P//iX/iH+7Be+T5oL5A0G3DM4UuWcPeexgAgKjjHJcmMgqbWQrNmF04OAyyMzbJ4YZFRMnQ0XJ2sJ02GATToGUxNAG4pN8fqnw3D7gXZjhstjJybtJTx2iA0GaTMz545VbCQbwHgxRTETx95GAn4X598EN8/Q6ulY200gANLlx3h+0mDuBCq5HJIR/qsD2tSF/eNDjIcqpzKSSGLYNTCqNRDx8+YDfH7yd3wiStWdM04D8c7XHshNvl3O4Nd/4afkBZ0YmsTyiBsaLni9QbjIM6OjbzqWBYstX+pPOKp1MpzcT2aaJeNhgl4F40BRt1rmVbC9iGtVoXel/1H+PlUQ0hBDBxY5gF//8Ll85/p2CXdeuS72/f2LLor5EDbWknLi5+ze4QjIhkkuUtATlufAaJ2A34toNCLAbdtpYjia4eB5C9V6G93BSALR+f2GNoXLZWJ7N4PPfd8t+Fwmgl4n4oUYjNkEx0d1HO4PcX45RDZXQqlUQLVax6P7p4iEA4glvAjwVGIMUTvpY+GjDjQlXEWOQnXbwNa1FF6+tQbHPCo0dIbOm6aNj56conY5QtKfkNdrOFxiYyOOl1/dEiHv/rMLnF50RNfFgso9p0NyZULiK0nNn2cF50+v0AAAIABJREFU5JWC24lIzIVo3IVIzCtw8VF/hKeiU6TO1UE5kaBcgiGGuc+xMJ3IRfMw5hPkKhl83/e8BnM2wqTfQ2g+RTLuRjJVQtSZhcXjoOWQEdtJ9QKTxUxkAj4EEfFGMDK6MCxbUhVqtUvpDnl9MSHSk7kVS3hwbQtIh6OoNkZ4cjhGLBdEKDTHzZ1dpBM5ia+j8eLsvIXjwxaGfSJLWNDyLEJDjAfmTEOxlMC/91N/GpFYBO++9z7e/+A+/D7iA3wIBqgnCiAamGGn4EYiGoLt9qMzbOG9DxqIp0riwDs9G+Hp03OU81kEXTaqtXMYFp2w1KdoiAQdgpNhBuZnfvAtvHSjgN5ojA8/PsCjh1X0WxMpWFTHyi1FOvlaLEAoGJduzNIJrz8Eyvg4yp4tRti7VcbtO9fk8+9/+yFq50PAotvPFB0eN2OCT6UgVDHU6nEk79UQl7TL9vK4KVDYkD8Cy9AQiEUAjDAeqoJBUQgicLkNlau60hMKWoVaO94Dwn9TucCEVKsu3HeSbK70f+xuxNMJ6ZCoqchCurDUNxIszY1IsDArk8lVeoj8DjwUcuPwMiNZFYACfeb6sjJ4SLfQq3J5BVLNsaaLhfUqq3YF5SdEUNSLgq1zioaJGy/RXCfdgSz+xWwMosSxZ5K4UUoXEfC4hQtGHAsLnHanJxsh0VGE4NL1TSnB0iJBgN9LlzcpDaYkL8WjPCRxE5yJAYROca87IJuf22NLF4RNAE4EqKV77fU72NxahzYh3ugc+wf7MKlNjQXwiTdfkpzyWq2FJ4+OYOicGABbW1lky0VMtBHGjY74Pbn5sXjm6PEv/sxP4Se+9GX8lb/3W/irf+u/lesjGIzib37l2/D4IiIz4OvF9Ix+v4e+MUUsHEUhmpD3fjydoD8YqAKc7/MqIYKFKw+N1C3SyMMu4Nf+xS+jXX0kj5ErpLBwsMgHItEosvkY5guSIhxY20gjkcrgsnqOw6MjGPYM8yk71gvJsfV74yLXob6LV3TIF8Gdu5twEBpfG2BmEYDvlMKPWW8sungtTMaUQnEaopzL4VgYkSAP+zRAmNjdq6BYKMOeq3Sl8/PnOHlOKkZrBW2mTMQpkx5C13kgIeibkaYShsvrkgw6UWoomZK1mgpfdaLZqScQ+iqxxhxSo7tAYS0pUy52M2msGrBoNSZwBQLYvr4Bh3sBoz/ARr6CjUoZc7eN3nSIYrKAYCiEs4tzPHj8QPbpjbWyNJwYZxaIJpBLJJCKxQWHVWVWtGGqyEWHQ+VNE4fiC8j+MXf40Bn0cXb8FKY5RMAfkWuYXOARQyHA0alDsnh9Dq6zPNX5pTvO+5DGDK8LCPp9ok2k9s/gWubyIBD0CDOUCRvsxjJbPB3yQ19Y6I1ohgxjY52JN070hz10ez2srfM9WcfSsUSv18Z0MsJoqIlphBnTNOZY5ClSOkIMTToqjEGHtRQ6RUsbwprOxRTHbixxWbz7yVROJ1PIhjxYej2i9WQOfdTvl4K/1uig1e5JZ5rjfZ7CGIU4Mk2kiPIhDWA0Qm+2QNyxRNvw4u3P/xz+8X//l5HzsyTn+uqGI1XJ2LJoz1Wm74sLQZhZTinG5DQqdH+OfGmHt5Teh53DGccdS/gCzGal9iuCbIXCfmZGLjEZLeBdKjeR7QxJJR2NqnGDErYbeO0TL6FUiSOTMbBctHG034c/mEdu0wdbd6Da1HDZvMB4Wkc+mkXEG8fGZhFLe4qPn57j7HiIpUUt4UBm6GDenUtlj7pdNiIRH5wLBxLROPL5CP63/+XrL07pf/8v/4xw4OQmk+g0cUcr5x9HGzwhmwwW15HJZsTdenpyihbRNV6iM6h5Uk4laeiJC0sVgPJ/ytaqugwvHlX9edV7kM2vM57iN3/3D+UrEqkobr12SwoAhzWRrFtqi9iBlcBth0f0NbyZKAD3kIEnLue0aBM6rQuh8XdHBlwahHHYmzDCZqRguA5bdC+5UgkbpSA2y15c3wkA7ggOzkxcNAZwzBzwcyBsJ5BMx1Fvn8O1MJBP0cU0R3s8lefcOBmJBoa092IhApfPjRZ1D3EP1vdSCDkzcJGXOJtCs9yon3fhWzowcJjCslpqBm7t3MRrL9/GYq7h7OIST4/OoJuMdmMnmoJclziveYBlB0hQM9STgVwtD3bu5BEIW8DcQDAYQaNj4tnjJoatJXxSgBvweEMobqTEZa51DUSDObgCY7x6dxc7tzfRHU7w/NkRnLaBa8U17OR3pHt31pvCgZ7gGvotNbLjZgenV0j1DvdUskVrnS56kzGWpg3XklgWN/q6js1iEuVKCOmcH9V6D/WWjXpnAm/Qwo1bWeTjJRy3Wri4aMLsTNGtdTElkNyYIe4JwBUmwcpAf8guyha+/wfvYGsrjscPz9FoXEKbse0/hM9n4hNv7IrWxDaVgcbhWOL0/Bx/9I06lm6v5HAO2x1owxFSuQJ2bofhdy3xdP8czSqwNIC3X98WnRbzN7fvFbCzvo1ma4ynH9/H44M2fHBjM+tFbTjE8cUQluWCd9VduxpvXhU5PLB4AmFMzQEK6ynce+WGjGoO9o+lkDQmCsWi0nNk+i8mIPk5S25Yip151WG80oKKEH2xkJGQ269kFDTLcCNV8gBVaPEApjjuXL/cIlHg5cBDBPOChZdFvd1Ko3jVVZa7lx1Cft7nWSFg1AYqo2PGw3G95PNg3Sj8KBZwjI9SG6+sbwS5E9Dq879gAL74GSwOPV7BB/GEorqCdB6rESWLa47VCVDmyEpyV1kQWyo2MJdPI56MoNOtw+P0oFxZx0LWIsL7TWHpubwK0RX0QHTLujnD0VkNnc5Ifs5yPpOpjMPlkaKBrkQlS+G6RZOBH3ObnUsLfp8b7qUlMYSaOYfDcqCUzAnLk12PXC6LOy/fEkMgkVnnly0cHpxAHy6wsVWWIoGIEWKCHt5/jE6zI89x95XbcpDWGj0cHl3An4gixMAqQ0e+UsBf/fm/gO3X38Jf+zu/gb/y36gCkB9vfeon8JM/97dFD0b3rzbVpfvHHHMWbPEw4/KIl5mKjEhyqFnIU4xAB/uLAmiO0ZRw3hn+19/80Rc/PyVZyhr0uQ/rlQJ2NzYF+fH89BCacynrCdcRzexKV8zrcaJSTKCYTYkJksU2i4Jo2I9kJo10PidmD5rx+mTnGXOZfPEwoDSRS+jWXIwLxLQ4pCvF9YWHV+Dm9S1JkmASCvcBXjuTQR8Pnz6RfY9bsm7MMVuojHrBo/l8mDks0QfOiOWSbrfK3RbsCxs5Lt8qmErdM5Qx8MApYPr5AgaJDixqVwgndp7onOc+aVtL6C4d4VBUqAEE+N69dwO3b9+UJBH+npuVDbleDw+f4/2PPpT9v1ypyBSJzF1r5kIpk0EhkxZUXL3bRm9EWoiBRqOBcK6IcjaPkMcnBY8AkSmtmOkIUH6xQs9FQlHZE+WwQ8QQcWnxmOQJc2+uN1si8+Jrw/sT9lLiCkuZHOaLqSTPcCzMIpA570dHVZTWilhjB9bJtJMZUqmkjMgps6leNjFfjhEMZ6VgH/WHcmjh+sbim/cdowCL2YQcaBrdthTpBELzetEGI9HAWku1ZrGJxO+nRIXrmgRuMMXGHwJ9helcGKVyFtFIBNPxDB/ffwKfN4StQlKuG5qD9JkphiCupzy4sOFD7Hne9mG6HMNO3sNv/Y//Ep+9GYa11MQh7cht52w53TLay1KC5KtOFRdSLjr8IJZDLVIOsTZzM2b1zBO8EyH5hT1uam3icHsNJg5KR2E9HUU+FcTRQQ1zZxLRTBTWfKoo+f4A4mEHrt/YQWUzD2+II4snODnuIJXYEZcmdVf1w3N43AZs7xLd5gA31rdw984aLIzwrfcPcXmyxLjvEXeUz08HL7EiLEJp8Wb8nFuC0flx604R/9e/+lDm+/z4Sz/3/ciGE0iEInIilH6rZKapdAay0C19JrmzmSLHpU7MCWAc9NAb9sVyTeq85HRe6fwE4sqiTHVJrkzA8oBKCChawJUNWLoPE3OGr/zO/y1fQl7QrZfvojea4KXbW9jYKMOck+U3QyASQK9DrdhYxm/pVAULhyFj3FJ2TW6O8/oZ9p89htt2IhMJo0fXa49j1aE4lagXtIlvcQfkPcqm/Xj19RjGYxNP9k14fC7cuFlCJJDA5XFT9FF0iRE7Q3Fzp9fHWb2JZqePSc2SnNlcIYxM3iM5pKfnI3z08algGtJbaayHA5JD2eiPYE8dCMGPnmHistWBx7nAzvombl7fQCoVEB7URf1SFuTJ1MLFUR/mVEXqUYQrMWTaSFyZ1tyFa5s53H51HbZLw3mtCU6JphMbvWobTn0Bgx4CpxfFdBa3rmXQqvewf3yOYrmM7/3ea9jd2EIo6kG3V0OvM8SkayHoiSKTSsOcmjg8q8rohLw2KVIcDnkfXH6v3IAOMhFdjMHqYdQbwk8ivNMtkFXqheyQA9lCGqEIxfEDycHu9yaIpYIobydkTHFUrUr6wXwIMUnRGblYTrBRTgkCqdMZo9nREIlE8enPbQpg9uSoDWthIJoMoFUbY2GPsLMXEQxIr+lDwJ/EZFLHg/tnePx0JNFZHHe6ea0uDBTyFVy/k0J/MhO21MlxD+6FB6/c3YbPA7jDLviSNhbeLIa9PvzLJfodC1l/ADdLPnSnM/zhN5/gqDVVWc9XwOQVt1FwBqQKeP0wLR0OzwLZfFpQL91mD7o2g4sQZnEVKg0MBe7c8KQAFOjyd4qu73aBXyV6cJHk9cMDEY0I3BhFBL+K1BP9l4gA+XNWBq2Vu1doctzwpEfJa2SVFrIa08r3iHGFPg+lh1IFmjBH1KSAHOslIekueBijtYrNutL/CW9zNXIUh6XkXPPf1AGYOq65JNioPDKlCFEyGcKqRTvIonWlMSTrjcVMKhnF9735OmJ+r4w3OZ4lkJrjaq7NLLIYH8fUjpFhiNlgY70kmA12/87PqoLQ4FPzU18CZp4bmEzJ3LtyOrOTqrK8yxsx3L5VQMLnRac2wMF5F+3RHF5/RNKdKF7PZlMyYmN3h+8Bc94Pnp/i4LgKf8CDQimLFJExUx3ddk8cuYV8CdmyHzd3X8XlWQNP9h+L3jKbTMEcTnD35k38xZ/4s/iZX/1b+Po3/+RFccbx6n/4i7+FrWtvCMSZSykjB1kAshDkmJ9JRTwcC49U7t9VRKVjKRImQUlJlu0ck+kU7cYB/uCf/wV5DHZyc9fKMgXjGC0RTWBjbR1ezxKNdlOSGXjNcoMea3z/aOpI4datTSkAycYlsoMJHUxsCkciMOemxAM+fvxUEpQoszA0ruks+gw1fjUUEkZkWOyy8jk7PAgGvLh39yby+QxGk6HELUbDMeGHdqvnYtIaDIaCAqNmmOMhGjPd7HibKoOaBb7gXni7yHSBUitOqxjdymQKTqxonlpdn/OVrpLdSR61aUigPIoHI+6RLAAZ8ehjShQ7FTRhOvHqG/dw7dqmjCb5/DzhtOw3j588xMXFKVK5BLa2NpFLp0W7Zg8NFAoleHwB1Ls9mbLw8cgAnfaHmLkWKBQzIsNoNdqil2RH1Zyx2NPh9dtYK5QFR0aF2Um1Kk2rWDAsYHF97pTmDZ+LQt+pBA8mF7EATGai8LqcaNUb8vvkClmphZ49eoZKqQRviNndTiSz9D4ExKx3etqQKEAmiSzGpoQBZPIZkf+cX1QxZBat00alUkIqkRSuKg+DRPdw7E4ZxGgyFm6ox1q+MOTwGjBW1wJrbF6jnAIW1goolvlfSd5rSigODg6RL+YRjygcXbPZQCwSkEKcxSBHy3SWu5dE9TGH3cBk6ce//3O/jv/6l34ageAUXmcQjvxuQQpAdgDpZGNLXaj4clRdSii9jCpWuZRcNHl68AXotFFuRmOqWHtu9xzBQIwDVKlko8kFvvS5u3A7DDzb72MwCYPhUAwsX9pu+GMB3L6RRS5bwu6NPUytPj5+/B4uq02k4yWk02mcdRowWzXkEx40ex24nSHsbpWkImZn6+NvH6FZY4hzQDboYIg4moVoCoRXZLvEoOIL0Lm8wK27BRzev8DRM6UD/MkffRl3t9aRCsTh5o0nDTuOexjszPGV0gwFA0HEY3FhnvGGp1iezCt9xuKqh8FoIuNfOZ3IJaY2C9mApPBb/b/V/6oCUNWayoJo46//YyV05senPv+WXCAbG1vIZuLSwed7FEkE0Ou3cX7WhD6yEYyFEUsEBbtSKazBBReOz45UEPhijo01njwNdMaadAc4FuIFPxpNoU3nqNY6wjWrbELE2U47j/JWHHfurcPnS2P/wye4vKzJaYZOsUAoiNFkglqjiVq9JaTyW7dfQiTmhj80QWU9hVZjin/ze9+Cpjlw604Z5RK/1w2DPKeeiV5nhNplF7X2CB4X4do5Yc5lcwkZs/UnXTCIhZvl4X4Hx8+rsrlSWM08WFLq2c3kKDwWDeDW3etyQjt5fgprNEWYbCnLwNCai1uRm9TWela0Fb26jkzOxt6tPK5du4Z4KipaSn06ReNygNrFVAo3gnAddhAzvQfL8AjTKpZyo9UbQJtCumm0+3Pzawy6kk3Jx6IxRDYRdlpZ3AS9gkDQpgN4vXN4li4sDI42UkgXgugPZzg6PEWnN8WU7l1JlBHhF7KpmIipyShjiHw4ssSnPrOFZCqMcd8nhe36egbTkYlmowbDGsEVCMPQA5ibHB07sf/sBBfn7FZzUXUgG4ki7GclS0f5HBPGptUuxTlMwwzlFdeuF5EuRjBzGHj8rC7FyPZGBb2+Dr+1wK2NNHoDHd++f4TT+lDp1Hjdrw5OV/BuLmhy2nY4RQTPT/PvdMCxuFCbisKd8Hu56LHzfnXDkBgqO/lKNzdfdf7IM5PXmK5bGeWxU6/oBeJCdqxGrXRc0lnu5n2pTB5yz1mK/8f7moWfHMVWB98rIL7S76oPiTjkREAc++w4qZELC9GZrYpOr5/Z1MowJrm9oiXmz1CfZ7F3ZQK5whnR2OJdOYbVAnEFAV91ANkZYFTefAF6pDkpsOw5ims5vPH6XWQSEXE6EpfS7Y2Qz+bkue4fH4lkZWnMoS04OkpLVB3v/cZFXTZSvhTMFqVsgiMrduy4hlNDOTd5OF65oEN+3HutjFdeKsDWNDx/0sThpY6j6kAA75zscC0MB71YXyuJNo6mhYUJHB2e49Gzp/JYHCtyVSTX7Mrwwgi6zb015INpDOYLPHh0H2l/FIlKCd16HW9lKvhH/8e/wXCscoH5sXP9TfzcL/wjBIJRlTcuo/ml6BSZcsIRbSoWQ4yMvdlMpC+9KaPhFE+SKJGr95KHOZ3Zr6aBoyf/Ft/6t1+RxwhQ5lJOi34uRPmBK4RILIVMMQtzpksGL01OU2sqo2w2RQhtvn17B+VSHh52/4eqm5pOpCXOjeNepuTQfT03beiEHMOJ4YQifuJ5VLYshf28R6hQ5f6ycHnkc2yS0IDRbtWkMRGNZjE1loAxESQRzV0nJ2fw+gIIh6MiF2KHl0w7h0ehYfh97FxLAciCj6YCB+8dNYJmc0OZO9V7JNm/TgeiBECLO1fFG0qHiYlNTHdy+2S0T+5sOE59agHpTEruR8olZhYRbz3MZ6bExDEhhKzHkCeEQW8sXc5ssYTRVMfjg+fYPzwSpEkqHIXRH2EMA5ulAtaKefk9LlpNnF00MdfnsIa6pLyk00lEokH4A8ztrQtuq1xaFz00u4hcoyfDySqgAcIp5SSPByYGIVDSQ1kDr5vdygY67ab4AhjKN5gbMkF64/VbaNb6eP/dI/TbAzVVdDoxmE7h9QHXdiryus+mC5ydXErjKc4M5O5U3ndKZagF5CGSecj8j9eXJAFxjbrq3svEMiSyNa59bkY6puIScpHOZGQSSwPg6emZfB+zjVmrUDbD+4kM3narJVGA1DC6dAO6x4+gQzFYI9vX8dt/+19gdyus1rzkelbWOdHzrILppeCj3owgVBmlEPK8MkjQYeyjY9ONK/flzLgyPFgCfFQU6oV0dL7nUzdBr1W1quOyNoNmTNDv9sT2nK9kUblWxM3dHVRKKbQ6DXz08DE6vS5KuRQq5YKwjuazNhZ6B3qfbWwvbLclC9vxhYlBdYhkxivC6XZrBrczIice0tq5qVHHyMKPYw4WQHdul+E0bfzh738kN/sPvnkdP/CJ24j6QmKkoMaGC7sgIlgUSy7rQhykIaZW0FIKB3TmnArw1kZ/PMKIrB/G7fD1Wo2heOpS46vvjIH55//PKFiwDyqL+Su/+wfSyeBHfrOMQNiBwloZ2UQIc03HWuEaNjY2MJy2cHh2hKf7Z5g7PChk8nLi4+klFg1KEHj19Bz9sYZsNg1vwI3BdCQok1AgIq7tbquJOQW3toWLk7bE1mxtr2FnbxPBqI1AMAKPMyQjSQJclzMbhmApWHg40e10BN0TjQZRKK/D6V0ik3djbSOF8+Mqvv6HH8DtCmF3JwJ3PoRSJotiZg39+gSH1RYm1QmGPR3wOqVeoIU+mU5J3majc45ozINgMIwn9y9wcdIQAwO7zT6PXwwojACkkYCRdLEwqe1z0ZwFXX7EiH5wAdpygUjIj0LeiZs3N9Ab6pJo8fYn49jcjmNmReAJxuQ0eHnRxsn+BI1LjlfciAXVqIQnTpL933zzDrb30mi22ji/GCIeTMpzqfW60KcGTOJYLEtGl+Rq8nRLiHg6lZKCm5N7nt5tlx/xWEY6CxSMWwsH6qdEwdTQnumYLugCdsM1p4vVlm7w1rU4Ykl21+dIp1j0ZnF6osEwbWxuZ+W6vTxrodUwYUvHjRiOCBwzH54fPEWzM5akEOfSA24t1HHOLQc0c4SJZYoIWqCjpN2HfXjjrT2kCjEcnTTwbP8Zkqk0ipkYQkE3WtUujCk7YwHUqw1JVmBxo7JtlY5NugQrQxWNHWQGcqPhBqTGrHP4PKoo43iTTEDC05WLVgngJRVlVRBdjZY5upNNSTpm6sO/IhGIqJsuTZ7KaQyQNY1FE5E1DskhVgwY+cGrjp7K1b5KYJASTA5t6ncQpe4qz5u/owzOlmpN5OxXdHuMU+L761GdgivtHx9KPW+OhT1Yr1QwGRJTU1PpFURFSVd2VVTSoPBdK4MqSFf4F7/vBScwHArixvVN3L2zB6+fz92J4VTHWDOxIOzbBo7Pz9ButKXYIvDWF/Zi+9q2aJLMsSZMuLltSleK0hImMLDIkjQf3UKvxQ17IfwCMinpWM/lgxh1B9g/aKHVX8Iwl2IicnsBX8iHeDwi6w8LYdt2oV7riKGB3Qo2NVkoCsvQhmA4aDDMZFNIJLOIJINi/Hj+7EQ2yYhzCedghncfKE301cef+tKv4HNf/E9gSDaxKmS4gXKsSzeoNtUQj8aRTWfF3U1N2WQ0Fk6hGH8kYo8IFPUecrrFQzbdve999Ss4fapg/KFEFJ6QG5W1LF5aS4lUaf+sAV88LYdlnfgSU4cBC965DU8giHQ2he2doqQBEUE0Gk7EQevzBEWb2h900e1yXOwBFoS19zHqjTBbEoDuUOaDBekBJB+ojvpibogWlwVKrpgTOgZ1GpahUpS8gTj8XgcGvSEuzqqIhSPIFzIiWdKGBqYTA4O5LpgmufoFLaTiG2VfYuLNkjILGv1cUkgq3qS6jnmYYEeTaUhkdx6dnIoRyrVypcuBz2IWuwfpfALpXBQe31LuwVQ8g2QyC202RrPWQDDgRyaTQDQShN8TgD3n62jJ9ITrEZs0ZAM+PzyQ6zGXyUtHjtxfvqYvvXRX4iNZQD988EQcs5l0Drl8Spof62tFoVoMOl3cf/AI/nAMlu2ANhpLUc10FN6vMuZmnjOJDX4fWsMJHHNCqv1C14hnc9D1CQI0/i890AwN2QLRaCnBih0fXKBeb4mEgFPQGTX15ljux91r21Jo6hPSIViDTHFQbaLTbKnXfoU3k8MlXzruFy9c7Oz028hn0yjLIUq589lo4BXOTiSlDTwcnB6fSZFHM9rmWkZqgPMq3f4OMY5Q4iOsVRqAtAWm/gX8cyZGAJmbBfyDX/s7eO32NnTdB0coG7XlBEvDg22Lq+1KBM1FTuVkqvEMlyg+eb7hAqslgJPeWQJsKaK2PcKjK5ScyBf8MEZ8cULgotVq9tHsDBUhX0bINlIkY68V8PprSayXApJtenAwgmUv4Ak4cPP6HmJB8m5aMMcd9Osa+q0pPCEHOpMpzi5m8CzdSOYhhoTTszGsWVhhGJa8kN2IERrs9WCoqcgdvtHaYIpmtSs3++2dIn7qh9+WU4dnhYyQJALO49kFtFQiADllJLczgogCWgrA+XnTnKM7GcNkN4EcQSUElO4pNxu1uXy3/k8ZQq40gGqTUTfnP/3993DR6r1Y8FhQJvMxfPaHX0IuwViYAjyelLC5KEL96OETsconwoouvr27gzgzfXUd7UYP/eFI3LkWNWSTvnRH/D4WgDwnL+ByL0TTUD/rCvBy5+YaonmnCJRhRRDyusTNNNPnODutodXpSewUL9zxcCTxQksPU1TC4j7OFSPIZpO4PG7h0f1DaOO5HAI85SDeunMLd67toVVv4b39R1iMOYsIIIiAWPppIkpni+iONJxe7sMfZHZwCLWTAXpt6iA3ZcTP0ykjr1rtBi7P27LhOWwL8XgU1/ZuIBoKwG+bmI4nuGh0sbmbR64UQ6WQgTnuotGoIZhZIJKMweMkEiaHmW7i4rgt42Zj4kQ6lpdR7qhbR31IhpmJV166ga29TRn/TLQZkpEEnDDRHowxNxeot3voaSaCsRgcJjOleXIEwn4/YjGeMG0sXX54/CFMLQO1i0tZoHl6demMqbpAezrBiMkMhA1YuoxXXn55B3deK8LGFCF/SC0w0zkmk5l0cEtrFXgcfoE82w4/JuZcMlfZGSH/rN/pisB9NteF/zjsT8Q15vIw1spS/D5bdWeo9SGuZ30rhWQmgoOjNjIhP8qFOEKuGSqSFOm6AAAgAElEQVTxIGpdDf/6m08xmtlELItjl4shSQGUpvPv3Bc4KZDD0GqkdIVXUZo+SkpYKLCDRnOE6ibQ6PBCC7cyVijBp+oMXiVqqBHxSqtGb4eLg1ylu6E+mdKLq1GmSDD4I4iSkZQiFpAK9SJ6KCk2v+tIxuerCO0vzB0qN0J9cD1UflmuecBcHt8lLkD+A+8N3vf8N8FkuVzIptLSQeeGcHl5KWug6A45OpbnzcJVvV5Xz1s9mi2GE9H+Um/MTqTbjXKpiO3dNWQySQHc8i08PDlFvU1ZgI3pkHxIJToPe1UHNJ2jVok6PiAc8GOiT9AZdDDTmK3tRDwek7QeCtZbBIkzPnNJQ4YJ20W8UkjGloTuC7tzzu6YA9bSCX/Ii2DYjyANOU4HBv2xjMGYTMC4Su4ZjBNl14hvPjtalJnIPZ/MCHuUh0mOSMM+YNaZ4eiy+eI1Z7fvF3/5d7G39xZM4pWmmhTE0l+V64zFknrdGRHm9ngxndG4MhYcEzvC3MNk9M7vka8VboMUf+xW/fPf/HckV5kf0VQCfu4/e5t4Za8gLlrSC46rGpLJFF69uyeoleOLOgbNjuTG08xT2SxgrVyQsbLBSQC11ibNbLbEeXIUyPG30scpFzVfb6a7cMzL95/sez49OsxZFPHfrAXRQj64nTbWK1kkY5TuLCRCzeMiBL2NbpspSDmsb+TFTPDxx88x6JnwBVWHlnpE0fXNlDlJrjW+LoJ7UeNfasrlc6voQ16z/y9pbx5rW5pfB60zz/N85+HdNw9VXdVV3VVlu91tY9kJ2IJMGIxJkIyCSAwiTiRLwB9IIJHgSEQxjgWYKe2gSCAQVrAdLJS22+nhVbvGN99353vmeZ95n4PW+va+77XbRkKcUqnqvXffvefs/e3v+/3Wbw00d+Z/WUyfHJ/Iv48cNvJJtWaZp+0DsvkUKmt5WaFwOlPIVrCztY9ar4p6rYZENIqd3S14/B5MrTmCvrjyg62FpfsY8vtg9XtqkJislMkb+zl9tlYbt2/f1vs4Oz7B5eWFpjm7u7tA1INpf4SN0raKpePzCzx5+hm88hEdw/b7DdKmz8yiayoaVSqV0LnMGFoC3lSxE1gYdhgx61dTwhjKxXiO27c2RdNoMcnMGiBCPqzPRI+entS1Z9Hi6MEXbmO1WqBPatjYRrdpOJ9EIOXByGmC4xLA8bF8QOemGeSLSmzaySTSCVl/8c8TsaDQPU4LEvG0KDMUogb8NnLZBGbLlehspyc1nUNM/+FZaHtXOL+8kHcy96yoj+bZF0hk1/Cbv/rXcff2F5WI5UmUmLXCRWI4TuK3qP12uwSqTikcMMWfNmNlsRqxBAtHzqDFXVn4cfNOBjce2MiVlnj26QJPvusToZ0qWVpj8MDmCqe9DBXF996M4613gwgFprg8TKBRi+v3l9yUMhV1yaFxB95pHxdVC42GhWiYBMsg2v0RTk962sAoa6bb+sCiQo3wKVE/YK/EXEMvqpdddFpdw2N47UW15N/8+T8r8nKUG5UJjlKXNFtQobXQIo9FguqWWWVTGEJ1DwspOoPX223xAA2Xx6X2mQB3Fo9yPnNQDfPn7oFi+EeKnFou8Z3Pj/HNj15coYCvv89UNoO3vvwubty5hoHFUbhPXd/5aV1eQNlMCte2NrjE5L3FbpPm1zSUbDRqgpiv37oujhBjmKjYnc2n6PcWWvQsyJn4Ec3HEIyFYFs2tsol5EpldauM2RmPiVol0Wo1YQ0G6jbYkSw8U9jeiRZeJBSXz9+ga2E8HCPgn2HnjV28ef8A2VwOL06oDjzCbOCBN5JDagH0+swZTiAQior/h8AAkahXZsrVYwujoS3rg0wqpi6VGxcDtWk8TdNfjv5oL/D2Fx+glAuhlAtjMhrjo0+ew/YusLm1gVKpgHR+gdGsg06vg1iyLLNQ+qCthh7Mekt45mNYgz7ql0uMu7xNFgLxJTbWExoBheNr6JE7Ggggk07AXnRh9cbif9IHccSibDxHj2MBUg+sGZKVrGwUmp2BaA/sdsfjFk5OLxQaT+uBHMVTy7kxe+10ZflCcUemlMOP/+QbCMYY3bSUH589naHeODfPoS8F/5y+avQipJptKsL3+UVNhGjyJKnaDIbYsDDNoYfJcIZBn15V9G6jyIedPjeZqXz5wn4qGGkAO0QyncdX3z9AqRjEamIjNPbj0cs6/u8nLzVaCtNJ3nasJTRC8utQ0CjWeZEiIOMrHUDG3kTogo/u+hGNpuVzSH8+eh4aCzyjyuXfoeLWQysVIwhxi0Wl7LCA0yPnFINS15rGy5kcawJANE/vjc++TUd+UywSYRO/zkHeNMrWqNA8n2x49b1fqw+l1OXB6fw+35/ZE50piIP6u1wjj8ePUDAkdTopFkQwrvZRFo4eEu6ZeGI7htmvsq9JH5nQCokFpWM+vQoGkMhlkC/mtabp5UiU7/DlEb73+JHqmkQoAmvUQzydQDmXVBIFrWA4omLhzfEUie2tVgOnh0PluGcyCU0KOPnptruwZ/yMfvEGifJOidp6/Cr2STZXS8ti2h/UCDCZMTxwiQTnSzUqvM4sPMzYy9i1yOsTtH7JmQhRNpEzjxp0m7nmZ3VMnfxfft2N2x/gr/2tfySV+0q0nDkGlqXCigtFB6WjauVbInrOc4lZsDTOtTgF4hqn0pxj+JWtdR/0k57A6wBcnj3C13/139b7YjF081oFGXrHsgEn+rUc4sXRJeqtpVCeH37vPoLeFT7/9BgXjUupTBvNJrwByDOPaDhjuOT1NugreeXa7o542w8fPpSJv7EYmWG9ksNbb97V5IaTlmN6tg7Hxjdwbjzu6Lnh94ecCdYN3LixK39GNhLk0z95coqT4wZ2d7dx7dqG4ilZAE4mfsSC5NUaxIkTviVV8Ho8yYWkoM7YvcgTk8ijUnuYs+zVeFatoXNccWzJWoGjaootDa/QCJRo25MvpLC+UVIzR35ZPl2QL12tdqkRLXPuA+GATJyZCrJWqmCyHIovSAeR5dwj/mqjWVOTwnvx4vREexYNs3nmkt/Hn3Vtd0t89HmQnrUzNbQL24PT0zOMBwNFonpnnDias5WiEL5my5lSVnhWcZNodmuKJS1l8/rMrQ6bhiEyibi8AGvjGdIJ5t0zTzmIUp5m10R5F6jXunj0/Kl8U9c2NpXCw3NrOrHQadEcfKJah/shawZmqGuaSnYFaSgsCugfLFIdp48+nWOcsBHl5r6Ujkc0ceW9kNVUIIBsMqlIRTpDzKd+iYnI0Y9FwjIA59SP8YwvXh7j6PQcgdUYPm8Eq4AfkcgKv/UP/zL2Dn4Cy9UGPNmN3EqdseOMrs2JD5ZbmXKzUHyRo4C8IlKazDpSVChZ5rghmQjgva9msL43wmBSx+cPPXj+IXMxaTsSF79JHlq0+KCDfgj44R+OYONgif5ghKPHEUQCO0ikMprjE8Klm3V8biMRCuC40cHhSQ0HO0XsbMQxGHbw2eOWlMaTkYm5EZwtMiv3KA+6DMX+U17pRBR76yX8xR//YXWIsSAQpg2iLBwWKsz4nr38+bGobAUWjiKaCj1W3zPC8UsqVsfKSVahJ5UHDxKDWrgHivs2XJsY5zFUsaku3xn7fPL8DA8fHyv+5o+/fMEg9m7u42s/8QHq1Ut8+PATLR6SvGnt0W718PgZo8+GyDF8mo7ky7mg8r29PXWh5CQslywEOgh6bGRzReUAnzUGSGaKyGTD2ui31jflaH7CCKVuH/EoUzHCqFWr4lowVDviiyn2h4UlO1+6qPNw5O21LJJhfVjbyaO4mUcyFZOEv31eN3YinpgZPYSCQlfF1Ri3cftBBYlkGI8+OcHnH7XkqVXIZcUf4aib9/ns4lwj4NU8hFTaRq7ow+171xFMUgiRQSWRxuXjFzhs1VAupJHI0RTZxnw1RpBu+4k19Mc9NC9mWE1Wuk72ZI6LywGeP6kqyeTtd7dQLMQk8qTVUavvxQQxKWSpeqaycmZNhDRTKMIxw3m1Jp+9UraAdCCGUCGBuXeOz58+k1I1k4hhMuljOKDXlNkYYoEA4qGgrHiYo0oEi75P5c1tbN0oqmglxytfSCrvmLYHPMS9qyyinpjWaLXV10bCzGhyef0cT1/WkCtUkE4armL98gKz0QLWgIkjlLsbmxY2TPKQ42hi4UMgGDWcxUgQ/+KffwP7+xU8flxH7bCP6lkLl+0ePLOp1IpU24vTpQ3MKGfFaVHEjTF6NibeJDs7yIMznuW99AZeFYfzMe0/jAiLDSWnChzmyiuPo1ZHkKaCgmuNSLrfGF+7ghEWeCoJxVXi6Nd8HcfBHM/zGRO1hZsuf4YjNNHfkQDMIHxuoon7vUzfZsbTSjZxfAKJBLgvw2H0yXjYXtL/bnbFoXbRHFJGyDs0qSdLhBgvybG143FJ2yn+qYzATWlMU3+NpwaTkca9OiyWNh7cuYe7d+9q/z09P8GTp8+NL5gHKOQzuHX7QM8CSe0MkmeOKHlE2UxS7gj0UGQDfVGrmmJAucc01Z2oWCDKqtQWl5tJtwfueytbI1cWCqy3w4ry86mo530RpWUyFrKDMGMMjWNByBcSL4x/jwfw1vYaRr0xPnryFLlEGqcvTr6v+PuJn/kb+HM/+x/q+WMTLqeGuS3kbDAaaWSqqtKIWxFgvqtywgM6ZKcTWmENYc2nV8U1/w4RQALLXK8sAr/1e/8tvvV7/71uYzIRxu29slInOoMhzns0xB9x9oWQj/6qRHoOkEskcP6iio7dV4PKjN7pYizrDq5/7ofhmN+gQ5USbt+6ISPgDz/8UB6KtNUZWmOUinl87as/hL3dNRwfneIPv/UhOl3+PDZLtokKdJogrj366h0c7AsRn4yGsIZ9PH9+glq1I9Xv1lpF9+z45AweCv0UlmyQHaFgarLMCSSnC9ovcSzt0B8krAoHryLjgsEQpnMTp0ZqF59pazDEmB6YRK7nCxWA7IOiiTC2d9bkH8kM8JAvomaA3msUADHvvdbqaCTL2D8aKqfSUYwn9G3t4+K8ocadfn8cd7PoolL2rNZCd0hLHhshrw/JVBSBaBiReEx7OROMSK/hOvOtvPIu5LrkVjKZWGrjjKiLfHCPRsn5bEafeTBsa1RfLq8JDZ1aNEWn0G+h72mN2VBSMMmcbxNpRyQylUng9OIcU6uP+XyF6cyWwpd7FlvaCX1h+WxkY7KCoqBwNCQPXwWU9k4+2/ThNBNY4/Kh3+f+L4SNzSdtn1JYYopUkpY35H+mJRhiRCSDL9RUKT84gGQ8or2CdK+jk1Os/BP4Fj4Zb89WPjx4K43/+j/7K0gXvorxPANPZqMoEYgo1ezi6VA/pyKYXZJfIz5TExo7hiU9iDx+M09fLVAupRSlRZuMnf00fugnElj5W+KnffJdP6rHEHo2WzBZI40QifBUElPuHhzg/S9vI5Ae47zexmqewc39G1jNPKheMnrHQvu4g+ncB2sykT8Q3bsLxRRK+ah8hM4vGWq+wmw4k+ycGydJ2P9vRd/tvU188e51bJQKhiROtaAZCMgWg+KJ2cKGd+lRx0FSLwsVjhM4/qXxJMcGVJ2NV9yEHLK5AQxkNmrGVDxP3IxUkwby2jTJ+aUPNuFhRxnMo0nE9JVHGYifvjjHpy/OfuDjEHWi4WNqLYyYP6G4uEQ6hKPTY1TPGugOR/LAW0vlkc/HsFZKy4WdXnGMRJvb9EyzkMEQ3kQIh5dtPHsxF0pQKPixVtpGIEBT45Gi7thRp1MJ+RBRFfrx00cy02QSBrtdZQ9OFxKhkPPGEHKuq2FvgkgqhHAyAu9kDm+M6uoZhvMZpsMZ5ssA8umMUiDarRZyxRjeetdYB3z88Bhn532slbeRSIYkjGDhTW7E4Uu6sC8Rztr40pd28ObtAnKxCBrtMcarCK5ffwOdKr39LoXAZXIpzBdttFoWvIEo/P4krEELo2YTs9EKw/4K41EctfoY3cEJ3vtgDe++dQ39gQ+TwVybnjW10bIAa0ovOBu5RBHNbh/BpQfZZAqD+Rgvzk4wn8ywsbauaCpySPPZuIQrj5+/xHzlRSyaFE+DaTeF0rp4mByDU9WdisQ1Wk0mfDL/jue30O13MFksEQwvMB71wcEhqB5dxRFJebD0J/H8uI4h82C9PlSyeXWdzV4L8WRYmzdHERfnpzKpDviopgYCYR9WRFR6ZgzLfGihYxr9zWUu/cHX3kAhm8Cjl02cvHjJ8xxji/Y8Kwz8PgRnrwj6BkEwObkSPSi+iPmmBiUTxUSZmOT/UTnvRUjFnbFAYQNBrilRDxVAHlsFoDFxdiKt+LwSfHJGyyuPIeGbUbHDU2bRKCWlV0aw3HMp3AgpYYXFmbGxYgHI73MF8LE4IwfQ9I6G/qIH2jy4bgFI3qB0u2wIF8b+yvy/EXzIUHvF2LCRxs2y9XBG2JKHMf/Y71OTFfJy7DbVOnHyKZyRMkUxtGtaIJOOY71cVHHTJ/+MwgV7jlgqia3ylni0RPPqF5eyZPGF/Xj/vXexu1FCOJJAp9nH2fE5jk7OkMoRpSmjmE5i2Gnis6cvUa23xJ+VBJt7nTpTY68iz0KBuEapPSN3jr9mk7cgrYFjLSOC4WiQaAiLR2a7kvcXTUVFQymSWzWZ4fKygW67I5RifaOC5HyByWyJ/+sb31E2MF+hcBx/5i/9bWzvvYNUKo5swtiMcN8QNWdmK+6TnD8isGyg6dlIqpErOuKImClKQ2sknqk+EhOGmBiymOm/XFTkg/3uP/olVE+MNyxFYTf39oRUtUcdWP25kFHeM6p2dw/28IX3HiDk8SE496I2bODlYRVPnx1r1FvIZrUW7dUclY2C8YH0eZSbzIqgXmui0erh+ORSGeg8qu7c3MfGegHdVhsPv/e57oXhlLIY4PzIFK0GNAkjnnKQXKq46ZLRqIuDTvUzi2xRMChOIlVLtkfm+NBkj+pdok5ORCOV4m4coc4sP4sk8l0d5JYiraVJ8WFhN2HkJr1uPQbRCnsiAj/YpYSiARV04vLKJD+CYjmBNx7cwWg8wIvDY3z74adakxxffundN+UgQeXz2ekFLi8usF4sYmOtqEzvZquOdnOM45MLFYcEXDxBr/xMOZ3jBMH2zuGfLxHz+JFNpDCcTdAYGDs4jtrJU6Vwhc8fBf6kTLC55P3g2qZqmtF17IeZTx2Kct9aaoQ7nQ11L4T+if5FsSvvhRnXxzMrVJI56QuOzi4FYvF8kq3P3FjfRaNMEooL0WWByrQq7VduM+sz1I8Y85I5HJ2aOF0V56y5/ATg5Kgv5bfREBhRHVXcXp+JgkxEUsinMohHo8pKr3fbWNG5g8Ed2jxpMD6WSPNX/5OfRzrzLuYowlPYq6z4xrR5OxYJruWBkD/fUoRGKRypanOIyeDYMZnEbnkbiAD9kYU33i7i+t04TltVPPzWCS6fxYzcOORTksAKMaELhEXpiL1eymNzd45Y2kZvPMZ65Rr2tzbR6i7x2ScvMWs2BHOfXfBQ9mozHE96KBULclFv1qqo1Xqqrlmw/mmvci6FmztruH+wje1KWZuvOn/X1oGiF7PtwUNfniVd9WfqJrgp8zsTqQl4/Mjl89p4uRFN+wN0B32NJOgWzsJPxHCNrwgCGv6fy2ty9SDmaTTWE1wM7mjsSgl4ZcVgvobFHAvB7z46+hPHw9FEAtvXNlDZYKpED2enVR2mkWAE/mgUG+WkTK/ZlQRCKY1iI7GlPOwW3R56fRvV1kTu6tyw7z+4jXK+gG69hxdHNZy1m8iXCoj5idSFda9PTs5ECmdRxs2KD6XLpeLnZVICNxJyShlrRCI+R2AaQywXGtXw4tBnLOhPy2R2PO0iVwjg4NYOVisvnj4+RTGdF8HaS8LtZI5+Z4TBYITecCA+3sH+Gt77agJvPbiJZGQTHz36BIM5cO/2B+jV6xhaHRSyOcTDAbnVN7oNXLYoZKDq3YtiDGhbFh5+9xyLQRzxaBjjZRdvvbmDg90k6j0f5qM5bB6O9hJxjv1nM6Fu85nHELU9VL+nMena4j95IkA2F8Ow01PRu7ZVkDE3RyH0v7JXPjx9egL44ogVCujUqmhf1rG5tiODdBZrHBFc36d3WlIoHVWW3NT4uc2YxidlJfMgm4Mxjs7Js4khyXGMYyjcZCoCgjoU69ULEeKJtFLkQlsdopZWh01VT5QL3r/Akr/PZ538KhsFFhGhKC7Oz5GIxaUkJb2ADcGKyN5sIY4tnydODcgF5M+TEIuW+Cy2WJCRi+ckDUhowU3ScRQIBIIqKCTi0GjWpGewq+Xvk+NHNT4LJu1JCxaRNJ+mEpfjV78KEXK1iGKx2DNjZh/88sQy/B+OUojsuy4HRuXIz+qKtV6NuzTi5ToWtcNp5hyrG3dzNoIvMyFxX+b/HYU/0X8Vu2b0zcLRFCJLk/JBIQh/Dp8T7r3zGSJU1sbDCES98IwmsBYhBKIBZVwXMhEpqEczG9XLFmY0U1a16lXTsWJU3FpOI6p4IiKVY707URQkOWfdbgfB4BK3bu4JSee+f3hYleiOoiNy+Kh8ZJ46C0xMWQQuRH1RcUtzr3BYf49rkXwmXj9RP2Lm98kV455NxX6a/LFCFpl0Toghienkh1GgQjPjWzfvYXttD7/xG7+hKZEp/hL41/6d/wHZ/B6mM1IfyBkMSYka45r3MTnJRn9oaR8Y2WYsyWvOdCOhIR6jZqXylDGbLuq6YBE3J02CxZ+5Dxyl/q+/9heu7l9qPYskVcSxlIonooc8rBlXSXrF9t6mfO5y2bRGjcvJRHY3z18c6z4Go1Ek0ymkshH4AjOsVcoIB6KaYkTDfnQ6TRPF9/JSXF4mTRABi8YzAjAYqWfyf2CyYDGVpRq56DTfZpPG+ppFChWh5Nz7KFac0stwrkKFzwXty7wxRmuOleY0s6n6DctXkoDDnIFqFDp6wuIKc4+h/xyRa+5vLLS8QTYDRDF8eqZ4VrkImigpySRC9gzt3hBTRjdG6DvJ5532cCukU0XcvbuHt985kL/lH3zjQzx9+gJra/TxXcf+3oH4n1Z3jGHd0nVmo54upuQHyIbl8rSu0Xin1RfHmE2JlNxBNqpTRP1ExZZIxxMKLGAuO6dDI+YZ0yWAgk4yqO0ZopzRB7kP+eTmQRP4ja2s/BW5ZnmmUU3ONTzl9fUHZH9FcCNbLOi+UWDj1kuFUhHFdFqZxpxYcu9nMWYmFlynM+2NstdhIcpse8d4e077KE5XncxmPkdcs2PWRv6gzk9OFCIeFpvcY/1kKzkCMgZ1UCVuww6S1rJALpVDLlfEROIuNgNLhHxxpPIJcXjz8ai8kAfzJv7Br/wsbu3/JFbzNDz53fKKH0qzaY16TUXqji59NCudcaN0OnAqyJY2sskEilkGQfsxWsxlh/DgzTXEkl4cnzXx2afPEbDjqq6jdOMm3Nr3KqqFBeH2RgWVcgK3bvoRyzASKIhYaBuF9JbC3f/w97+HxWCEfL6givuTJy/R6rQ0YiDaSOK+S7T/kwq/9WIO79w9wM2tit5rwL0RxmxBBwG7QKLjksOvyEXraX5P4itnyCx85WlF4iVRmYgZjVqTBcZzcknmpjNWZim5KDwQ6MTuUMUV+2ayT3UkvKb8cK0nRLcUAvsaPOhaUrxOTnegQxaCDx/TiPoHx8P8jIlsAr4wi22O50MI+GhZEsFauahFRc5mIpOEN7xEIh2BdzRDo9HDwvbh+PwcE3umDY7q1YuTCxw+PkUo5sfNWwdCQp8enWJCbiOLICpgVzTbJkRueFUuUV+jAR5+Nm0VOOrzYzyhGmt65TVFiJsbCrtcmeF6l5LUs+tn4dhsdZHL5LG+yaLdqLP73SEuT2sqhJLZJN64sYON6yls7OQQC2fw8OFjkWb3r21pRLtcDhGOpcT14zqfT4a4PGdH2cJ4Rjg9gVZnhMNnlxJ+5DIpXDSGiCWiOLiWUUGTSRaE3PFVIE+K+aETC5PBGBbBWyocadjbN0VvIB4SL3VES5r0CtlEUb5mAe9YPJn+lGHqPfRn9KFzkK+Vhc21okbaz569wNHJS9y4/SYO9vfEeeT7GTCRZjBQxFUqFhc7yLJnODy+RK3eMr5WqYTW5MAa47Jel98bO11uLhxR5PJZ8Thp+UC+zclRA22KRhztEhWi5JSJq0e6Q4CKwBVGwxHWyxUwQosoE30aebjavrl4X3rRJoxCKt53Bc4741jyr5wYKhYS5r474gdOGoJBBKXSN5Yw7t7DItUfDulrJ/O53hOfPxVxcikwzwx/jiOmf83I3nwtGzV+jau8I5eQBQV/Bj3pFAHniC9UkDkII4s2FWuva/avlL0uR9B4Arovfq0aaV5Lp5k2f/ya5ZODHBrPUEroFBppxDMLGzGKzTIJZEppJHw+oc28x7FUSk04ObbNVgv9bl9G6tOVBZ9EPF7xgO/cuSVRFsfPXCtnrZrQE/GT7SV2d9fkWcd7yKB68oXJ02LhnEmlsfR4ZTvEXFFeF4NGGEELeUbhYFAoyHBML9elvDl5EJLL2my2FfHFz0VBCdcY87ZZLBEJIcIzn8wVZL9e2lJiya//2j/Q4esWfz/37/5PKK/flgiCn2E6peJX+KsKPO7B5DlNpmYMzEaE9EizZshVN7xq04Fzf3d4njzIyTMlD/W1A+Pw0e/i279r7F/8QT/S5YyEfty7DDXKudcczS2XyGTTKFcq4vVxOsKivnZZxbBjKc2C8abxbFDAQCiSxBYLQOZmO5QFCgdEx2i0pJAe9T0Yjqrw+hZqKCcTIlD0PTWTt5DEP44fpihFpjiUoIFNfjQoFwDatdy8c1P3qn5+iaOzC0QyGQT8DGMwSBYBHE5alGnNa+XwzyRa0vU1dA6Od1ncs7GSNyeRdGZ2qy7gqDMmAIZI5MwaY8KcdIv+iyaxie+BTRcj2N7+8tt474duSxH+zT/4Hgr5EG7c2tIYMxoN4qI5wtB4Io8AACAASURBVPnLGgJzP+IhevFCHqv1ZhOHh8eiBFEVTE4zUUV+/2A4qAaYHGf/KoBkNCa/PSZhWSOKQ0+EELKx5O3j5+G+Ngt4EPMGMMVcKWa8dwe39rG+vq6xdIfnGUVG/aGJOSRItPQgyvohFJT4iOg14SIhzRRV+oL6vJoGWkZ8RcNoFoDD0QD2nDWVjVDYhwqLyP4AF+d1RGIJgSacDrCpMz6VK/l8UjhKqyIWdkyj5v1nxj3PZq1fp/FcsAZazXXfaKUWi8d03br9gUEspdXwoljKIhgLYtSdIJue47/5e38B5c2vwZ6l4Mlvl8QBdDc/mR9TgeTcSK83CL+MWk1UiXgi3oAe6nQ8jsFiimanpw+0sRHXhXn5soXF3EKAI9W4H+lkSBdm1CcpdoKNnSwqa2nkinPc3o2jvF3A3PajVfNiZidxclLDw29+qPHI/dtv4rLawHc+/FDh5eKY/CmvO/tbuHewg+vb60ZWTwf9AI15mV1sRthanMzvnTEyiRc3oHHPaDxCq90UwBpnkDY/J0dADBKfUXXjQzoWhU9RV+ywVhgMLbSGExV5zGslGmA6SxaD3IzMLMkFCF6pDV+JQHTQOrL871MLO7/QQeeMpK52Lg9wWuv8qeNhooa0WWBX7gl5NfJlIe2xV0iEfELxiJhkCgVdB3GVFrbi3rixK9g6FFLxMBtMsLO/gf1rJsfzWx9+LOd8jgOYzcxOivecDwz5heQbuXmTXENEfrwhIzDS4a8RoDnseYBwnM7RDsPiiSTSuseo0anc4tgjIK4QOSQkp5MTMrWmQtIy+TR28hnUrAk8UXbIXjz5+ESHzxtvb2J3t4CNQgCXNQvPjxrqStcrRWVBPnryHMMBOWdh1Fs99Lp84M0YiZye1WyJzUpaPJVsoYyzdgNBv4372yWUU0ZFSYSvOvVjNFqiT97OYqLiNZyiVyLDyfu4fSuDxdyHoxdVhP1RiQWG0wEGkznGc5qnRnBzbwueOQ/snpz3q80enj87RtgXwL233pRLPtdlr9eBj+kMCrAfKWJp3LNQrdbQanaUg7y3vy3kh78n4Y410v1VgZDPyf6AX8dD6fT0GGcnlyZBw+HtkTWkmEcibwHeNw9GJH3TkLRYUleq7FIdIsYeytQ4hqPnTCuMupYkGBZxSl0wFkniljkUCaF9HCH6g+qEzX1faC3q5/u8Sg5QEzadaP2oQHuNC+jGtLkoHd+KCtCF4y8It0ExIhASwIVQMj2CwgMHcTSFGyPpHDubhUEiqaYzJ65RLxs+oUGc9LGvCr1XZYX7+VQTv/b9udnr/b1mtkxuEi8T9xNeHyKAsXQca9sVlDJZBH0c5Q+Vi0rKBEfvNJHVPaUPnt+rmCz+HB6KG9vr4gSyMGJBRtsO3gy+z3gkggdv3JGAiZSDjz76WIXBwqLJvg+JiFHxDhh5OZ7pmRWn0UtBgBntUVHJc4C5uLRRSWbiWCtX9PP580jtcRFcjlqjoQge3L+F6XSAxkUV6XgO73/pR2EvvPgvfuVv/wDyV16/pb9v4uCMMTKLUG6iPCB5MNLJgY07hU1cu0T22HyT+MW9WdmpvE/iYxOJIcfaoQoYsrs5jwZ1/PZv/rUr9W8sE0MsQZ6bWfv0bnNTZ3iOqKykUDDEuLcQbCZskEfqpLq89eY93Li+jQVGaHcHiMRyKGdIPVng5cmxRpCkRLAwn1GA12+jWaf3Ls8ilmY+82cLmkEboWEhXkIk7pPP6WS8FNeMUX0UiND8mO+TnDnuebfv3dFzffz8pSxbGJNIgIbrheNQfn9508q2if3DXHZUAiB4bV3/P2YD08qNxad7Lzi6xBJrFAbmU+Lw8e+Ry9hoNIzyeTTRvmkaOXIgA3j7vfs4uLWGWn2Is7M2rt9ZRzoXVZLKcGzh/EkXzz5/Dt+K8ZUccdroWT3Z6JCqSBU5wQA2HaJyEBEm59SxFWKUX8gfQCwYRiwSQbvbFdeQ+wibFk4haKYvaynlG7PQNLnwHdpyeUPKqZaAiTqASFhItbGO4cjWKHcJcLAQ7fd64sJrmsHEEZv2XAGlfyRjUUyYO01rKwVmzGFbnDwssblTQWUth16b2c8DBUtwlNtot0QtIGeZL8UCBjxIpRPwrpYCJ3hPuWeRi8l6RG4HpMtIEWyEO7T/iTBrutXXe05k4ghFPYoAxaQBe+5H1xrg7S/m8Pd/5RfgCz5AxM7AU9gpr14XKrAANCNJx6AQNiKBoFRc5NYxS5FvhguOHmtDewJrNEeS5FefrYvGbnMxseD3LJAuJZDPxmDPRujVySb24vqtLQQjEVS2QtgqrpAuGCsLqj6/9dEzPHt0gUlrjlKpImXQ7/yO8Wf6k1539zfxxs193L22gxCds9XhGTQuSH6DQ9Z2N24qzNj1kz9gjFf9mM+m6HRaKkS4eXNBETVjODUVfMwJ9NHw0uPFlJsjkT5yemw+kHN1zGbTYZdF4NkRyYmM/soGUGMgbUkmZUChAjLbNsXpVaHodLzma83C0PEiNNEpHp3/9IdjfPriAt999PJPHA9zTBiMRxBJRCVv3ygzzo58Og8iHHP4GXVnujcKSNrdESbyC4xoHMrcxFylhPx6WZ+7WW9oZMSNiIrXSMAoLAmbG7m7QV70WcXTos2EX3wr90A0HayJLCKkTw+xTDahB4q5ouweDZrIQ8aDUqWkhBF2XzSxvXawh2t7zGSkeXEQj0+O8PKiKu6hDsUlsL2bw9vvbGNnLS3T708/OcJ8tcLBnX0Vxo8/e4ZuayQPKCYpjDjpsY2pMJGYeCCAUiGrbp9j09PmqfKG33vzBkp5cvr6sDoWznpjDLoeDLtLxGN+5MspzLBAtV5DNBHHm7c2NB54+ryKWmOGiUUaQx/RiOHahKIJXL++peeLDQ7HaRz3HJ6co9a+wP2797G2Rvsfg0iwAuMo9+jwJQa9Hrx0zOa1JFdntUS+lEdlYx3dRg+Hz1+KAyV+3cIYvLIz5GHOAl9oRLtjrIrEOTGjSXrTKTeTaQJe0jvG6JO4rV/71CzNODVgh83xkVM8mYLoFdplikPTdBE95j1d6Plz/AAJGYqOQeWIOZzo68brT0RDsVQRJjYEpTw1JrVmlHylCOY9dwLupbp3fPvcsS47bykXx4w0W8pqwS3c5vS6Y8/moHZuE2yQL/MejRLY4UBLIewIXJxxrolWfMWRdr2+VExqrG3QSffF3cmtKfUc0J6EUxwVzCZVjlnHlc01Ff7s1MgBZbZn1B9A9fxSeZ9TeZUy68xcC+7XLKYpbOB157NkBH2kPjApyI9iKYf9gy2k0lTyt2RJ06z1dQ9Z7Lj2N+LHsVqhLyobW59PjQN/Bg3TyRGnLYVGZGETW8UX15MsX2jDMh0bUMH2IhzyophL4tbBbTy4+y6G/Sn+87/zn35f8ffzv/h1FMo3hG7wxXutkdhsYnhRqsFXKuTYnLMIJFebozR3LWhdORdajQitfDyGu80cW9F+uFFrHwZ+53/+RXQbh/ob3KN2bm3r7zNXWMpNqeQ9mhzwTOBBy2JTVAnnrOGUiBww8mnv0ypqbw/j8VxN0s0beyjlk6jWm/j0s0dmvDiwNGYlmkoE64wRkNM58uk8UomY9hWGCvBnFCs55OIZxJIR/d1uz3LU/SMjrAlGVCjQNoq3jFGgtAFpnp+jZ3URSUZVILQGPczHIwTgxxhEmaOgPyev6nxiGkTFpHlMk8YFy/1Brhf0T2TU4oyF9lxKY+7VrmfgZbWpz8p9f9wbgxNg7hkr3wQb22UUb2YloGT2NBvug719pDJheSMyM/rRw2cYDi0E6QpAMWmEKSo9namhYAQB52dPLAICpgnjeuT5y/1QsXjBgGzcCOyQZzqX56PxMtQZP7VhB7yanKzCXuytlRBMBDEa93Fx2jbPCdH4UFA2Z6xhFOs2tLCYmUKPNnC0WuNzTSU9/5y/L0W9xyOLm73tLdmjPXryFH0afFO0og1hgdv3b2Bzq6Jn5eL0Qntau93B0cmFCkCJ1JzGkohdKm144xfVgc5Ifl7XQkbUqukMSxJIWb/QpzhOrulKucCFPN1TVohneOYHyNZDu98RG+drXy3i7/zHfwU+/08AdgCe0t7a6tXo10Dp2gCdTYVRSzKJppye5rR8yLy2fJJ29zfgjdgi0AdDcSQyWUnQe622vGpyhTBCKaCYi2M+tNG4nKBYSiBbYKWfQHkjCd9qgEKxglw6ge6gi3/2hx/j0UcXiC1T2NjcxbPDl/j840dXGyjJwNc3izjYKuHduzcRi1PlZhBLqnA1ruDM3VHT8MKy6ufCcU0uVUVzbMQxFcPAiVzZHN/RJdzYthBSZQEoJDQQkZcaH4BwgORtkwJChIOFEFEzU/YpYdFsQuxWXpVu5hBwNh5XtuZuXK9cAs329dp5YUifV7uaW/6Zn6Xa0gUePB58eniB737+UjnFf/yVyMexvrWO/YM9zKZjBL1LREMkrAeEsgxHU3z2+SE63ak2lFQ0AqZE0fyZHD7mcpLPQzySRt69voUmx0fDjh408vOMCtisISIFKrr5j98Hr7ovU6BrMyHKI8HBQhwMKpeazbogeBchpGJQdhR+D+LJuA4Yfs9r1/Zw4/ouVvYUrc4QtZaJcaOUP5eLYsSRRK+HUiGIQDID7zKEftPCdGwhXUgq0eT0pCpFK13eRz3jkg+OYTjKnS2wvVvGwe01hNhhLjwYDPqIpEO4dXcf3jCNsLuYdSeo9epYjiOIeDNa15lSHP5IQDwUfzCItVIOtk0DU/phNVGrdiXd54HPHNuZExeo5mk8wmZlR+Pul2eHGFpT3LpxXWg7u1Me+Az85sZPh/uXL15gTPPrYBiVQlFqtlavq7QWz8qPTr2lmay4bDQJXiy0cfMw4+ZFhHW5NDYorhmyqCCOyS4PAMaNMWPUYrcrPpBZ1fJeMwaWKqI0YuWqFOvcKdD4fWxubEbwwJfx4jPNJdcFx3SctposYGOAq2fQKRJJaGTxQhspriuuIXFqHI6iihbnz/j/2rccpS5H3mtlRk7NUa2yCzbjZyJLyjN1kjrcgpRjG6NYNmNl/b6DJun7ysvL8ZNzij4XjVRzw13AzdJ1eIMsOvVMO1zg14tkU8hCsVeSzbPgkpm2B5lyDoVMFoORjd6gjWv7Wyik44qsqnY6Mn/VaL7bvfrMLHT5bHGEyUNDexeWamD4sxg0ny3lkClmpRam59qgbUQ8LAI5htb7d0y4nZUgvihRDu1XroCAIhBnxMaCb05KgJBmI3hxUXyMgc3NNfzI+x/gzs0HKnj+y7//d7+v+Ps3/vrXUVm/ZZANxyqIReiMwQTTiUz35c0qmo0p2IMBH6KRkPYjs7UaFNCN2HQLVz7LjHqjewMXhlwi4MGH3/h1PP2j//1qm8xt5FVM8R6wGFIzseBeYOtzBRx6gMzJnZguNWR0y2A4gHelyK4Ks7gXK6Ve3Lmzj2DYh5PjqqyZ2CDP5mMVDfws/d4Io/EEPk8Ya5UcMumQmtzT0yYi4RR2rm3IjcAardDtDowYjGNPnsdMwGMh6iOiFUd/YImmwjUT9tN5g960XOeAtRgjFYnpWo0pgplM4F8GMPMY2gHXjCmWnEaGe5PjOcnvz6LFGo5UbEWiYaQySfEduWyHbeNbS9Xpasqmnw2IjWg6iL2DDaQLKfj9HlxeXkpYQS5kPB7W6Lrba6Jb65otxWaTSl464xFN6tV0ZJwJVOix/mBTZpISxfrke6ah/M0bByoyT0/P0e4MxMc3KDQz5DkmZT47xHNmNvzegwPk8wn0em20L3sSVPgDEa0P2skRhaUHplsHEenV8z2nEpiNkNlTjQCMiu85vvCFN2QR1KrX8d3vPkS3P5FJu72YCbnbP9jB/v6+eNSjfk/TRqLzl9W2rl0oFFZjmMsnsX9tR/ft8bPHaDYnAlJY43Dv5lnNtTkajMy0wsef70xwAOTTCezurMsGZs7+mrZM/hWKxTgSwRh8/i7+7n/0l5EvvYvlihzAneKKG4Z5+AwS5RYm2kBYzS9lTKBORfYM3hkKa3Hcf+MGfJExLk9GyOcqGM+AZmuIbqOFZDqAeG6McIJikRj6jSAW4yBy5YAk7rYdMdXzyo94dIEH9/ZEXP3Wh5/j8UeXyATWsVbZxacff4JPPn2sG3D/YBM/9d4dFW9UzeSyRXU+3Fw5DiBfifmP7Oz54rjAS48jRd3R+JgGsCblQz5/5LExoopdJKN3nAefD9hmuYxoOIQxbTlWOuEQCgZVXE4ZOs0sQiY3TCYmUkoVnjtqNgeitn6ebg4P0C3a9HVC/4xdzKvXDxaALvKnh9P5QvGLroBAM2IW8kJ0Al6c1tr49PAUtJNxX3w/1+5dx961A1i9FvLpgNAxJkFwIx9ac3z40VO02iOEfGHEQwHEQn40ZivsbhRx7doWgvGwotBa9Q5GfaKeC/nWkRxruibTefH9yRDXVWOqeyFBO2gI1RM+FDN1lix2Ak749WhkSeJPjgkfCo6U6EHBn6PLK1HJXHzE6/vbiIQ9ivyzJrQO8CIZCUmwwBHpi2fPcXlyiWixgnQ2a9JpWGwsiAbMcNns4fisgclkrkxaUhwEzC6WqBQDygneOchjXO1h1GM8HVdtANsb67LtOG83MOxbGMwsVJIbyKaKiGUiyBSj8rx68fIEnS5jmkKKRyS63W0NcHR0pOgta7rQeFtRCuy+mSoQ8iHKtJlgGP1uT/mR65tZ3Ni/JmEHzXJ71gSxTFrCjaOTY7Qvu0LKSvmcrlO1SSTbRjQUV6E1cRASrlsuGpmZ+/2wNK6njQORI6+KQBbkbues2DKqIkke9gUwmk419iWqIm4dxzwcJyk60qBibIjIh9Tszdmgab3C9e6aKbubKm1dJPQgj5DIIA9mFmWOWlMIlIoqoxrmP/wacgmvRBzLhe6XK1pTRqm4h+Z5pKEq/feIrnIkzsNOe5sM7UnM9mBF1b8OC8OXcQ2ZiYfpmXJ4fyyKr967i3A7UY9qoF9DAdX4XE2ETVGqIst5Zt1RskbMtHnhiccRuN+rg4pfH8smlfs5s2YYTC1s7G5J0Uf0t9XtmaQUijS85FrxcDZqZDYwjABcr5SlQlxMhkhEE2gzt3syQzydUbIEG49Os4P5zOEcMfuVi8yx71l4qe2T/4ueC7cw46Gjz8Jn2mno3CJ3JXoHU40YbzZHuVDGe299GdevX1dqTr3ewX/1a38PY+bdOoIPcf42bmutmbgyCoHM+J6qYBYrfPJEq+H9kykuzyUvouGwGnKvAgl4X2kIzcPaoJMULNJvj+IId4TMn0vUj6Nf98VIUj6nQYrVCBawEOf1ZZICqShS1xorI9kcyUMwqN+fEznlQT/3KLqUI+BsPoTdvS1ZALUGA3z+2TNMxgvMJkNZWbFwpRcgwxGC4RBSiSzyuRQy6aBoIK2mhe3tbRRLSbR7LRwdNnB+0dDkIBD0YGn7MB6Ztcyziocgr1coHkYhnZV7Rafd1d7OzNpcIY+9rU0VFbUmjZU7otHIRN95loVwKnOaqKopxIXmeo2q3eOMHjm2lbDBT5WyH0EaGoMgiqUJimggXoM+3bl/Czd39jGdN3FIPvlRVZ61Hl8Y0STDAyZYDegBakbtvLgaaUdoveVBvVrDaGkmFzxbiGTLIkpqfSMa4yTo7p0bejafPHmG47Oqzmq+9xANm1n0Ok0rje5ZnAbSEaWLkO9PFE6WKqEYdcsCEsbW2DTLgQiWflMkc9zKn8GpDvct7oX8LyeJ5H/v7e1gc2sN3U4dZ+cnGhfP5ktYlvFm5XN+7/ZdNe8WLWvGpAGM0evy2TVjeV77t79wFzu7m+hbfTx7fiiE3hoNdB8YUci8YU7OrMEIg+5Ae4aENx7ygyPY29vAxmZOTgHHL6sYjOeIZby4f3AXId8MvVEL/9afewc/9NV7CPu/CE92K39VADrX6UoV55KAzWjEZMnR54ZS6WIlja29NfgiK/RrI20+i1UQzfoAs3Ef65tpBJI95LOc189w9JQbbQjh1BjjmQeLWUgqzOVoga1iDNcONjHxWai2znB5NMTKKmK3chPf/MY3cHJujG9/+kfexO3dsoqAYqGMSCQudRL5EFT2moQOZjfycAmIq0iYnRfMKFI5UmT49lxFi0kXsDUCtWl0LezP8Pk2SxUpzwZjc1DKV8gmymhjOKHcm9/TiX7ixuQWZxwJOVwRck+0Xb6mDDQyboOgaMR7JQ12e9fvj4ozheXrr+8fAbsSE4MJOnGH8mLzgePhr//2H6I3NBtuJB7F/Xe+IPg9EiFsXUE05MfIGstMs8aQ9mpbcHw0EMbIsjAJ+vEj77+N9Y2ipOVPXxyhUe1g3LfkF0XAh9eS/6rgczpHNgpSS61oEcHRozFWdVNEKCAQyZjjHvE6WST6UKmU1YlX63U0m02s5oYMze9LM08eXHduXceX3rqHLEcj/SF64yXmnjFbFMQCRJeB8/Mz1C8H6sppiUBPOxrnMiLw8dNDNNo91FotzK0lypU4nZvQ7a+wmnjx/hsVvP/OOlivnld7GA496M6YkuDFTpFCiBWq3ZqI9LXREveu3ZIp9jIABGIsiOZoN5qY8r3TaNrjw3jqxelpB71OB406s43pSRdC1BfF3McoOXpNJuFZTNWdk/7bn/Zw5+auxkq8djT8PDuvqqvjyJf5n83ewCA0VPaqgDEFRIjJPssluqOhvL/cqDI3nYJJNuKnzU2BJasSongu8sauGR5MVwttclTYchTH8QcrfD4PKryYUsC2g7+nkaYZJ6tJ0YbC7+Pw6lh8uUWQw9Xjz3PFQ+4qN0e5eZGHK59FhyQtuoozNjYFmSGdc71zbamBdQpBBq+Tq8RnjQceG0FNe+SLZoov9zMzeomfh00hv68KRMclQF/tijs4enWaZPMO3fzeV+NvGUqboCSN1UwT93qj9+p5nvGgciLlWHTRIkvFUTSi0eKKPEWfB4lsWipNjn6EcDJGb2DJWxJGUG9QVOV/r+HO7QN5hzXaA4mVmpdNcFznp3iI34fXSjnn9AVxkBUnh9mlBLGx4LSD94x7puHVmTg1osPSlXAcTGWpUzDMphMVT/tbu/jyu+8hEUvrWnz00Uf47d/9J1cfnGpfFn+VDaYnGATaBR9YAM5mNHIeS+xhxpAmXcaMgpm6BNniUAVL6gcj9/iDXCSLa4IjuC75je7kxaHjPP3e/4bv/bNfN9c5FkYsF1cBYlBDKuS5nvxmBE1lOX8WIwNd9NtByPhrCgEDfgoBKBwJ4o0v3MCN6xtK+CGf+ZsPP8Ph4aGKchZ+ZZohB0KysWJeK3O909mIxDR0Emg1R2pYvvTem8jmI3j27AzHL481smeGLa87Y/u6naFoEyIJkTsaCUnlHo1EsJzaEvcMNKL0olwoYn1zTX+3VavLKaLV6RrHCooF/X7EIwYl5p7Ngoj7AfeKANXAXiOconBEaTGLpQAQFo/FTEK/pq8peXM8vTje5tRoY2sTOwfb8Pqm+PDh57g4ryEUZPFKa6MiYgmPOJHMTOcIme+H+eAUs/m8S9QuL9CfzVWAsrEhMqdbINGKQQY39zaxvbWB6cjC558/xsBiggqtqEwYBP8bD0eQyOXgmS4wWtLwfoYpB+CkCwU9ut7zyUp0IhayRPaYOx4KhzQ9ZHHMNcAfzQKVTQLPJjWZ0biU8+RrMtkmFGJiR0TX4uK8itHI4Qqrw2GuckpCHmYRz+2pxrgUXrG2iEVD+OD9Lyoyr9pq4OKygfplU2g393eaqocjMQE2g56JWeS5604qeI9293eQL6S1tjmp82CE4ZypOxl5V17bsfHv/ZtfQX7rHmxcg6ewW1r5nOLO8Yc0XKMrPo/pkFmdckFQhMGbGyTaEg0hlEgirI6fSBpvFGNe+sjmE4gVgjhYi6MzrOKz763Es0qVPZjOVpjObYyHMyR8aWTA7xVBfHMBf7yB5sUCl4cRbOT38Ye//w0lF/D1r//ku1jLp1Tp5nMFUNNENEYWFDL+HGtcKGdzx/7BVTeLtG5KJAyHA7BbJZxLM86ZCjry1YlkcDNdYb1UkVqSKjRmurJw5MPe46a7MBsueUoc10gdZdalRCJXZrHuvm8guis1m0xonQ1PIyzn5X6FOTCM8u0Hyz+nS3eGwM631lfyMBQSo0PJoIEn1Q5+83e+efUzCMmT50CS6t61fWTLMVi9AS7OzkXC5f3r98nzWWHQHSnb94P33oMn6MOnLx7j/OQco46lB2268qOYJVpnqfAmv8y4yptRm4ygbW4GIcQTUaEDfMjJcyGaLJrRymSxchFz0+X4kqO7VrdpCnuP4duo+fAxMH2Gm9f38M6Du9goZQSnf3baRnXQwt7eGoILqn2NiedoNMX65rpG+URi09mceDRPnzwT76J1XkUg0scHX7onW5zj0x4ujma4ubOFciUiMstJt4vQMoKlHcWcG14ph2BghUm3g2m9g+ejKa5vUHEcRdMa4rJ1rNFzsUDUr4PRIKh8T5r40ky735kgEowKSYsnAojRGqJnKcua5s10xCdvkwUpr+n+tQMUC3mpMk/PqzrEh5OJhD20KFmOLLNRh/zGj47WRTY3YaNa8ynO0BFOMTJNqnWX58uxpuHUuAWge/iT28R7xeLDw7+nvCBasPBaUh3s15iGYxWSlV2/OK59NYwcEdLiyDFE18hW/Fh6iBmfMv4eRScGaXu1UQrtcZ5DU3j5tAmzkOP61DPtiEbE83KaCaI/7vTCGC3zgeQIg36D5PCQl2YKQP4ZTdVpZi7LIqfJkABFgi5TANDfzIxSX6WRSKjiWNm4Y193v3RHwm7Gp0yqiYrTd9BBJoWS8zqsVpiSY00E2uvB3GNL6Sv+WjCga8c9aeHjAR9G1FFl0qOOh2K/18Wgz/HdXEW3l6kcXi/efHAH21sVDIctPH9Rg9XpodvoYEzUOWh8CVVQTUewAyEVnbye/MmKzrwr5QAAIABJREFUSmMslW2EKVSE815wlGoMgzlqtTUSFm/MXgmtJyLEz0cz4rfuv4Gdyg48Sx8a7Sb+z9/5J1cjXxVdTvFXWrslxwTtjYpXJtJn8pbJ1eb6Z966/tzZ1wz06YwrPaYITEQZk/aqqJYfJBWV4yksZttqj35FTfjs27+Jz/75P9RfSOdSiOWTxhdwYbi0XOmkaCjujMCAxCcGFZQXItWZRN54nUgnCDCfHgglw9jZ28PtG3eQTaXQap7h48cX6LQuYduW+KfxeAKMtjs8OpGIMJ9OIxheabzHSQEN+re2c3hw/wsYdFZ49PgZms0T2SkxklP0BJkwM6kK4vfx/cVjCT2TRMlYUA3GI4ke+Nl5fwvlosRh9C9sdTuodVpYqtCzNdlKxBLw2NyzLePH6eF9oljDvDetXS/EHyao0u72kE5lUSymVOjSsUE1goMA+/xhmSZHy2lMrZk8e3PZFGaTgVBsZmOzwWh3W+g2u2o0goynnNlSF3NP61Nsthip+CTwwnODn999jqhMTiTjuH/3Dob9rjjP06k5R/hMeNl0xX1YL64hGYkBIT/m46lymSkEnJPyETCZ61af3H5eL59GqszJ5jNVTmRQLpWMuIWcSS5UH7UAU9GVpuMebA/5hFROB5HNxJCli8VkiktFKrJQMAi66qoVwSlGJ8bERffaUwkG+b2vXdvBzZt7GpGfndfw4vhUgrxysShhV2/QRbXWgD8YEaLc7wxERZO36ZSTrRFSuSISSZO5zAhPj3+FydCScJPRqn/1F97Dv/S1H8V8dUfoqCe3WVgFQxGjBGTHKSK2GPFaPDwAiCDwYDGbKwtBojXGSiFMWDLJ7oEHNdWzYQR8KyRiXqxtZBDPhDRW/OjbL4RqxJN8oGjGyTBoC5FICkGqRG2gXPIike/i+LyHSbuM0DKJ73zr21dP9t/4uR/Xe8rnijLTFcLGGzaZavzlEsRlP8ENnoR+uoGzi3QyKNmh9nrMlGV3E9QGxDQP2kWYIHpKuwPYLlcklpgumTIyVkfKUcJ4PpXSzR33CqFzxB1Sl11Vc8b4WTYCIic7I2LHB0yB8OL3uX/u/EUnJ9hFF0wtaHg5prhzvueVbYwh7ZoC0Bk1vbYXshD8g4+e4/c/ehWsni6ndKiXyyVZOJyenCm7c72yps6k0agLKQuHwrh97y5u3dkTavjs0SHOz2sSADCMm7nC6WJc1IFWuyPDS0NkXYoTxPVBziaJuUxRYQj8am48Fml1QNNY3neaRsuAlwcjUVXRDoyNCDn7Ehv4ePh4MB2NsLe7iXfeeQPpdFyIJfk14j6FPUo+CHPcVG1IkZXNlrU2xP0hAZcilloTPo4WlitcX/Pj5r1NzP1THB0NUb3wIBpLYiH/rSBSHNFEI2iPJszSxkY+g0KKymXmDc/QaZGTF1Y+5MvLOqqtNn78g22U8h48OrNQfdRCrTPFnM9WgAf6QogMG6nbd25gM5dFe9jHy+olJvOVPL408phRJdhHmg9/PCYjauYbcyTmjtg18rKn8uYjuqtOcGbL84tcH977dNQEvOdyOURjUfS6PTTJDbQd3z1eX1do5EStyfnXiYCie4tWL3+P4gw2LyzG6S9E1I3j1Cu0yzFL1pjVoH1UERJpc+n59KISf0blhYnucnl/Qlic8bHLbeX3oSG9OD9O4QX+mpw5x1zZLbr0fcUFc+xYnLQDjqyFnDkxcKwCxVPjqE+ooUcjVBf1I5ojdR2fN9ugioYfaIpXU6RQvGUy0t3xqNavC9A7/6PS2xkV61l2LHH4s1l0eObGl9Coid04OYfCwgzXlVcjt0DEj1g8IsI7id1EqXhY97odNWsej2mSIpEAbt66jkKuKJTi2bNnGDAFgDYadDYIcNQ0F+IiZJbCE8WnOfu7k/dOQr3QYqdoZ5HNplFje/LkZhOJSbaKKQkDH33+FPAE8OaDN5HPFNFudvHxx3+EavXy9coMW/vv4F/4mV9GoXLTrDFn7KuzxTEd5s/i/jHTHuLECl6heA7Sp83V7He8JkTXjKm/2TGJWA8ozmNx7TbfaqpX+ORbX8en//zrpgAspBHLJvT/ai5oM0SvUh2stOdxxAQsJhwfSDUEsjpawZaKnQXH0uSwplLIZQtqYtv9LrqNU6FXVLGLFqRCyivrFP465jNRq0SReEcevHEbt8kzxgqXF2188ulT3VdOUNhQk6pC+7VUPIFWs44jx7mBzTdrV45KOYp1R+HRQAjJXEoOCWo6OLafLdBttTCejhRPycI+k4zDT+P+wZj2jwhEfOKJezzMOaYxNItyExTAooNm/Hu7O9gpldGbD3B8UjX70tSL2bJr3sfSeJLa8wm2dkoobRTRs/o4vawjHIjA7wmh162r+PL7ww6FYYpCPotcMiuxBKk2LABlNu1ELrooL+/XVjaLW7duqRg7PDwSB5D7Es8Qcu/KuRw2Njbg8wXlZLDyjBBLeNFsdNHv2vD6Wdyb8AIijAyb4LkTCsYEaCTjQYlH+Nn6gzEfFt1vLxaylyMFjO4ZQmRBrnpCnn1MgiE6x2mNORM9eo/cq/j32dBRdEIU0ppMEUvEkcmlcXCwK61Bs94UbSOdiIsTSOSVZt9/9EefYzicqCaTWXvIeF7aM0b80duWDh1B3L13U/cnHPNJhDQY8pwK4ef/4lv48//yn8EEBwiugvDkKMPli9JwSr4V62RyfhXvq65MXG2HA2PsBgKMheHeFqAkfw6KRfgAkORJjkQk4RcKSIk8PYla531ZWCh/dWHDms5lMcIoqVCCI6M5EiSHxiI4Om3Cu4ggDC+eff5MPycZi+AXfvo9RCNRlEprhpfHh5Y5mvZCKkMeePMFlbxmJMQFMJ8ZhQ0tX7gREP0joZ8bKAtAJlmoq3V4D3yoqSbeKleMgoaK1OVSrvJUkymjkV5ljkL3quhyYTunMHNVa87x6RCVjUjkdS7f9+2O7i+uxr6ODthBA80Fd1UiptqUq8Hr6mDne7jvS8WnB/iN/+MPrsQhPAQS+aQ+fzQeRbfT073NZbNarCyQ+ZAREdy+eYBCnogV0KKy9MWZxBjszhPxJDbXSvpM7HY0InJSY7jhEKXgBk8xQ7fLgpFxgaZxIJJHcQGV5Ry5E/o3aI7tZMmak9RLT0WOOphSI5NjL1LJGL7yox9I8Tik6MjqYDyaIhHPCfli8VqrNjFiLnTScCukEF8sxSvkGDPi8yETj2Nv22SZkr4wHJlcXGtAj0hjfnttp4BKPCkl7NAHWRukUgHMJxPUTxs46lE8FJDBOA10h8M+HtwsopAJ4vGLOj47rOLirKNg8WQ6prEEOToLa4w7N69jo1xBtdnAeaOG0WwhWJ/IGq+vUZmFxBPiGiWPUeIIZ+zOzjyTSxAG0eiHHMHjM8YTTRGkUMnvQSIcUOdfKJd0by8vatqwuK55Ynhod+Eg/kRT9Ew5Xnz8XOYBYdftjDSdFSxARRQItnUmYk0IkuPlp3unA88Wf4jPmymEzHrVKNjxHTWojjlgWVy4o0AeWWxA6T2oItHl2nLEzGeco2C+MWd0ccXFcwotjQQdeRYPLf65OwrXz+GbtM33NTYQr1SQLsLHgpXFqqvCM5u5SRYxRaDrI+iMxB1TaYNcsshzXemMOl7lCYsMoVRLTQxc/rBLJDGcR+MfJjSVwhf6M8b8KBbSxgJjYQ5r5pXyWaKjoDkYl8oJpkkv1ZW16rkMY8lH43SE6Kci1USkN1wpw402I2ziHLqOzkhXn1VCH+NTxvvNZ2y+mMo/7fq1dXlskucWj5BzWcZH3/0IFxeGtuO+kpk1/NhP/zJu3Puac93M/Te+ZuSz8R4s9Wv69bEAFKLrdALfx3t2Ggxj5G9iA1ms8R5xL9H7ZxPKER8LV1EF3OLbg3/6j/8W6mef6K1R/CEqi+P7Z0bjr5oascP5+Z1NW/fUsSPi73MSZsRRK6F7HKXK042TpjHVuhOzJ1GJ7fMjmUoYuydOTGJhRGMBvb+hRZFhADdu3cTdO9dVPDx/8hLdXg1BJjh5vVciuEqpZNS+jRpOTqqaTilYTMIFvl/3qi+RZloMhSl+4OziUgI/vn8WKFG/F93RDBEWKYzwDEXRblYxU8YwGymWoUYsaaxzDAVgYhm6D2MF3//K28hmUzhrHKLRmaPb6SNgM72YJWMIYz8Q9ntRyNGrdV0+fdVGE81Gx/B6icSRhyyLmgVKxQzu37slxP/p4yd4/OzCeIM6HGX+XP3aWZ/FfAEbG2viyVUv60Ivif6yLmDheH1nT8/8VKBFG7fvXEM0FtL1bbcGQvgJ8HD/ITLa7VOowxonhFgkDjvkld+mkGFORYgEBwNKjOE0aNId4eXLUwy61hWYISCJEw+uk4BXCConXowxvKJXsLlyxKrk2fL/w9GwbIjMxIvgSQTBqBfXyQH3+1GvVXHBtJ9mB/aYUxdqH4xfJ68g1xEdBLhnlzdL2NhYR8QXVPoVz+JMJoyf/VcO8DN/9l/F1N6BzzuCJ1ZKrPgDKQThluCyb7jPKUKH4xVGvzmkS24w3IDUJXPcY4cwX47h9S+RL2QRCEW04Jk96/Es0aN3mzXCYjQRWuDzhhDxBcRNsie2xgi0eggFPCimsxiNV+iO+yrSmPPXOK1psW2WsvhLX3sL5VIFsVhSi4Y3maehgfhN8gb5UK7il8Ug0QN6GpE3woebnSsrfY4bxB16rdjycePgIeUBdioVZdSym5rZBvmzxpYOZTdZQEWWPAadB8QZw74ybzGyD6Fz3GCdUfHrY90flH04T9trXKmrAk+7mPlzw/njP84Q2fENNAfMVXPsHDgrdAcW/rvf+gONcvgKxcjHZLah2fil13USGIyAY6UuNpnJYHe/gkQigma9i6dPjkQw5rVlQsfNnV1tTCoYc2ldH15f126DXncsavh7JOSXi1mpn+qttoxC+S9vWIAcmiuV8FQHvkby7N6pOCOapMQJ4w+3e21XpOtwkIpiE/cVCzMD0XICxTtYLYPq9ojwsgiiCo8h8tlMXqOK2WSsiDk+qAvbj83NLQ3AGnWTskAuxu7ONsrZvDgvUzYHjB5bThXyfnx0gb41gycUUnwUY9J6/YYysRnJc3pZw7efHGLYJmrnlyIwkU3qmQp7/Sik0iiX19WJn1ye4fyyamxobGOpIcP1eNLY5TDrkSgHPKIm8D3zM0XTYY1qGBV3dn6Jl08PHbUq1NVGoiGUZCMT0Peh9QfRXqqJr4oZh/Mmng/HklMTycVNkGMU1mXcWIlWE63l9afVgkGeV4aU7Si+RXWZO4keXPQ0fXZM2LU2nVGvQQUN6sIRFNs5iVIo2HJ4g1eFIr/WRfUcwYm8NzkKVlFiIsuE4PHhfU1tYUaMr2LamAOqYse8GXjIt1wYFaTrHuDauvB6kaIg2psTkSVvQ2caop8rZekrHiDHo1fFoyKhnF/L4sUtbk3MnMbQjqJZ9i3O+3ZFLrwPPEgDobjcCuj1tbNbkmfm6VkV7SaJ9+QzT66SGpgkoTxXRxBi0wOCn0F2FBylOteSH9/hiyrL1dlDeZi4n8G9TipIhRAaDiXvWSabklAhGg/K4iPojWJuLfC97zy8EoBpnwnH8fYHP4ev/OQvmtG/Y8TMvVqo4mvFn2vOzxE7BXkuJcbQYdx3Y6YhOqfcyYvDqXa/TrZDQWNcPaeQg6gOCwYViT7803/8S1cF4PbNHTUJrm2Oq4g16C/ROpPi8PqLlApyznmtyE3V1zqK3DRNgwMBIUP9sXWlWubPJeWI9I7FfIxCLi3kcuGj1+EEjSaFdKRMAOtrRRUvTLgqlUkL8YizR043+Xk8e4lOcULAM5ToENW5PJcbjZYZ1Tv+fTz4if6T/sCih8VONpXGnbs3lPLy+dOn6PVHMtw/eXqMNoV3/x9fBBLylTwiqTTOapeIJRLIZkLwr8KYLknjEb6EdDZlCtdaE8sxRRZhtOZdnQ+sUIlMV0ocf99RMfXs8VNcnrWUIiOHAAkrpZIyfMwl3UeM6E732l7I7olnAF+FfB4sELmezs5OJTB8cPeezjXauU2mYwwnNH4e6JoRMW42W4qEYzgBDZaZuKJKi16PsSjiafrrhZRyk0rFJOJ4+eJEe6qcP9x9kZPEaAR5ossrr6hTrliKUbpug8imjLZKmh4EKIIhX48oIoW5S2xsFxENJRAJhYQA9/ptY5O18qNx3sJgROslx2N1sVByFNdBrpSRlUyj3lYxXy4VUK7k8Ev//g/j/rUPsPDcArx1eNKbuRU3YMNzMbFIskBwSa9zg4q43AOzaRlejvbQuR/wE0lYIRyLiKBIJIHeZVS6TMZDJS4wYo35iN5VWIHiw/lIgdHkenBTYKxcOhqXY7a1GuG8WkP3YiSxAV9v39rGT73/AKXimrGu4MNJUEFduLObyWyYsv2JFkmQ7yUY0e7BDoDFH+8SY4dGk5ExpHX8d1yejxACD1BkHFA8LsUoi0JaEvC6aPQyHiv+TWwRR83ronqmRnP4TDoYvK8Izn/swfp+fp/7q6vdzlzf13z/jF7kB42lX3kFmmKTRtDmZYphw2sEvv3ZS/zedz6/ehexfELoEpW4Ml4V4dYYfPKI5EGytraOt75wSwXg8+dHePidT9GjujXKIj+jjYP2IyxGtne2tLBPT04xGBjLlvNaW8Ufd/9yqShbDnbG1VpNcU5UbHPcxAJU4fJEbcirWXE86EXYH1H4PJsRlyvIA4s8HBpWUyk3HtJKwYvrN3YxnY3x4vmx/JEo/JhbY/k5ERER93BhIxKNqjBqNJuYToyKamOzIpk+kcTFsodEjEbgVI1FkEmm5dDO67KVz4s8f1proNXuYTmZwR/zoVioGNPVUR0rL8VCK1xUL2C1STrm/sF0jqFSWJKpuMp2utPnc2uYLiZo93ideuKjcJNnwUlOTzIaQc8ayqfNWLhQNWjGMAwlzxXTQnj6E5KC2+hc1PQsD0YW4qEYimsGye4PBhpBcH9iAf56BKEpqqnIZnHkuYpV5KbE35GIgoUMCyYWekSRhLpRdOKIA8RrM6N7PZNUzjmqTR5mbrHpFjnkHqlzXa4QdRJ2lPzg5Lbq5zB6ipuqOw/m80oUS4WSQa9k/MHu3EHaiBRzsbOZcZEb94DmyNi8D/N8EgmjD6gUfuL+me/Nf2Vx46CYJgUjKBK20AcVBI5g5irj10HQHDTSCFMcVbGspbhXvFISG46jGctJX86ChaNdZ0zI54LXI8DCIhwV0kWV4e7eukbRz56/QKvJkaAxcuf6Mka5ru2MUzJp5OBQQ/jZHP6jxplEi/g+nOtChFzXzBn/yPh5YpS9LKTpBVhZK2kf5fVgEdKxBvB7Qzh7cobqZfX7dri7b/00fuxnfhmxeNoINLRXrwzqp9Hv0vj4OUpw8aScf5VD7KDEpgF+3UPB8JzNLTKWH05foZ/P68N/WRRxLRIJ5f5PYSDXxW/9j38VHcf/7433viBrlVbDkPrVgDgoLpFwZuW6I37tqM7XGD4k5CCgwmRlMpDpR0cBD78n00AobKNRN198DoJBLyqVHHa31yVD4h5CO5hqvYPBwHg3MvJtY72McoWHP58RY/DbG4yV9ECTZBZ2GtvPmGUbwu72lvY3Tjh4bbmv0x2BXq007RctylF4Fwo5HNy4Jt7r8bMzdK0hakdnigv8//vilCcSCyCQCCITzSkijmcLmxYq/+PJmJ47vh+6PXA0Xq/xPXuFkPPv02yaAA8Vut450coFrBmN5x2howIGfNpjeF7x+5L6w6kTJxz0pOV9SMYT8EXCui6z+RTpTBQba+QeRmT7lkj5NTImMEDPU95nUpkYO0dkXc2f4mBtBMIhxJJxxJlNnUsjlSAqu8RsYuPk+By1y6aeQwVlsKkjulwsYr2QVzN/9OLInKusJx2bJKGBDvdWjgSrFaKJqMk6XtlCS/OphKhVEkGC9J6JmWKQrzkYyeKH0zOeARSUsJajIfXW9rqe24tmH9akg2KqAHvpx3/wN9/FT33lJ7Fc3cPSM4Ens51d8QHkeInxLLxZrLjpT6TwaWZ9emndYsingtsdlRQ3wSk7Tnav5Fvz0A2GVZhRKZzKJlBOp3BW68Ce8WCdIBSgZ5oPHZJBe5TXexGIebSZeBdepJNJWEwXaXZweVhXLAtfX/viTfzYl99EMpkRUVRMM3X3BBlM/BrHErR74cZK1UzQH1KnLRm2SJgsNDhqoGEk4fkZfM64mGMW44bOdAMPosGg3kuISjciRPTJYodBewK64XPuzhHFVRaUM5J1zEiN3MTMaFW4vDa5fUUUdDOjrohDP/D8mUwGN1Xklf2L6YkdrNEZEV+Nfd0i8TVU0C0E/5ffe4hnp2aj5saVLKV1v9TN+hi1Q+h6jmiMRb+NmwfX8cW331QH9/zZET79+Bna7R5yuTRu3d4XqZzrhekSLLJ4QFL9xE6U8DQjgHjd+CIHIZ/LYrGco9FqKlmEZq7iAYrf6BB8vYxsDCizVny41fIqTFvSFm24xnQ7EY/J8uTa3g7yubg6pFa7q5ExKQDD2RTddk+bSzQYRUDNi0GEWIiy4JpPbKxvlFGplBSjFY4y5zIIqzdRB5iOZ4WyMJWAm9NoscCjF4dIhpJIMc5nScUdg9RjCIWYmTqRPY0KralPo+s2xwudvhTOdJvne2cxGgsl1TgtVzygmIbz/1D2HlCypmd54FM5h67O+d6+Oc2dpJlRFtJIwgKEkEmWMGINMraMvbJJizm7a/DiBXvXBu85xoc9BmOMLJAACx9jZcACRhIaTdCEOzd29+1cOeeqPc/zfn91jyT7rEtHZ2ZuqK76/+//vud93ycU1cHkup3iteo0lYFNuT+7QORuJaJm5EwATKsj8moSrBi7TSQzMeSy07h/bw83t3ewuLisa8/PwlQQgkhuSCRdG6fXEepdPNuEj+bMuI9FRuzCshjkGmHHzUiCBID8frwn8uuSOz27t8ecVP5MO/DtZ7mgROvcUWlKACLRltkl8KUuGkdOLhFk4oXpeQ7y97gGbCMwEYpGvp5i160l2sR4ZtOue0igxxdFRvT78oRYEx0BxSue7YvPCiEeANy91S1W9JxdPw+weQhEBucuLcSAifvebvzt5QJrvSuqgk7UI9kkkefFzZ3PEzs1GrmNgxrdmo1SVDxdPqvsQDOOkFwsglcdADxQ3EHC9+e9ohKdSfcC+YoV40FiEW+KCBTFx1TiBOOGucwrkf+MjcMC2STFr6wt4eq1y4p2pLKVB2en3sfu5p4cA7xXZmoJ3/79/yeWTz/qeJXmkspun3VBXPeP417avjhQzXXDSQ2Bovm0evvbMbfUyg6PW23g1hP3celYgWJ7eCweU2RZlabtzaYaAoSS/+7/fsfksz70+od1cNPMmNw/Xg/dN33GIcK+Y4qE95e868U/p+Qir+B2QkneL6IrprHQMYAdJ3LmuR9Go0E8cP0KLpw/JYuWnc089veOBIJYtPG1ujyv7Gdl/yqebazYvmq1KbqORqauUCEdi8U391WaTNMLT4bOtIih710ojHy9hnbdAE1fVml+nFldB6IBlA+auPv8czaJca/veff78X3f+QOvOou8Lnc6lcHlC9c0ofudT/wWfvcPfxsvvWLj9JMv+tolExnElpPWQSVPdcCozyCavTaGgTGmF2YQ9wXR7QxlNM9ij3QP7qk0m2fRSUN+7v8UtRgwt5QY5qbwjOAEMUCfu8U5re2dnT3x46azs7qf5Z6pZDm1CIVGiMfSaNS7suOZnWfkKMG1dU1VODdaAlbddl8gq08XhFgUEceTZReQoJ5ZyZx48TmplquyZKEtkxeCMBgOJJKhbQw7rzTcZ4HAn6FkERlV98Up5HPI0Ap17Umx4PlAv91aBUFSh9IpZ/Ru3GXZ3IDfxUzY6cHbZHeYzQt2AdNpLCwviDNMscvQN8CwBmztHeHHfvw6fuJDH8Cofxm+YAK+3KnpMcnVq8srWqhm0jvA/uGRunMhn3HnJr5zsoWyClxdQV/P5XNyU6H3DrM7ffK4efNbXotT80t44fYm9rd3FGeTTsYxk01j83APnVZPTtmBVBhdpUYxYsevdi7l0k9/4WmUi1Wtq7/xnW/EtXNnlcihg8PmADZW0AjHWsP8aBxdaUTNzp2LujFeES0LuLEZ+OF3pdEoeSL04QrJ4sKMl+XIzzSEWAyJaFT/Ta9BgQYfuYd8L3KDzJ6AzvgGwJzH38Tm5STy8x6RCRx8levzydHxZIzl/orBPffyunr8sl7nxY2YXZPQxj7iInDzNZNeFvYEr7/68T8WoZevSDyKeC4pMM37yi4RZeTXHrioXN5kKo2Z3IyAGEHdV5/+mqx+VlaXcObcuqoS5n9ay3ooST0BBtvojM0hMZUJEnxQ+SDQ24w/i5uyPLdov+C6nOJUcdTr4uW41r0RmRSBJGmPrFvJat7zrrt0+TwunD+r0en+wX10ey0kUxl5Z9GYXDmStNsIhBDlqIBFTr+nTiC5qywWcpkcFlbm5CU56HEM28d4VEAglEM6NQN/OCouSyIUwZ3tHTzz4ss4tXoKV89voFjcVZHjD2cwPx1HOmGb2vbmNrrk4qGHcq2KaqmO6WQGiTh9rQYy0uaBTYNtdulkwdDsyqeLnk8Mle9WywKADH3gmlOCCw1BHQjkdeV9Pb2+hFh4jNNryzJN/vLTL+C5r70igYqi+mjRwEPDrVMBAIE0M33nxuIp5jUGZPYnwUuIVfBxR41ARECD64vJKQEjNetZ4/Ok58v5ArITQeVjPCFgKPoEYxQ5bWDRyM/iRbs5fp+eLXbaFTxPCxIrOD1uINes102cHDguCUSf21kg8ff43xwBclxn6982UPuenAoQAJp/Hte3cQEdp8+NeXkqaaToxmpeN0gggZu581GbPJqTh/TYFsbrymla4KxxvE4oASDNsz0OkEZ/XYrOyGWmfJCAra/rzCKUxY7+Lt+nOalDAAAgAElEQVQswI6aCVwoblPynj+kgor/QS42PcYoZNFfkdXNMfCX+Mc3Uk6tB/wFHB14Z9HHCTLfh9SJ7HQWp06flqKfUXKbN+6hVnh110hdv3f/DALhmPZY77SQKMGtN6/IlOef418aV9k6eQTJPECNmmJTD+F8R215FQB072mEaG8CYmIdRWixcGIkl5S73DsG+M1/9vbJ0lk5v6qf61kI2Ro45mrJpeDruqp8dk0IQH6oZaB7Fjz6zH4qzKmu8iPqkrP4TLC7eXrjFDbOnpbSs9vrIH9QxKa6bxU1MXi00wbl3PkNZLNRs1xpt3F0RP++IjotNjnMezCTySCWJreL3PuYCt3Ne/clnqHgjgVFNOiTdyg50dw/CFzikYjGwCw0tr52U+pw7/Uj7/8Q/vFP/aK7V9wfTPBoPGAjiEm0r+4rk1b8ePnG1/D7f/Rb+Pgf/jbqjVevB17b6fk5RNIJNWJs5EkPPajonplNo90ZYXfnQEAm5IM6d9VaA+V603xIQ0E9tzwD1OlmwdPtqaFAZW8iEVF3nPd7d3dPfqt+f0iTnyafCxqHR+iR2YVPjiecAoVx9ty6CnyeS4T8fOZIjWH3jwWVClDFqobVIdS5QcEp9ypaM2WSYEIg90I2m/jqttq2z7Hw4t0U95yZ1LS+YwPNp1x3WlSxiWRgfowQ9xHTrkqQSyEJBSrksZOGE4vT2cQn4SRfzPOen86i3u4hf5BXl5tTA14frj02dbK5KSxMJfX8tioN7BbL+J6/9ib8i3/0EwhHzqI7bMN3+bGrY1YRnM0TLLGdSPc6Jg1wRMckBnHC2CHQBuLEIOSQD8cIaWpkzvk8kBlxQtNMfpu3vfnNmJ7K4M7eFu7cuA2O02em0phOp7FV3EUoPETCH8dRpScCPH8yFTfkSp09dxof/41PTBbm//7B98r6xUYdRnZmNWeVGp3bzftOSmAFzVO4Qf4Lu3femICpA47k7DZ77rHcCMlpUpXsyJQCjFzlAas0RMb2NrAhNVts6RNQxLQ51pkByBA+h5Rt6uLYfyd4hscozgk49A1fPQy2X/rmA2KBTPd7Ak4ilh93TQwEG+Cz0YkDmzqwzDKHRtH/4VNfnFzbZC6FYJzKR+uqrp9axIMPn0cqzRF6GN0OQbYf1UodN2/eQSFfQyKZkcP/2NlbMPe2WSP3j7xJbrhczUMko0lkclMoVEoi6fLXeR25GXCjFHFZXCoC98Akd1FKVEUuWQQaHxTZkGhcx0Orq64M/fPOnF3DmVPr2pRYeDCflGOXe3f2sPXKy1JZkVDLtRGPskXvl7qb1iuLs9NYW55HOGQcqU6PBrkDZEjQjtewc8iYrAgyM3M4tTiLaG+IZ597ES/eu4epqQyuP3BN6++5l18WuLx+8RzCyTh2Doso7ud1iNHri4CXGZBnN84IAN69dRvRaBLddstUZ/GYRjskC/PFRAF2SpuFssbB7Gpkp2c09lCnwG9mtDxUKNZZWVvG1EwK59dWUa7W8Jkv/AVuPH9bXEfv5YE/jSpIenciBPHbVJXaM22cOrNFIgDU2MIBI45bVIVqPBKEL2g5ovxcEpOcEHLwoKePFjf0Ib03ncJOflr07VRRZlw0rlj1hhxPjOuUz13f70aSrivoiQHU6fEFjPPrull6Zl0nU91Nprr0CZ4MkHqgS7YsdNDvdcX747WQktNFwMlyyNE7pNRTt9zz2RxLRek9xwTERpB3Y1bHCbTuqgPXritoRaiJsgx80+7GOGQ2+rNcbf4s4+dRgGZTAj4vAjgsAMIRjcrJGwwGKKoaSP3HPU+xYDqsaZvEAorPNdeUM8zmPRXBn4eSdV51oOkzGJjhdaF6n79GzjA/AruDvE6ZqaxZOR2W0awfd/3I9fsr3/MLOH/tSXvG2dWVKG+g9+P3YwdOI15NVKwborNlkrFsHVP+HZnyK57Ob1xzm4OY6I3X2CWWHEch2T7Hn+l1XiUKcUR7TXZ8QOlwGx//NetukW+VXZhS10WuEOTJKjWnJ5BBfp9OGnd9vPWjDpRnWk49qOsa8nvx0WDiCt87mkpgeX5O8WASATBiMpUWJ4+Ef66FYulQilR2a0QBGbEjHlNBG4mSw8uYzQa2t8kz46iSnoX03Wthamoa2ZkkYrGEOLr8tYO9A2TSacRp0RbyIZyKobJVwH6jrhi4hUBMaTD7FJDcuG9iMPf65Z//VXzfd75/cr5MmgfuOfXOHl5pmygbvYlrlJSOdrOPLz/9KfzcP/9fsLt/f/K+VBgHokA4M4U2z++hX9diY/00Ll1Lo1Co4d7WHvqtHhKRqPxQi9U68sWq4mVZFBHcCQBKMALZrGj9xmOyl+E0iqB3Z3sH9zYpVGyZv6yjdthkwSfhY6ffEp1B3EhGyXFsy4lRtyOqV73REBjltIUUEQp9/JGQznnuKfQEZBeVADuihlUUYT/TcPqoNuo6m/jw8b3Y0eS4WibUFKEFzOqMXU1RN/jPTlvrST/TCUWW1ox3Xym3zANS+gHab9m0ZX5hDrlMGrv5PA73DwVYtSa1Xxg/m44eC3Pz8DGasVLA3aMCPvCD/wC/9k//N4xoTxPvwffat79+bPmjzMMtY256xkYMlbo4BHQrZwXCB4+8As9HTOMfHhZj6+Cw1e1tZKzX2PJeXFrB2mwObV8DhaMSCsU6pqdyCq/uBDtotPcQHPtRKTEr1IcMLQo6ESAcRnImjj/79FOTRfSLf+99iMdSLovRnOH5khGs3+buZupKEGB8P1Pq2fhDmy8voet46IK6bEn6lfmlyuGh47mqmkUBQaAZkJrYxIx0TXHM9+Rmpa4Fo5AEOM1Q2vCfDTFsFHyc9TvpFjh7l2+O/04c3E5cou/rRrd6f6cJ+Qb4eMJKxvMH9FIWdMz6xvjsl17G0y9v6qPIjsDxAXPTU1hbn8fZ8/NKoWDXc3erItNuroP72/s4PKqKB8gHYHV9VYdWuVxRjBEP5GQ8Jq4feU2BYUAChp2DfRUUJOkyWsnARh/jYBQDuqr7oA40H3ZuyOx28L7Jz8kf1K/zMGArXaatwYA6RclkQpvi7Pw0Ll46LQ4pY674cw6P9pE/qsh/j3bF2UwK404biwtzItoSGIYTEWTjWUylE1LkUbjRaTZw/sxptOsNfOmZF9Fq+7C4tor15Xlxsp575Qbq9LscDdDqs6tKXlMHb37kAUxFg7hXbuDO3iGGlYY8nNKpMPb399DsDnHm0gXFNE1npzDusQtFLulYII8ef7VKHdnMlPytyK0cNHvaUPhdGZnHKpbh7qzqWBkPG21ZO9B64tLlC8jNZlE8yuMvv/Qsdg+Ksrthtcx77JHTvY6fgMZgZKPBsHVN9JzImscpb9mB47PubCukJYgwXYfPlA+jkMuNdakgnrBATwzHUEE/ssmMNjsCQG54Q/5Z8mBcYaZ0CQJMCijEU3P8Yi5y+Qw6oZLrrlkF7oo9fm4a2rqDjLQVG1OPdEjQboddOo+T53EM5WNIniuTg9jx0c933od9A4B8X6WLuPG0ZzA92ZTINwsHkZimB5t11ibBPm70631226vsC7CrYKPjgdIYuEd4tBpeL3ZzeMDwXsuFQV0oS0uIhvyaVHScFZVGw+w2sZPXYfqAm0TwOobGGPUIiqz7r46qBDG0jJBRj9TivFakw6hDqqzTIDbOnFKH6fbdWxJFcVQlG6ZGR/8/+Vo+9TC+6wP/DzIcu2msbxxRdkII/tT1SJCoH5a3HgENFboCebLrMpEJX1wb6iRztOcMu9UB9NKPHAAUF9ptgrZuHafSdQvNC9WuLfdmukDw/XbvfhWf+p2f0M9i9mx8OqlGgYytHR/LgLYJlnjKcP/3CgjeQ06ReFbYPTUwr3hRKsn9Rv7nB55ZmEcqaSKzermqzhI5xnTQkGKT7SNuAvBLoBAOc+9qoVnr69pzDLwwN6XpwP37W7L1yWZzmi7s7B1KUDmjWFWg2epq7yAveG1lCZ12DZ1WDZ2+H8V2B+WDkgyRZ1fmkL+3hXu395ydmd3JX/75f43v5djXO0y8vG73zNnaFfRzlFKOME2FzXOx1qJgZoxklE4bDfztn/5hfOFLn54sEyWn+IFTG6uoNioY+vpYWl/B6vwSyrWWojLZPVuenVPu9VGpiFKjaeeoo1qoOdM3+gL/XQVKf4yZuTQeuHpBzYKtrS3s3D9Ag6kh8GnCaL0E7jlR9EYdUBbAbF9aJ3VHHRWoIYcRpHAfmjsFs3+7dcMZSi4iNUSUOL/cSsjeaI76Evyx49chTlKSzVCg0KyT+gKAylhXsWk0jK7nWUpCBp8F0tEINgMRgdOlxTlkp1Mo7uXVIW51BzpHx8GxxCJTWTpexNBuVVGlqfeAqTCMqGVkXAQr6ys6I5Q20hiiXS1jr9HAL/6Tj+DHf/hd8I+C6Pq78D3w+ofG2VRahwyTHoiKg4MhcomELvCWDtEjoXaCCLZQPYNS5YlS2KGHjuDI2pS8iMlEFMNuB0un5nBmZUk37cVbd9AfMpQ5gnGwg3Gwi0KpjXa+jwXGdWWjyFcYmM1RWB1FZbUCa/M5/J3v/yugX6E2L/VKzQPQ7yJseHjwQTcloUW9iR/iRr9a2V6l7jn823xB4wYjHRvAU4pIwDJHqWT2WuDiqBFAOrNS+qGJCuUOL/UjuWlwJCWAaNmhtoKOOVGe15kI1xJteOom4zMep4N4Sl/bZKyjaKFH9uLD6EjvFjlihqdSMh/notqftW4Lf528K46CP/LJL56whgkinovi9Nq6FGJrZxcQSQVQPapjbzevsTw5cPu7FfFM6rUKAv4osskswrE4WsMmmu2aHtD56RWsLC/CF+igVONhM0CrQRNk5gZbd1D9W64nIVrrlhCgkAsqm4JuH7FoVKacIr1qI6f/lI3HNOzx+XB+bR2ZHDtgizh3YQ3+UQ83X7mD29tHaA/8GHZYzTV12FKhzkzN1dVVrC5NY3Y6KRuERrWDtUW698dw++Yems0hTl3Koo8ydu6VEBplEI/aAVYs1STKWD29hIPDPdy8uY3euI/lhUW8/pHHBDru7WxbOHqtYd5PwZHiiPKVBlKpJK5ftuzKNsnNVPvKcwy4t72LQq2BaIRu/l3xY7OxpA7NYrWKeDolQNChTyevoBS5IT34fCWSaczMz+jgLRwcolosoMvIKNEiOBq08RY3C1BtrCSMoQOA1vHhNfaAAMf36hS6jFZZvRjnQRUs53LjAYEPD307KSYcGGZlj0fIZRJyr2fXkqBcGdAuB5jvwbGXeHjs0mn+50aBrmMVINdO2b6O50eLDh6ZfEZJIQgeZ3by76qTxq6XF/koeggde8OIIKApB7uEdBigEWynzFimY/7T5MT6H/yXKC2sklFXtNhzL0DgrGWOhclupO3en75u7HNZxiwpNCEDgM6ahYU5+VkBf3jSHSZlgV0DFuP+YEyKXPKEWPRWa65g9yJX6OCgfcJ5I7rRtcaaYx+i8nb2ocdEBh853QPMLkzjNY89iOlcEpub23j2y8+j3xrLT9AcAuzFrt/rnvwQHnnD+9Vxt66/dfEotBsOacIMRT3G4gk9s/ShrNWqdt/5eyyo/eatxvXHgpOpI55wxds+vQLWKDYEZOwZ88rZvuftsaZMt1/yuq2ymGFX1+fD4c7z+NzHf1p/nPYvtMOSXQe94MLhyXcTw0jNAgd4CJi91Bpndq59W4CXVjrOL1CipoQK1HA8gWyGHrsjRb/5hj2sLuRw4expfcdnv/YC9vJlZbeePbOive9gtyhf1qXlRQl+VpcX0PUBW7t7aBcryMWSqDU6uHFnCwN/ENMcQ0YjaDSbaNTrOH/6jM7wUrmq2LeRr49xaYDKoIZYchp7m1uoHZUFQPhKJ9P4vV//L7h68fo3XfGTLuBE/W5Re+MRz3obCfcGfjTqHWQzQRn3M+hh77COj37i1/Cr//YXXvW+gZgPybkpFRmJSALZpXkV2uV8QXzFuYVZ7Wn7h3sqgGT0IYsja+aMxm3MzmYwnc1o3bZqdUSTKSwuLev5uHdvC5Vi1XAAiwuehQTnbNaQ7kHHASfU4AfrjblGuT7DyE5ROUzADpTzPTRqNPwvYOAPoSsAOcKoO1bDIEf7LX8bhcMKWr0hgrTF08+zlBrioKHW4hDDHkUrZqKuLOgIiyk/kok0gqGRco4ZG8cp0HQyhQyNt4PAIB5CI1/AYaEovrgieRmfyoLWm8SIDM8uYk8cQDZlzl84g8XVOYSikDBw81YRxUPajPXwbd/3s/jQT/40prJ9MB3at3h+dZyiSmk0Qq3bQi6Xldkr8xupeHnl5m0jlo7ZzrfDxGuJ8+CSV5mqbsau9RBNULHilxM146Eyc0lcvXgOgf4ABzuHONgvqe2K2BCzCxl02iNUjzpIR2NScJYbPZQbLbSrdTSKJgC5dnYZP/Dt34JQ0KopLkq+WDlyARLAsSoj8DOAdgz+NLrxJGKTQHYPjL16nMrKlRuLbTLWMuYF5y5mm4GLbnOVvAfq1I3RdbEiiVUvH3AzV3Fji0kn0J4Hq1Dt53mbs1dlGXj8xsnwpJN5wujWdCauy+hAkQf2bB88QUryDh3hUT/y5Tp+4z99YfKApmcSuHhpA+fPXUB6ekq2Ny++/BJCwTiWlxd1ONP6ZGtzU2DbNwyiPWiJjyZOplJZOMJIIEHiaqCPQrGMmXRaIeW8PzQ9Zpuci5YEVx1/8ibzIt+slc4xFcdz7HB4PEBynTwemcC/34/kVFqRQ+mpNK5e2kAyHMStG7fwwkt3MBgRYHLk1Ua/11BkU6vDRIMIzl3YwKWL59CrVTQymF9ax8bFNWzf30S1uoNLlxPKDd7fb6Nd55hlXlyZw6OCuBms0PKHBTz3/CuIJhNIxqN48NJVAezDYkFEXDqwH+7tgu18JrC8dPu2jD/Pn14Tp6Q9GKOcb6jFz7t0dFSwQ97mXFo7p8+dkY2AMoRrdTt42fEhgZ8ZyLmMuurkBlEYwPfhOIn2fb02lYgEv8d5uZ5almQHce00JrTrrCrd8Z+4Fi0Zh+N6F/XlOjGeWEMri9eYXcKgPTMCARzJjkmRCGNhOqepRJ6Z0eLbslI1Na7+PCcH5Ps5wORxE3myCyi6ESDrHFX9rhvITV1pIM7WRGt9Mkq0bhy7luxwKjqO4ogIhRekachcBd2jivzZ/kdfkUwK0WwKjcMChh12cOwVioQQT9OQ13zN9HyT5qAOxjFQ9UaJKug8Tzvb0HQ4mVo0LFBEUMc1L/J7j9OWgMj9A2fV4wuEpSrPZLN6jjhGZAdcQN7xkbXfcP9y+59xOO36qjCQiKRvh+RwKP7pQw9dw/rasjr7X/3iMzi4z9xsswfia3ruLN71ff8Ei6tXbN3QOUICsqFGadyT1SmJRlS4c6GVymVUKyXZj/DFM4OjWX4GdTWZN+2i3+yauZQYp5jWX3KqJNunPSmcfSbtj+6PaD92LgxKlHbrOr/7wgQAcrQXn0pYp1o8UOOyTvZjcZLZFXbjfCrbyXhwAJCqeD+FDbxX4ZDspngGUgBhlKkQoqkIBuygD5g408KjD1/DY48+JGXrZz7zWU03Hnv8IUzPpNHt9GSoTFNtWmw9+NA1jXcZWUkRCL1Dw+MRqo2qfElncjn0QkOExhFUyy0cHpYRjEUwNZdFtZLHiF6Nc4sYtpqotsK4/eLTaJSP76EH/q5ceGBCj/hvPQuT7jbzvvXg894QnXH601OSEvtcLGCO8tzjeyp+W619/M//6w9hZ3978takf2RmEkhMr2F6LoF65RDlfF2ikYWlef25w8KujT27bZs2jALITiUl3pibncJ0NqsOW6HUQLPVVhoL83cPdvc0/hXNYDxGTHvaSJjDO0e4L7ERoWYP94QRqRd+zC0kMDUdR63aQf6wiVZD7nqynaMRdaVe0lql1+XVK+eQTvjx8oubePn2bQE+2vGwhGCBPWbHPEBD6L7AmVS+GGB6KoXVlUXQoJssUhZcFJ3UlDDWx5lTq5gnRSAVU8rLyB/G3XtbEk2q78WpqxO1cuoQ8kcUrDDs9SQQ47mSm5nWechXvnKAarGMo70Kmp0W5lfP44k3vg/Li2exPj1PALg+ToXCCAX8CiAOMeYt6Me1B68jnEhKvrx5756qNG3uNOslfHGcFGZRkvPFh5Wkej4wCXrkpGI6qKIxYHZpHqlYFPWDMhrVLnaODrC8Mo/VxVnJuwtHTYQQVBVQqrfRDwVR3DtE6aCsL/GGB8/i3W95QgRnsxAwMKbRjNdR0gZkhs7aDAjmnFJWG6DXP3NWD7Yput8hp8QpzrxRsmetYu1/7x0ccFPb2zNRNZNcGrNSNGOjZwayE7iwu+gA2EmekNcNFF3PP/GZ0md2O5gNnb2e33FFy+/IEbQZntIHh4RpR1yXGs3zJbOdUDwrt1VODh63ifIaPv3yFj73lWNrmMff8BBOb5wRh+Hu1hZubt7B+toG5menVdXXKg0cHewbbyEYRXfI78vOaVhm3tzQdVAEyZlgLjNwanUN60sr6jjt5o9wkD+SiovEVwJA5pHqwCIYIUfJ8dDI96CAxGT1no9jz917E+tw3VFpRRHPax55ECvL89jevIcXX7ghsDfo+7Awm9b4li16ZmTS6Z7r6OHXPIy56TReeuElrC2ew9r6CvL5TcTSJWRmWnJ3P6r3MGxm0KtF0GuPUKoxy7qL1FRCNjKH9w8xlctpPBsLm5BD/EQShyMxmfQ+9pprGPv7eOHGCzIiX1lcsM5dOIHCTh23Nm/r4af9S6/BCndWlgO1ZgNziws6oAkASVbm91VXzHHMaCzLcRFVo4x+471Op1IIB8kp6aDIwPCJcS7HJ3aweuR7riMBAYIXpgkMh2YuKosF62jxPqqbpfBXR5J3TRc+brxvvO9ce7yPo95Itg+pRBJz6QwavQ72SwUBSR0d5MIQnpA77Dp7/HXZxnijJwJgBwDVqfS6LvwX8QxJsA5aaMlJmxPjXliXkmR9Rj3xAOZolEBDI9gOypU2+o3jblZifhqhWASRqTSimZSJhnJpRNMJTTwiWf572oCqE8Wxe3jrE3+M2tbe5HDjM6yYzFjUkhf8ZhvjcdE8QYGI9MR8nuDC5ZWrw0og6DhpnGx4nDRZX3mReV5yjqyuXNZ2yELqqfYWH5Pv7wAzOVoeSPL+KUBNcQvTU9xImaIRCrtW11awvroi3tlX/+IZHWLe69oT78dr3/a3ZQTPtCANBp14ghnTNvp3QJYerKMxCiXaHNX0szTBcQCQHUDjPfrQarbU8Xdzvwkn0YC0FeZuB56MZL3SdwIAJ7ZXBh6tAPfoNz4c3H8Wn/6ojYCTmQSSuYzGzfwOAoCuW+p1wQUcvUOXnDAJl45VyXQV4DqkyTOpR+KmuXvIbhM7SzRUpoiLqm0e/g89fE2f/7nnvoa1pUU8/vijUu+TdvXCS7fw3LMvim51emMV/lAMR4USmqU60lHa2nACUMeZ06eRScTRYOOmUEG71kKxUJZFmRJf4MPSwiLOri/K/uNTn/4kdu/nJ/fw8vlr+PV/+VGsL60f81e/jneuP+wmNCxAvAbFSZBMD2VOEXQe+rgZhHBwWEejybCAPtaXZxAIDvF3/+GP4PN/fpwFHYyGcfbKuhpG3XYP+3ubmJ6exfzsikQQpUpJfMphj1ZyPfhDEZw/f1b2Jkwa49SDvMejYg33NrcVR8h7xkKYwFNUBGWSe3ZInDKQdjRAjl5+UfLBI5ibz0FMBB8wPZPUs7e1ScPlks6hWIJ59zT+7wp4c+a3sLSCN73uccSCI2zu3sdfPPWXmoYRGHIFMZeYahbOuTqNIRrtttZEs13H5SvncGZ9BTPJDFq1JvYLFeT3jmSVRqXzuYsbeODKFWQyKfF8tw5L2Nnblb0NU6CUesbin3sbedu0kRr2cPbcGlaXl1BvttSp7/aosB8hMIogGujg8KiFQLCPa1dOYenUY8jNnMHaVAK+hTOrY7YcOVYoNat601gkjtW1dXnR8AeXCgULg5YnlRFlWYFyRs5irtvviIvFjqE2zmhARpfDQUcbcDhOJW0Mw3YP3QYfcL+LK8rhoLKPg90CMAgq/mRr/1Ak+q2X7qFRNZLx+7/1cTxwgW7YYZdraoDHG01N7FC0Wl3rzPMMcqNdw1XO52vSKZtsJ7bWXdtfvB83ZlVVSRDo/PXIPbLwbxIuxwoLt7FkRx1Pcopi0biqP3G3XLi8Hh6P/O2UmAZs7OWNK7wnlNWrwT87MFXNypyXhslhG+WSKE8Vjo88NCoBCY7cGFqGbA78TcbHdjiefM75c//Dp78kYQhfPLgefd2jChGnu3qxWhHvhGOparWsh45jKSqs5InGAsAfVNIFLQ6Y9DI3O42gLwgKQ2azOSyurYiI2mwYoXXn/n0dcCTDspMoThCVvUx90NjdyOjseBCUiAs4cipSd7CxA0hgEKQ9D8bI5KZx9eplubzfuXUT+/v7Al9U0V2/fhFXLpyTFcr2zp4OI/68d77zHVjIxlGplhEMJWRlU6odIDcLRGJN3HplF6VSC/5xFq3OGPv7JXS7QTTbQwT9A3W+i4UDLCySsJtS9UW7mP3DAyTiKXkyBSNJXLt8RjYvz3zteZmLX710XgB7P19G5ZCfico9EzI1KlUlLGRncyhUyhjTxsQHeVlNwIMbedEmIeS3rGR17AIW2i4eF+0Bej3Uaw2No9Q1V8yjqSElnpJxnIHoYCige8z30ZhvNNb34diFm4ruD9N2XEawuuLCWWbxQU6UEi5YoPUNvDHpgKppPiMVxli5I9zj7/Dz8s979jBeB0/3W11+bvRGOfE6Qt7zIT4N1W5BG8OdfKmIGpoTP7O6hrJR6SLkG6M9jqJfaqHTsDQDvuauX8CV975DPD7rHI1UkPZ5ALEwcR12imaUTuImED4CJ/iw9Sd/ift/8pVXfQYCao6Eee0lDvCKvhNFGoEknxMyzczuxrraUjwRNuYAACAASURBVDyTJ6hnwda+7pticE2hKpoKDbbl0epUqCe7V7rXFIVYV1Y5zCdAtFcMKr+c48u+CSFIXOfa5BQnlUxhn6rSzjFQfuztfx9nLr9DzgDpVNoEZ463x/Et1xnXUpixoMyrHtHChFFU5OGaQM3teFoPyVhMRv1c/yzQvCkOAYXGuI4SIOGOEx14yuDjwtzzSHA0GbF9XGILOeBU5boCZX/rmVcBwCwBgLP28YoqFVnu2qugoZKaANcBQJ0JrqPrdZU4BdLfd2uRHV+COD6H3Ll7siNiQ6CLmZmcnhl2rOaWF3H16kWkaX3SaOHe3fu4/cptFXtJpkLEkgJ1nMCmI1EVmaQbrK+vIhtLIN+0PZXAu1GtyW6FXqHdgQ+JTBbZU3PobN7Bn/7x0yfA31X8/r/5JDLpzDeIDV+1iL/ubDIAaCN4vsgLZwMmGPaj06btjh/VWhOVagdt8n2HYyzOZTE9FRMo+Ye/9GF84pMfnfyIdC6F5bOzSMcX4ffX0OkwynAe9WZFfODhqKWikR3tsS8g6s7S8pxZFMmbeSjPPgpkWu2uKEPcz7x0DE41OEnyLJv45xfmZ7C4RB/GFXS6DWSycWEYs+iJoN6isfO+/BnJvQwwC5zbCLmHIx8qNe5jPjxw7aoswW7dvoc7m7fUeDi1vqJs+r3dIwSDcRKE0ScgqzfQbLdoTYtLV8/hwoVzEtVxgrS1U0A9XzLLtH4HZ86dxiMPPYx0PKG/c2f7vmzByiUC0qEp/ns9PUeMj2PnLzedxkPXL2sfYFzcwWEB29sM0LCzPh7woTMMIJmI4YlLj2P51KOYWV/EfDJoI2Amc5CExEqdI4ioj7mKISnA6p2aNi/P+JLjAVo7cLzCgOc+JemhACKxsCUVBHxIJ2Nq09IEutRvIJfIKpJk0O6rUllaWMbcyhKCmQQKh5vo1ui35sO9+/vYPzrUA/LSl1+ZVJ0/+lffhPWlJQFTbVDc8OTTZb5R2iyc0MKGnsZ3mySQOj+8iUGyGxV5G5GNFU4YME/4Mu5teSm1ObvU1JFJtekl2CEhGAPl73EUOvbTF48tWYsfozO/Jx0X8f2EpYBA34kxhzfe4FcRr1LcLjvIuOHzgObY24uI4oZNKxoeFARU3giD43AuElbTllriOqbHDF/rDgpY0lOs9aqUkMxMFg8+dhmJZBSteksdJh50XIisVNjlYiYkx8Ixvw/1Tgd7B3lJ6Bfmp7G+Sq8y4GCviPXlJSytr+P+ASPIdrXJ7e3u6jPT5oQdMW78fHKNJGsAUARyGls6QGMcT+MPCsg7I17xB+mev7yKubkZZaPm9/bMXxBD1Hs9VVNXr14VuZckYaryLl/YwNve/AasrU0D4zYq5QP5+TG1hiHqHX8DN27toHSHYCguwvVBoYxymUkyTczOppDLMtapLDUeXf4JyPg89LtUPg7kpUnuyMWzG4hGIrhx666u5ROPP6QH/s69bexub6uy454qGxg+g4EAUmlr4Tc7VOYH9GeklCVgc10uEo8Z8STQoCxuU5GqWxc0uxt2bngge1U7u2wqXqS4ZVfV/tsDjbK3cGIAeoPSkoQG1lSZid/Hw9DIpMZbUwfbqezFP3X2Ls6HTKRq2np0zQLB4/iREO4PhHSfJipLL+96QjNxSkNPTesKOB6+jIrS4Ro0rp33/fi9pI53HcBRaIRwn+xc8pfDqFYq6DUtV5Sv2Qcv4sy736IovRGB4shnwL0/QmvIeC4DfVx/otVN9gbZIagw46uxn8eNP/gcmgeFyXtzv0llUwIgHn3DwLcT27guHv+CEm9OpJ1o/Mn/e4cwk4ucFYcAIMfEITOnVvfNXSON8yWC4Trswe+SUryx5WS0LjsHdt+9e0eQSssU695xX2mWGhNTcH6Mx578MNbOv1XAYXZ2TnuReaQONb4VJ1FrESqC+RmKlYoSDLhnu8unZ5/XlcBzKpXVmcMikKNjTXEo7JMbhYv580yznchvAve0h1lnUJMfAdyJisHlo5v3HH+Pn3P33jP43Md+SleVZ1ZmfsoVSCY+MXBNLpsVMwQg9rnNscBLveHfF7XCmWlz2jMZWXMiI35mQB1W/l0p/dlEUai1K8aYPhNLIDuVwux0Tp/pcO8ILbpvUCBEM3hy7UL8+11Mp5M4d+oUZubnJDQhvaXRLmNnP6+x63gUFPdYtyDq19m9WAAaY+DWnqlyL5+7it//t58C/fwmDhHfDPV56047v0dTMlN4+UkPfaKrRPlzmowKpKBlJJoKC0YlpzEeLxbC+toMKuUm2r0RPvjjfxXPvmDiTlIDFjcW8Nhrr2M07KJTH6NUaaNaL8EXIM+bxvABCWc4IeEzxKLUi3PUdIKpRs22AT1eWnKPFRJBzojxzL09jveTqSFvevMTanDQP5DHPt+/XKxgOOIUZohalVzXLqKJMPpt+iDRRiYurh6FjlwnbF7wvWniPRi2sb6+gLmZGVTLZRwcFRGLk98XRq/LhBcmAZgN3erGCnIzU9qbi8WqkjoGnZ4VmtGQJj7UZKRiSbk5lBtl7Z08Iznl0VjcUXr4T5o+UzG+sDCnooEAtdnuamRM/l/AH0dg2Edz1NbZ/OjpN2Bp/VFMrWaxwg7g3JnFMSOjeCE6HFWQt+ALolUjiXeMYXBo1jAjKlvC4hdxIQf95KQwH7ePwXigUUc2y0U1wOLsDKayCRGu2+MeooEIfMOAFkcqmsRsZgqhRALjWBS9dgmB4RD12gC3tnYxQF8hy3/6n748WZY/9YPvELE2lczIU4ddCa+d4KmwTh4AkyagB668UeoJK4jjNW8br7JNPY6g24x1mDiCvcem43XoMWOYleF4iESQQe0xMx7u9QVwCIJZTSjlpD9AJGrehcblsSLY1LneeNhF0DlPP3tw4ojGYoqr4WeIRWPW2uZoLsaxCkO/TW3kbZb0uDJ1neNC6mCxsbjxII+FMDb9NjUm3+vW9gH+4E+emVyW9/zgd+j9o2OfhAWs7OhET57m3v4hcrkZPProgwiGmnKf3985wLgfwuWLF7WGNnd3FVe1srQoPimzgp99/jmUdSC09CDTH44VJK8LHzhvYfMIl0Te2VV4gGQCZKlQ5ccnr8JvxHM+kFyf7ELQIJOKMHElukPkZmfUDmcaBh8SgvU3PPYwrl08hwsXT6GLCnaLL6HcvotEfAroR9FrVrF9ZwfPvFBFqxpCLJTW5zvMFxGMB/DIo5fRHTBGqIHVhRUw3mdrb0/qaFbgwx75FyVUOnXMZbMIBFhd0kC8h0euX5F9wI2bt1CvVhAJUTFGRT0PPrNUkigmEJZBu1SEdY5yKaBgl4acEpLrzbzU1OYmopGoiBm97JCPLXJOYI0gyWWcagRM+OblezoFpsc7syxK82HjfeEG6v1djuUNABLrWZHiUTLYrfS4b+pq8fcdIGVRQhWdDtAgTaX9GHGPduDNOzy9LicXojqEPIBOJHFZgoZPlgccO9MWQYcxr4AXw8ZrID6a5RRHwwH5aTE2qdc85vzNXj+Pa9/+RizGksiGoibmiidQ7HdRajXQxAAxAlqvs3kyk5tWrBrtukfGTRzufPLPsPvUc686UqPxiHh6vL/8nno+T6iCrXtK5SyFMwTVBsL18sC6+7se8FC3kDwjCWlsDXhAnn+Ga1+dXBYJfE/a7jhASa6gVwSQ+2fdVcdhdny3ZqX1KvD3xDv+AdbOv0UjX5qLcwrCmDvyj7RWtIHaR+b+xJFhoVhEq0ke9/HveTxEXoBImIrHtPYsWm/IK9AZO9vIVyjL7VveGJi/aD/ICsHjcSwBN0GpcaCNRMM1kkzG9XxUqnUcbD2Hz/7uT+rvM9Irs5CZjK85JT/ea4xc7xlDq2vNkf6Js0E5uY5jal12J2ByRb6sR3hf6DnLJBKGE7AgUtPAiiH6CJI3R2GAdcOtuOJzx8+eGiVQ7VUQz4bxptc+gvMbTDvqyYCfQPUov4/d7UPk92oCTwNmZtK7ctxDrVzBVDiLV7a39H3J+fv0x5/CyuLqpCPtcSn/OxjQvpfHYScsH7FA7yMcJQagdZbiZLQXdrrks3EuzAKPIqMwNk4toFKu44gRosMAfvjDb8PB0Y5+ZG5mCa958hIWZxdRK7fRalfEG2+2KmQzo9trTO4Pzz9vX7CzIqhi2xvT07iZ60eZ2xzQcVdwFBd2b3lNA+GA+N+WHEKhRgClfB0HB4cSC7LxxemSCuKIDxF/GPVOS91cZm+n4nEsL05rb33l9j1xCWlbw+ZPhw0udms5CYyxAG+DjMsQwhj3hkinkmpGpNIJHB6V5P3oI1lb1Jch5lcWNEkatDlZ9aFB7qDPVOfddkcZzBLfKRfeeOAcm7O5wfqHOcFewlOlVkY+f6QiMEbPwfEY62tLeOTiE8jOXsLi2iIWswn4Fi8sjcNutNMZUykZEW+EByV7KJlUQt0KvhGz/HhwM7qJJoxErTzwqq0aQgkjIzPlIJ2IyuiSyzsWD6DZ6qkCYBt1dX5RAI+juSAJgmPmwdZRqzFhw4dI3IfDvQN8/g+PW9Y/8z+9UwdsOjWlh0mqXY2ejg1n+dDb2MD5fU28tiY0hq9b455x84kN3PFlPMsW+Qw6WwFtqqoIe+J66CaHQhpzcN+iCmsw4Cg8LkJzo9m2uJt4Qg8qF0a74w4fF83mtdSVsyk1sakHOXrhdeZ1569z0/XGpLRT8Nrw3Ex4XQgIukxakQSd4M/rGwglTTbmYz3IsXGMeEjOMPqXP/qZSVbw4297AtlcFsvTM0hm4tg/KOkBaPfq2Ny+j9mZBbz+DY8hFhujUDzE/u4Bcol5rK+c1sP3yt3byJfKshShpx2v3c2bN7C7vyfgxk5YJBRBp92yg37IatLijRjITfPmY76UA+kCvaZwJh/UU5wSIRAocONUuslU1sxrmy1EfCEZpWpcUK3oPpF3tDgzgweuXcHyxiqC4Q72j15EMjvATHYJlUIXw24Lm/d2cPtlZkP6EYol0Bn2UK7X8fCDV/D61z6I0tEhap0O1pdXxFO5s7WN7e0ddKoc2fjE6Rgw6IGCIHJoXKoJlco5Evencrh4egP1dhtfe/mGRuaZdBKZZAplZkv6A8glTKFfqlYM+LnumDeuCnLT0zjWbXyOy0RuXSDiPDld5q6NIs1yRT10HwGMdSi04TH71yWlWAe566w2rFvEvycgyLXqxpQmYho5qxauN5dpq/f2K8eZz4wHxuRfzPstLzf1bo7Hu7IRPDalJc+HPoAyonbPprqOzq+TkwkWG/JvI6ikmMGBKG9cSt8t/2CMChXZrRPg74Hz+NbvehKnphYt6jIVhy8dx3jQQz9fRq1UxpG/hzztZHh9qFTm4cwN2akfNYL0LGqsetT6rW3v4cbvfQadiol2+GIXdiqXkv0Es1+FbdzvGXBz/qruXkj8IoNuS5VgkedxNzyemoCbl55D3z0PLHpmxuRc0lfMgWm+jzdKJ7hQEdm32EcjXPEe+1ApVl41Vn/87X8fpy++VeKGxYUlTSNUbDL1haDbTWJ4X7hXEU0WyyXtWSxAvfWlka633Y6hfY57WKPZUnSa9l3+vhc8YAo+t4F7Aj2vjvVi+6xLrLGtHCEccFRRT5AwVlQai+BatY69rWfxeacCZgb93PqsLKc0VmOHT2bplkrzqq6yz0C5NQtsjep7cUmwiNZI2ACkFWoWA8gzLyovRhuxkxNuIN94bAQWdqgbL9lG82YRxPcII4h4JorHX/cIrl89r98/KuX1XsloFIfVhkRv1WIVzUYXpYMSSvkyWie63N4a/Lmf/CV88Af+lhuJmpL6/+/L48vz57daPVl8EWCXSnQCoeq7KTDGNcFuHWGP38+RbhJrK9OoVaooVuiIEMXe4R186Cffg0bTTKMX1k7j6iMXkIgFUSgcmt/eeIxqmdeA5vIcJ3vxgfznscJeiUqdvvwBw74Qwp4/I2+i42pynXvqdX7W7FRGKR5sZA18QwUbNGtsrnQQCVPEaDF//I5MTOoNu7K1IyVpfmEG83NTKshpkUcXjlwmoyYYaUd0bKDineuNBR3fHwO/qCyMuctMJfVdGrU2mo2OjKRZzPJjr2+sYWVhHvFwBPd39nHr/q4wAMMT+h1LliKAZeoVRYh0WQnHKFCMqQt699am+PixBPFVFwcHe+jIn5Uq5ARWV+Zw6cKDWFm7hrNnV4BOHb5TD6yPg1x/rOZ8Y0mR6e1H5DmiUWaM3ARTlTFDkDl1U5msHLs5TmnVuiBwHIeZPxhS90U5eb4hpmenEIr0UGl00akNEO6OsbG0jHA8giZdsFlBs8ryd9HtBhAJpjBCE4VaER/7N38ysWf44He9AbOZJJK0HCHwZGfH5XGq46+u2nFVu3NUxNLslO0dbrLrVTAaHgrweNWaVaf2YNtmIyaJG5EqkMh10WQz49y8+TkIANscf7QbrA2RYkbrcKTFwcOJMWWsjAz8tVUZczRnFgkWWcf/0yyX72VdHwpn2PmzjGS7uU10O20LE+f4XWMKizWSm754QbYpOcqrq5oYX8eq0rteNlo+5uG4KDrHs/nIp76IbccFnF6fx8zsjMBONpvCvc1d+eklkiHF7XD2+OZveQJxfwLF2oHWTKflw8rSGvzoYzjqoJAv4e7mgagFuZmchCOH93dFqA2zA0zSdacr4Dca9JCZmtJ3IEjkJsjrwDXmbbY6sFxCRWDsslZ5PwVyPb8mjpF5PcNotZvKm3zk0YfYEsHTzz4joQRHgQQqzJGcy2YQCPXgj3Rx8cppBIMp3L53gGKlgF7fj35xILUzixT+tXK1gzMb5/Da1z+IWpVxdnWcWz+jA+TuzjZKhTICvZHGCuS9dXvEw3SVBxrDARaXF3DmFLkidSwtLuOBcxvYKZXxmf/6pwLR1y9dwlQqjZ2jIwx8QT3IjJBjAo1MezneVXCNT9eRZlTidzGvtT9AXCa09LdiV96n0SbXtjqCVJG6mC8TVrjcW8dbYjEjcOHGWzzoSDLW9Wd3jDwxr+NCbhrBGTls7Fx6ilOXoMHuCAGgeV5Zjra6OvJW9wNargxAd8Hu+iHm+ccTWECTyQ0Bi4TzTKy9USb/nGeXxHEYDZsJAFkIiSLhDI5pn9Ks1tE+cSCuXDuP73nfe5DJzmmMJm7ffA6+aAzjaBi4fwh/hQK0PvKNBrYGTVRoVMl+ontfL4BMANAJyDxwI2pFt4e7n/pzHDzz8qvOWI6gQjFLVyJQYseBcFzdHwcJeejISkL7lyWVhFksE2Q4CEUlLYFGYGT3X4Wvy/QVB5Lgg/eVfmayQPFrJMmXcQ1NsMM2LNNvqJL0D/3yq+P413s9/vYPY+Py2/WszM/O63DUqNSLbJPi28aCfF7ZEWaeaqVWEVhWr97xOY2X59S7fqjYYeeCEwGP88kvbQDJPFRPQMZXARYThhiitL2ftl2eitcz+7cutDkXDVQA3H3xs/jyZ/+Fvl4kGcbM8rSAAEen3GeHihm17i4PTi5VA81BAWyuawMj9jnZYaftFykN7BDKUJzXnVkIKlj9sgYRXKLrAa8JaQAyt2Yb9ETM3ZARmGFNLbiGOHkbxpgesobXPPIwTq2vo1Rv4IVXXsbibA6n5xdw6+YOnvriX2Lr9n00quaa8c1e3/vu9+FX/o9fs2f5VWPd42bAN/t7kymVzkR6O/K70wIogFKxh0K1o8YHhQgE+50usYNRefj16Kxzap1q8rpGmhQZZadm8anP/y7+8f/1Y5MfuXR6AxvnltFusg6pwccAgGEb7SZ/ZkedRXtPx7V062TIvUK0G0uJEh+Zq46Z4c6rkfuid4bwn5ZDnNJz1UMT1XIXoUAUAR+pM8b1ZKGphkQAMopmTG6v70Nv1EdmOoFhu49WhfGdLLwsjIJOB6yhCACZzMNmUDaelIK7wbSRcADZXMpszmQ0bVMsGjbTtoGin+vnzyMMP7b29/HUc89pH5zJzeo7ElfQu/LhB69iZYEG40X0uZYGQ03htjZ3BGRzU7Pa2wkYD4/2QBduCi6Xl2Zx5sIjuHr1TTi9lEOgN4DvkdefH7fpISOfI6eqjMeRzk0hnkkiPOygWCpqxJbK0n8nqwtHk+h8Ps89EqGwKYB4EVjR0eU8logiO5PGKDxCq1FGAkGcSi0jGUqh1u9gp1RUpmqcPmH8gDAZd7Pbw/3dXTz12a8iv2fChCcfv4w3P3oe43EAiUhSD7Nk3XRiVNPPFnG13sSfPXMD73jdQzIW5oPGPUIxT8qgZEvYEYSdCs9UYiR6eikGbrSl7iKrOBJ7Pad980CiCIMPOpU4VEhGomEkowmZT7LqJaBLMNuYMu9eB522dZ2isSR6dNrnYp74AtI0OyQVGT8nuWLkDNIOgVmWbPfTK06Gx7GEe2A4LrJOjOnX7DAXd1DqZ4+7aLm+GleTU0JJOjd9Q7h2GKiDY5vQZ7/yEr7ykplDR9IRrJ09jcefeERqzp3tXcU/8f5yIXK8f/HiRazOzUo80R50cPPuJir1NqLRBGIEx80Gdg8OFWPETgzHPbw+7C7z+rHLOTeXVZVDk1NyQkhqL1WrmJ+f0wZZZqawy1A0npOpRTUio/BhZJmK6qK41AuObci/4J85d5oka+P/ffXpZ3BvewvBEA8qxr3Zxt7tt8UTovqWju6FwzxqvI+xCJJKv+FI1Q4CqtbZdJuZm5X9y6DeRnp2Wvmo3XoT6SDXQgw7+UPslwtAp6/PIg5QCHjNQ9dF4N7eO5KH2/mz6xj3erjx0ovY2tvBo9cfQhgBlEpFAef7+Qru3btjSnsfU27sc/PFzhpzL8WCknBirKQGdhWoFqNIyyxQxoJxvHetfnuS2BFlJ8cpQAlECIQIGmmJwWds4slHJCJSj9OTc814liI2cdJr4FKCAk5pTC4leV4cM3IUqUPbdaH4XgKNhD8ODE0MoTXW5tjShwE7OzwtXZEi0r1LC7Gfan8uHIqJ59f19xGXIfIQvmBMY6nuCfB37sHLeP8Pvx8IxSEXZo5giEJkv+O4xGSFC/DxuSA3rIP7vSbu93rohPyIkl8n5OeEBuqA0vrB+G8+NwLkZy3cuIdX/uCz4vl4L44C+XxF4nEl0BDUccwuP0gnBhEAUQfL/OloPMvrp/g6N+6VeKHNCsO6f974UjxDAZgBXfGtGCRg4d7gQKJEJ+SdusKR4LmlKc2xoIaCj1MXOPaNq1ghwGK0HsGfOhx6Hs2Pld1Bft9ytYpytWSKOs9Dj1/c7Tn8hyXEsFkQ0/uRFuGNbNlN5CrzxtXu5D4WxPE5d8kUutYu9cg6gByJe4px868M8P4K8IzR7XTx/FMfwde+9BG9LW2vOFFJT8XR7rVRr1PoJCMPmbCzv8rDmPuJaDZu/Mtr6QnVuEyM93jcVJCy3vMMHJoVkJ5Pb5+W+TbFKRCVKiSEykVtCmMPJBJIhlMhzM3O4qEHrmv/5LSFCRErqwt46dkb+Nhv/udvhtv0a+98y7fhW9/6HXjX275DnL//9suTZ9nz5NGqPPBt/20dSgKXOFOLmm0US4xu66FFCg8bXT23dtQJp24giGw6ilw2g7ubu2j3bR3SwDgWT+Ff/trP4uOf+H8nH2v51BISU9NgR4rgl6NIegSyoBEliN2+kXGJ2ZFnB5V7MsejlhHMuEFX5FAgqXtmDRKLqDXrK07iDByO1X3zqCsCu7K5sX0uFuXUp69C5dz5UyCV497mJkqlGgIIIUAz5ZFNN9gB5c9IpnhGG2+YkX6EkuLO15rmtkBOqPio7G7amUIaF8EmxZZrayuiBBwc7ePe5l15ws5lc2qU8dyMpJK49ACtl4LIF/ZR6/LzD6UE39/dR71cR246ixRzgLtNbO8W1ADitG1udgUPXX8dLl68osCPISc8b/3OR8asYKRuGRly5wXjGI0ZfgzT5gEbCvqQy6Y14uWHPioXBX7oJM/IJnJBWgyZD4c05yYApGCkF+yg32lhITWF07nT6HfH2C0XkK+TDwCNSOPRBPptJgV0UCwXND544Su3cOv5Xd2IM2vz+NHv/hbxKPwBJkIEVW1wQYQ4Eh6N8WfP3sDTN+7iR9/7DkQYKUZeDcencQNdJIdy1Bk2ObAe5h67nHzo6PUkhR8bKkbSFkBjZ42cQyL2YR8jKi79VmlabBQDman0C6FeqynhIRGPIh2jtxTd0dvoddvIUhEXj6NKjmCnrRucyqTFC2NXkb6B4vZFo3rI6DnEzZGLpFGrIB5PIJ0mV4V2M9yATdmnjqWq0RMeWC6yjgRVHh5MWDFujOOFOUBIIGgxQCbh52X52p0d/NGfP69rnplJ4clvfyvmslPiGt25dx/bO7uyA2JlzMV49uxZPPrQBVWzh/kj7B/kcXRQFF9wgKFGpiGm8dBjzBuBDAYT2wp2NGeyDLoei1xLoEdOKQErQSV5fLtF81pTzA2VnQxsZxRfgJ0TWXMbGFZItuPwiOMGAbqpuSmsLS+JR/Hiiy+iki9OKn5uIk1aDFBIQJNREr4JNJQMYyrTQZBd2aDuO9eIZPjshPmt2zAIUpkdVps+GqNVwXn5Qd28SSXyoZH/2fUKBDA7l8PamVV10Xd3DhU7d3Z1Xd3qw4P72D08wuLSusbrsWgI5eoBnnuG77NrSk5yOTn+8AjPXmapZw3i9yGdyUgdJs/EDjmb/Qne1whKh5eJJDQK9o/kQK/3p0CEBHgqy73MYD4NMj5/tQUJqRHeSwCQPEP3S+wS6lDkmJGdKj1DritDN3u3wcpSxbM7mij0bVO0asbe0MCKe3OnvlSXhY/yYCSO3zARRsKfkPdh199Gu9+Cr+lHm64D7nX1kWv47r/5AZHlfZL28cDwQBv3AJq8MZbQikJLBDcCN0Fdud/AzW4DlQB5QvKgsig3RjRxT2EBQjNqriEqEPnADkYicb/8O/8F1c1juxh+pEQ2gUQ2qU+nKE3GHZ5gb3jdTnazWQxyn9Ko0r10z1jF08A+jAUMpAAAIABJREFUbFFm2hvEybPryCJBn4nfgQcz7wm7xY5Mzu+mJId8VffIewn8XXyb9kRy/uIcQ2nka88bff90/X2W/869hoVhqVI2zrFTnWv9ex3SY32GngcJlgak1Rio9NwcHMPPSltTYBwDQMcNnIySuT74fIYj4v9xz/QAso1wKZLjbeV1G+OP/v2P4+C+7XHJ6STitCuL0yCcHcKhZWeTM9Vto0uBnfJZLV/VDm1TgXujdBb54m86Wyb9bJdvrT/Pok1TF/OiY5fQ41/SO5Nqc1+EnShON4ZaO+M+pz/mW5eKZhCiyfhUUrFu7Ppe2thA96iO3/vYH34Dpnv8wdfh+97zA3jXk9+JZDrj+vfHf8x79rymyWQ87zrLJ8GfaCt6tO35b7dJ04lo3yqVeI7RdD2AfLGIHr3v+NOE+8l7Jz0qiFiMytwhCsWqun/yN/WHZCLOx/vv/cx78dyLX9IH5Lk6szgt2gjtc9Tll/LZj0hwjGjYj0qjiVKtQXYnBn0rbCm41FrvDScWPfq79OB00z6uNcWtMeXDTfFMdGlCI1KK+KIQRM+JDOXD6KEjn9XXPPaI1He7e3sa9bK4JlePHvIeZuLz57mlcM9il7E3YGFRlyiQDR6LGzR+slwsGBPHkAHno8yzgfiAzio8RxI0uqfMdEzAV8Lc0gwun99QV/n+nTu4vVfTmqxVGbJAy6iBGkWLM3MCz9sHe/JjJR3q4oXreO0Tb8H68gZCQU7AQvC978eeJADG4VFRVQ1HPrSy4Ix8ZmYGAx6EjIEL+DEVjyKbSWosdVTOozPoIxOxLMJBb4RqtSLPn8xUBmECo0AQrUFFbtxTsRTm08to9cbYrRyhXK+pmpiOZnTRKGPnGI9fvNao4mi/iP/828fWCr/w4e9l68c85/wxZ4NC1VADv/vZv5Cj+gff/S1YW5zVYpBqNh7TSFadEC4EKs/UISOPh6anFuZu7rIa8FitqAd6ID4R5/7c0FTVqftg5q1UZrLzR9VcuczF3dN/cyafCYQw6LexXy1jJhJDNpFCfdBHodXUz8uw/Uxyv/zo+gInPHx4IwnM+Nn57xxJyOOL2YF9U9px4yVY8UQcBCueI/uksefG11LV+s22RyNuF2kkZbFztlceKX/d78P2flGWMHxNz2bxnvd9GwYDZiT2sbW9g62tbY0Zp1IpjSBPr67goasXUe91cGt3V/civ5dHvVQT0BiJv2XglAcRK0HaunBDJv9MhrfBkEBsLBbXeuB4mepzG3cHUW400Glb10PWN4rEMs6ZHiJXsWlDFtHdLBpY1EzPzsiCKJlgN9YUXHyceD8G3YHsEyp18iztwJICltwrGh8rd5HozjZ4XksbQRvgVvTYaCz1Hvk/ja6N6C9duIhELIK721u4efeOQDs7gmFfEEuri4ilYlJnlY4qCPvC6rTnsgmp4O5ubqE18uHR174OsXAAvXoVN1+6rfEvv7DEMj0T//DzaEM7YTPEtclxaCKVEAgw1Zhxjpi8oLxTdug1cid3hqkYxGlGU+D3I0dNfDOCEpkD2zhqEvHmRi8TEMeOjMMNHgAkh1iHItW6LJacAEWcKAf4DDwo4kNrQUDPqZlVgXHNmtJHAFBjYG9kzdXvrV9E4B82OH9EVEa+baCXRn8cQfno7uTku/7odbz3h39IRR16HRV6UuWzQ2O+MZMYN4I9G/GZWlPpFrTnG44VLv9Sv4mKNgyub1NBs4iyZBVeK8te8xT/+m4+H3a/9Dy2/vhLk24geXgL6wsakdPdQPsWaSEkDfg8PpiJJST4YcGhDG3bskw0wMGxKXfZuVXnTx1/e/YkRHBgXx1CPiMEgV5UHbmq+VePfan2PXXpSe17c9MLmJ6Z1liYhZntI8bHIuCiqToziZutFkrlosv2PZ5KCGA4AYFmE65w8J4pHbr8HnK5tT9r+5W7dRrzmsLTs7XQaPhkARIICQDq+7mxMQGUt8YIAn0+FsxDfOSX34tex0al8WwE0TSz50OWn9zj2UJTahNh9JivGmLmq1lR8dqzU8vi19tTCYAF6FzCin1fi5Gzf7eMbYIRqvZ5Pzh18MzT01EToTQHXbkPsMAM98egvyDXaCKY1mSj2akjnAojGAtj2Olj66XjtX16ZQPf/a7vxdvf8E6cP39FNC6+zCHjWJzy9WjRwJ9d15PA0ECggW7D3iN0Wn1dC2rRi2Va43D60FQqifFXh5buov9Zs8EropSwMraMZZ7xNHHnlIgd/1Itj7/54e/AUcGKI04MMtM5DHx9pKIpjEM+zM+ksL4yq719e3cfe4clsNmnq9n3q7nDfUTCEOdooPOAGdoEnA7QKdvZZVHzZ1lBbPs5M7R1j5leQys7RpLqO1kz4tyZ8xLq7B3so9GoqEAnwN3fL4t/NwGNnDaKbmMOFj0qKZiN7aNX5HGXXmcJWHBQB2Grlt1wNojIF2YTjSNkdfIGY5RqTTRbVVw4s47Ta0to1jq4e+e+nCkqlZIp/yWEY25KSMELU4kUDip5TZN4Pa5dfRhveeM7MJ2ZQ24qK/2F72/9o3eP6VFEHgZ5FIprordMLqcDuE5ri35fIc3ZZEIRVlwG9W4F9VYdqVgGKSonEUS7UcfQ15O83hdkHBOtF3oIswM1CCAdncEoGMRu5QClUgGjzgCZcFrVAhUzBOHMJGVLl9Ey//HfPYXCYVUL40e+5824eHoevS6JtRBX7qnnb+PTX3xOX+6D3/VWLM9Nq1vDC82RK28K+S8hjg3ZdnVZn1QeEkL5wnazDAB5SQJ20FtXrm+8nDEji8KTUPIo42SIqjtdVGpssQ6RTqSxnplGZDzGVrGIYruBuWgYsWQKXZ8fR9WKDgpWBdF4SsCAHj58b1bAXM7tFlM12A4mB5AqsKDGcuQMcpSsDqXUT/ZgWhXHjZjjD3qYGQDSpuTilTzVpBz6HT9K1SoPQmenYvx1yzH9pd86Nuv86x/6a9bVGUIRO9ub96VKTcUY6t7FqdUVXFpbRzfgx3ahgO3dQ5QLBPwBVbKDQQ+VVsMOtoAf165dwcxsDnt7O2g2GzJLZvOKFRLNi1v1Lg4P8+pE2XWKot/qim5A8CNFHc2UeKC5PFN2/D1ga6pUju2HModmN5rmxfZwWswfCxm+N0H13u4eDg9KeuiNT+a8IB1Q5udLxWJaQ+y8cvMmsPRe3NgWZmaVAc3uN69Vam4aC0uLKB3mcbS7g57WDkchWURi7PhaZmc9X8aZ9XNIZ2I4LObFjxmyG8z7wHH09CzQtNzfALs7EXYlLCFFsVbs6rhj0fOlkzcZDFirIqba0G2M3Ohk8RSLa/TOzZek7e6wq0qczxw3JI4jJCISEZ5binVU9H/Hf/t6pa5dDy+FwbNQt1+lXYtxVI1bIzDq8TV5XwTACJgMNOhQEoAiACR70hItzADZZehqTVoXhus7Qp81WiJEkop383W7UpW2GpZ6cOrcBn7owx8SyAgwm3Ymx3xJjHYO4StWDKA4AZbUzerU8HmwoolFFNcUn0XuLVTY3Ri30SHgGtqhJcCqAtMdfrKicIrUiWIV6NUaePbX/wCdihHgl9cXFOXFqDwaPXP9SsDiFKTKH6eQxY11LZPcCW0cn8s6w2Z8q64Xw1gc6BaPTPxCi5pjh9eAEsVJI5SPmPN9wufvyQ/jzJV36O8kEwksLazqunmiCNs3eHuM30krn/6wj2KphGar4egnTrjhOrgeJcVbJ4bRnJm3x78+YVVlPGWDfBZF5nEBT1h16fft/+L8agRNtwqzT1EyieLmjIbABd3t1PDRX3nv5PlNL4URDMQ02uP3GA3ZAOEHIl2GvGkfcjNxTV/4zJDTTI4vBWoeXcoTbui+efGbjqdmn9+scY4tfNxVkEgrgFDEJ34WN8IWpxukRhAoaCHy33mdQ2hWmuKxssPtgTW+08Uzl/Cxf/0fMTO/eMwAP7a0mJiknwR/XvfP+3weCLQ/czwCtsg9H1ptprpwVBlGodxFuVIViCZv27qD1jG33HtzuJjw7IOkZvB3gpaoQtChDl9S59lw0MONm8/gJ3/+b8h3VntGPIIIs+nHYWRSYVy6soH5hazi0F5++R72dg81afP5B+h3w/KkJW2KfDpP6MTrzWf1eGRs98HqDItLZTeub2Rk+IZub5GjCVOM6NwxUhCBxDg884krpL4Gzpw9rb1ha/O+4hL5ezy7Pf9V7vF8PjqjnpKP2E1Us8ZhDf1MFz3Lc5s0qMl9cXZKxF9sKvD5pjBmNpfG2tKc6GWdzgibO4eoFPckvKLYZu+goGQjvs+FjTOYyaWxe1jEnc27ep4Z9/e2N74TC3MrSCXowNGD7+/+4nepUGV7kh+YXSce3KmEZTvS047t1kAwgkxmGr4RUSvRvI08A5EEIuEUAmPeYI5lO05Ews5TRD5BvBkRfwS51Bx6vgHu7N1BtVJAfBzSLJ3mvWyVcuYvs00SswcjfPFzN/HlL1hKxVseu4j3vO0BqYcLhSY+9umncXf3SL/33W97HA9eWHfcvJAWIEUVNgLgIMcAD/MPNQrhvkxpPitlB/Bk98Jf87KEvcxRbprqPjEQ2rgu/Hw0aazX6mCWRSaVRiAU0VgyMfajVDqU6SMVhgSat4pHaA37mErGEY8lJf1nNRQIGDGY3TGKRLidEQgRafJBYlXd7zQRjti9mYwXlF9sQEQegI4D5Kmipa10gMaLgiMYIK9Q4xbnX0bQZ07pRmlnZfqvPv558Tv4et3b34j5hSTC/giK+Qr2dg+0Hqg4ZeTVmQvncen0vDzyKrUmnv/ayzg4zGvc3Wk2VSmTZ0Xgyc/4yCMPYXFpHnfv3lbHica7TJIxO5IxivkS6tWmkaAJVuIRPQC8iZ16UzJ4O/SpBCfHi52MEwDFi4IK+CzTOhJGvWwiEnt4wwYGQ0EJdgg8C7tHGA/Z9nfbn+PB8r/YoSGQJMDid7HD1XmTjWxDZDoEZfaNWk1EcD4tkWhcIike9rJk4U6nZBi/hBsc9fFgWlpZxlo6jbscKxTyskkh+BiFCIqMm0IRUJTB4z4DyuL/8d6SP0EQ5IQBslxhRmzPKlhVs8y+HFlnyksv0HWgqCBkimta2Vg3ydaFrq8ypdkRp9m2daLscLPfP3kAeZWnTfAcF9XLY3VdPQFGikiEHY45NvxO5HBy0zbqjmUBy4idDxwtbIJW4HDUyw2Ze7xAossNJsk+lPChPh4h7Ysi6gdawzDKu+Z7xtcHPvx3sHHmFDDqAQuzGC3OitYxfmUbQXZzBK4GylaWAlWdG+P/CkgoSSKgddJsdxCYzqIfD+PG/W20nEcq1bRcQrJV4udUQXkip8JdE36t7T/9Cu593jrt9E5dPr0oxTjHNyc7MQTsoiM4taaNSS0CU/fYqfdJiZAgxKmAdbn7xn2iAtW6Dc4KhpxQ3svBEOX9kiYc3otqXwo+ZA/lD8iQnGk/JLTLd1UHJzvGzqbGxQTWG3U02rRxMQPxiTraYTR1hU6Mtj2+nBWgtp4F/90/1Qn2wJP9yGPesrPiMVBpfFWqfw38mdrTOn72rVgISyDmAw62n8UnP/Lj+vXMTASJmTjG3QDi6Yj4ft0OAXxYUyKj2gDJVERUEl7bUqmCwlFen5O/xmnAUb40AcfKNeakwAFwfWyvM8gqWi439sEoHiDQYSFa6ZkBdpgFEhWb8Sg6pDJUWmrIjNQg+MbXlQtXleObSU0dd0zdH9N008ZEx8DixFtY9+9EatQkNtAMw40XTm9S7gvk+QfQaI6QzxfRbBVlYO6dM+r2OU9QCz8lmOLapZeld2/dfiJ6BQFg3O2HbU3LPveFP8Q/+1c/O/mE4XRMe++5s+u4/MAGlpZnJS564blXUMhXFT3J4nk4DKBebcjHj8b/VqBTXGUTEgJMzznBU3Hb3mhnAgtcfg/iDv55H5OD3DSIv84cc1pzTc9klV7GAoHUnumZOZ3B9LTd2dnR2JZNMwJHnhXNesNGsqIWWaymPBSdbyTviziBEeOqS1PgOvf8bwJCUqCitBeSJ+ZYbhqrc4sol8to9RroDLpKfKLXLq/1zZdvoliu6czZOHdWsb6FvQpu3r6JTr8Hpr+86Ym3Ym3pNObn52VB4/vpf/79Y95seYjJd4utJbrOE5xY+gKTHoZjHhoJd2EpcW4Doz5G4ZgqTt+AY+KgWt0izQajCLK9Sc7ZsI9cMoepzIxcvu8d3MGo10Y8SO8t2/yHZEGQWEzvN5qRhiIoHDTwG79iHSmOyX7ux74dn3vqFXzmL25oI+brvd/yKB69uGGckhDVdc4WQN0zawPzkSORmxs9gaEIrd2u0kkYUafWrHh9dB2vySqE1QbBIHniwUgIyXBUREouHHrNyaBx1Ec6mcFUPIXwyIe9WhH1dgPpRArpREYqV6ZnMIMvnaBFTtx83NzIl4CAoJR+iuzqaDwapHGlVaD8P0Uhqm75ffiZaBZM4QmBqONDWfVpdhx8GQCgNYIFFHPhcYNRVJHjENpBY9nGXieR6+D3/+SruHWfLuLA8tlT2Dh/CrFwBMWjAgpH1kr2hf2YmZ/FA488hDVWZs0eisUynnvxJeznj/TzGXMz7g30/TRCDwSwtrYm/yXGS/FwI6k5l0zLbmTn4BAHe4eol6rwM7+XQCoWNmEGrSIaDamajIdjJq0CgJOx9rEYiJ028TGiUbQ7TQecQwIS/JlUuzZqdZQrZXVaB/2eOoM85NkltoOJ3D7yc4w70mo1bZRgTnfa/Bn31+UhFOHfpRVCV8BBikFWkVSUdodoyw7AOs0cBbPiJxclOzWF+UwWB9UCDktH6oaFx3ZgB6Jsh4+QimWRyaRFMeDm2213jRvDwobr2B3uBFHeJqIOKYGnAEBYAPZk1a9CQqM7jq6GioEkICJJXkMcFhSexZK3Jbv14gEU75+8znx/G4+7WbDjQcnrzHkSqnPNJefsZKwzTe47pwRManBcKalXTesqYY+f3X4bSXPUQ+cAdVVE2fBhGOijVwdyUarKoYzNO4X7GLcMcaydOYUP/OhfRzBMLlIAo1hEMYXMRw0OOFonY9EpI5WMQkKAyw/XPSOdoC87KG74/lOr8KeyoAZ/9/YN7BQPUQ0BoXFAlhEsKTVC1s0h8DYE411//iwqhP/yV/79ZBS8uDqj68SsZOsY0bvRTGrZTdczJ06zASMebh7YU0oIR0xB49R5nV9P+ai9wIFlFbLhkIqB/H16hB0DC4G/K2+3uz2Gkj44+iIAMNBv113uAw5dsdioNWnEa15tnmjAcJ+N8L1Rrtev0/ufaOjpx3kcVkcPMABohYAncPL4gN6I2CiiPo1++dfZJeP+z4OThRupDHbgj9DtMvVlhKe/8Ot45r/+pj7CwkYCgXBSHLyp2TgG4x6KeYJYcikjFpUIWn3FtJdEOQ2r10R/mppKYTrHBJE+tu4dOh/E42fMK5IMpPsnI3lP+c73JQAk+B9FU4hSAMQCMzxGe9hD9agEjg4skeobX3RaeN2jb8TP//Q/1eTJa4baM+lU1iYFnwDOk+/iAT/diskImP9l38EDh2zCkJdNHUCl1kexUkWnUbGun4o1qpmtxaDEFtd4GMuKxVF2tJ+654tPLK2dqHaORDWN4PRk2P//WHsTcMvSurz3XXuehzNXdQ09DzRDgwzNqEak0QhqgsQgIK25IDigIkSS+xjBxHiJ14GOE0iQGPQaFcUExYsIUTEEbWh6oOfuGrqqTp065+yz52HtIc/v/dY+VeZG732em608XcOpc/Ze61vf9/+//3cI9K8P/vrP6Hf+04cP32ptvaGj15/Us7/qabrh2i3XIw/c96Ae+sopjadz5cslFfIZxaOJC8BuF849gsCsnxGP4RORk+vuBCF3UZ4U4rCQXcgi3DZFJgQthCFEePbgbt/69Bu1tdlUu7WncxcuqdMd2e8Q0GLZdGM3xn2lZgpRdUEgQmG6pMkspylW7idII+vAfphx7OJuKcrkQmDNhZsFhd41x0+omCs6yWqnvWv0kibt6qNHhJB42O3owvaO40or9RVtHTmu9oUdnTp3Wu1uVy96/kv1iq/5JpXzNQMr7o3ec9edNLhaJEIAyMuo6uh2UxREw5GLHjY/qkz4a3NfZMiukDTzjgaD6Ixc2mTKFPy4snKFkt/UZDG1h18xU1K319Ju57xFdoUMD15a4+nIFeQsHityhNM8jJHTkX7iB37zcEFcf2JDj50JqB+vb3jpc/WSm4/54MaWxX56Swjd5rcQIkuHxpAgYGwYV9VXre5ygoGLI9RFC/XgCvIILWZeWCyOzmioHg8CDRyHwGTswPXxbKLVakPHa3XH/OwNet4MLQao4BKe0UEv1qC/b6VZuVQx9B2KODapjBeZD91p7M3LXEgHqV+2GQBxyicWED0jQFMnFWAuzQia4jpA7qEIZNFS0Aa+TLIJJ+A8BwVfv9xYvBg9TQtxYzyrf3nv4/qLLz/q61tqlrRyFN8vujkUYGMLC5CrX3f1NVazHl0/otPnzjsQ+6lz57S3f8nu6ZPhxGN6fNz4DKFwCwcXXfvGxpZuu+02m1Ge393Rg48+Egqc3sgCC3PbNPdChYBNR456iz+HJwWSy4EWZRlxXfYa4zOhUuN60Ii4N03GMDyUq42mEVsU7KizKHkataqaZNYSVdcOlANeXBPQBT6/H3KDUiBoFOmx+XYgBrPJSNPR0Og0foEMELMWqDOOCigQY3zeUymPOgt/PUYQaaUSsU+7e6B8vujrBm8OywDlKSzy2tza8OZMAU4hbOJ+coqG8WngPfq19OojCxgiOezHpVKREWXimZbKUwiklc/OtdJc06DbM8Lhr01MgwMNKChKAzpzRSGZcJwojpfqX/z2fAjBG4Yji4cWGCLrmWuZjHLNo7TKlw48kOpdlCbxii7unRQChzV083wucyATMQqf33w5W9GktcjPVZpF2ic66kIYr/L69h99i655/s1O9kgPZ1r0hkoNJrKnj4U8pE9wjxLlZrDIDoXqkhYwjzRZkAqSVnr9iEZGZOeKLmyr39/XqcVIMajcAhv8QExfKkaXqEMyrQ/7S5RyhvDFex7ye8Q/tbnZUN/xWWGUy8sod8KR83PD7MkCNZ7xpChe8v0yQWEYFMWkISTFw5LakhTnIA672/uakHCQvJ7/9T9owYfj1uzPV9PmxqaRTParpe+gOcVulIMYpT/oO+LN9zxpxEApbffjxvIykhcKi+U4N8wceC1RqoC6JvnefP7EkitxBjxEFd2cWVgFSEBTh7desLmxvZCIJAspDUauEw5hPB3pMx9/rx6555P+uUevb1qQWKgWtXWsqnSeaK6eOtg+cTqgxsUXNwqcZRBy00iy8MPIzS44nrHXjcMz5anMZZ6kx7hJA+PxufPa+TQJAhuRl51RaQG4MtMsFymejTRrDTQeRodekct79MLnvkSv/NpvEv9llLe8fgGZT+I9E8SPRWOhirmzCbKaINvL6cCyiA+FPU3rUnzFTwx7Sa83Ur4In13aP8Dg+UDRHL463z8gWMspG/fFdkqJD6JhQxsjBmlPyK7HPQCEPCRr4K3HN2OSCKccntwP/dh36N6v/JV/PgDH5i1X67obTuj25z1TtXJOZx4/pS/e8xVt77SUylGcJ6Pe3shcPKx+POXgWfG5kIAi5IYfZqKHvSYI6njmwvv2PeP9J3QorhHZwivrNd3xyr+ntdWquq19PXn6jC5eaqnbH6m1FyhOPA/mOiavEtG3FmUggqWJShKKfKgwlUmsmwC3VoMVEV/PHscU1i04E0n2C86Vxdy50fyM9qCn0+cuuIjFneWmG6/R0c2a1lbrfm9fvvdhpTNlNaCkzcf2jaQx/ft3fLNuvvYZKuVqdhdBrR/9y/ffuchmIH5nLeqw6WkmALlcwG5iiMmForsuEj9E3ExiWzJnbMsBOBm4qEtHBHvnrb6FgzUdDXxA5HgopymN+h21B7u+aKVCVbNFUakMfIuRpvj99HvmaFGd9uOefu9D9+jhe4M1yZWvl7/oq/Sjb36dzpw9pTNPnnJhivUI8Wt0gCEeDTJ1gojNAnJ30IW7IK3kSjrSaCqND9NwrBFjDA4YFqltOxZG/FZXV5QukmPb1RPnzmqn1/EGSBD3VrmmtXJdw35XD22f1dbKmtVyg7nUn0y01921YTaxMMtEEaBYlG8lir3JRPEkcNvYvFmAgz4+deEZBDms+EGBb0g8TaxiIe/OF5sLFJ5WIyabaXhqLhumekP31hQSP9yhJVFL7rrNjQzjrtD9LfTomR197DNf9LcqVQs6fu1WOBBBK82vifWiF9yuo5tbKmWLSpeqeuixR/XFL95juD3uEx8Va876KFe0GA487mVB8/loJHC75/7f/sIX69Zrj+hSd18PnXpc5566oNQsdG4ekWdTtifiRVFkpVTCgVnC5hQYVjMnBQlfW6tXjRySOgLa6M9SKnmcyjVEAWWFteOnxlpfXdPaSsNinu1LwXooFMcBDaIA8c+DDkCTQ7biZKxas6bCNKt2b99iFMYiOOP74KMPykeaDSOPoeGBLDKMRPDPC+hdGvNmbAj6QUwAYRnvq0I+a7uXqTmdKW1urHtEyfhpPGCcDsKY3Es+u6vNRIGaoGwc9GNk/pCPeSboSEfDQzVuGvQhHalezuu6a69Vp9XRqTNPBUsOm6Ai/mIXSMQvhxGGAXlZohwogGeJsjfCdJgRR+LJWeAzpQHCQoHnQo5N2OsjGd85JzXkrfpwSkZ/1LXcf/y3uLeMzllHtnrg/rChIgRKjVSvbagxjdUvzbRzYaDufiD5n3j6TfrO/+Of2dyaa0T+5mTYk8hM7Q6VHkzso8fDhvWGLaEY+7JWjfjF3jjTWEwgmllgRUEFVjB/t5RJqbcY62A61QGj50O0IyCUVyItCdMiFCWKzAH86/d/9HBLO3nDCY14fuLpIU/PNPEk0cPoRCLy4HugSvcLwVLXlDpgAAAgAElEQVRyfZfj8eW94UDh0/m5A6XFxmivZ8Rk+XrBK8LY18uGaLJMVlcducrIA88x1Q+NdPDT49eMWcmH7qnnlI8kmsowT0AtvQcl9aeFAIfjxuWhF/aecCAHtHBZbAeEhKMH4jz7Uygil/KO5f7GZwHhZ1+libaBeaIktRef/x6xYFKMphb63Q98l7bPhJSW9ZNNLYjfqhZ19GRZ1WZevYOJdi/Emo2DBclsPtZ8nHD4kgKcBnsphmHUR7OUzzI2Jr0oACE84y4wkp6MZzdhF7jICX+HYCFSdrLQuJBWppDX3uNnTeAHxbzy9dpXf4ctXV70vJeGCLckAeVyGR2+OhSFoTg2jzIpeK5E/5fI/eEe5xF1EEIsbY9oqPr9sM8gnmkPph5pupE3KsmkLggpg9go/NxQ1CDa4uaGxiFchOD/aN9GJ97MzXPPEJ06m/vzWkUPyDCLdef33aFL+2EKVa6Xdc2zrtMznv10rTUbau/t6r577gsRahzuWCTlC5qPsWIZugjkTIR77AlBKqCVy4hMN1hK+Z7xnkgagXqBkwPXKaDprJlEGDPLKltI6WVf/UJdfzWG/32L+B499YT22x2NB7Pg82teaODR+/7CDfaIeWIPv3APkn3TRSBehYHmw7NFMMKykDSn0udeSvG0p3REOEdeJVC77ExDuJLjmebDWF3+baOkZ9/2NFunbe/s6N4vf0X97kBb65uqZKVitWSrsmtP3KDN5nE1amsORzC9532/8LbFlI05lzMMrtlIkyF8p0jZTNE2Iv3pUHPFKqQiFbMF9Qdk31aVTRV0MOt5/FLJ5XVxf1uj2di8k0p5RdkcPnZ8r8DpCmqvQFAmiNkeTVE1QLNChr9r2wTGp6A+vcGBPvdfTukzvx86guXrGTddq/f9yJuVUlb9YVcH22dVyWWVL5Y09eYBl3Cp7knUQm7q4aNN1O4TWTMx1L+aa2jzGJ5zM8329pTDOHW20ITRECPZSsmHJg9Aa39H+4OOR8JrtVWVUzkjVs5LLpBIwNg7664GBTBHVQ0OGxYi8GViEjuGthqgOIPjt+ycl919f9gPG7YtWqQy1jDzYJVA0c3mgyIvMLXCYcxD5aPz0Gl/uaEmxWDi2eYluOzaEj8uq72WBthRpIt7HX34E5/zzy6U83rJK5+h4Qgew9yxONv7+9o4cVIoz0YHfY0zGT360ANqtS7ZS48iAIPJ2mpVKmfV3e2GUPoMEvmiTY0Duhe567nx1lt1Yr3hDOgvf+Vho87lUt5egJHyKtjSZaGVdWJ0ChocjDUZ9HXtNSftfP/Izo4Wk7kPcqxPQI2JriNvcUAW9f5A7daBcvmskT42KLJJQY5Ithl22HwKypB7G48sQoEMns9TVI1UKpS0sbFulGYw6uvizq45LNEcBJnDAG7bQMViKOIJPR8OJx75NxtVHfRAFbo22WX9jYTiOee0HWgF81ykwXigeBg21XIhoyNbTfUGQ7VaQy0KcG+rVocNuiPf8/liHNTdqbwWoO8kfDiLNKPhZGLZP6MIRuuLcaxKtemR9XTcVZTNKVduutCL+x2tNtd1083XWzTx8GNPaDiGm+lyXZmopHk0MjqwPPQQ4dDB00VFoGD5MIaBu8i4EPIr/0UoxJ+zHwy7E1XKkPQjxWMKWzzzppotMspjQ8PTD/rvtZwNKF8UOVqyWuYZjzWcBAUmhynF13wydhFEw1opU+RicVLQY/eF2Cteb/yJd+iaZ95k/iWopK13sR2JR15DMd5d7aGzgl0I2mkoHNYUqZ5k4RfJQTGdCNPZIQ0EAggKD6YNqbnKyupsPNSpKHg1UjAidLGhVDLCTSZzf6PQuf/f/8GhNUx9tapio6AREVu5nKMWQTMwQqeAX6IXPK5uFrNLzhDTirwLaOcVJ/sGGbamIiSWE0YO9g407l4uLl70ynfo2ltfeZjTa4X/2rqajVU3l/xMHBw8fuZwnGP0O9FgOAgRb/y8pOjwmPtwtpsUI/aZvyzcWKJ8SxGIOY2J4je4BYQiJDCSw+iQf+91EWqMRFEcxo4Y6+c5Y+JRsL4BVXcaSIgohFZgOoUV/DN98CdeeLg2mhurXsdRcarrb1lXY62s1s5YrYsjr22nWBHx1SirkAok/f3u2E379dc1tbVa0/mnunrqqR3vb4SDkG4zmo5cMINAUWKMXC+xdwbeJGNjF71p0K+Us7CjLBZlC22fxnz8737detMz9MLnvlTf/fq36cTRE8vKL+HtXSngWHrDUpiFMWc4IJaVeeigLM5wAxGKF/vpOT1iau75YLRQr9fRcDA02roUeoT7FrLErQBOEqjCeRSM5/l5HsUuR8BJHjQFTr7Eucg+CurVVTpTSugzke6+9y/1zvfceXghnvc1z9TJG09oZW1VO9sX9dADD6nbmSifq1idjyUczXQbocwYCkbkuM9oNlFMPjI0F/KgsSYbDxy9CUrM++gN+8moOJh+O7/ZHFnM3GeaZMIKv/aG6/T0p91sMey5s0/pycefCIbO85H6vdguKG64ssHYmTUxGSIoYV+jAWffDM4VnPX5UlCHx5OBUhHUjZQbGp5ho8m+rsEeijG2aSVL9NBjgSD24szIFrO65Zk36cYbrtaF02f10H2P+NoVi1lddeKIrtk4qkk0Ura+oqONW3T11k266uiGa5fo5z/41sWAat7qtbGJ0nTKPEB47uVTBQ3nRID1lWfjs8QbLl1Z0TyjaiRdf+ykH7InL5zWdmfXXmSZXEkTUGCMczFjhOXHpmREgo04VpSaKfaIjLEgq2SsXruj1dVNjeNYvXFbDzx0QX/wgb84XAzXHj+i973zzSoVKubCjXuYMmLTIo0mWLdgEzLxaIJDfbVRS3zO5hpzSE0wWQ6jFkfYDAZqNDZ1/MYbnPFbhDg/HFhJCIqFQG57/6L2di56kz26vqHSSk3d0diCBeT5+Pis1Goet6GlBMXDFqRYbfhhSJgs9pZi7EyuL100s31QSiNxCU8OZIlFwpiXsTB/afI7ZphJWHo+F/guPLDjWRwevgTuXrJGllyD0Ipf3kSvjP9xM0cnchhnFbgc77tCCfzGt3+9FUfjIakQGV3Y27U0f7VeU2EeafdgbHk6sUrEBlIAQvIo1YsaLWLt7bR9YG1tIuNPaYexWW+sUqVubgQGytccPeb8xy8/+KAqxYLVS/udllM7as26KsWKqpWcSrmsRoOZo9KOHDuig3ZP93zlK1ZwRfO0x7p4T25sBd4g16C13w4jEqgGtvSZKsNoNRe4HQWldfFiW23EJ9OZ+qOJeamVUkbVek7rRxo6srEeBFKYn+8ehMzHwUyD3siIcj6/0EqzaiVatw3vI6DnjUZNo3jqTE7GvTzQ43hhJJLPks9GypawoJhZ9Y6Ca7Ve1cZa4F6dObunXDVtOgTjGDaUcrHCkM+FZky3w5gqKRB4SFgr5kAhOJkyMkWNn7KtTDQfmtc1T6eNpJZzKcWzvBrEEy2knd2WaEBo2PDmnHJ65UNsVcjSnFrpxhqmIKRgYES+vtY0ZcQcTZ55LdRsVJTLROpxaI4matRLfk9MHofERc0hbOdULaV97VKJGr/ThdwchCcbm2tGFzrdgQ7aff9s0Ft2Pqtb43mStz23aG3n0q7ae33vFSdvvVGv/1c/5I3Vz1hiT8GSHzKxiMdW/hJFGLW7Kk4iFaKsaSizfFaFI1vqtzta7O2H0XSizB0lfoxc4yLxYNmcOsO+OvNYvcVcB5SLNqgNSl7zpZLxZihoLvMBiYy779c+7vcLQn/ixpNODEAUhwVEHC/MVQUhXfI7udfOak6iseAE00jRVPJacvHGmPs7sjLQQyiOsHtZon/P+3tv1dOf/xo33CNa1RmFdEVHNo76e4P+mWKBwALRFUbR46EbEaYhUFECBznsOE41SkaHgS6QCMuW9UaCqi+b1CsFRQEVvTwuPiz+cDRY+j8ui79DzloYAddqK252Ou0Dc+24Frxsm8NBjmVUKqVL2w/p9371TeG9plOqr9W0mKY0TU30jGefVK1Z0dnTu2rvD1UsBL/Mja1juvXWEzq2se49/f6HH1froKevftltOn5kXWdO7eov//p+9bDoOOg5CIDmxUb0i0g5Cj6W6zQk5bCWnfPtiojoPbb32EKAKIvwYybajRfedqsefOArevKp7b+1GqQI/J0P/JEwKgxZ1cHKy+Wzt/zEKSKJAj2s+wI7z983jPYDJcGG3kmutw3EE1EISUaMfnGh8DmWAsEkzzgI2QLvLxQp9pY08BL8WfmA0JsC6piMhxP7FTiA3PfJaGSOLbUGSln+FWv9p37uHfrkZ8OzQfP+zW94hX/exQt7evSRJ/1vgz1PYqqtuUa9kUajWJNxKLKwIWPf8ppIkMAgvgjexex58aRv82gi2zDbJ9kFzru5/vhAKqfhuKfVzYae9/zbDIg98vDDunD+oprNVSeftFs9ixlZZ8Uywp6cLc2gFM1HoJ0APky1grOHxYPsZTzL5ZRTo2azyIBQoBvMfC2WHN3Q3CQ+qssa3vxGRHFhsva85z1HKytltbb39MjDT3rdRblIJ67Z0sm1o4oXY5Xqqzq++gxtNI6ZboB4Jnr/r75t0SFSihgdViQ+OECmaTIdeTcZxSmIjAOjMWya2XzZ6B4PUCmT8QHOmzy/u63dbitAlShZQCbYqBCGzCYaxkSn5DwWhb+DghMHbbySbF3BoWDLCCKiMjp9+pw+/HOftBKK1+ZqU7/4nh9SuUiyR8Z+PONe28a849EgLB4IoOzXMxZBXlmMrFngbFTTWJ1uVweDoT8bXn4IMXA2OHb8Gpaax1l4teXwbcKbcDQ2H6vd2tX80r7WV9Y1ijJ67OK2docd1Yt5nag17SPUxTfNaRsTjTGjZlxuQ0oOY67hMPD38vkQ7xaPHd01TmLfsCsAHeOBwYKBz4JXIZsti9OHDmMNHlS6BPgbXN+EgG3/IXgoKJkT8cWCa2noPYxclp5I9g5M1I5Ji+b/8D0+8od/qYv7gUf1mju/VlvHN+2Zy+JtdVpqD9qqlYpqFAra2+8bIc7mU2pUqsqTo8jiy0h7u3s2Wm7W66rVqh4fU+QAuVcrdRc5g+FIFRIbxkOd2z7n+DwUvNM0ytuO71+lWDWqXMrklI+qaq6tKipEQTjy1BkLI0r5knb2dl0s4cAOQsY4YG+/6zg4HpLd3UuWvlsBZQk+LL2x9nY7Dt8OI7bgxZYvgHqMjZ6dOHaVNzQsXNrdngbDsV3vB4OhOm1k9zPHARF4Pp9ltZiSabkXOCEo49OxNo+sefTda4+VT2W1sbmucjmvzqDlKQmHGd8vm0mrAPrdHTtGrr4a7GsgOHdaIwePc/cvXWppNF4EmgVZu24gssEoexxU/KAKPQAfcy+l9WZJuVzKdhOkgDTLZfXHUxthY+Q6GMbqdA6cTsE963fG6k3xQyPqiUMjrdVmQ4uIiKaBCfPpzEIr9ZrKpaIN3CGNQ0+gMCX0fDoMZPDN9ZqyuUjtg6HzlJ0KoKwK+YWObm6Y5ExTuNfueLzOIb2+tW53gfPnt71ZYcVRLhdtG8UGy7MCMoO4t5hK69SpC4cH5uvf+4M68YwbD42VKWpciHnjDxm4cDHZkyhGNRipNByrFqeVOX61ouNHFfX7Ojh3VvHFSz7Mw1QmpSFfP597zEQxi+KXEf8Yr8nZVC2r4gIvDGqAfb6uGNstOVY8cHf//L8/zAw+ft1xpTkYcthP5J0VOhz0DlXdCOPsT0Y4fKLyXcTBHBxRGGNnmw17MhYMvafDcABzrXaeunQY8/bqO39Fa5vX21QdVTq+pOtEvYF2jrHuykDS9ucCjeDPoEsMhz3vWy4fzP1bNpiXrWmWqt6gflmqxpfXIDSZS24WzYJ9JsPgMKGzhP3KmFWipA7ocGguGMOGopqlHTxTETHxe0aLICkWX9goG6HLQqce/jN9+mP/zD8Bq7Fyo6hZvFB9fVUveslz3FR95YFH7dVXrvFcjlSpruv5z75BT7vuWmXSU33l0TPq9mK9+MXPVimX0r33PaLPf+kBDbtdddsd7e9DN4FbmhQlcOKymSCOSjhzQdwS+IAp9uaEb8vnQoxFIEKz0tCLX/R8XX3iiNq7T+mJhx/TPQ+e1Znty/x3Psev/uxHdcdXf4ORbaZD5l8mcAMFIYXNklJhle6hv2LoRAInMVzPUKTxNUHFzf3AK5bipNsf2sQ5qH2tsQ0IXxIRvpRcBxQxWABxXk3G/URVH6ZZ0LJA04NxeODgT8fYwji2K5hmM7qN0nryiXv0zn/5Vu3uh8+8dnRD1zz9Rp1/6qKBlFIlrXHcV3aa9x5oPvV8oXFvYB/jiZNXQiqPRUUkgxRCGogtfnhucT9hYufOKdiW8ZnYtwMHL6MsqHI5rc2rVnTjTde4Znn0kcc1m0JPWdH+XltPnbngxCHM2MtVLFnwNR5p0APwwRoGtD5k28NIwOCZcyrE0YEuT3yNlzQwhIvdg27gJGICndg0ce4v3T2MsiZG5alcXutHmFKVdenirjotxG2cWBM11jZ0bGVV9XpFN95yq67deprara7O7ZwNhenPf+jtC4QeWGaYjxSDgDCGKCgVZb0ZwxPj4tBbmUNVhN+XNz9iUcqpxiwfxSfIGmjfPBBjzeMxoSgYHMMhC4qqog9ZFwQTCo2UEQcbRSYq1sE41i+873d1/swl/xkJJO9711t17YmtYNEwjtVp72ncaXvRAfFScPlBYyFaIQnfIKRmgPZB6mXU1en2vRDNq7EoIaP1zauUgtszn6uYKwSPqww8JTnfmI9B4RINh5oyLnv0EfXmU9VrK1opN4xcDYcdZ7zm0nkNsyn157GVgdx4ooV4b5hm83h1eh13TvAXTG6PQUQpRvFcSqlYKNkANmyi1OdA9cEex2PgJEqIYgKEg4f7SiVeMLwkVSNBOxPfv+Uiw3gWBWHYWAPpkAeYIuWTn79P9z36lK/7y1/1Aj3nxbd4oS7ScyFWoGivF8sOKmftjGBKpRdOQCkWCpo4JYCOrO8ipdlY0XRCKgExQMFPiQ03KEdjLcaIU8bqxfs+VIvlhhYZAtynArlnFIx6tpyvql5e8xo6GLZ04dIlzUdtczAQ2RiSn8ZOwqBQ2r3Y0sWDtiH5XD6t8ZhmQzp+5LgLOB6Eg0E3QVAYEcxVLORsBLvQWJNRX3F+U1sggN7VYvu1sU5ZgxT6w06I/huOBxohLljkXeTs77WM9IGIxqmJVo6Cks21GKEEhlu6riibUuvgkt8zhtVshObZzKba3d5TqVjX2iYcFILI52pd7LqBYLwBXxFy9jBe2NCa9cmInWvBxrC51lCpEN7LaD5Vc6Wueq2kbr9rA3KED+UsSDSpPzULEIaDidoH+6pVUbyntX+p7eapWELotdD+bl/N1YqObIVntcejmxt5XbOZDPoBPR0MAl8PGwILYzIZ1SncslEgzg9GHkWD/INSVcrBxBmi/cRjm5lyxZLqoJVTqYvv2HjsHGwbHmcywR/RYqHATepvD7SdeIaeuPUGveEn3q5UOudxHs9CgDrgYGLvEoxa8T60mXjClaKwyY9mqvSl9MqqCpubbkRa992vtDlNHIp0QsHqxTXxgjFfECF4ieRz6s3namPtQWF4GK4RUJflK/DDIl368kN69ON/6j/mUHj67U/z+yUz2MU8Y3xzpgqBnwRXG2UmyUIHHaVnka/1eMQkINj90NiUaxw8Wfs5sl/QcD55f3imeb3+R/7IYjELdJS2Mn61gM9rUTlETpOpeuOJDrodN/JcN0QuXKOA8CW1WkKyt0H+YZG7/Etq38s2L/7I/m0SK5jQV8I7WuaFXC7+wh8vK8Hkqw7FB+H3xrwS4YnJ/9mcSsVyoBmZSxdMsr/4Fx/SF//s3/nfHDm54dzZdrur1Y3j+qqvepa6nQM9+OCDwRYkM7NBfLc3123PfJpe8Jxnqtks6v4HH1arHeu2Z9ysSjmrBx54WJ//q3u8L8B/39ttaziiIafp5ifRjANGUGzx+xBx6LF0hFABj8xwqKfScIgnBkcoLogga2zWlRuXlCqWdORIUZm4r7/43GNq74cz8fjRk/qT3/6cquWq/UFNLE5G8QEFTMQGFnkkRfdSmp2s3aU4aYkChlsShCWAI5NJQOA5P+F9moqAZx4Im4mNvJOAMC9v5xJtNCBhpD1MXqBmZfOhQOcfIqiEyuFC1dcL4CdnUGPQPq+77/9veu/PXbaGKW82XaeUTCdJaTDqKo13Yy6tfKWgLYCBeGrHinZ3qAHpWok3bBmrtkzGTTbnIp+RqWE6X7SgEE9UmiF3UTgqMKlURpXyQqubKzpyfF3rW2u+j489/Li0yNnl5GD/ks6f3dYY0WM++LVi5Ex4QVAHk1gSJjM8n3aCyKVVrGZVKJIuBW88NKPw8uAm4hwy7JMEUnDaGg297YOM1AafSKyK4JtSX8H0nUTsEYAB0EACJWw6G6lcXpGIbb3lFn3T3/9WrRTXdeniBTdAa6urin7mg29f9JEt5yBNBlIxvARsItgwGbNyuJt7gn0F/Bs8dlwABnsPHjCbETMEzaZso4JPD91jLs2Ii2xFyoQQA1ZE2KCs59e9aTt8b8xWk3gnOsSf/9f/UWdPJ0TQUkE//U/f4uQJdyoz/NS69pob4UUIoRzkyaRJ0hLCZkiXnCFM3lyQhZVvKGfH89jGsRx+oG5wCY+fuNpZtJ3e0EkKxAE5/msROdmBEZddwxn7wCmaj9VrXdKAgOthQAH6E1BSxkJZDRlrMH7yQzQy/88ZwlwPx71hT7LwdeSmjYbDhMMXeCy1StUHHP8ORRsbLONqCnFuPmgghQdxclY/m8QdIpqWpF7fE4ySeWht1cHDi2gCT8Dx5UwGK0MRHABsRPrcvY/oc/cEJfBzX3KjXvEtz/XCjrlu8dDXopor+6GZY9mSS1v9iG4a/lh3hIopUgmuBZ1ZKmPukDlYGPfm84G3g6JZyxzljjr93SC4yFcFDo2/Xg2EdIQ4AiJvXuX8qscN3UEr8NLmcCwSWwyblvY8/qhVKB4WjgTj8AMZWeZBrtQbvo7wqxiBTucDlSBip4PxKg7vKNo5WNuMKYvEQ+FZGblbo3lgXZvTMekqV0z7QQ11b9pjb36PzUtmtlCXThhO4XTsZgkuZb7IeHjhkRrPEHy9GNI5kVHj2IgX66e5Cj+R8XdJwz5ZpZFKxbTFLePRTP3uTLutfavOUdjZOiiXdWJPLp/SuBe7AFxdW/NnGA+H6g4Q5sQadyYA3NqAD0LSDBnUg67WVzFpnWvn4q6yxaJH5ZPxQk+d3VGxlNYNN2742dndGShOkZm60BiOkLIeUTOGAUmh84aiYCnSLHKhF0GWiqYqlEpufA4GwTwZ9CPw+IBDQ8IEXSxjkDx2O/hiMaUAzZqCgI2UzeeVTc0sEPrcHz+kTif4V77m3d+jW17w7OAjCM8pGUPaJ86cmmCnxMiQLOQFiIBBgHQYZcVDFTqxqqWGZiizL20rPZ9qyB4ShQhKGjveCxxEMCZHUpLXCbG/VLZinfsOpyigK1fwclFtJ3gX4pYvvf+jh5YwT3/hdWpurBntLJWzKmRz/uyoChEdtDodI9xMUoik6u1BQcg7LYa8Ucf5ZTNaW6/bR9NZ5tOp9nfaevCvQnrEyuZ1+ubv/mWvB0aRXMu1Ylk3X3ejUonvpqYTTTod7ey1tN/aVxcRmlW6qWDonYiClkKHQy+ShG0WUMArPAGTwnM5Hk5+ezg2XpaMyzFyUh8nIXJJnZEkNrnQPBTZEHWZ+O0lh6ONznmmEMkl6s6Pf/gtOn/6S/6xL3vlc3XLM6+z5UYUVS0Co8jmYOwO9zXlOVxk9NS5fZUba3r5S1+oo0cbevCxx3XxUkfXnTyhtWZJT546rfvufdhFDveHkV+f6EGmC9mUuaYH3TBeZy8KRVJARVmLPBfDeU/lQs37XiYXhAGpqKD5aKSVSkEHk5Emo67TGxqra+p0Luqezz2WrCnprXf+iN79/f/CySHB9iX5XyKmWpbJocDG7YFdml+BFrqtPRQRBkA3IN2IPfgv05Uuk7bRyKCQBTZJhGIoSpJ1ndCInOFt9MmSnFCkO8ErRLBRAEIbsTE3zggLnh6Ut4w4U8rgkgDHtH3eKUy/8uv/Vn/0mRB5B03ia77xucE78aCn06cvKB7PTUkqrpR04w3XKzud6ezjp7W3azKG8iV4sPi+Ess2c+YzzwWIPqgf6BxNLjYpFF2I2kCk+exMSkp5aev4Ea1vrqm51rQYDbsyAimIaB0MW1b5WsRHs2/B1BI1HyvjBBlG4TRq4zD6JZI2D4Aw1HAeQChqGJwoxv2xxVhwyFkrO52WqUvUM56OzhaCAhbW9yiMuSfhHhTh2RdQxud00O8azSzlwrm+unlMd7z8H2qjsu742k0oLq22on/zy29b2LuKDx2HitLplqnInDk3ColFAwUdDz8HCkRK0A26wqB6gmdEZZ/yWIWxL5s63BS6fBStHHIuALGIycC+ymo477v69XiSG1bI6UPv/7juvTsUILze+U/+kb7+xc/xtGE+x9xxqvGwq3gUuDweiJLrOhiqP+4ZmQFaRjHbbDQ8IoDU7PGeTUOR3M/V64+s1uUQ3to4onpjTTv7XfsTocQsZFIujCkGHQvGeGuh4EHIrpNOqwEBPR7q7GOPqzcYa63e1JACBd5OKmshCOPz87v7zkDkITNyhCIz4QYxsrVnkEUyyYOAEnk6D8bUQOWMfJJNl7i7G45fpZV6NaQbJPY3RgCT7E2b0dr2PAoKYMvwE+Ud3484Fe4tqj66BsP74evPXNzTb/xxMKq9+voNveVHXu3yDpV4DiXrGKVVENdQzMwZ9/OZ7E+Y87ifD4rdSiO/ocGgFwRGcMns38fBQ1EuFVKxEeEeljbjoUnBwPccN/ViSbVSRe3eSHvtPReSxXxD5UJek7jvhqICctsAACAASURBVEOZXFCrJjYlHGbusjJZVUtVo8E0JJ1+J/jesVZz2UBot/s6fCqIuKCN+cRwG3VueJAYrbJnUxRyefBqozHg+/PfKCcXxvAD+cw8F73uwGuqWCupEuWNiJK4QXxSFV/HVFYZUivmaQ1GYz8P88VEO3vnAyJlbhCFy1yZQiCPl8tVpbGnsGp7FIjZmLROcuoPh/78bNpwRyzGUWz0ehbntMjR7WZVyuUVwdXr7mvUn2jUmaobz/0+bYaMYaliox1sjG3QzULDghmKC5C9Wq2so8ea6ne62tvtOSuTF10q3JlGteaxN8VKu9dVKkNOB3ZHc9WrDRXy8FsQN5XV77e1P1SiogyjuUU0U84WCkTfcYDLPmR8f3vbURTOpiZvkzdeyaeUnxX1q3cFFI3XO/7Dz5qGIiytkoQOc/jgLk4CIgFVg6aITdtIOI2HIsey9eO5YjwUB0OVBwuVsilPD8YLaeh4qDCeRAIBFuxhJA0W0VOzhTIlrItyOuDgpOANx2D4j/e5MIJzsZNK6fRnv6Cznw2xl6tHanr+193mfaq5UvFhVczkXKxyTWnctq46Zp7TU2fOuFHAkoS1zMiYPcMct3pFmULK1AnWz2P3n9WXv/CYf8Ytz/kG3fHaHzMyi/I4Gs108zU3qdBseg8ieN4cPz7reODG8+Cgrf0eiPlIYyu2L48N/bESjt7yky4LvaWwY6n6vVKF6q9NPAXDJUqu0d+4YssiI0Cph1+/jBtMriN8Ra5xOpt1rKRNsj1CDpyq33z/P1C3HSgCr7nz5brmxqtcABx0Z1bWr9Qa6vU7urR/TjlGdLmSHn/stAZxXrc/+9mqVvM6fe6M9vZ7uv7ECa2vVLS9vaMnzjzpppDiiIaMz4doq1wpetpEEkN7v6dhd2BbLDxK4dguJzNYzvjfNLjX7AsUR5HXPsUGVic0arPFRNX1qvLFgnYePaMLT14eB3/krj/QddferEqlbuUzbgU2Bkh4Y6FQC0X0UogT7LEYnQeLN7iLUDc8GXLR2XfaRzwe2KePZ0apvIq1NRWqjeBEYEN+riiZxwFkNyBs3nvgvrt2CL8Ke38yjrX9C5y3VIhgNH+RMW2+rNbuec1GHWWLee3ut/Sun3zb4Sj4uptP6OWvfoGeePyCHnjgSfvvrhxZUX2j5saow0j2iTMu5ODR7oy6FnmwXyM+KxSLqq/UDXKReIZ1DdcBAUm320sShzhPgjcgzWqpXnamfKVasJMCtQXXGFQvX8wkE82M2i0Q4CAupdgDoad2CEVz7ElUrRqAiUuXdjXoDrTIZk1rAXUv5wpOiWIKhi8grhrnW8TeIZgL9Cx7JFudppBOtZiA3/vil9grsPdaROr3+m5CKniDRjMN5lm97tveqptO4JmMQKSsDNz5n/3A2xeMaIFox6jiLP2OPIrhwMf2JWR8poKzNmOAWax8Oq8csZq8EU39w8oZTKGjQ18whmpsFDYhnsEhgXsHKZNFWnSCCA9Dv3cQ6qlMVv/x1z6lv/5cSP/g9a7/7dv1dbc/278GQmbENJsyXz/QsN9PUKC5f83CZR9gtMECrYDkVRo2taZopBDCRZ9F3u0P1GGci1pnNrbyrVJf1X4bhWjOCrNCJnJBSsVM8QsBHMNXDvv+aCSI1vEirWNXbaqYnmr79KOKBrGVX0NsJVh0cazt3T390u/8iQut/5Wv9WZd15/Y1PXHtnT98S0RUefNeMkzcVbosihcmm4tszYD58NZxBSAfgqRyKd10BvqV373M/5ejP9+6t9+r0eQFP5E8MwHQSiQt0Ka8QekaVm4QdHhwHRb1pRUK2wEJXgqNirs+ziNzDGFYkBxAZLnAxeT2elMu6M9DWdjVW2hU/XIcO9gx4dMtbimRp38TIzDISUz5kosKOgmIyK7QAanRk9Si4IRz0UKIm3sQnWJloF6mdc6p3AFSc2Zt4ExOV5fcKGXBw7oE89I4OpkzKEDro/nKP+wCwkqRPys4KR2Bn0bZtcLTW8imNHipZhN5ywWQomyJBqjEMun0+p0d40AwInla0EkMZE2cTmdUzFX89hiGndddKIwdSYmF99skeAdxTMQT0HhaTbSGi0mwuqpnCpIC0asYURdyNY1tF9BiEXiPoLXMzkEiaP9S0U1H4ytVrDH4XBDNGJ0tNXxgRSQe5A8qUoKSiatbq+vLrzh3NIPK2XfxCgaegPDiwqqSWc08H4QxvdDI6CIqmwQj9gMOxpPE8grDo0ixftBb1+VWsl+nk8+dFEfT3LDN66+Sm/+uR8P48gcewVSOc4kRCyT0GSEozBE+xmgmSrLOBkO0Wjo3M32JHjwrUYL1Wcp5dkTF3N1ODhsDYTPZBhr0QCZpuGISexrSkoV8hqM++pScCZjNT+bh7PThOOG19hBT3e//z8cbg2vfuNL1GjWVa1VhMMr9ltQc0B96yvNoMqdp3Th3DmPmipV/NCgOMzUacMtZrIRKVfIOIazUirr83/6gO67+3H/jBff8Wa99JVv8VrB53Qr39DRq04qpnBgbDhllD+1QToXyPQSCtD+UBd2d7XX62kCnQGaz6H1TXj7iebs0JTESOcybWgpGLksF0noJ4ci38vXKrGUCdmylwuXZR19KD521mvgeMODLJdRl4LGMHYMnDiKiw+897IC+I1v//tqrtRMOwLB7R70TcWhUcXgv74CzzajU088oVZvrpuvvsXP4hNPPaFWq6trjx3TkWZD/c5Q5zpnxKR5tqBIDzYoq6t1i60oDC+19h23R5SbY/2YHi1jDyNpcLGlympVtbWG3+9qo65mvapOp6cdUKxxWuMZwpvYGeZHjtUUa6y7//xRtROe9mtf9Tq94VvfaP7gSmNNi3ReUY4AgaKTXDj32NRAbRmXW4nsqMewT4amCLsSTJn5NXsLIo9ghszED+EK43+ACNwH8qWGStWGykWa13ngdS4FKIlxuJsvstoTrmFYIMHmh/XFz7VbodcSzzn+ijVdOP+oZggm+ZnjsR4+9aB+8q7Lo+CXfMNLtNtq6/TpS1qpSs981k1a3ai6gD1z+oJNoZsrVefontvbMUBAUUVThv1VpQK/Pq24O9CFVkeKI+crwx20hylm6fHUNmfg+9NoqmItp2qjqGwuOAkUskUNQAwLGRduuUzeHq5M0EDVDw466hy0HX0L2scWgU1LrVrx19FcYNXCLlAo5E09AgRyChb+rOQIExvaGyZ8y0TMhUyDoIhl1rT9HrENQywT2bkDoRfgB4U3NJ+D/r6UWdF3fOtbtFapaDDtqLayqmaprugXPvSuRQqO3nSsQT9UnwC4oHiz1NzRStBr4Rh4LJOmGwa5ySi/SKnd62uamTkzLzMH+pTm+O8tRytJcD3kcyxQ4Hpx0EapgoqFmgPW8QAEmv2zT92vT/3B5w83wn/wipfqLd/+qqSgYRcg+HmieNTTbNh39jCbEX8GzFwpQaAu+kZz+nlzhp+RyvkhAM3hQGDExshkAD/OOaBzbaytW7Xb7oJeMaoM6qFasWAOIOPW0WBgXzo6YA4VHiIUhRzAm2tNra2XNNjZ1rkLF9WdTO3fxxjgo3/4F3r49GWC+v/KIvDK73Via13XHgsF4bVXbZqjQecB8mElMRsADvdubUKpGFg0iWEqEFdEt7LQXb/9J7ak4PWTP/u9qjQKmixiFfJpTbuEoadVqjcMk2fmIMBZ7XVbitILj09tdpzN+B47wJ5lmk1rNpn5etcrNY+x+iPgdu5/3yPkSiGnveGeuvFApagYzJHtedgNPoi5elBP5SjIMuZZYbEAbL6YxsJdAYuhqT3wSLUoebwO+oRytNdFFQx1IQR/z6O88oW0+XrzadYctXR26s/BSBREz4bDbKAReY+oWbNOvrEiPpqZ2wqS4rFOkpvKteK9NUprSkUTTcbtgFTOITVmvT4ZNZn/R2EWzzxe9YMPLQaLjflAfY+jFlYI0jDBAaS4W+aw0nqHVJCMC7gJHm+OvoI3MtVkGGswmyibK6uWZ9Q01/5w17Yqi1neqATkZV5ZxkNWoPF5YhUrK1aJQgNxQYn5e2Kg6sxV+MJwwxBwUEemUo4uAoWECA+qm4c/PI81i0Ami5osukrN08pF2Ehl1Y/3fI8DqgeROu1xSmqOAIHvw5mxJJdjdpzTZDpRf8yIY6pcVNBn//iL+vM/vN+f4fZvfrm+7rte6+cV43KP4yCWZ4JP2WwyVoyfIOipIyLhzdnBTNMZ49DYaHGHKC54q6m5Vhc5rZpoLycQjGmsDN6FqDz4lLbnITlkkVKG7jqd1qjf1SBJgDHicsh5S2L1Eoc0UJGHf/9PdOnLwb7hpmee1Dd+20uC+ric13wyVXkZMwYdJ5M12b3f6VtBztinXAYFjNVuEUzP5+CzzzVYTJx49Ke/+QWdeSzsQf/o+35ZV9/4PE9EuA7XkA1aX00sPhZKMWqCs+2pCcVA4o+IwI30j25Xe218UxNfxESgYS/OZKh4uLsszbT5m2VQjE3Lwxg8/Co0hksfuwDmJX9/OVwmQVGTn5CghSH+MljjkP6BmAqxAXsMxQPN6KVz9+n3P/w9/hmofV/9+pdqbXXFghFsO1Bw9ns9n3nYitSbtYAO7u+qNxqqmm8aLT2/d8GoTjWT15GVVZVzZbVn+9q+1Ff7ALEjzhlkcaed2MCYcKKhsso519a55kxDYG1lQ1LPaAh/du7DG5FCpVlVsVb08z6dZDVst7S713NUYK1Z0MkTV6maL+rev3xAD97zZLif3/J6venb7lSerGoa0slUXXzxsDor5AMKPqepzaleK9vCZ+rYQYo8GjeeudDsck76rrDfeYQbkDv+nJACxpHBYSLcMdJUmJwVSOI5BHDD+chZYwHiMmYuSXjhzVB4OgvYBSAARDrwc6fS3qXHNWeKaM9AGZH96Mc/pP/8qY/580J/OnrTUY+B17Yaeu5X3axmvaB2u6PT5/bVG8Wqr5QsVptNFspZ8JkR5vc4DJQrFTtLXDq/rf1WR7HzyNM2w6cRoI6g2aKWO7q2po2jq4qjoVKFsBhj7GHwh4wKmkWxbZ8ABNjPGDePx1OfI47GJRKU8IJMRuViUc1m3fsS640pymAcWTSCchjkbm+3pXpzxWuX/XCwPw6ABkbvoO6s62F47iiY7XM4IjEkrXKZMypWud6w0TaIY2oaq9XZVaF4lV7xom9TJZPTpc5FTfi3o6miu37tnYvAG4AfADFz4NE9prR90j1QsIxRfcGzKxj9iOakFWCymVend0mzVKxsAbuJrIngoCAscDZGUBSPsCoV9UY9j66qpbLHReSAVvie2Uif+vRf6zc+8l8O65mvvf02/fO3vT6QW4OVktVqs9FAiwlci64jUUajnuH7RnPFM35uGl5/jEgCvBuKHYoQxjOopVjfxK9BvpynmatLKyuoaFbUNuE1OfAXM5OisTeBl3fQ6bq7dpQbByaIFYUl1jLxVEc213RktWYrjU67pf3tC/rk57+sT/3Vg4ef6+lr14RDF8Iykvoks9AcEP+Pgy/8mhse/j5wLClE4LLdc/FR3bvzmH/9t7245tcd29TJI6s6sbmio2vNJLMyKJFswxDyD5I6MPGJwkdxNtdv/+lf69T5XX/7//3Hv0s3XHfMgdRC3duBOzfT+uqqsrmqZqCDeKstCIOfOl4JuH2UjlWMC7Y5yOYKxlwoom0zpIw9vDAETs0nmsyGWhihLZgvNpmP1Z4cJIkXjHQzRg6nY+D8nC1GWIcYqGpetiJ6tgBtSYxNZ0MzXCbznA86W2WUCk6ioVCjkIPOAILEQTDnPWPES1E4n6lUpMMbmp9hxwYnAWTUqDQtIKHIhOBu+6EhOc8rPoQmrM24r8li7HFaqdi0GehsOjRdIj3HRgX1H875Ey1QCcy533NlU+RjZpzWQpMUL0aax3NNo1AoFrJVLYiI4r0UsppDu0iBsFEYB4Ubgeo8dy5o53Pt9/c0nw/doZYKTUc0djv7msYIYgJzk1xgLJNsLUJLZE4uyD3CCQRQpLrQKkHqhqIQuGN2v89OPbInWQPEgwYSoJfPZy+8OU0QSr/LCSO8vxDvFjp8EE9EDZCWMcJmPMa1LhdrilLwFkf+OsbgfJ2TePpdq4qncaRfuuv3dPqRYJnxLT/4XbrtFS8LLCeLF7D/CVFuFAZsiONlbi2cXrYH/LhAvKYIcIL9A9SQngU1C2+yRUVqwv815w9D3GDUStEHV9MUGkcrovzNqFCragJndzIQvsIDDmek8R4VB9uUoAwISSbtU+eEL+Dy9Y6f+AdabTY19ggNs+Gi+ZWMg7r9jkPu4TK7+M9ELvLiychczBDnGflzsDa4bv/2n/+2Uw14fc+/+APVmltuBAtRTtccvc6j+qCxXWiBwh3OH1QPJz4F9IjmmTVlDvNg6EOyzV6LJRAriX3L05cAANBAhcM/Ke2uGPEGPlzgrS1fLgSTwmLJTWN/Wn6F/5uMmpe1RvA1pbgpmJMVECYKnpCqwPTpoS9+TJ//1Pv9Y6696Yi+7lUvUro0UamKUW5Gw8VEl/b3vBdAW0nR5NJMziZq9eGBlbxeySJvddpep7kSaGNZuTil/d6BdojwmuW0Vm3aSaO9j43VRLnVmpr1RniexozpO4Gak4yzQalDQRVSUODG8uyy340GQx30h+rskbgCuldTc7OuZqWmL/zx3fry3aFheO2rX6e3fvublWIiAB8tBYCD7dpcmSyNLJSltNdss1r292VVca+ClQ+j2XCfQ2BBcha4xgvoNnQHxEfwXJf3jX/D9QUVLBYrKtXqXkfw3EFl/ZmSz2nVszm8oLIJPWkJQLgxDkkue7sX1OlsJ6gxAsqFiiXEmVP90I//E+3sBV3AymZd1zx9y8rXa687olIJ7vHAzxZODUwbM6mq4jQiMYRQwWeVEWmjVvd+uX3+gi4cDL124IkT74i9Gf/2EgVgJqVn3XBCGSgpoSbWBErEcGg9gf398hmVmeoACmShu2Q1wbJrFNDNYUy8Y3JvoRYUaH7TngTt7u7rYDDQJuIPePGLIJTFTYPs83PbFzTvhwSiC9v7vn55JnDzuQZdKEcZTTGajpmopVSv5eyvWm+uKVupONc4zYRz1NPmynHdev3tqudXlY2gvYw9Bo7e98EfWFjZizQ+jwKHQ4FRBryA4MAv4rws7Q6eM5if0rXjTj2ZtDVdDLy4QPVQQ1CxgkyQBsIBRqHFgUphhsSZBZ7l4kUZjx++dO/9+jc//buHG8HN11ylX/jxH/bisjklruzTyB0UhNhet6Veq+PCgVl5lC87pg0UyPPy8TiQlqmP2ORTjGqoIilMg82GSdvwzWxxAO9pVeVaU53ewD6Hxmy9oafUaJTdORGVBW/QsXmJ6gnlMI06OaVsqMePbXgjHI2manVbevu/ChsPr3/8tJfru5/zquR3V25+/7NfL7e4hED+P6n0vrT9sO7Zfkxf2n5EX9kN3eDf9irmc0kx2NTJI2tarVaSLnzJ4w3xWzztXKv/8qWH9IX7w/f8ln/49/Str/lqex7Gi6k6pH1M5qqUqqqurKqSr6nV2tNB75INLikoOAAwycxMQZgYR5CviX9dy911IVsIROEEaWVRZzIlm2kDcQ/GHQ2niDf6Jr1yO/iZeE8yusE2st9t66qNExrHaZspM2buMZqfs54j1YpQDBjrEV2IRL+sbq9t8izFJzZB2GjkcpiCwrfkwMDotmepPgcnXRIoCxtIIV9WIYs/W6x2Z8dKYe51MVe1GpzrwfegGEalSpEM55WiZjIbhOJe8GTZaCOPcedZgBpHsqhUxI8PxT250Ch6+04rKVQK3rAXk8i822Ie5FEeWdpXKslnDelLiC8Cb5D32em1laIQL4CCozAk4H3kZo9hc8zhmc37wAmJJ2Gz4kBnjIvNCQUGz4vHy7Y0CQklFAzlXCnwhWPQgYEPXatWi1i2lM1jWboD8LyBDjJJsDFqYgrPn7GB4wsKcjuEt7NAgUciEHY+8IQnqlbrvkbQP1hH8CZJHXnPD3/YCmZe3/cr71VlY02jMcXcRIN+x76RhTyj6stj4JCJzfoLFh08bVA0GG1iBA8aRAE1orGYIH+QfVBr4L6ISVDMg4BwKviEnIX8XnN1IuUoRlKRJsO+9wWkMuxRofkK+0rg0QYuIN//3l/7fXXOBJTujm95vr7mjts8bQHd5WCmAGT/5Z72J4zIQtHqEVcBVDqJXZzhsQiqGYqyg9ZYd733d/x988WK3vXTnzNySZGzWlzTWnPTzyKcP18HslU7B/YBzBEy6klK+N4uABO7Ke4rLgDwWHneeW/LWEo+Iw4SiGGCdcWyuEsQv4QzZuPgv/EKxesSSbS/4KGX4KFbdKI4DvuVP1cB+43yYTHF3o3tFsXNX/3pL+q+//Zb/jpEbS99+bMU2WpnXfl0Sq0Rjf3ExuwuxljriAfnM/NBWSLLSYDTJkZ4xwWDbK4PdJRxb6Jpf6YaqtJspN1e27ZgRFmCBvKCh8aUgjPJPnVcRxCSTNrTKAq1SqGoup+FjP0lEZZgxcK+hgnxSqPhQvdzn7xbX/yvAVh482u/W2959XeqO5poRmPMOl/wnBPYkNEBa8V+hFPV8JccBiP5BffLY/mQdhL2jRCRtvQRXMY/Mubl/LagIaEYcemhiHG9MMjm+5AgA90EMUcaFwSShCyspckNsZL8n++7HZKSNJHkTj519nHz+m3tw5pCIIYAL5PRQ4/drx/7P995uFpuetZx3fLcI9pYP6pGvewUJvaqVBpxHJQvqcO+NB4bEGJ9lit51Splf96LF7a12yZnN4x8KdKhtzAdJF2GYImNZtVaCK6n+eCaq4d/HhrhdEH1csEpQzwb1DPsjT6DhkM3FE5UynD2ScPpxH651Cw0ULuX9tVtDVSvVVWrl9QZdjwyX2s0DYKM+yNlZyn1h3Nd3DnwlOzIsXUXuvu7/Pt+oDlEC/Oh84WMGmslhybwc9g3+31oQEzAtnR881laLR3RtVcd0Y0nrjJQE73nl9684AIBezo3l5ubxAtxpV05R8jZg4yZNzhfYBOTVy5bCQauC9SLCEIwJ+YShYdjnspqEvfsOM3mFbx2cBgv+gCAONt5qquf+tf/zgRzXse3VvRv3vUWh5GzcdJXz+dBOdvrtHTp4raGvZaqxaxWqyuaWP2LHcbYM3yUvyxGYuWyFH6YPcaRFhZ/LNQsV6ywxeWczoURNgcdMvFiuW4/HvNYEw8lZu1wAJuNukPP+Vr+zg8NXb83vhDPxoHPBnj9ySMuTt7zK7+hx06f9fu7efWk3n/HD12xQS3X8d9e4IWvWPa/VxaEV+6Y4c/78VBf2n5U92w/YoTw1MHfPXJuVEs6ubmqk1sNndgiwo7PEIJDeWDvfuiUPv2FsME89/ab9YZ/8k1uChilwaWaIl7I5lRcWTfvpNtqaW/3vObZhVNl4MexlhbTYFHDegCNJcaGBcy4w1wmUNlMMGku5CrmhkJ0j6eDEPSNoCTCPohuEO4TpFoU5IxIxtpcu8ojeQpG+E7dfl/TNG7qU+XnRZWaqCeDQhd7GIo/RDi8sog8iLty5RsKptkCb8Ke3/PqyqrHlY4oIprOJqiMVEDK+y4Ai5mKm6EoTf+YfFb893jy2PRzOU3mQw3GoKZk82ZdcFI/YQ1EIgDo32IWHmBUqqBQ6exEA0yUBx0XoozSI7JoF3PlshS6rNOMcqiXM6CKwezabWqCeHOgsNHNFgNl0jNlskWPWkDQWDXlUs3IIAgTRTdFYIpkjhwJG3P7+sURmzGnB3w8khdKWrA/MAXIZ1XOH7WBe3+AWWzPBTDvARV2AaX45CAU507hYXyE/QVqwnC92JSDuhAPQ2LoGDMGYQnXFfQY8QMbXaVccyMJ9aN9sKfxpK/9vY5++j2huKms1PUDv/pTLuowr929uKvVrS1tbG66iMNWhfxavj+TBZ7XpU07/x60YRTDE0XxHzKy4f2yRm3EPpsqhysAqvnEOoYiama3AxJAiMUCV41UxPcS708cEWg2M2n1bbAbEJRgtRsizkIY40IXvvQVPf6fwhSkuVrVP/3XbzBKDSLPdYJPyeidETgdPJ+DQ4nrh30IhSCjKBBU6DbeWTJpPfbgRX34rj/y9z15w3P1nT/4Ie/jWNpslDZURzFvs3QIkXMTyEniKUFOzyFaSBSIOAzYlD54APL57A8IJ8m+osHQfiluMVI4GrhwcNFLAbD073P0V/izv7HN8ZtDeC/xAbSAIRHNLP86QZeg04HsguJTKFC4eKSJTYa5UhN94td/QOdPhXjLN77tDh27esX7drW24iIE1wKqcZS88GiD8C5Mv0agl9OFxYyFTMH7AEUgZyBokznPGTzZ5uodDCwkq5bzGkA1WDBdCGI+1hYHf8jmnft+BeHfxFSZ/mSkYa9voVY5D69OLgAxbIeDRqwjq6WZrSqdzekzf3y3vvCZB/yZ3vE979YPf8dbde6Jh9WhvoQzG5EKNFQ5W1AXwaTP7pTHghQr9iD03DcgdcErj/0rCDeW9yQkToVizJM1YhzNzwy0IU94Uc7ya/Ojg5hqQr52OqtcpWlbFBTn9uL19wpnWhAlMgof+fmfzQYajXa1T3pUwr9GbLH0L2Ti9u9/71f1iU+HUTCvl33L0/XM5z3LSCeHPVG06QyG+Vhg4Tfat8iFZjMPNcP2biHSkJCAOO5bZIX2AbQcOxmaAfbFaqHiM2uCTgFvQU8JQrQbxXImnTdlCRoMCLnFs1Gk9qhvK5vVSk11HE+yBe21ey4k4QwyHbVIpN1VvD+wwwYCjtbBnmkztdV1J6MwJTtSDvZau60WeketbTa8/i5sd3SwP1YhEytXyAovwMFkqsZqRatrIZ2p04KqgVfXXJUCaPd1yqe2dPLoUa2v19Xa3VP0k7/y1gWbBUoU+wC6LQ8+TbhXU+WyqQ9JqOBC0jnOgA+LqhQbRgVRXtSJ+gAAIABJREFUUYLu0NV6w0IawiEdYe7c16Q/Vq1U86KkiOSAoSre3+np537iI4F8CaxbL+tf/uDrdON1Nxv9m9kFPqAjmDzunD+jg/2LqjLDr4bsPMY0qCAxK6Wqtu1ENNfxfFpHj9eV3Wzo1GPb2tvF3mXFhrXMznkgkH23+gd+EEuVmgrFmiaQh5NNyvJ055JHNmC2OxydDov/inibWQRCFVBFDrlMJtI9Dz2i//AH//fhQn3/He/Q09aJ7vl/R/YO/9H/j1/s9FsuBEEHKQovDQ7+zu+2sVLT1VsrOrnFyHhN262WPvrJL/jfoAR+2zv+oeYKEVT2cSLuKJ3WEFVSruDDb47lyqirwTzEWeV92FeSFAMI/HA/JmqDAqYW/l78H1A1hwWoMGsMniWQ+lqt4YzHnuP3eHDZ4DOOYHNxk02Zi4p5d5pwdTY9oiYKsdWu6VFei2JQAVpxjCl4YoBNwRM8lYLijp/niXriG0UxCCyfg4fGyG+GcOjAhRt/bhW8R7dhxMkByjiQ58hPCVFlGEuT7Rn31B0diEB6ZBYc2BzoWBZl4CDSRSs8Zyli1RARjSAnz5RNUZSmVMyvGGmMGCcveuoz4siWjMZzPbJZlGQUz1j8YIoe7IA4eAp5u0J53Et3Dw2DYqhabWq9uu7rgw2CbV5RvZXCXsCID5U+OZVseDZOxa2fcY4iH2ijWcj7juYjDQZdjyb52wYJDSn8Cw8CKulNb+j7m06htkZlnXeXDqoHysXfU7xR5Fw5FrMB7QJ0AQ/RvEeTIHvcl//62Uf0sd8KgqXrv+ppes2732bu7c72eRuRHzt5Uhf3216zeaauTs4JSlm784+ZMoSihutOUcjkI9BHfLYFwjxm8xR7mquglMogsvAlaxWv9WGrbdVlwFNAzii2pemg70KhUKupO504PzfDmN93I3ytGy8LUmLd80u/peHShP1NL9fzX3xrsKtizJA4CoBO4fpBo4LnnwtlfDNjmoPQENM4GWHWTJ/+xD367CdCBu7zv+Z1esVrfiR8XiIWi8HH1BkAFrVM1e30jGDnS4wiAwLoZ8iQTcDmuDYUgIFaA3pOU5BYvyQym8CxjE0dMW0mEYyEGm/J+wv//X/ggMkfBMuXxMonKfqWXxxyL1Do51QslZP3FSLIXGzATEin9Ms//oLDve/HfuZOU454vzQwqHChXFAom1tsb8mJUxtQ8mJbgnn9FL5U4oYR1miIJcSHcZaZubiHCoLwrFbMJzSKnBYZDNbHHnEWyEYH/cNbs1Awqj2cMxkIexTXcpkVDK0AJHY0GwnasOlZ85nyyiuzSOvTn/yiPvvJUNT+8He/U2/7tjtd2E16Pe10uqbWME0ZwXOnoWFUSNOLYMB8ZvbMUCgvFbh/Y9SerOWETeA1zD63LABD7RgmODZSsy8g1x7UORgvDxBJOlUM9XMYETvWkG48SS5hP6AQpYBUNFA2w0g51rmzu75mQQEUxCjmHGbSeu/7362vPHKfPzvemXf+6KvVWK16xIs4g+/X6zMqJg2KvTlE3HFO4eUbClDcROC7jl20O74NioMzoIMzBdZbUEBY9xTjpgjFY/PtePHJqWVIEGK9kXtObTDu91wLEV1XTRVsHdfuDEwtALWHB7q0dEFQSvFdpSEekoku7UFdSFxAyj4P5uYDNsiex2d3MjFXkH2pnk+pWq/YiqrVCd9rZTXYCg17YzstIGxrVq5SMXW9Rr1SAOLmXVNhors+8oMLEBnIon6gUTJZ5Wa9h7JchFmwuQAF5AIIoiHxXKWakwSiFF372B0omXy9YUcxRPtcxQtj0puoxMgN2JnbQmbvdKG7fvL/0tlTgbvDiOqH33SHbr/teSrx97ZECTAxrzQdb7/tG8JAhsxSCMwID1Bu8l49uU3nVM5ndfNKTdnyXJN8Tp1BrEELFWohcH0mocvH0sPCEA40MlJzZUVwHJPbG2b3YYP2oefYFR6gkGKCPIYnY+YoI5sQuLt47NRZ/fJv/f7hpvO6W+7QdzzjlU5YMEcl+f7hC/7Hre/wn/0v/cWTB+d1DwjhxUeMFA7ivxk4/j/+sGMbTT21czmb8mc++P1GbWyBAWS+AJFAOdfVfj9EnZXo4iYDTSIagOBinp5zQGbcNJj4G81cgLinJ7EgU/B4mE2cEVYf4qvjzfJaLdWVnmfUG1NYMLYENS658wrm3jNFjB1ncyOKFByYf8eprqZwL4aJmzvEcEYjSSqB+VrQFKxyrjhVwuPBycwiA1Anjx1REmciFfN4MmHevafJHOPntEr5hlLTYJBMwZWiyy1g7ln0Bsb7Y+w+BXEbHjhOiAfZXonutIN1EoPYXAphScajtCwjJRTL8cKGz7PZgb36KKRr1VVbMkym3RC5pKwWKWLRQOYYORLi3rfHJKgEKR10lPadAqFKkSIDp7drvhhWLI3Klp8BDH/Z4EBA2QwpLHiu6OS3tra8sXS7XWNVrAMaQ1CX/dFFjTo9NUolH/CQrC1syRbC50xyRnEJAJGgGGT8bkGZUhoMh6qQIMPon+IL8QG+pPhzghjxExPUmY3PIjU2W0ybC1n91kf+VJ//s+AacPtr79BX/6NvNNpHZiijFdJNTm1fVKpUUq1aZs5r4Qf2TjQNTgg1XSEp3oxicQiE/zlmC/QSUZxV9YG/xYa/3lhRqbLuxINxF8XmMFBLpjN7AaYyoJcdKiXlUDaTpMPvE4sSj56T1AXTKFORdr5wnx76xJ/7ZzTXanrHj3+nGw4XU2TU4tthZS38RYqq0LyQzkQBCNWBApjRGubks8VQv/trf64v/ddgAXPHa96l27/uDUlTNFM+U1S9iBgviBLg3EA7gObBM8z1Tj5wSCYIPBEf9qFogQ+J/xkc3PCly4J9yRULSODQXMwQVxZ4gYEjthSiHUJC4ccl2yKTlcsswYCY+u+5HiivbR1W8HPnqjQxo17yDvudbf36z7za/wbj3ffc9TYXbxRfmdxU0YI4sZAIMcWiB2QsBL6oUC1Z6AECvb+/74OXn8VYj73BY3FEj6YuTJWNMFDP+XwMn53rReTn2IAHhxT/ppQHsQ37xGgaHBXMuoNKhBVTlDEtA2uz8WKoWTqtUiqr3gSq1UyVWUqf+sMv6pP/OVh1vf07vldv/653qFjNa9Yda297WzuDtpSrudjF3SN4MsIjT+L7+GEIisx8u5KJuUxpCa1M8v+B5ZDcc9MLHD0a1q9tyJL7ZF5hovbmGhl5tAI/ViqbV7EIj7caOOF8T9Is8LXNTpRKQx/hfk+1u9NSr4Njg69M8pwE6dBkFutd/+r7dClJCTlyfFVv/P6v10rzKiOyg17PPFkebmxlvF5waCBpKw7TBPYWmqYFHrMeocK/jrwvQnuDpY6gtJovuzHnZ4K4m+bg2gbEMtY0NVcxDUoe6DSmKo3JKpfKtZo2Sqt+RqgRQO4JvuiyB3Bm5XLqJgKRWrao67eOGVh5cuecLnYv+XkfTDPm4VLc06DUKrXAARwySeupXlpRrVo3Yj1gX0coWa772YSWk5kXTM3Jppqaj4/oYCel9WpZ1x9r6thGQ9EHf/PdCyLVwO0stFiEsQx8HDghIAuT2SgYHKJwYROfTbyIS/maBnGk0RjIc2pRAAjPXuuibV8K5YYLP/xuoD7wIhqHlf6Bn/64nkqMnin+3vGmV+q2p92qZmPN8vCI0HmgZUYNEMXt1RVpOJ3qoH2gbrsV1HxIJiGXYmOBXxZFRyqtajZSPVqoG/c1S4ficzAZhnxMDhBzgAL3B2sbjK+zeZRDgd8XOE7A1YGwfYhIMCpJ+FDuaBl5JN0mYxAIsHd99GM6cyGQVZ+1cb1+7AXf5X/jJAMfxAkX6P9T+XflCPh/HAeHa3r5deU4+YptMzzHiXIrbKAPXHrC6OCXLjyiL++Ew+Hvev3wP/9OXX/DCSuB8XgEDUH1RIff6rcN85N/GYFq5VNK51Hl1TQZcK0ZmYyDFxRNxniUPECMkCiySmpWVo3uDOKBDoYHPuAZZ62uHBXmK9jAsP7g05B+UqqU1R/1NBjtiYmuvZbYzgoVZaOpMhj2DoOVCfQE1rNzgEE0fICHsUe+gKUMFkghFYKHEspDq73rMQ980XKxrmwa376xuuOWG54cvXiq6I7SYz2UD5Ci56kEJaO4zWmWCoIRi0uIJyQjlALKvkeRDuKR8vOSCjQHiyz5I4rnA9XK66qXS4pHbReGKIcb9TVNxkONBy3bdUzHc81zkSoVPKMYzYeHDNsIuHSCCwPCRTpKvhKsV2yNMXWDRxM3T2POLI/0Ge0zWpxGsSkVvdHAquuAAKJmC01DCu9Hc9hy6k0vKB6MtFLGxR7LnbnTKpxRmcmokC6Y9wsPcqm+5iDMZSkYKapDVjQjF9aTLYkY91YqRuFAekmg4TOB/BWzRRclFOwUOu95x7/T/m6ILXzJm1+jl33THYqHPVuZYFMRjwY6deas5tmcGisrzmUW6HCiFC2WiqEZHI1D2DqTJLh0pnfw8IdunwmIVY1cqwAV2wy6WV3zdR619pVhAwVBwPkgVzQPcDoMPnrllaZJ3Bf2dqzoQxCU0KBCscDeYaVgTp/6sV80T4vXtTcd05u+71W+Ro7LRB2OWb+pJ4TWszcvlC8Qv8kQKthYYBCLV2JqNtDPvfdjOn92z9/vzh/6iK67+YVe84wfHTaPYf0sFTJrTZmZBjpEcriz/zmH3vzvIBoz1pd4qDE14V4F/Ce8AINcQIdtNERhoiZPkHdTAgMhMvwDb0tXNsNLLmAiSVhubcl4MtjL8Mil7EBBE0nh7lEcik/7tM10/tRf6+Mffqt/xMnrN/S97/7H/rkT6BfQGxQQXCZOg3ji9QWK6sSqSlGLcZj6wB3mGWYP534xDnTDQrHPsz+bq5gt+R6Ovd+xDqCZUCBj3ltMrnUQpKWjrNFn/OhmGYoQ1tbcrhjwo3OJqnaM8T6fMUXq0kCD2VCVRU6f/sTd+uQngmPG2/7x9+hNr3pTMFlOLzTpDc3zxaKJgmngNKKAfgMVwakPsGPiD7i8BVeKcpbqbVeHSb6wmxCQ4MRDECrAnII1iEEYxZsywHNAU8VzZd5vED/xdTzbNIlprjOc6nxepRIIYaAJgMLxI/Ed3d1phzrATWQwaOao5Z4/tX1aP/pT3394ZD3/ZU/TG77nm+3kMBrvaci0JYPQL0n9oHnB0QR+LNzsVOAdQ2fhLEvDkWaPG/QNEE1nkUe7GPezsmmOg80uIFdwPhhbNNix6MuhD86EhHNHTZDWRmNDJ1aOmiIBJeCgf6CD/q7toRCz0QRn8WFkmlJu6tiRqxxO0B111R+2LYxsjzue8PD9oJes1OthajUZGkjJFVGzY6mGrc6B12UqYgqFW8skTLbiocbDnAadLfX2irrxmuv09OuPKreYKPqFj75rMQKSnI5MPHUBmMXgAvieLDs698GhQomLR/qCN+wIZWdFFy6c84Z87cmrFU8G6rQvuhSGY0GagzNfSVBIwwWTfuMDn9IDXwqu9Ly++zVfa6+/jfWrAr/Ebv0BtsWfaNYfaoQ6NxWpM+pqb++Su0wEHVEULF4Yk7GAgHBT9vDikME4GKg3tnjDKmGegNQsoHlgVN7oU0onSsgkyjBwIZa+Rv+drfOAt/Ssyv2zez/9zJmS3gOhE3qPUkTAq8AFQQkdEaUpXRQFIaKAERURBRFQkBpqpF+kiSAE0kiZJDOZcvrZve/7+z/r22cmxp3fwNTdvu9937We9RT+HshgQmKNQ5DujqJjqDSL2GRt6Uvf/qG++v1wnOcBFPuYMx+gSw7cR6fOLNm+BBWwvbXCNXN373NvnCjCptwM9z9Tm4XYWpMddvcl7vST4EycKBan6/pki4bdf4SYAGXxsRv030evd1F40/btd3pOLAQecsm9db9H3E0LKzU3B3RLXb7OCZyLsomxhIbn8JXLFpTOVcPrrbntoiY8lKAXxOdkM9jY3NZMtqaVmb32iZvkR9pqbEYHl87qwOKptk3YqG9GiLaFDEOTXjvD4NZVczV3Y5vdHVUKM1opL+rUpRWNJlkdXLvd/DQEA9CXK2WKGQyVM6YkTDLwVofqtVvhhZfD1Dqed5wiw4fgcLz7MPWeqNlr+bVyKSxr6NKxnvCQ2ApxCqNisWpkkEdviAgjUBOjDumMXd55YCG0iTP9JG8PTbrnnQ72AyPVivNamkWsM6udxpa22jvK0o2O8OJqqQhdAzVyamTjWwpR1qbRojHodsObVneQVq0S/KVOm5QLVKGIPgqmcNjjk4OaRovGKz3y97rR3DKBn0Of5B6I56wVb6DuzJD1wvFFsDHx86cRiSmjYqHKnFylalXFVCivG018BBGUwJeBGxmijFYvhCN8dryrKGAKhbL2LO91EXL42CHzeEYpsmGG5kehyiRueHOjpT9+RcR78XjtZ/7Gz9OH24ORe65iKyu4VdVK1a/XZYMnXo0DJRsm71s72y4AUTg6OQORB4bKoLQ+0IPrFgV+CCF8KPpAmGhmTFhhylQEGw8z5mODp2HudkLBXamaIL9d3/Y1M5I+VbR6vVIA5uzpt379jfr+ez61+7nu/9C76td+/ZEW1XhK06eATYdaFMEZ0xf8WhOE0oVlJlDL7Hislz3v3bvP9Ud/fXXYpEzCLxPEl/Oa90rhO+z2gxdLcgWNL81uUqhN7aJC4Rm1m+OtoH84RSJBTXk1N9KBvBjNI5rTeejwe8OCZ/qYzkSiQz2xS/mfJfYk050vwYMSo+EoSlHOkqiUxNn696a83au+83794Ovv80vd72Hn6onPeIibjyFIehcUcNb2HM5uHfRUq86YugJFIFPOa9SGU44yPbjIjiLMIHaMaFCKwmQ6r3y+5MZhSHHJex+TjMVtE2bArF2QM49gEUsOsVnLmhdmdI9mEP/aQsWIEbQScqonJJokRSZnIqblX/3s9/XlzwVF53lPe54uveTJarX6ypVqqpTSbsr2X3ShStmMdo6ta2trW21fCzPV3ADEl5vU4NNzJ0EKEy6Dr11w9+J68b36e04AEq4WilcXZ8nIHQBmqhbnzDVlyly+SCqy8AW2b6+nueVF7VmZj3E6e7EG3t/bzZ5RQARVMbEJ83FvVwgGM2l96wdf199+6J2799HTnv84PfChF2s42lFnyFSmqizfX5LFbX2CVeygsLMGm7r9LSO81Dz2CbWXMB867KsLDg9gOQzsDWl0H74gnEjHrDbUZx9gtG4/w7H504VsRQeWD2ipvGha2Nr2unpjBIKgdF2LTqdcduyCKrPzdlEYtPtKDQYW69Q7TbVGqyHKQViG9yz6iTxuE8HHhBjIW4TOwn4PauyCkd9klaWpMEE1S9pe36Nbb4VLPaczDswpmx4o9fZ/fNmEA5zNlU8KYoBCyGEN456Jle1+ECnpuCmhyg4Jz2nQnSg1LHq00273tTi3qAy5mOmo5icUZ+T05hhrZZQt5vSJj3xV37zyh7sX7dm/9jD9wgPvpZWlU72hetThOw0DV8iaPdXXj6m5s+0N2tFNqYzz78JdLuBoixcQFDiqiLB2Nkn8C1OaDOBLjTXHBsuKRP1IUTgcqu6xcTESCyyBjxs1hGuJm3kypoDLgBCAm9dSfhNhQUMYxYzU6vT1g6uu0/d+co22G807FVEP2n83PeaM++rue842Cmg/pGRhnYDhpwVhMuzYRR+DoBuJHqHSSvbV3dc5eVTiPfjkd3Ayzj/dvf3nUz+uxNspJW11GvrazT/QJ679hta6d+QOgvTd/1EX6qGX3FMrCwvaHvSU7fc0V64qW6q50E+T+YwtyABhRUPdflO9CcIPCnIIqpVwujdvs609pXnNF2Y96h3nEVx0TaAmLaOGr9VkYGPoUrXiwgGuWHfYVmvU0j44TMVFbTbXdbh5u3LZsvYVVnT2vnPUGaZ028ZNLqDwxWOTmZ9bsdCkWKgZDUSg0W01zaeqmaND1FhfkwxxYy0NBywE+K0Yo7vct9oMbgZcn0qeBd7UANsXEnJKZS9APLi4ToNh04Uri52NkqLTprODjrM1B1h4pHOqpWZsSN3sNpQvUmBPtG/pDJ2/72xtNld128ZhNScDEUQHApnhfba7Ru5Zr2yOFLCMUzhoImlgoGxhwTF3nUbLPll0i3SfxOvVSguqFDNhps7BNenZw4xxx/ZOjLwwSc5nSqoUg6cHmssSwLKHwsPjDfNuKYJy2jO3qNEoqwHjplJV4K2MJ5qtbQ3pyhmVZzFXnzFfsznAZHrLm9vK0oqtDVhn+/YecMe9sXlMa9vH7MOVxUTehtiMZVL68X/dpA+/58u+i0+76Bw957LXW3XLejS65Lg2csgR/YQJL58He5gAnDBzxjyZTZmCKKKcQLMoBOOwpdvm8A9LCqguoZAMAQP7RH4yVik5ZPy0/FkOgU7ZfKBkM1GhVnOcJDzAkPBMI7OivOH5qjMlVWsF/fwL39FVn/rG7gp++rN+UQ982N1MSOT+p8hZXFxUegKvemT/RHO0iCScBN+LKczxoy1d9of/7OeZXdinl/zRF+J9J3gdfCwKwgz87aQQdRHYRNkbhZ7fXdJQRsb71Ew+fA+DP3liJ3O54E08aUSTFArzHMfhz8d3OlVAn7xNTUe/J+9dMU49SQ534k15VlwolVQqM8pNLK0sOOq5iPv6J16jm64JYc2Tn/Vg3etBp6sDnw+RWLamcabstBTzQTEzB83Bey6fE4Y6cM+5v0OhjrhwqHKxppnKggu87TbTs4j/sr+tixWaFQ7scEPgvuN8AJXj16CgFJE0zAgM4SJu76yr1SFWkl+XzP+D05YrFTUEDcr0VckUVFRJ9clYX/3M9/T1z0d6zG/832fpFZe+VNl6W/0evo9lDSYDLZx9oW2UUqmRBlsbWjtyRDvdkYZGdA2lxfh3d0IU56kVuoAvpkBMo0STYjERMUElMZIKHxf03Ig/RuJQXOJM6dmWLYAZzlVncDscGW1BxjQvwITFhTkL/zivQfyoArDgWjvWsEAkirHkjrDxd/wckOe9/3K5vvn9r+zeQq/8gyfr9DNOd+HaGxNPWfDaDvPtsKRz4V0oa469ajLwVAAvWTdE9gSdeM9jr2EvAImj3sV/kPfuvPVJYl0G2j+moM/Y1H5IshWUjGxFldqcSpma7/d2N4z5QeqgxTE9KGTLnqgxTUVZ3qFmSYby1Dm9DNFT3FtQCJjccJ9C4yn6+gI6ZLE5y8S0YDIhQCBias115j7LzqCH11g1HT9W1pHb0VOkdWAuo+XZolJ/8YEXTQh3nsCJorIWTuoTtUYoaIaaT2fVIgMWcma/o3K6YnQCO5BGf0OZXsZdE5slY95iJaBNLlm73tBafdOea/MzC7rxulW9++0nHO9/8cEX6Rm/9DCtrOwPS45EIeVKPVHhoQRmhMWILuLkIjkCYrHH0jazTDoE/NsKOX/hkHJHRPRorLPPOVsrB/YaqRsTydblBmdRdrW6s6rben0NECSwgJP/XExmoFDjaUSJzWKgM4wQe7hs0y7JnED4OTZSDlf6H15zk75/1bW7o+CTN7kLF07XY8+8WI84/R5Jt7F7e9+B73KHfjhZpMGHCNXqlLwbI+qkMDypHIxbfrpYkp+fcGO40wD65AEy3+nG1rY+dtVX9Z31n2q1F0kQJz8ecMk9dMlD76FzzzzTcDr+kVjfdJp93fXcC5QeDXRw7ag2tm5TvbOtYnVOpcp8EGlZDQMO1IF9kehq6v26CwzGm3BPrdxujx3ntzwzp1KeorKv1ca21nbI8Zxo/8KKStW8VreOa319XeXyvP0pQbKt9gLJyxClN9ZsZlGnzOwJBW4hpTZWLK2WlckUcbliEilnjl4cqKMJY89uoE490NuSN3M2fZuUTgpK5Rhz9+0hlikUtNWoa8AIJiN1+PckSRTI2OCwhTDM+IfickfpUUajbNr2DXBPGAHVijWNJ4Sez7hTZLSwWV9Xe7SjTJ6+NGsz3mYPbgeZlGUjekEgz7oww8aADXkmt0fDDCKWjtqNbR9sjIYm7b5qgluWUpPxfClnVXceE+dsRutb6z7ISAgnF9WzQUb/XUa8xCxVtLXZRh1hnmS2lNee2h6dUlrR2saWbmsfVaoUweW4c9tZoFuP3PBiVfOzy5oY4btdm8e3rEQ966yzLFw4vrppW52V5b3a7BxWhxQYeERMrdJdd8Pd3lBf+sSP9INvRLrFw5/2BN3/CY/SJBdpPzRq8DJtat+O9BH7ADoVIaV2q+0fQw7H/jDEXz60cDyA68f6p4CM0SYG0R5fJrzAEMxgPRVNXI0kAy+1ifOfU3h9FguO1+RzYlcD74mipNFuRXFhs13+nzFXdPHOBJ2fcZTb1971IR364XX+fKVyXr/9+0/UKfv3ajyKz1WbKRrlcK5qr+foTRTLbbzm4Ddm07ru2lX91Tv+zc9RLNX0C7/2e7r7/bGi4iANIns0vJGR7EQZctn7Q3WbTafaILwKa5bpxCIKwOn+5ySIXe7dCUTJ+w9g6XQfSijdXEvG6KCqFOeeBhh5Sppa76GRYHSyIjhOudi2ps0v42s4UsHNw5uWJqWncRI7+sm/v1SrR673P33Jq39Z+0+vOC0lm4GLVlQOEU2momJ51nzUzhjKQdB6wLNp/jIQ9PNZcyPTIzJXi5qfXTTvlgK/0d7xeQiP3vQHPrZTn1DF5sL6BDUp74tdAP/RbNkCsEypqFqhqObOhhqtHZHqRTYtXn0kUcxVKyplS4Gkd3ZU7+2gk9fXv/hTfeWzAaRc+tRn6TW//QeagY4w6khZ7GwC5SVZCfsXvAkn/aEnLsc31j0Cpogb+VyLUXxc0xNWO4HGTiHCGPfyx6wh27TAUcOqBP627xsAkUAJQadA0RmvBo2KMzS5ZRKrKp4Pw/1TT99rr1EnQ7kunVj5urmBSjfSdkKZHPeHY/9sE0Mx1tZb/ur1uvX2mChyTS9/92t+IFxCAAAgAElEQVSVL2fUbDfUHgWnGP8/mjruFSYbCGTmF4JSwxol0coNtNO0wuOUopD9qI+oMVvUbHHO+9fmzjF1uttGaxn0cD2nEy245Zwb7HtMwZgshggRT0ZG5Hm/n8GQ+L8FhyagwbDLhGLawj6L6INzKweKnKCtqWzaHoU2hnZxADWAEfXQhaupDMOJmu2WaSCBCIKckgla07GjE91+qKd+O63ZaknFzECpK65852Szvq1ja7eJFyhmayav0ukyxiIMuT1oqTUC0RqrjLCD0W96onpnSyUUfQkCgcUEXDr8mOhCmvWG1nfWVStnlB5U9PpXvdeVPY973+UMvfI5j1exMOPNHqg3VKIhTbffEJ04PoIQSDMpW2ts7+x4tBFjGBsJmfBMcXfu/n2aqZR065HjumX1sGaKQ5115pma33uhORqD1EAjDD/Xm0rBc2QOMyH0uaXjg5bQQXZB/dwFGhrczUJ23JAp41TkkKy5UeiC6LZBB4JAHc1JIJJsRtcdPKLv/PdPde3Nt92pgNpfXdJjz7hYjzv7fo4CM9a8u8tNi7f/ieslu+A0fNtRCfF3AxmcFoJ3LAhPlJjJMtoVo0w7qzu9PXW6PV130y3+g5+1btGPmtfr52t39ht81CMfpCc97lHaf+qMNjCj7fV00Vlnaf/8so5truvnR6/X8fpx5QpFdx9myAIxg7p28WjquABEAIGAiF+DEtLxtOoDnbJ3n+6y73TNpvO68citunrzsL2o9lS5V2dcFLXam6YxoNDjm4SPGVaO8AWxz5Am7ZRWastGwTa6TXXg3YiDriW424NR14cz1AV7OTZbag1DaVmrzNtYFNL8eIIgquXPmVFJ6YRcTORWNlfQRmNHY9RljJHGYzXgrtXCw41bA6UgXoXtYUOZEcUqXpkDZYZjrVRnNV+bVavdj5SVHJ9RamORkGqrgk1Bo2UeJKOU7U4gjPbKgvuUqBidvzyCR1lzIcLGNcSegDVcLmuxuqT53IyOHz+u9d62UuWgJdD10h036tsqYwfDjjwpqNlp2NLJMX8YS7NRTgr+7DNELIE0DIvKD8qO02pl1pUtEbGF8ShdMAj5tq1uKrlZzVSWNOxPdMuxW7W5saGF2rxOO/UMo5e3HLrZTeOZp54dOcv1DQ3SA2VLGV35iW/ryitC0Xry41df/mydeZ8LzGejFStUcSmohsI32YDpvBn/tNstj/y4fhhEm/NmURFjneTA8bLDqzFiEi14IBHBNBCQrMh95RAolcg159Imr9WlqAmkF7EadAmrLm0jFPYcPY+V2Dko/njeOOAojJb3zGtpaU6tnYa+/Nb3a+u2EMotLNb00jc8QbOz814bFOJwy5wR3GnZYJ8TGsQKZAFe3Jc//WN99tPfvsN3RSF4v0c+Q/d7xNNVrc4n49tk/2IIj6XRJGUle7vTtvn6hKLWh25SFnBfnFwMh3RiF+2MgjEENVO0dUqpmdaOFM8IBSgE+dyh6k3sXpL4vPAAnIb3JUkju7nDE3Mp/TfYz0G2MhkV8hSDUIBSetfr7rf72f/yn15hj0lshIJ7RtwWFj4lLS6tuLk8unbYaB8iDdS2nHPcFxTvnEM+6xiZZ0v2I212tlyEpLIRcepxHc2Dv8eYUjHRgBYQaGAICO1uNaEZm3ERCgCD76d5tsk0i3+P0n55bo/FKMfXj+rYxhGbzH/nK9foK58LBPD5v/5cvekVbzVSxoHPGHIqS8TFgiYNgRKJWS4Qem1bPNmHHEFfwt+MQmO3xr7DSRR8z6SUd25vXG84oV4PyfUzGcb80ji/O7YAMr4d12k6vbK6G1FGX3MLNS0uV+1LmcadDiPx0VCrx7YMEPj5E8oF68R3gxH++Pnqxrpe//bf8b3K4y4XnamX/v4z7JtHDrv3NUa87Lkdkp64BpBas95Txr2BR6dwqSnq2VehjXD/pzJFc5Axiwb4KuRy2m5tqNtrCKMzuz8kjgH8Gdw81h/Fr31TiZYjAzpf9v3BnrO9vekib25hXqVMzi4mQd/Bhig0GHjJUui51iUEgmI0USEHignlh0lU1fdop9f1PsQ67eMpiQ0U0aN5viPAgYKaTexkttXEGgbfQqYW3/nmhyYbjU1dd+inypZIBUB5mbERoUZEbXXVaK77A2fyGY+4eBC6TZFWy4czNTAr/kmoaDlAQIR6nZ56w2M6Zfl8vfpl79ZNNwW3bGm+pj996ZM1U66qMrPsgtGJH84IjC6Umw3lGHcPvn72khpPtFOvuwD02U53EzWPuxFsQ/YvL2h9fU1HDt+uu565R7VT5jTSXo+NbY3RWlN2va1sD4UhFwotZdbd2Ua3pS04UCRJ00mCHGMxAvnbwpgwtcQBPGByxsmJAsoGT/gr8ZYxn6a74cDnyx/p4KHD+sHVP9d//izc209+lHNFPfbM++lxZ12slfLc7h+dXPrtjkT8m0kafZKxOV208Q9PGp4ki3S3ODx5aDwdoySvFgt6+m9PjFyuuvbE+733g35R373le/rUVZ/Vz44FMnHy48EPuViPeMy9tbJY1oHlszU3v0epdFc3Hr5Bt60d1tx8TVl8zEhzycCtyqhk6fbA41e4Y/V2XX21lSEtYlhUf5RWOp81gd9WQMeOmkRbqJWVrxTUJ/kCYjy2NOaeTMJmBYqCx1sFF3zm+TUaRht5NPotRy4Ne/BFyYlE2deyMpzik4WIFyH3gFWW9sBDDcz1BRUcazKEsZY3P4eIOUQr/IU+MyQ6fUjv45x9/rhfUBwXKmUrnTvNpqoo/UANGKNhGpvK6ACIn1LabjTUgGNJs0VOLmrC0SBQC/i2B85wg3b9kWs90uM98sMjbIrwfttFqL29Moyg8bpis2YU1de++QNarq1YhXho67iaA0LfI8WF4gszwlqpIhUz2t5GcUaRHMbTGIuCjoOijzJZzefhu+WC7NxuqwmaWiI/d6RadUH5VMkj8e1eU7PVWc1l56R+VsfXN7Q12jDKMos/Z23RUZFr64dd0C4t7lNvQKSS1EBUVi7rxh8e1nvf/fk73Xuv/uhfhUUCr99pGrWZnV8McU5SQlBw4OUZdjQgfSg5QW9DxeoRsHOxA2aioOAeisMv4T+ZGx1yB5DGgiMJgxdIMWxfP7h0vYHdDNjwyei2MhzTcYQcmoRBrdOXsgm5PRAv81vLRR04Za/pL1u3reprf/YBj/t5nH3ePj3vFY+30AihDKO37c0No+aOvAK5xkuSRjWf0fZqR1/4zHd11Y8PqtsJ/8uTH/d8wJN0v0c9QysHzouG2rQW7qWMR+WD3ljdVs/RcKyh8AiOcZ6d3xL/vxObVrKPJFXeiXiwhA+YFHTT2SNJLTwH14ICiyJg+ojB4VQFfBKHZTeKLGbN04mIEUpi4bKogvOqVDN6x6tOWMD8+ftf4fE8jSIef7nsRJ0+47q8kXZUk7fcdrMdJeDeIjjrQqcgQAA/TwRrhbB4IWKsWCip2Vv3gV+Fh5gtmNqCkpV1YhsoIhHbO24EWB80QIWc8TJTUTTJB1czi6irq3Effn3YtICKkik9W5k3Mg/3fbu97pHut798ja78THAAX/zM39YbXvpWpZAkW8yJO8XYnLRUoWDlO0o5GyJb4BTJRlvbDfNTXajvWuycTC06Ycg9pUT5rHFFF/dJ5LRMG6JQyZsLCmIPytvnPQHuROMQWeXJeNm2c2Ett7i8oHIFcVfYi7Eu145vm9bldZq85lQ5z/NMJ1agi9fc+BO9+aS84Iddci898SkPVBq7rqQArNe31QJBhbICuIvSvlLxdao3u8oXqppZWPZEoN1shLPIIO0CkEIOQZstn4YtF9qFTDQFjnpDUAiKAIuRQAHvCdAwunauwKKLPRgEjx9MYRgpOxkexwyM+4mtcyJP3PP1VkO9VNvnATQ6OOSgrKSYGGGmKQNMSNBLi7SUsgcqiCoTMgyAKsUZvwfOye6grl63Ho4BGFd/7Qvvn+x0G7rh0NXKVtKqlRdVzlU8ch1gnzJpqtfZNoSaxcCWjE2Mn4E00wUtVVdMnN9BmQtxn5ubAylBpPK5nj71sf/WFz4bknUeb37Zk3XqnkVlUzktrZxq4jdfWKh8UNwEEthqt70hcQMAvyPm4IBx922uQiQWwKVxJM0IYjQXaqJeZ6Az9y7rtsZx3fXcCzVJzxgynYzWNVrfUbFJ7inxZWnlJhk1e3WttptqpNicO5orl7SyUNBaq6f2uBAoo9W7mTC/xi6AcaDdvxNp/bSEmiqogNVtjAlpCll2S41OTz+85qC+9+Or1WwHGnry41Gn3VuPO+v+Om9hf3IbnCjodgvCk2e1/+Pfn8yWuSN2OC3wEig9sXNI4j9OepbpgRl/7+cHb4sIOHhW595N5eqcuS7/feRHuuLqz+nHR8KP6eTHve5znh5xyT117l0ucDNQ39zQsNtVtjhRujB0+DUocnFS1tEWqsymTlncq2Kmpnq/o63euj3Wzl4+R/tyM7r+6O3agB8HkjaaaLlSVgqHe1Cx3o6bBKNrqLkxRXbMmGxdBBeRRQV9YdCvu1Bk1ECXXChJ+2dPVbYwoyPrq+qMMEjmgMeWgMKUjZRMaZ4aqw1+zngJh/2K7//ZIlw2ooG6OmXvXu00dyygIOeXUrPfJxavJyKfGGuDCjUbG+72MWLmsDcO2RuqkstpcXZWnVbbZqJ2oO9jNdE3rWKcitHOTLGg0087S43GSEc2r/VYEeQPyJMNmAIb1TUICB0wI2eQMUQr2JQcO3ZM5dysVhZPUXYWHlNdbI68DuR/rGsQYoBwDLP4wm0qmx0rT+Mzxqi2al5hs7WldjqrHOcudkrqOageWwXEOKkBBwQmsAw6B2r1GBfPqKiK3+fG9pqao44qZSyFMA+Hr4IV0KqtdrDoyORR/zIiJxGgqGM31fXWN33gDvfb0qn79JS3vMLWRLnMWO2dLfshnnrGGbYHmfY6xBAy9uUgBO0BlQG4N88HfmdiBRNK6UCTuPc9crL5cRQYgdYFXh8qWjwK8f0PBS2NCByuShmuIsKbfgg4eqgLR/Yya+ErOWBDD5kshcm0/+LgX1iYN9pLT3H0qp/r63/xkd3PfPGDz9HTfvMSzc7sVXPYVr/TtumsemMVfcjw+YhtTLlxAA3odfv61tev1n99++fa3rwzP5ls4Ac86pk6/+6P9AjTKmnQpAHG0qjkWx6rcqpNR7rw/2Tqy1S6Md1bptkmYZS/W7olCRMuAFxJGBLanelSIExtgEJpHX8+5RdOnzX5bf/xdI8LzmeIckAwC8W8arM5veP3ThSAf/LeF9jbjYPdSk689ow34AIRIgCUlVy/cqagUg6uFVmmGSNl3FP5QtaHr2MQCyUNu1v+vinGy5WahSF9QAXSdeDy9btWdILmdPs0pClVStyniEkqLpJAo+HAwhGGRlDEnxAUEKIJ3LNUJOd0XUQ2bWH1H1+6Wl/6zA/8HTzv6c/Xb/3fF6k4yqlUK9tzD0AEGkq+gkdrOGnQ5AyYqEGFohjoM67sGz0yQjc15d4d5ycebAmSm7Dzg33n2D/OtRAfhANB4hGZWCtBm2Bd7dKqXKwHf50myrFzPiNpTKWZubJpDd7KRxOtr9ZN3fEkMLFfusOYOuEbRiSd9MkrP6JPfvFfdtfJpS9+jO5yr/NtR8UabtbrblwZuYLAARQsI8hLp9WG5+vM8KJ5rRRHWLK4WUwHF5pppJXCk4FBq7nivJW2+Albf5/hO4l6BUFMOCJEvCsPvvNwoogQDEAvlN9MZBAktXdaqiJSTGg4rX5bO/3j3qNQhtN44JhSQMToAjzr12EyCvUOBJO4Qj4flB9yiuEUYMrP6/E8CPIGvaZ5wjSvqc9/5t0TXMgPH7/FZq2QWzGzJWqpBfyP4jc11kxpVmOi32wpmXjpTLJaKK+oUi7azoExEcaMVss5WSCnH33/Gl1++UmeeL/8IP3CA883irZn6XSrFkESXfUmvA++GDoHm4yiwOv27EEW1i1BOg/SdOLSSloDtjUeHQ/sRUgB+PGv/ZduW93QJy5/iaRFjUF/JjuadLbU3xxJLTYLZvOBXqxvbWi91xcZDkuljM7aP2PPu7WNhppD1NBEwmSMSGEzwo3CqIeiEFUXhUXwYaZ+VBwaZMjSNXKTI0GHUEzVX9IPfnq9vv2jn+joWlg0nPy498p5evTpF+tBp1yYLKw7V33Tkcmd/vFJO+PJfOkT2+V0441jLDI4E7+GOyCB0i23H1O9EakWB047R3OLK6H68y6c19XHrtbnr/2CfnA4TElPflx499P1pCf8gh71wPuba7fROK6mmraIObB4mqqq6IaN25QZd3XBaWdqNreseq+rWzduUX/Q1bmnnC+Ga7cdOeouB+gaC4PSbMm2CajyEAMZJbAZ7cBkeLp2j/dQipNsMcHkmTFTz2OSTLrsxTRTLenMvacbIr/h4E1qDhvK13I+1OGEjAddFy/DIWphkjrYHPou5uEEcojMFvZo9fi6C5i7nn+hdhrbuuXoLVbO47Rg7uqgoWw5r+6QxV7SeBScD4jCZQjieAD2+94Iy8VivHff3xkNMUcegibV7KsJwsDYmg2o08ejsuWmzJ11stFw6EAEzhfSqrfJIGasUlIuQ563VN/c8q/nZ/dokOn6+4LykUuEDAMf1PBGsAfB/LXhgw/hDLYwqCjZyLbrx20lYaVZKjr/ac4txGbGe/0m/EA+V1bZUVrjUc6+jRjkYhjfqMNpaVjRSvPJBt9qRwY15tjlakH9Hty22FRT2Ype8htv3r3NfvcjlznSaW2nqX5/rIVZ0OcVHT+2pgMH9mtp77KnCrb5AB1stDxZsNo3eRaLyxjxJv5lLgAdi5dWFxsJ796xR5lDOBU9RPae8gUKNcRCcCTxXcxo0Oo4n9fejO1mOBaQjU4BmE6Zlk3M3FT56rQF/zJ4VE5BIm0gF+Kem7/8XR38ynd3P/f/vfRhesjDLlab/W4yMlcslyqojMJ1ONZGfd3IBXwxmo1MPu4R0N9rfni7fvT9G3X9Nbfeac3OLx7Q/R/5TN3jQb+iUnlWoz5CrrHRh5G5dTRQ7Gvhh2g3liRLPiLE4srF484ThSnNZSoAgQdpOy7XgUn7Cnpk5XX4rwUSyBZ14rufClFMAdoVQiX+rKmMx7uzCwW9/eUnRsB/9v4X2i/RsZ0gIOSOE6dnL1gUkyj7S0bBx92BBl2QybaKJXJV8+aLwtHEZxOOG4hzTrgctNzo1mq1MBEfTJy6gyXKsNNQo7vjfQu7HjiV1Ur4YI6GaRs9A6bPVmqJuG2gXAGxIQQjm7N5QhH2VVirtNVu1PXNK6/Rlz8fHMDnPfOFuvTpz1VhkHLPOuyO/RzZckHz8JLJhXZRAEUBMJCR9FDNTteTPIu9koSX4F1OqUhc21gl0/F9KK2NGUZTZPNvEPIYedoPz2spEHXOdvMG7Z2bEELNBWTvijOftTY9fiikZ+dwMhhpfa1OfxGRebiPTBXhu91DeBDuvufUWO/4+7foh1cF2FQqF3Tp7zxap52xj+3JOhCKa9YTnq/cVdQfNEjtXtM0JJr6fJrc9Joz3+udDfVtJo19GRZdffVGPe/HCzN7NU7RXMX9xPOG3yCCEoAERSY71JHEI5CJBPc+xT77ge2ylFJjY0tZkGZBjcqpTbEIKjzedNPvYAXy7POQRD18t2k5NnjUSpXZOXss4gOL+GsElzUVljCMtfFsxTmgvrOmbmfHewzvLfVvn37bBFVUvbHpQ7RSnleplFOjt+74Gd4c1gvk/ra7ECKJrhmrWoIUP1RqmEp8lEbmXdFJAYUzn14/vqU/eN3f7CZ93Osup+u3f/3hyucqWl48TVmsCyCourYBvYiRDIvahFzirlz5hxKvAa+JTsNyYb5R/ojDmm49EWUopWsPHtG/feX77th4fPovf0el8n40XhoONpVObRoCVR/oGpMquUBZ325oHUl2vqSlSl61uZy/k0PHd5TOjnXWOfu1tdnS2iYK1Kwy+WJc2CRQilEbBpLBsoMwy+KdquMQjoQljYtCArPh2mTyYsz6vZ/8TDfcevhOG/LpM3v1uLMeoAceuIvmIIgm0TzTv/i/gYG7DjDTHfqOeuA7vcaJvTp4HVN+Bwvr+PqWf/BY3rtfy/tOScxg6cz5kTHh/NrVG/WFa7+g794WXenJjwfc52568q9cov2nVtUcNb2ZztWWNFdb0Orqmsq5lO56+gWaKy9baXvr2m1qoK4bSTtqqThKaa5Y0fHNVR1vbuLM4nENi2JmZt6RPRxQDj1nNwVO72BHA8mZAhzz4qy6HewZILhPnHKxZ2lei3P7tFSZVWenoa1+S40MFijr6m5va6kwo8pcWb3+OExnmfDiYZctmayLZxU+h41GS0sLe3Tq3v3aae/o+PZxd4ZkUrf73RMCIVZdDlV6T6ct71clW9WRjdudEdmiA83x3BChJyoX8QbM26KHggJubQvxE3FrTYyue87bpZGwQa/tOuCYReYmBsFsqo0WKR0pF4w2NYen1gVRzIVPXb/lGCpLmIhPhEuYK5j3lUbF3Wn7EGI8S/oO926/x8hr1ihda/uoBQ2c/VYTTybKOWFgop1uW916VzOLS5qtzak4yjpurJPqqJsCwc97hL/TWNXMXE35bC0OBbptlK05CNGRHjRpDyIurlDU21/3Ph1KeHGPf+1zdfo5p2j9+KrS+YpO3b/PI5DDh47onPPO18LSgvcMYuaICdypN9RllJLnYlLXUfyF6teb9jQbFR5Scoi5yMHNIBudvI8/csp9sIVRPGOcLNORDvF7GMoOVMP7jcOVVJlyyYch+xi8Lsb7DQ6BJH/bRU5iPeXX8GvGHjLNZr3h41dq8/rg5BbLBb3ktf9HB1ZWNHSUVtoowfzcHheS8DB747YzTkFosJ/i2nQ7PR9u8zPzuu5nt+jr3/ixvv+tn91pzcITvOcD/4/u85Bnqlzd7/E1RR/FJArDQi5EL35viSdgRIRNnypxM0hQv/jeYqw+rSECWD3hehCFRVIIWn1Kni0WLAOjVvFHgSDFljaN/gpEyvm2cO0wcC9mVJsr6s9fcQIB/Mt/frnvqVa77hSEQr6mbCqoSyGKSJv7B8LCGLfbwj6jqSp585xVNv+fCH4tDSrF0zTPGtqECyDbhOSsVGc9TqAWNbfUHDSCmzdJa352SaViObKSWXP2k5yzOGGr1fC0ADpJxmbBWLJFgo9HeD3oGF1989+v1le+GBzAFz7zt/TcZzzflIGl4qy6a1taXV03l3B2ZZ8OnLJf9Xrd3zuFD2If3DxcpDFtS2gN0LjCvSPhXHJ9EpHTFN1LGOQxagaIsQgn0NcYeyLwmeZFw5tNsrYdl5aoxXetzsifpuuZqtJpdrJa2TdrNTMxjzEdPMmAfdcWiOIx+H22h0lqVhC711z2O1qfmkSfMq9nv+QS1aoVizpYw7YoS2fVaQ9UxwKPqhkgiJEsEbXpsioI8cZyxCghBOxHjNRR47aGbaXwESwwDQsLOH+PiTMAe2jExXJPSZV8VUUCNaDKTfpqdxvqdhre35WqqE9D2um4AW/V2xbf9tITF4CVCgVl3u/ZyVTQSUyHY/1llOriWIEVUkUtmjQ4gMQLZvAiRbtH00rYQslxeQN8BUfY9iBQqSn1Tx99zQS3fEO445S7cPa5zmjbC4N8UDp/Dk4MnweDsCCA42frhD52E1yIpMCZKLgPw4n++A/eq8OHVn2Twvt7w4ufqJXFZS0tkh8a46qp6CN4BZF7yU8hh9YbdTUajEnDRZuFbTNLs1eT7sRu/k4MVqc31Me/+gNde/Mdfez+/PeebHRmkqL7a0nDdRtLg/9TOGCoO+kNdXynbS+vWhlLmJwW5nDXBx1dtYDh3AvOiE5wu6md1bqONPtqZznUYp5OMWT6L91aEBOTmzSBvhkFT21qbOcBbEwwNZL4gW49ctTK4R9eHaq1//m42/LZunjfhbp477k6UF3chdzv+PdO4gDuHldJp37SX7xDoz491bzDTv8nRjP1Vle33h7XsFKt6vRzzrL4xWNUd4H4JEXhyE15w9qN+sL1X9A3bwmT0pMf5557ih51yT117/tcoAK+aMWcRj0762plca9KlQUP9Dc3V+10zo2cz4w1h/lvKa9DjTWtb64rBUpbb6iloRYWD2i+Omfo3X5dqV5EvvX65rGOU3m/DrmmrXrHBRajrCNHb7Nqb3Z2n05dXnQc1ma9pdu3j2irfVyT7kDnHrhA3QHio7pSWeI4ehF0nq7ZY85q9HbD2b0cvDMlitQ17XS3jEhX8kWV0mXddnxNh9aOaM/SLJQ626VceM6FRvMONW8zrxUPMpS0+QxG0hkfQny9oG2ogtmwtslR7jQ0GXSNQhRKWSNiTiHIZMOYGy9iOIvFEHV4QwfFovNkbIMnGR5vbHr5tOkMXbi7KGPr8CnHysJzGqaVn2S1OeobOcunKy5KQWtXZuZ1wRl3tWr4aOOIDm0eC7f8XssbaaWAr9rAn1uDjpZW9iufrkk9ab5WVqaIMSpKtqLRiGZ7W4UKsVwZj+UstJh60I3S6gx7KmcLmqvNa7Ozo/f8xcd11Y/DvPwRv/UUPfCxj9Ck01NuZl7jwUTtBgKUjCqlee9PHBRYcDSaTaMeHEr2AbTHBUKEcZL9Czcq1iWjGyuDk9ETByDXhb2JgwI/OxCOnBNF0kaUDaQnyGKj29YcqC3oIwpdJy3F67KJ7/Q76pKNbFQrclUDSWEfTMj45gjymkE/gSN21Qc+o/bxmBgsLM3qNW94hkVQiBBAlVYW90d03Yh85i0f+BTjVqHjg9jp27DbDQx0gXFXxze29P1vXatvXPnj3Wb95HV7zl0epfs8+BlaOfXu2txGbDVyqhEHGONsG9tPHRySjOTpbDbKw+melKA1J41uo6CIAmJaUE/pXlP7F0+CkiJwyjGLcW8oq/GEAy2kuAR1S6XHqjb/ZqUAACAASURBVFRR0Wd02UtPIICXf/D3jfp1e1tG9gAiONQp7LA18rFCs+SkmrzH/8N203Y+6WyMiHNJUUQRBt/dD7iX8EmSiDjWBWIxBA2g9xv1hlbrR6VsT6V8UXO1vW7eusOOC2r4fWEgjUiBfPDgkoIVLdc4j/O2TCL5od3ZMb/8W1/7ub7y+WQE/IwX6AW/8SLty866IUwvlKVmX/1Gy00Aiv2d+k4I4RBJWdgU8Zg8+H6nVjAgmxHpFwVdFOkhvtkVgfiiBiXCnpDm40WcJ2f01MyddUZTtYsD76aQnCgng1UxTYWhmJRV8CDV7Tboe1Ajhqjpp/FzvlmiD/B7cu2RPMdYNon+48tfvSsKufBup+nSF1xioIYRPBNGGpxOj2z6LYtDsBGiUey1BlqYW9bKyl4X5M0WhswhOqVAy5fS6oyx/ZoomyqrZqVv3vZ0CAjt15hQKEAA06miDqzsU604o83tbbtVdAfcexPVKsSy4eGKYwPq/ZbajaavByNdztU8E1Wfz9zbcZ+AALKXFHIlrVTn/Nqg0HBJI3GFPGt49oBjCFkQrXJeY8qN5oERd9F2Mqn3ffhlE0aZNpAdoYiqenw7ToVnkacck5yjtvr9TfUHECBR/9DhoJJSUpEqumryBnM5ffSDV+orXzqBBr3pd56ku5x9rmZn9iWxNCB24SEF0TMJ0/DNE9YAMTM/fPSoVTJAvRRawUGJTiNmA/z+UAdvX9UnvvpDbSXjypM3sN966kP1hF+4rzKpFY+Ih+OjypOpykSwF4aOQPObO01l4PWNSBzp67TTTlc6O9Kttx8V1oIXnHeGf41dR1k1TVpdbdS3dIxDkrn8kHQAeBthncF/ExBKSKfe5z3D8iIkTQVxiAUIFIwUgclBvF1v6js/vtqoYJBo7/w4a3a/Lt5PMXi+zls4ZTqL2YXqp0y+6eqbLsLosaeeMkn37t+bduJ3ZA7ian79wVAhUvhfcNeLdrt8DuwY3XDdE8W0g8AnOrR1UP9+w1f0pRsi1mr6mJur6p3vfKmfA6PlHH5K/bFyxap6RrHytigZ9FuqLVQ0k5+zqGGn1ww/SpoSjL+7Q48uGM+g2EWchIFxF4QaWxIYeAP25LRS+bGznvERYbwz6jcEv4IitFquKpVmLDOjdn2grc1VFcpsPPjVLWjQJwJtR6Uqr0HWKshfoCnwLCq5jDr45g5SLsDWNo8rW0MYMNTS/JyWUrO6/dimbr79FqWrKWXKHJglF3WYjA4mmGn3Ddejwic1xHYEk7Q67b5tc2aysyqSqy24sHUjPY1uU8PMwNY7GLnDLeRgb+10rC4FrWMczhoifAfEtDtG1V9V3qPIrib5sbLFSO/IoXrvwnECpcwIc9JBe6h6u6XNnTVNJiXN1OYdMn7qnlN00bl3t+cn4p5DW7cqnw+D4vZwZA4xxeDhtUO2sqiWa2o0UFDO6C7nnKe5UkarG6vCZAauYqNX12jS88iGA7jZQGRCzN1Eqe5E4xzxcRXN1uZ9v33wA1/QF6/4jm+p+z7l0brkaU9yCoLH9uOB03hsx4GTwASLh6ENoNtdrKRQ14XFy5TbZ286hBtGLqYOzYyyOBgZzYb61z5lCbeZzZYHr8WbIos+Ds0Yjbb6vUisQXmMDU0RpXbBfxdR23YvEh6CIA83LMQV7IVBkg++4XTsZXSBf7u2pas+8CkbNvM486z9evHLf8Uj3tnqjKrFOZXxtRsP1KxvaH3QNp+V/Z3HiLWGzyvZrTTg/YY6CN8oRsdF/fi/fq4rPv0f2kjSVU5euxfc8/G6zyN+1wclBUFYXcjkd5CVGNPGvwjSfnJA7z5JQjNJkDyjgYlnnHefZOuJg36q8kxmKFOjaadvUGRE3KLzxOHP+RBFxJj39zk7V3QB+Pbff4TRPh6vfMOv66xzTlOvX5dSNHMzzm9m3kpyhI0cJilPt0D8ScNhMkRSFBwqrKtmnCkNz7JvsRTFP36eNFeI0lAB+vwcjIIjnC1rvdnSobWblcq1vU4r+WUnFo1SLWe1gg47ahDfNp8Pk3AYyOe0WF42uLK9ve2zdzhqq1Qt6uv/fq3+/YoYAT/76c/Tq37zFZotL2mM/ye8U777PPsV3oRSq0n8IwiRTM2gYGKMSDHIX2AP4JoZFUwUvObqTUfAyag3sllPFPQU/zyTbdvsockaDGDHAFGi6t4dESdFZ4yDw5g6hDw0ObwVgh3g1RN1iBiE8+8EB3D3dDqJLhA/TdsGye4gSun//edX9HcfuXz3znv8kx6ghz7yQr8OPBi44kOwB6y4yKxHkNfPaHlmSafuPcWCp9sO36oj7Q3vFYisMnY5Gag1bkSyeqasxcyMSnA/x301BogG+zEB6IUXcjazrJXFJWUmY61trmmjvuGoT0SPOAik4GfjPAKy2K17NBw+goiI4PgFp5fr6SCEfCHiGcdpT9Bq2bLvv3avbUQZizXH1KaHbu5oLtDzdvAFHKZUzJYMuDAxLQIg/OsH3zhJZVLOwmOEiyoWrgJSeN5Yrz1QvhSybA4NvkCyU3lTLArmyKhXyMcroaaqzOn7/3mN/viyf9r98p/22Iv1q495mBaIRekOvSE5motDZ8ojSNA/OnAWON03HwwHc2aBFEvhQxQbIw82EJTGX/nB1fr2T+6oruXLg7zM41cvuade+JSHaJRelsY5dYfHlcdYlu6/N9aw07MlDEogzCtR2ZizR7bsiJFgw1/kqactO98ViXh5AjutYgh7Y3tDtwxJKsGIN3gQkzQicQZuiYWCOWsBr5O/yIqJ0HvSEUBr2LiyEbhu3gcjtZG+85Ordf3Bw7rxtjuPh6df8Ep5Qffde77ut+8C3XPl7Oi5pyq8k3bwREB/MnX6xM8TlZYLwSlrOxmz/PTnJxDVs887zX5bVkLbZJRDkn4VLiQdcTI+SMLiG+1VXXHjl/Xpa77udzI/X9NfXv67yViq5BEVqAmHf3fYU4cdCs80vAFt2J1Sg5xVkF44dT1Mh7P++6G0TuuUhQOaL8/r4O236mj9iNXdBH/3OIv5+1aEzkWofa+vxfKM9s6u2F+vOWloo7WpCVYyrabjnKqVBTV6XXVAx0DaxilHt3GI1jBRhkc27CtTLWuhVPHGunr0mHKZgsqlQMbhrhXKBZVU8MiIRIvtzqaKswTMZz3exsQ3X85HMoFtAxSm0mMaBkjfYTqLJRHRc4gyjJqTP4OrfKep+hiz1JEP9eWF/S6eWo12EhqOKfBQVYLSUbx3uvYTMw8IEnSNwHOQoZEpESh55yozVlvTjSK82upuaTjhHk2ZS4l1Dz5++xcPaO/sgm699XqtdjZUrmCHUlGfMQv4xbCno5tHtEBKS1bqggwMJjpt+QyP7Cnqif0biESGoWbLc0ZX6aJBJ4129Jr2RKtiHp6pqlCqqNnr6z++8SN96H1f8P2078Kz9Ztve7XVr4g6fKggOTE3DkQ+4gdJ5OiiqmZMAqLm0ZG9BIz69U2Oh8ZCX4rVDftTnFYcaGFSawwhUQ/HSJgCkEKSP5kmXPD8NE4gbqV0pISE9c/UTSBt+x6PoM2FohAKZLFvwVVkkEcBNZ0eTN9HVjs33Kqr/+WLuyv7AQ+6p37pSQ9QtVLUXGlWc9Wy1X6gATQ6NFWkxRipHFJk0K+FFcZQTY/04ToXCrNx34xb+uLnfqgPvj++Yx7L+87XE3/j3ZHolHC1pwkRIKaOTssjuIpG0AdtVIIuAUJZHb/2907h5/0lVPkJnBMFthvohDqT8CL9Vxj1JX5yiEQYwxu9SqxHYgqVspn50vKsx3Wf/uAb9ZPvfdYv8cCH301PffbjfH7NFNOaLVXMkR33w+iXiL5MsRKcK+gGbag+fZXHWVVzJQ2hI+QQj2QcnbhnaY+q6awOr91mVffc8gEf+ts7x9UlfzVX0ExpTo3Gljbra7YfQU1aKtZUxb5jSLOM9QtRc20X1HNzc5Ex60IC2knJ67/foSnuqJSdqJrJ69Of/6Gu+FxMWSgAX/CMF2peZY2aTEGGbm5RQoelW8Sf2UsTQCFBy4ICEUhfCKGm3ydnU+Q9TyP3zGvnkfBfg3McvFa8BH0taaJ4DiPqU/5fQOOB1k2Lx6kqOLlPHLgQqnoqb9BW0Hab2RMpyIg+mfrvoo5JExF0gkAjaWo490Coea4Pffof9MVvfGb3Hn7Ryx6nMy482xESeGnmUiOlS8xj8hq0R1qsLui0A2cYUDi2elS33HKzmnlEQayreRWJf+s3vfeOAXfHUiVbU6aA8n5gLrUdARwBGHY2TAy99ns9ra6umqM3M1PVwsysUXOaTBBGEGgmN4BLIL6cdxSVxQzWYuxjINxh3o37Qh4Dc/LWsbEj6g2uLBNSonr5vlhWVi5XNM6QxNZxTcPePEIgxj4Nt/Xf/uWPJxBGfax4cWKJwmbY9yFdARkkKcTeMxGrwkZNpBeHMXJmomsIr4exub65qZf+/uVq7vr9na43vOjpmp3DdDHItozoKH446w2T8tz22QpUhy8JBTAQ7Niu1lPPqaSISsjaRze29PGv/lBH106kVbCJPvbR99Z97nOe3vQnH/bFv/t5p+htL320RuN5Kb+kUWdLuVxLaXwBE5sDbBUawK+QdEtFK+c3mnS6IBt957LOzJMbmfI4qZSqqYi/zkDqdrpqpEZah0zqGVySJGI7bDal5OZPUALImM7qw0CS8QN8KFsv4A4P5yGSRULqHokE7e5Q19x4UNcfvFVX33jwxIa6e3vHT2YKFV28coHus3K+7nfgfOVBA6bD4juCe7sy+imP8I5/vKuv082HVtVKskkPUASXioldBLnGhGjHQRqrNIQxdn53GzpUfbChSz/+Or8/EMC/vPwl7qZHg5S5TCwOkGT2drYI7kEHFo1HarUh6KIGD6PLPC7oHlMMzI/JFWd1j3MuMqJ27c3X6dDarXZuB1UdQTDHYDOdFR59LAAOqXkIs/mSSderzfWIBhOdKxyPoiX7Tr3AwBfyL6Rx57vmVCzkNcHqAey2QkIGrv1dZzjifcnmDt8GFLI2U9a4F+OrerNh+xqRk0xcIQo2Okok/aa5ZpUv5MwPwScOjgkNFkotNv/MOOukHTZYvg+4ePb6m3QSS6K0lhdI0khpZyeKQo8ti3BVMy7iIEKXMmUHzfcxQIbUjl2IPyvjgonH2N58u1g4DdQZg5bimdc1N5aul2Kpkitpz8yiWq2G2uOuyhUSDBCJQcudWLTRGpJFmzJ5nqir0SilsoUkFOcJSTkDMV6aqcyokCurjUKPrEvG3O2mn6dQqvm7wCCeMfXBG4/oLy77aNzvywt6/l+/LQ6BdGQD0WuBBoJyOMqKUafJ0vhj9byeuGfdJMFZstv/VAjir9DFX5g8hyiDNRSRZ2GcGzyfJCbLHqbQYDC0IEmGgjIa6MwopZlCwaN2J8EUC97sOYhZHlwD1JQ04BSgnRZJJicsl6fIH/9PgeDrOpno2Hd/olu+FjYgPO57//P0q792iS4853xKVK1uHo1RIuOgAfdbkuOLiIPRXS7rP+c1OS14r8Q9ZtIF3XDDQV32J/+8Ow5e2nuenvK893kvI8ouRoEnmwYnubxGSQOJgTpkW4qEsheHdChbPfLlrLFyd5psFAd5WLoEghjFR5gORxGRUGwSHmDUyEnkFXGc4zBbLpVzWlio+cDc2jiky9/4+N3v6Y1//mwtLsxrtjxrT9utTl3tOqKotPPFofpwf5QzpFiNTLVYqc47vvHQ9qYObx23WICWF9/FQqakzcaaWqyP2kIQ+usbGiYFYKGCmKAvxk1wZm3tQnxXruTPNMZ7FMunRstjyD179vq7Yc+YWtZwVoQjQFezhZyq2YL+3/eu03vfE03AvS66l9755stVyZaNOGL2jhKaJotkHMbVJaIcrWTGgDAuCleC98bY12p1C0FC5R3pLgklIeFjJh1JCM6SJiX+P3Z/zk4jfwlnj4bI+7qvt6vHXVV3GH8HIoyi1VZLCUMg8qYR30XucBSekdARyuEpU2maZBL3FvfJNIaOv0NB+Lq3v1QHD4VZPKDBW975QrRtTtDI5Ef2PYU6hvE0TdLywrIL/J2NdfPEh9mO5mvz5symx5z90FwcUuY9ygUfpwcZ6thIMYL1eVOzRyfTVRrSNlzn+oav7dwcCUw1U8/aw6bXNG4F0DJICOHX6B2wcDln8WzNztVMvTu+eTxs0iZQMCIxhoaZApKzCapHp45bCpOxktLEYaarFjrZHRWBDmcnWchZYiRLSn3sY2+eUMTxRDwKxMhwGCTJFtUcM2rcvgOaZn5OhcqTddo9pVEaVWrCGo0Uh5f+3mW65ZYYGS7NV3XZK5+tM04944Q5YiqrHAcSNxwG5bZ0CcNQUD9c+ynEGANHLjAkYA4p7+S7+blf/8G1+up/3pG8vLy0oBc+54l66MPuorWtbT3zN/7U76NaKuhj77rUSQ7p3GJ4xqXqymZIARir0wpuV3Nrx3yWPMaco7RWt9va7g9Uzo20b3HRxpH460yI2EpnVUnha5dGcKmtXle3U4lzcyU3cuQKMyJKRh+2RICTw6/ZDDKWu089ezIZyKnB43IAtseuYfoYqR9cA9bGUNfcdKuuu/mwfvrzG+2x9r89WAz32XO+7rv3PKODcJL8PU4RvqldTfKPTx4TTxFE/ujQsQ1t1eP+WN4zp/kFzImjiwsuDvL3cMGfHg4Y3kb8T0pbrTU951Ov9b+nAHzrZc9XEbNWHMozYaXBXZBPDjjIrY5PSsSodIIOTsd4Fz8jo8QEs8OBq+mUxRXNlGrabGzq2MbtRnrg8Djnl8UC922ScRE4MzPnjmmnE2pQRqrZUk7pHCbIWU26I2VNiSiZW1EEzifUvN9z0QQEDyLFeJF/74VHETFEGIHZc05bWxsevc7NkZAzstfg1H/LythB14cwnSaeV87fBtZ3vBrcIiyeAkkmFowiqtPqeDQVf4fopRAIlJJOGbSOkRQkdtTQziumc8xE/BYm7VAS8LKyQXIWL8S2EwKcgNGN0HT+fYygOonbPurZprU1Z+w54PEXVkYYRFMEwfdrcX36iW1HzsSAQNzwdPN9iy8YI26UssHxY9SNJQONF+gjBrvsK9wLCCp4dDpdpXodc7DgdoEt9bptC69+89LLdm/55/3tGwPFmrqSQQEo0HkXlM+F8Ar+FuuIfYWDz01LMqKMCDgmHyAXgX7YHHdqkJukYASKEh5vQT7n8OPeZ9ycNIvw1UbQA5IDlP0Hnpr5UMlGDQ9rNHZRzHtk76MgoxgLX7RIXJiedIG0nXiwhnn96z52pTauC2N2Gt9XvfqZevhDH2Sl6HZj3QgFjTz7uZt7m++iUI0NyuO/NHnIZavb89mUbrl5TX/25n/y3h7nQVXPevkVVgR3ux3VGzuJ6jf2EbNwdukjgZx61zMSCEePURbkemx9gudtuyIb+Me/jceU15VMhXaj9sIYOvbMKBhdAPi+sqTJxa1NoJMRPAk4UDbyhUCGPvCO5+jWG2Jc+oRfe7Ae/ysPVS5VVrtJE9JKDK0nJtLnSiXzkJOZhn1K9y0uq1ab1cHVw7r2tp+bkwqKOjszoxICtFHP3pMEBCDYgruH2T2ilD6IVK/rM4G9w7SqJCuXex9vTuyqTGcpMn2YcQNDs2o+4mjgBq7Vw0KsrUqp6vzgg4eO6tWviYzjaqWmL/3rl5SZZLVvbo8yNB+mMyCqDKW5Fck+YxHUsNvGPcYai9SOKLamhbqLv4S9aZQt+TOuhQu0JAZxaunDcwX3LxTAVrE7MjWoFZxmwddL0MDE9g3DcT83jUCC5lmUkgRCpFNhCRfJI/BzE/SY+8MrPtDl3fOStckpOyRbmFSkjl76puc4fpHHaWfs1Wvf9Dzf78Vqxb609VbTgBPrBO6dG9ReL0mCIQSgEhSKUdxzKPopuhjZcp5TH7EXszFxHZmOcZ2cbMJULBUxggPQeIrDErGaOe+5W60NF3MLC4sqZAvKET83HGqnsalRaqjlmdO0tDDv82519ZhavYbV/awpvoomDimtZnCLsbFJhDaxxpge4P4wVo5GG91rQjPLpwrMlJT610/96YQZd6AWOc3OENWFgjC6kMyA0R7rls0PD6uEWO4KfageHKN0Rvv3nKZ3X/7PuuLTJ/Ir//DFT9Ldz7/ISR94ArHpWuVn5S7dT9qGtTEyGWh7e0dd8hK9mYajPQ9feMetTbTTaOnDX/zWnVC/u9/1NP3u7zxVi8tLRsv4gn71V1+1u2t+7C+eYzJ8vrAkURWnm8oINGCk+hY2FDW1tluGZVHLoOYijWG12VU5n9e+xVl1KIw1VDkf/kXVPJ5mBQc4bzQazsXtUNBgZJTLGp6l2IQjh6gkdnWKWPKWA56fLizfQC74QBYopNiX6NbpzuNwZZRD/WancTzEcAwf9i3SuOm2Y7r6plu0udO4w2Fx8i8uWjpL9105XxfvO1+nzCwn9i/TDut/ikdO7MvH13d0fGPHv7G0vKClZZIIpvJ/M9+T7h0X87wRpemDz7LV3tKln3qNf4sR8OXv+t0wzmXxkhSGMIMbGFSQQx8eKdw0NgK4IHjTDeHUBFfD7SQiHpCMUk1ZIggZTRayanRROQ2d7dwnSHw8srXDsDvU3uUV1eZmdevR23V8e1U9MjtZEFgmFAsmhI9bXR9WDg1PSXPlmThEHZ4e+iNI3jyCmwFyUvCBzMHDJgdFwOg5+aR0i9Bs+F5QJ9PJwx+behcOB+4UyTNlYwYBS+fhgsndOgggKC4KZlb5GEglHXwQfiA06WBgvrW1G0FkU1mQZYpf1qtj0IrKkRU5xCuzZGSoi8gmmzbHFpL51KR1uuYgNGOYTiEHGnLWyqkutLd7bbVENjLO/RTvoOAxPvJhX8h6I4TKkc1jhD5RNlHvUZhDJ6EIzuHFWJ4zpwwOrg3lbX8S1icUXKVM1sgja4lrEMa8fb3q1X+vg7dGo/m4lz1VZ9/nburC52111W13jfiVKnkt7tln7rCVhERKoqDzBDSQp5g8xLg2zKCT1IGEc+bRl3nHk90YuIiIY8ISAg1U1844tRJyaFEJSQBe7lwz0lcYsXIgQfLnUPPUY1rPUIxNjAzyX1hJTcenSaIAhYTFdtMYNmdl6if/8Em1ElHI4uKsLvvT31apimNDk83EyGNQp+M5fbCDqBEeP07WVBZEf+Iw+le99K93kT/85J72gn9Qbf4MXxMLaRr1XX5fHP4hBOAxHccVigWVikUXVlwHigIKNlBBfCitmvaYl48AUptMTFwbhuH+rpOBt6coAP3ZKbqnFOakbgyDfnAyJipsDWOl8ymVZ1gjGV37kyv10fe8wu8RpPov3/MKj4H7vbYK+fBl4/vJFyvK5EtucFDB46u2MrPgex6R1UZzU0c2jlgYQHW9srBs5LY/7jl2jPuIxcm6nBqQc408FmWfIZpyOqqcRLqiG6CkUOLzuRFCiZoquDGqpfNamp+xKG5n0NMkW1K3hTdmWy94yZ953fL45D9+QgcWD+iU5dPcTHiERWEEt3P3PofGhbVaWOt4mkAzl4xtfY/wXlxQxTWb0sWT2i1EH1Ml9q5JdwA4oQCGdxvjZigHplU4XSfQc/4L5DfOm+CAhncGIQr+fa4/U7GkEPRruyFIishpMXmScj7saODchd2R7eBMSRprdeuoXv6mF+2eSQ96yN309Oc8RrlS2dYujE6N07lpxu+4aGFcGiW2wRj2JlC3kr2Qea1Ot2lULptLaYxAADiHmt3HeFr5Qog7Bc89UR2jpOd+sMcmpBwoGt2WeZ+1Ss2JNIhr+ewUgHDe8X7dM7+8O0Zm+kNme9DEmJgGVc7ceDiCSfQgVDauK6CVLbiyYTTttU85PpJqhVml3v+xPzT7stOjQAM6X/DhRR8DBAoShoKMDZsX4edcI74oNnmcyylurr7qoN5xWYxcefzGEx6sX37ExVpY2qvJOOucYDcOGTbGkISjfIXojqKOW48ilJgm0ALeJyjkyWqf71x1g77y/Z/t2rtEQVHVk57wMD3hSQ9XJj/Q2va2NA449a1/8ve6+urICHz9cx+t886o2b4ilZ2LjmHYcrHXbLRDeTfEv5AxYGSFNroDtVo9LVTLOu3AkhWxKLpwgEdpVisVtZib16g70OZOXdv9vjbhLUwyKhIPVQjOXwhWQO8oBLnhgcqHXugcBLFBR0FFp2NTX/wFOQxQqiTEcw6xHCiKI5dG2qmvO1EiX6poYWmfN77Dx4/ruoOH9bMbD+rI6p39BafXxyKSvRfqvvsu0LnzB6ZTgZMIvtPCUC7+Ti4AF/dAxp8eRLH5x3qOEUJ0icn71EQ7vZae9YlAABfmZ/SPf/c6X9t0ZqKOC2TQ0LRKuawmjEtYTFlkOhR+YfnjEHYyb0tkK4bXo0d7GamUKrhbY+F0OPjzRJ/FIh524eKEnQ8RWoxC6Ph2Gluqo+5Nj724GIuC6NU7TY8CGPJQCGIMykLn2sAzm/RjFMz4LLo9xthwIol86gVNgs0OHgobFQKVYilEVKMYM/Oj3er5Pp4n67OIT1PRhHaiisJOJYoh5oSQw6cxTZ1B37QLik42WUQWNGvNZkM7TVS8E5VK2DAxJu9B9Yic7VTOYw+qNadXGL0KxibIuy2c2FKs/I/PR8E1q5p62bHWtjfN8d2/h3QOvAGxRhioPSCKrmSujqOyxOsX1aHY6vaMpPp7NCKQ8fWzgKYPKpJWtbaQBJeHMXOglyMT+22Wm844MYUX4NoSoUdj8LY/+7C+/4NrfE898sVP1TkPuLf66zuaK7HXwH3MKDs/p95gFEio04pAAUEKkxFY4ks2TQLxYQV6l5gdB8CdkNUTxaNRkaSA4bU58KaAehjZx++B+IZOjd8L8+dUb6BauWQrIFAREIBpcTlyYxyFUHI2+p7lOnhlJZLNqbI7PoPUPrahq//5il1RyPnnnao/eONzjUrRYM66r+K7NgAAIABJREFUuItxtpXejonivsgayRh24b9lvc7e8tYP69akqEYl+eyXf1DV2bPUgs7D/T3omScbVjlTKnbC1fPbCfSuWqnYGNnjchcaI1t64eTA32JETDFsowxMBLwHJgVzqMqi4DMqGDnESXDx7vQi9tGIEzNYllQqGRpsOFX2bMyrUGEvzujyP3istjeP+H0/70VP0gMeeKFSma4bT7ic7J0gMc4AxyplQihCjU7L8ZVOd4GjPOCw7fsAnS/iZFA0as968P4DEg2/ioQfUD+sRRJEiXuLNW2+ZJaklb76oI1wTlnvIHG9vkrZgsqMD7GUyVa1WC2p12+pkyJZIqvt9S3by7z9XR/StdeHl+Pb33CZHv2Qx2nP4oHwy8ykNO54LJdYHUVBANBiISQFgpE/9onYt3d5mvZ5PGEC7UItsfAJ16K4RhaJxB/6PLe3JkEO08hEp3jE1M4uI4k/7jRP289BLejRP8VJWKdw3/t+hwM5HesmyJU5u9O18D8KwHhrNOIxRnWj4eJ3rP/3X1fqfR/5m9365F1/92KNVHATRzkGBSCbTgIAfB5FIYpFC5ZacPJI06DWQUkPcIVylykRIihP/Qxwhz1a5ADj5+ju3w3msA+ggwI3zMfH9itu2G8QRW+lPKsKlAHiSXt1U4agG0Er8uSLjGjiGU0RsmTdnxMggiaGpssIbnLG0Oymhh27S2Sw5htOPXN7BghKlapSf/uh10xsEpgrqYtdAeiBbSUogrrupGLkYXtv81Z4Ud6oyePdtrZ3RnrDK9+5Oza4713P0utf+BTNzC3tjjLMbaY4SNNJhxcUXCg6GKTvfAjsMDhEbe1pjx/+zdDE4w9/4bu6+fa13QvIT8698Ew9/0WP1lnnnaftVtecrlIewvVEg25K//h3X9S3vhleSc99/AP01EfeVZlSWqNSTaN2Vv3RpvBVhL+4vb6tcmnGPCM25c3tujYbPdXyOS3UiqrNzPmA3W421B1mPQaolGZ11ty80sOJNrd3tDOCCDrUNoXAWOaUwBmj4zcZegK/LwLpQwDCphzK6RPC3IiZcswOhH31I/zdJNyI1UFwwf3pzMReQ/XmtlKZgqqzhIE7ndqF5fGdhm46eEg/u/EW3XQoNr//7bG3sqh77zlP9957nsUku2s82eRPLgCX9yxqaWUxQSjDUf8kUsaJeCgKvMRxf6vX1KWffKOflxHwu//m921Tks2nPdqkKIGTUC7kTXQmSifNyK9Q0Kg79siv3Qx7hEIlDjQOEQoI7DSKqbxVoqBr8EfLFFz5ggYUqcOuOj2gdw4nkIecfdh4nZ3NDXdodF0MRbj/UeSGKXHVKHUP8+8xI5+xysD/oLn4840x2G374KAgs00EGzrj5xRUP/JUQbhH5mJgY8OCZ23xHo8cXdXmdlP7l/dqZWnZBya3OwesC2DI5hm+F4o5yLJEIka37r/rDNuBCowbMG5vN9RoMpJIK1/MhzluBv4dGy+2JXS5mIeS8lGIrGQ2OrhpFN0gNBx2jh2KUT4eZZXSDGEo2tzesH8g5OXpRksE/CiPdYvMgWL9cbCTm8mvEZKUCoV4PjhoIFIUQiDXfcQ5Gc0UquasBNofcWrxeUN1ThvEw6peTKmdz5nRRz76VX3so1/2n138lF/UQx9/iapzixFzRYRkuaL1jbomw5bVdPBJKQCDUD7NMg20iMKvh7rU6scT9ItYllO4iSMwOIWxL8UIjcItvDOjKYucYMRLMQ4zMoVB/HioSiWvpYVZbSMianeVIn3EiQgIzgIRi5cLEZc5YAkPa9oA7BJ3k4XMe+rcdkz//U9X7C7tZ136eD3+lx9ktLqaCpsaaCtcA1A/vDan95eGpAO09aa3/KNuPnhij/jtN3xSSyt3UbtNOkYriczrhzdrorT09XIsXPJ+E15gtVI1+h08svgBtQcumoO/KIg52BFdINzg4DV/MHiK5sdOR4Le66bF8bTwPMFhO/G9hJE2I8PYJwP5dANWSuuq//yorvzE2/0dnX7GXr3tst/SWPi5VeP+ApHDXcDc4kDXGeVT2GF1xXiOAgFfOJKwUpOsCiOSIyjkiAClaGGc2HYUHWuSKhEqAqrNcW9kfpepT+YB0mANJCgANGG+t/v2kWTCALeYrFbcBXBLSOX4HPxeUc21LW1sremKr31PV3wuzMHPPes8/evl/6r9i6d6PaUpvibTQi8Kv+kPzlb2kSgWaDaD9xoj2jhhplxAl3q7iF3Y/cSSnFIArGSKrF6aH4+do0myt+aQfRU6SQgYpsbPIfiIvxe+HjROA0/pCvm89w2j8wk/0I1E0hhPD0v7uyaRcNMGiXeGGtwqeiZJfPc8/3CkZ778Sbtr5O/e9/JIWRH7FfSbaUwdEDJxjiQq9TRgDyb3nLfLVIhJBO/D6zZEXBSAFHZ+bSOknPGBRHI/RyZy136gNLUlMn8ReqQztqzivdkKCI41nHCL2LrqgeIPuzEtxJuSmaXH61NP0rE57jQNnAkAF1EMZpQr5CM1rb+jLnurASW4yDRGI1ODxjT67/3w6ybEPsH942AK5Q2d6cSHRb7M5jU2N4EbBLQugofDgJbYqj9+7T/q0K2xeSzOVfUnL326zjrt7ODGeDNDfcRBg3s6z4cf1bTzkDcGuDkcfvBMQD+M/km6+qbD+uTX/jPIq8mjVqvqSU9+iB7+mAs0U17UVnPTodtUuNyFjGh5zc/823f02U/8h//VEx98D73wl+6vNFmLCzMaFWc1HJNv2nLFvnFkzQToHKqrsbS+taV2e6iVuZIqVNClor+fo+sNtQYFDbkYw57OhBOXyWnj2LY2k4zqVr+lLl5rSLcLBc3MzoZCx8MyDt3gEIWbeviO+Q7DVNmQJ6O14Pyl0uEkTtEzLYxB10I407NwhAsKomJ/I9s9BGEa3k+MTaSdZktX33Sbrrv5kK6+8ZZdT6fdLzX5STGT171XzhdJJBfvP08LpZqOrZ1AAJf3LIkfhvITkUrsCAHPmxvlGjoyVEHqyIC99FN/5FegAHzXe17pm58NMIsFUF8WcZSNkrVdXHMDg9aNOj3z9xAoYM2D7SCqK0YlmVRe3UHDljB079wDLE4QJzgaLHAiDN2xA/CaG5PWTHXWo+F+r2N+xCSfV4tNajwxhJ4nN7dQ0fZOEHSJNyvkM5rD+T9dUIcIJe6ANKaw3fBzpJNIY7TaNlKI7xOXl7g/DDrLlYpJyMQzbW1v6tjxVfNus5miTt1/QEtz895w7LlXzClTBEXIm29IyDhxQ/VGIxBH+0fBiXQYiotpNll383yfPowwUk4rD+KktO9d1oQNg3240aXSuaZtjwLyZn9PDh472Y8sAqHwottMge4NojPvEX3GuAEfuFxRo0FX9S4Z3UPNFmuObOuAiED7YAPkTgfl8JgFVAMhBOhBWuV8IYxQKb7IrUSsk075u+DM4O/wmnwWlNhBqUjru9+/Rn/+tg/GgX7X8/WcP/9Dj7d2tnbMldqpb5pfVZuhWI7XBTGeKhGj1go7KeKq/GOKPMTs1s/tEZWj4eIBssI1mFrDhItBohCG72kkK0Zf5jfbTcC5UCoVC1pYmPEeB6d11OxrECesC/IQQAUaxmcMe9zEFibhz+1Ks0JWaeFArVLSzV/7rn76maDfPPyR99HzXvjLtiJBXQ1fbar843qyThjvU1Cjwn/lq/5KB285Ufw9+dK36W73+z8uPijq2+0wY2aPNjfb30eM7gLCmfK6Yk+Yqc0oT9oCVKJkhMPBRKNvLMlIaaBFNie3M0JwFBnhcX/yw3FtRpkCMJhijlP0c0qN5OuNmpzvfhozR3FKg829PFQm19d7/vSX7aPJ4w//6Dm6+z3OVSlb8hjNoEc+/GS9TxOz5fXFpIL3g2I+o63mhuqDhuk4KOqZFmVBKUF8hz012h3lsmWj8IhxhjRycElAeShGLDjCpiUADmyYWHusNfvpjQkiKHoaYkoKa7fTDkVnsaRauih1+lpvbulHNxzUW952Yup2wTkX6jN//WnNlKpqU7wY7e2bVgUaFBm9yRq4A+E7ETjdAWUONG06fZpyL934JEVi1IIxkneSim/zmNoZh0gRpRhhDgFkJ9WjR7SMmOO6uXhj7y0UNTM34ykBxR8pSgBEeACaPgPlhueyyBLqRai+416KNUtBCTDC+rQQJIeRfEqlYka/9qLH7R53H/7QW5TKN9wAMIa3GtfTJ4rGSOeAxzzCN69Q9O/bYoV7KRt7AGCR3z+uCnDUxyE8ocHetV0iyi4dKVWoc+H8YgVkHihc6M6OzwljRDQwiXjKeb19QKYQe9C04Z0KvWQ6XjcFhaKSKUm5anoURT5UPvtK9npq9XeMHjPqBlCyXRPvn6aYT/kPH3odxa5veH/4PPwbkJmWx2LwufjSZ2dnjW5QpZuLAs0tl9E//O3n9OUvnVCjvf63fkkXnnW+VpZP8TcTY306HzocDk3yVMnjQ5XX1vrGdiJyiKB63wyTsQu+j3/lu7rm5kN3qFEuuuh0/e7Lnqhyuahu1ysofMZ2NtRDjUGcC1BtKqXrf/ZzvePNsUAuOuuA/vDZj9HqzkBn7llSd2fNC64wV1RhsazN9WPmXBC8Tab27UdXNRqktbRY1v9n7T2gJDura+FddatuqJw6TtDMKEsgLBACCWEBIvPIYKKINsKWF2BM8o9BGIQxyUbYQkIEIWMwCBDGJpkoCUwSCCRAOU3smQ6Vc9Wtemvvc6t7hJ/f8v+WS2uWZqZ7uqpufff7ztlnh0yWcVZpNGsN3HaggzI5dEvzOHDoMPq1A1gseVhfqaHad5AKfAz6HTTo4xQRV7npZvI5QdObow55IFqKiInhTBhizvpmBWNbHlW8PIR5kxnfg4eK8RuI8xjJXkRoFsGRYlsejUIgeIOyAKJox7hRRKruObCOO/Ydwp17V/5LEQmf6+TyMTghuwPLzgK2BXNYWq6gXCkKKYmiWLYQFd3fZmAqFbPk/RSB1PGKr7xTr50H4KVXvBFdKlsdJs50MGrTliGLtO8BPvVKQ3EV+PVMIoZxz6LQyP+iUz596ijNZ87vcFxXV0OPI6ZuMI7JdWI4snZYybR+UES5mJNAieP9yZBdtY32iJAlUnGhdezi+Z+hEAmknAz6jQHqvbr89qhpoacbXwcPUFYn1CrwkCOaxc+SXmy0SiIKlnWzytJmv9/o9OXLl0ql0Ws10O7Q06unwoDrnSPZNDNKJU5IIu45Eqq4KQ/+hKHhSTMsF1o11giBfCr+4sfQHfTMPDSgAbPF4NmocII0Vb0ROhmPs5wwdTmvl0vVGZFp+kRR5DIaKbOWPD0eUvQmY1w5q8z4ZKwDrDOgbx8zSxOo5FhcuOj36qgPiUInsKO8Xd1qo9NUjBw3p2avh3jgapTNQsilpU46g4GaIkNFdTBy/MWClR6IHUbpxTH1k/CZcCKLqiFCjjMRwz13HsA7336l1lR+rowXv+ct6Iy6qNZqNHmA7zrIZ9K6V0y1aAIENSYR2ZwFyFB8PXbcVgxu2a6IeGQFxczMNkIOhQoaMdpQOymF7VCyTFQ7lMjrY/Exa5D4fOVKXmPyTrWpKYHGxIrQI11gs+40mDFCVWzaFvGfZkR6Pa35EnpUejfb+Pbf2PU45dQ9+IuLzidpEl6Qk0WXRr3cy2MJUSOIEvAg++g/fB7XX/erzT32uS9/Hx7w0GdhOCRnklnWnM4Mxf+jX6p9VhbdJj5yRMafja15AHMdmm+rfY9xv+PodDtydpAORAUu3zMnQtG4UfY7lglPBJ6iLbG4GBoQIYmajmxayLB45GFPSg1TKYyDR/I/C3CuKV8iKyCVDfCNay7Cr35itiAPfejJeMv/93LEXbNQkuhlHCoqjAe7em7uC0Ku6PkxpW+67HXak66KQt7jY/SAYRxxiiOTMdE6mElPjq3nMvmBn75jcYRRWgSvOz8boZ1xot406TWLGN3HjvFFueZrHJtH3pCcBtDHNEnOPDOzJwNc972b8Q+XmSKej5OOPQmXX3w5EpMkRjyrRxGXL/L0m/k0GjJrtixbIg8r7O3vrMihSMM+7CiGz06gqDA0Wvss4Y0NmIkAgcHYziaKtux8mzVO3GOZhcspw0QOB5yOpDIZOK6rxogcXhZLihuMRpoq7jfFJUY3UAEkpHcmnDIrGZ6zMwN38suJ1jF/nubQN91ia/2vLn4JTjvpeHR5/QXvsQiLrKEkwqMyegB/yv3XBQfFTHcSp8+11Bnih1QF0w2FAJfOQ06z3AQ8AV18/SGm8Sj+chxTw8smnOki5GBTvMZ1oObWOkA1/NNBH8VcCrvTc8pWP7i6hsOtGjd+cYX54FlFfiKtx0gnY51F0RbXOxt+ZdTHRvDiE4y7LU2kOFkjhYZTCYYZxK763EXTerWGcDxFkE3D8ehL5mDSGyvkfZwIVMGm0z6Gg5ZGb1IYTYGbf3UPPvCeT28uvhc8+Sw86dzTsTB/DAa9UGifOS2YephV/8wlnJYM3V4XtXpdqAnfDHdAjkXvPnAYX/jODZvKUz5BELh48fnn4lFPOAutLtEljlm6yHlFFAslVGtr2KgfQaaQV84pN72NjTW86TWX6fWlAw9f+YcLsHK4jYm3E4VMEn7Yw7jDXLw4aq011DsDzC8tI+sB6ytrGPZG8NIJxNJ5ZEvb0GhyxAcsL5b42WPlwAqm3TXEJyMhbI1mH4VMQVFAa7UqujHzRuQYcTwdIVdkjqpnkTjqnEwdLFEIPYOMFaPzwlRYpqiL0bVbwhAeXjb7542mqKGZikr8QW6pxq80yMLyZGXCqZEKOQMctxFtbekGSmXKuGf/Gm69dz9uvec+rFW3LHU2P9joN0U3izO2n4Jz9pyG0xeOI2VSClgVsoq+scNwpsZkQf69u2/Qr7uqVshTBPLBy96EscMNMMSgPcKwM0AhnbdxUQJIphJo9pp6PyV2NT0gPbegLri2ckg+TA4VtyPebFyLQxUwCbruJTkiHqFaX0OHthuOi0plTteJWb7dTlM3BsU1gZuVF950aCrXCRXbbgKjCT2TGMCdRr1NwjdvUloADISoceTLG9unUefE0J7ZAU1POG6aHF5q5BXngQAp/BgzNBh3JJySV6ATMHVUBywLv0KuKKSw1WtgQN4hbUWmFv4dowCJnbAzFX+DBXg2W0CYGCPWmcpUejC28VwxPaf3vX91P3oTipY8FZtuyseUBwrtAlhI8pAbT4Tmc3Nlk6ZcWxaMAwozJrIc4AHbZ/QcxS8abarVhRNQOEOOTQ/TSU95qB4zw0N6N7bkQxaf9sWToXCDG1BswnWekBGueJR9jqn6EqPw6yzK250aBvzQOUrx0kgFgbhMMmN1ErLEaPa7uPCVH9hcoqXt8zjrlU/FxDMT7XTA18LXyykb6RSG5Im2QtRP2dHmWTYbU2rDnnloRsS+Gd9tEwnRErcv6qjTWWj3rMa/UXQW/5q8O/mYES3WqDOOdJbWQR6aGw0VHURCxZQT0jU7fPWvTeSkGDC7nyNjFDV8xuYhksefO0UumcBX3nyJrgeb40s//nrlLntxTz5tLqOh6FHX66BJHnPSxec+fy1+eN1Nm9fwWS/9GzzozOeqUZ+hIXwPpEYMhv1o/GsFG8fqnkseOHlkPFKiUSHV/ImkMq+5jvh56XWSUyqhX02Nxex+mQlIoulxNAM3o26qbDNuynJgZ9c7+sbZtEHbjvplIluRaX6M4zdHa27CiQAdARLMcq/iindvWcL8/WVvQG6pLDsXemTy/spQjDUmhccaDaaF8HVTFS/vWiZO9QZIZ0rIpItwJmNzj+Bn4ifQCwfai7jKA44OeX+Lw2t0C+3NRG5d46nPXrOJdExdO6M+CJlRMhY5pGaVxkKYDZZG1uSEDdr4/rU34rIrtvzufnffnv35QSedhoXyAuYri+Dvl+aWUCkvSIAxW8+myo0KNu7tM5guwsCtvovWf1T8a92K+0fuPtG0IYbTuO1/BCRYkGktc9TvoFyp6GSjWEX35GgsKzUiftZURSbo5OYlWTAlBI9ZEW3jVxv5RmgkE5/YSJAaRFSQXOaoEOXIlSMpFpaXfOpi3Phro4T9zftfj51LHLkyZcmcO6KoFL3/dr+PhE9us8Vb0oGBa5Y/T3GgnKKQQ9nh3kfOckL2WBQPuXQKSDJplpFsJhgUBYNnNo3hY1O5SmidkFvo+EgQTSZlZzrUZ51KeuIF5tIuRp0Q6+vr6Cf6ljQy5r3nc1BMoo/Mt0Oum4QPP5nR+L/TqcmKyE86mtgwuYRrUnnvsp+KaUIW+8g/vn06bDfV3QSZNLqsZjGG5/LNTuCMOYZMSUWooQnzJTFCrdbFX775Y+IJ8vHgU3bhwhc8DgvzOxUxwsMym6EPDjfdaOMlVCpCsPGFuI8y3ogqRv5ddzDE937+G/zoV3febw0vL1fwZ69/IY47YQHr9YY4Nox0GQxb8J0sspmifNb6ww78jGfxRyxeRyO85oIPbf6sqz/wh8ingQO3r2FtMo/0fAnlQhHFlIPu6j7cefc9lpsnQj4zWQcYThIoLB6DxUoBHcZI6QBNYmO1BWe4IoFIt91Erd5kkAJiiuEyPmVv0FExxHg5ok9cuKlsGmmO8OSJxarD7D7IgzGVk3X1OgIsm8iiqXjTM8eW3a7GB3YTmjeWdWIip0fIj3Vt0TmioG7jyPCXFs/ElMRMn1BRSrViGOLwehV37TuI2+/bKwPq/+rBG/nByyfhIcsnqiicS5EbZofibWv78V0WfvfcYFYTRz0KxQze+d4/QlDMmt0KvZXCia4tuV0aZU+GSDIWTQVEEs4QSGcLOiR77QZ6dDjPpJRzmAyJXtGZncIT81Fko0JbBnJB+FnNDguKSHTY03eJwoWQYxlPhSiTK6TQZZRhPImdCzvgjn3cvXGv1IK+S6VyKOic/A0atfJzmIwYi5hCyvd1Y/W7XaEAxushFtVRV0Y3ZHJ6pK5z43qOKfmNXkoNF70GOa7mbtQf9axLI1+ORtlMLwnJl+2oeyRiyA5MXa4fU5fKsXe9U1e3euLuk9VI3HHvnWj0G/AdT8UzuYi0jeEYnVxWohZUQIv3R5SGh1SEjnVbHY3ZZbkTUs1rCmz5ffIISE4xZnoJX4LrCt3k62XWLLtP2SiIA8P3wZGDhaSzOOMmSbRQzzXkhs9sWaqkHfgcdzMrs99Vce2Sw0YeleejnCuB9upUPFd7dVz745tx1RVf21xdxe3zePLrXyTBDYVaHHPz1RLt4tokuqJiRqpMs0aZ2ZbYD4liq2YRejNfus256+zwmw2IZ/ddVMBFP09rTKpd7nt8/9YWETVwPUefX7veEsomOw3eplGBZ1Yps6LSRlnmg7f196aqnbVaUKG9sFjCZ15uNAs+rrjqjWqE5frP2LYE15wjriOR5I9d/hX84Ic3b37/6Wc9A898yfvNmWEwig5ve+M8dEU+ZyrGDKEj0u4mxQ/k3i27HymnJ8hluSfTEskmGkJG6Rgx6KPT6WqKxIcpd2dI5oyDtlVckDuay9BqxZdKfIaI8vPkeiFKpBQnbX4RfBqhWjPeGpsXipZo8E1ayVc//afYf49ZwjzmSQ/Fi172WGRTeQx7LM6M785mnUizzM/HtBHiOmHqju29/WEovjjTh/j9vW5TAhEi1iNyhsdD3aebwgYa8FIoEGMRN1R4Ac8FFoAsMIfyu+XnRIs01/weKXpQAUZRFtcIDYOp4jW/Xt77ut6RiOVH192Eyy695r/cr/9vX3jm45+FV7/wT+zsiMILeK0FGswCAqJ84GgWb3fLJgIe8WFpfUS1fYwc+RBD7sFUJEcKXgnMPA/z8wtaR7K/6XZV+GlNC9Gzel45t5Fhu/6ew74khWGmvOd+KZED91OazMueyZGVGM84CtjUanLPIee4N8DfXXkxfvXbG/Xa3/3uP8Xxe0qIy4SffPyp9jE+JykxbFqZic7PhgUqeeISWtCRgM8RCeYchg7wbJ2GaJErO54iTWoNC0LSjAguag834SwnfWyqOeHRuHZM0U8gBbAidFnSJbgfG4d8NOiImqYmkHFDvELRqJlnK3/x9fL1kE7Ec5nXhPsn16y8WaMJC38+0UXd05aFidhfX/Jn03yaLwDq2uNuAn6WJO4qEm6IklPAaEw0w4wyh1RBhT285x3/jP17j+iHMef3HRc+E+kgQCG/qOxgdgOU4Ede90I8iHRwI2Age4dpGimqqBKo16u4d98hfOG7P8bKWm1zrRLKPf74Hbjgj5+HxYWUDnV6gnGxcBztJsljooHqRHJ2FrBOcoq19RVMBlNMBjF8/KNfx113Gvr0rlc/DaedRNVhG+PmGNUmMIi5SKSL8FLzaBy5A8dv9zHpTLBW66M5JPLvoLTjWJQqOQy4MIZUOg6RHLLoq6NFdXM4QYP8xdEIqYSLbJAD1Zp1qkz5kTm83U1Jxi6FI5JsNqcCUPyiyN9vMxg+skOwJsaQAP6WFitgERhxAjliFUFaY2Mu99kjOqQjDocJuowLyOJqNq4ZaQzBrGcvUoLZTyAHIgio0m7h5jv243Nf+ymabfJ3/uvH8eXtePDyibjx0O24c+M/F468ac59zBk455wHYdex8yoWGLqdj01xaH0d9x08jOXlbShkmBLRxdSLoc9uiIkq8olzkM5mlJ/aDfvI5nMYtrvaCNrcgNmteymtKXIeyLOi2ANxD/X6Onqdtgq1YqGixkCFfCxEcpJAOpUVekYuKQ/sXXPH4sxTzsC0N8b1t/8U3W5TYzYmVKgwI4+KHa9i6WyDI0+R6j11vYmY7iMlTvQ30OiwGAqEAnJdMOSbxQ6RvaJfhJ/yUauv2Wbv+xgo+pAHAQv+tmyNuEbEhWPBzsKQjRUPxQTd6NMquCgEYS7ljuXd8BI+Dq8dQWtYV6GdIIGcDvsx2sv00Gy3ZY9TyuREeBY+PJmKb0RkmWudKBqLVuba0j6HxSXFOFxOs56fAAAgAElEQVQfTC/sDNumkownETBSLxZDgwV6p63nIuofuDkkfbbYYgIK0RBPMTpobCPvqDihcptjvzEL4AHHenHEaI48CRGkcigX5qjbQ626Lh5W6E7x4+t/gSsv++bmwlzYtQ3PeeufIEHuMkfGkeceES3en+REcQ/aIo1HY6+tmyf6WbOqb5bLa75jhsTZN2/VhdGfIwWwxA9CBIlUEKUDUkFKxQG5jOQCNustebAREVDjJIsM/pyI72beF7q/NSqNhBcyIOfaCunbaHFeRAy275jH197+EVQjFe+fv+V5OPGk3cbUo21QPK7DK4zH8LMf3oJLPvTPm9fMir/3SWwm/iINwHvG3ZrRcqgA5t/JtNb3kcvmtY+0Ox15rAmY4nP4PsjRNrcC23d4T9SbTXG5NLaO7DzUmM2+Kxp5z/6CP4/XkWcAUbmUazwsPhF5TOSKDgd9qd8pqFCiivwYuROw4bX3wpVGyoJA67iD/ff+CN+6+s36UTShf/cH/1iUFj6o1uV1ZbFLBNDzXTgjvkY7gIdjquxZqHDNc8xMMIBefuTqEwjhkyRFw5Hymry+pPmdyhc1QqDZgPLekOUXQ0n79Nnl+qfHnCG+5JTxwCbNKhXw+SfiB5N/z2AEvjaOq2udgfiWnABc+52f42OX/cv/dZ/+P32R/LF/ufyr+pIN461oV7qGlOlb+KudNbOPIkLBo2Ke/5hjZyQtezgG8hqNly+XhPEI5bk57eNd7t1CRomUm2+h7Gq0N5uptyHsEd/UTHXtHHO41/tmq8PpmsQ/oQQRuouiRBECVeQ589rzud57xUW4+VYbAf/5G16ERz3ygSrmeU353JyEcJzFOojNAovrAVH6iPPMRoBrnOtEo3EJ7sy/kAgx0184tqegQ8lYjCikgjgSech+iw1+ONAv8UDpbuGmNbnSfoFIJe6mMR5OdLZNnKk47j5FG6TmcNKj5BRy5nuiNFF4xH2B/DWebfKbJG+RUxXZjJgdkLh/pFeBTZSP2Lve9+rptuWd6HW7uPPeezC3WMT2XUto1qlOGckfjy+MRok8QCljv/qq7+CH390aHVx04TOxa9u83milvA2+T+dqfvj8cC0ompsKzWpZGNIHrNlsiBRMSPz7P78Z1/7cLB1mD6puTzxtF87/g/MQZB20ew1k0gVkMuasTtQwncpJnbu2fhiNVlMoEdGG1bX9mFBw4mTwb1/+KX5wvb3W85/ycDzviQ9ULFZAI0U3h0ksqwq93ahi1G+jWArUyYW1EQ6u1bXmMrkihpkFjImIDLuYyzCLr44771rFIKRPGsm2Y0xHoUYBlUxWQoDVdg00uEnRZiEiQ6dijkYCw0QC+WJRxyBRPW380c3FcYl+vxlLSr4g53Vc6PScs4zXLXQgcsmPZlIzBNHGLCwcLalA3PJodMT9lqRWytoZaG/mm8aB4KFRKDDayTbDd3z4y9h/uKpreMbDTsbhlQ0c2Lf639pojtm9hLPOPhWPfNRDVCSU8yVxP+uNFgIWtP0eas2GDvvjdx2HfCaLer+FxqCFar+O6uF1FHIpGTUXyvMIxxxxx1HI5dU9docNcf/ajLpxXKVlcDzbbNakjJrLL6HV2UCztYExOVFuRv5ebGKaNMsdkTe4IAPYWn1VI8oTtp+KB+w5CeNuE9f99mYhVIw6o40FjUVFSo982YhjkQ9HDgYpDBxv5Ys5eCkfG9U1hP06Ov0hyqUlQfora1wzNvLPuj6K2bIOjFa7IVuObDat4oANAs//6qCOcBgiHWTFUeEhpnQSdb1jFW+MiBP5Os6cWbNzonM977dB2LaRq0uxUFLCl0GXmaIj5LM5mYPzQIrs7lT8ie/LQ1MbdAINisN4D7Px6rYlOmCzJaL2sGMm3uRvko/YZb5pB7lMVsVNPMwhnfEQY4Y2I4iEyNHkm4HlYzTba+j1TNziueSBptDvdTHs9HQ4cpNnAUH0MRWQn5g0Un+CB9RYSuMf/fjX+KdPfmtzPVZ2LuG5b71A43wq77qDgSLkKPSwQioiLkVk9qMX8uxIEw4fISJCnmbl3qx7OsoDzXhT9mOJbIgQry7bvNFY9JFbaZY7NM1myoON9IioShyjYs+4cfbT7IDhWrb72YLs+TlzJM6mrd+ngM0O6IXFMq7/0GewcovZXr36T5+G0888WQcgxVMcXZFn+r3v/RKfuOyLm2/59856Op75kvcqd5XdBDnDRJ96/a6aXTMcZ9FOQ3A7tNlYUXHI52WjQCoP0QxymQr5ggpEPjTWpAK4x4ajaeKRmZdbVBREk7poqBhRHwUKRn6zEd+Q75fKWDYKkbWECYIoypGpOhskIkVUXQ71i/dKfzSRM4PEAWy04w6uvuzZaDfMQ/K8pzwKD3/kGSgWcigXs6JYDPotTKYsygR1K6+VmyezeIn2BH5BnwOpClMniXIyhWKQEef4cL+GAaPYmBE9CDEiz48THr5DRQ4aMm5NufLnNHKWq0HS7GDYrLAxLxcrKHgZoZ1Ec2gbJBFVMik/Q56s+2sbxsmPmxCCa4nN4MxbkEgSi8h2q4MDB9ZwcP861o7UsH/fYRzcu7o5wfvs334Oc3OLkgOb0tf8KK05iRb3Ju0hQqSjJkhTbX7W4wlC2ndNgFZ9TVY4FnlqZeXcwrz2DVIQNM5lckiUKT2zjqECmPSCGa9WVoS6dGYTJNV3NEYnoNRk8gU/KyctLcDG2sFNL0kiYdxTpVQfh/iHT78fP7nxP/RanvuCR+Olr3gGug1GTlLbMDUrLu5L/b72ZwoJef4xIUeFG9FAidgsCIONrJtOKkqOxeFUnDnzliUNJnSYxEFoxoINKOaY/VyawrN5H3Y5/fDVnOkq675wkE5RnZ5QjGArZBKWg2KQF/+z0V0XkOB7FjTAM5G50wlJmIjSD417SvqeBZNhMjYbP/6B5R/fD6dfsYv/7o+mC5UFxUcdWVtDqVzA0tKCOAbNRgPNUU+cEsLQVL3eectBfOR9X97cQP7gSWfiiY88VaPMbKaCUmleyR1UXCpahlw9wt7DgYye252ubW+xqbzzPv3V634H9Utg27YTccJxO/GMZz4IpYqHvSt7kZb1hVkaeKobxvCoHE0X0GwzY68htIecAeb1hcMuAjeJ73z7Vnz1GvvQn3DWA3DhM89BkBxi4rLjIDdqAfDzSExbiE3WETIWjCPX/hQbRxqo1caoFDJwvDjaQ8r8B9heppE0cM+hKhJIC6atMtmA6ptYDBnXQz7po9nrokveFokq9Fqk2itCB7j4SeotlEpSWVqnHSmvdH/NwtBnNisiKdgCYQavuEHRDTqzjYiGWMrLnJHFI+d8Qyus47Zgbo4ZQlmTsEPSBhWRytl1t1vrKM9RseThZW/56Obn/eEr/xzldAYH7tmPX/zqLtz22wO4+dd26MweXFznnXcmzjn3NBx/4g64k6QQUnZDc8USWh2iCR240ylqbYo4pijnyyrwRYYn38UJhch98VPfxF13r+Clr34Sti0uwE9kMBmYZxXFEgznZkFFDz8etryZKFZgeoUfJFFOL9LgRb5KVOjFEcgPMOHG0OnV0Wk1EWeeY9JDb1AXZ6qS3YlihskHddy+916kc4ESOVTsKK3BwtM5GqWooVgso1AoisJQbzVVcHvJBHr05YtRXciIuIxg/bWNdTQHHY2UObal2S43fHbaLJp48G1sbKBYLJohaLOq18YRa7/TR9pLi2TcHXbR6XdlLSGOjD7ymLpZ3ujlYkncyv6obbmPRCI4Xu3R0iPUNechkcvS1Dsy5eZEknZCmazGfu1GXb6dHOlU2030hh1x+vLZLLxkjgm3mJL/FR9iGrP80tgkgX53oNeboN/g0JMikgAIUXse0C59NGljMwnRqB9Cf9Q1AnOC4gFet7bMbuNTjnKz6nLJARb5mtYwkdKO4z2asLcnHdxw/e248qqt7FoWgee95gUiTMu3UKRyq6t0R0UIm7zroofVdsbD24SmzB/jfgVghK9bHRl966xoEw9QnmoRQX6mfE4mkM6SbmA2WBxv8/Wr51esJg3CiXzw/jYqhz0sOk2eeqwX6M6QcLC4WEGnU0ez2VeRvry8gLu+/SPc8Pl/1796/JPPwHOedx78IKUoP/KCfvqD3+KTH7dcXD4Wt5+IP/nLa6xJp9cPWIwY/88sc6gCtxx4FoUs9KjS5fpgs8FiUDSecSgkjp9pqVi0FJ5ohMhVxkaESKGa2Oja27hxs5Y7ar+aJUZEX5vV1nrfCaQ8T/xFCYQoOqDAgogbqQYqnmkTENehTnEU4xblTarkFtKZkrj1F1/CT75r1KBUOoMnPvWFkc2LeQamUiMU5hLIFR14GdocEUXhix3LwiMb5CMT5ab4vNsKi1jIzWGjtYG71u5Brd9A0vFRDgoqvgmGEL2hQKHTbkUqavowGlJk1SDj+WxULjszL4VKZR4uc8DlicnJjyXMEEkiKsix80pzVWAI1xxRV6peWajbtCAhnhfXkLw9TbVjtKF4DB+8+B9x+63mI/hXr30Xzj7jkdFFn6F+ltQyU9jevxi0D2Zm9aPJJA8wN4e1jTUk42NMIoEOz4NKpYIgndYaIsrHNU1VL3NuZwU9UT03CIS+0pTc+LrGjBUKSe48ucq0YYk8OJmoxFs5L543vU5DbKwfsPdPcYVQMbOu+9r3v4TP/es/6XU/5GHH451//Vo0a3V0uhQ4MVnKV7GtIlDpHlMhstqr6I4iLqoVs6LGUPDl0dMypftHXx32EVBcmHTQ4+dOY2l+9oz6dGn1ktR4lns3wSqifDzr0346QiBNeZ8gFSDpoU3ObJyUImAuXYGbjKPWWRfoRPpAbBJHp01awVBxb55H0QlZx3EkFLtpUb7DsC9KAV8HoU2uF42A33fFhVNeI1auNCoM/KKQNY7omEm6Vj0o82QiCutr6/jLN3580+/v9FN24rUvfbzQw3x2Hgvz9CDiB8IumBuEdf1cuOTeEKXrdGmtMcKPfnW7otyOtncpledx+hlnIRMM8MhHHI/jdhfQn/ho9Froyoia83I7XGXbQMQqDID4AIgxXSGBpMdZPeXVNbjJCW675TA+9F6DxU/avYT3v/o5SBV9TOjllDBH7DBMR6rbDsIRfZzY9bmob7RxcMNsYhJKQKENQgy5XIBU0sfB1SpSbhIFN4GVWhV9bqDcrMdj7CiUpYI90myI4yZSaiSY4EhGx29IXpSrAHAekJZJa52/MQE5LmFXbp5txn82QjSVwZz5b3EC7eAwJDEyZzZHJ713C7I3FN0oM+a3Rs6Gp7QGs9sg+sjN+fDKPuRyCRyzazte+Od/v3loXPLJ12NPeR7JyQR3HtynTEvHD3DjL36DX914G3bsmMNjzn0o5heWze+tU0U8NOJ+e9jU5j2exC2FYMy81646FKJ1cDxMHBYMaWQzKawcOITXvebDIl2ziLjoTa/Ag089UVyk+w7vx9CLoTyflyDJoomYwtHVWIxpFJ6XQGziAbEBJjGLK/PcnIjKRERoutzvdOEGeYSgFQol+cyxzVvhMe6hP2gglfbgUNEnk2nSJVxtULxReb35+eWLZfSGQzRFsqcCdoIS3xM/N8a1ke9FiD8ek3qPSADFAD43j8ifjeNrjSCq9KQMMFcqYtBtoDXsa+zNjaqSLyGfLcgmhahAgp57fRt5D7pDddjDcV8HTpG8yTAUoZnXhkhvZ8SkFcpd4jIFZoQfi0+OkbjWqA5Wp20xNhj1WyJD86gNJ7QvaSHl0pqmgF5nCkcpKuQ7toW6Z4I8hn1z/qeAeMxoPfo3cqTCBplHNDtotvb0bWzWEIamWuahKX6qRpB9TIa0fYmpGciUAmR8F7GhcWDIZ5wQYYz1MKmyoUngxp/fgg9e+oXNtVpYnsPDLniOPNSsWpuJKWbl2iZ2F3nbbo23jvrK/Udgs58+m/8eRbzYtDeRyMuACivweO3GyOd9ZDOuNRASONL6xhxkNQGlOKU3Rr9PyxUTqygWz75oCQoa0Y5RLmcxt5jHoX2rGAxH2L5tGXt/eCN+9Cnb60rlLF72h0/BKafsVFrQsNXF6193xea14W8K5WU8/fy/xq7jzjILKqXP0CWAiloKWsyAnGvHYvDM/ofXhg0Xi0KuKX5/t8MiPUA2k9ZeZZQVR4UkC0BakVjBYEKIGcI3o73MiuxNtfNRSOts2G63OaP3HGXUkw/G+DPWfO1+W+icT3Q5pF+fJdXw8s4wVTaX5LWSYvD5y56L4cDiwc4+6zwUskUVdeK6+lNUltKo1dfhJEI89vEPly8uD3027blMSteDe9cgTm4iEfcS2q06Dq3ci9Gkr72ZzR0pIiwUZL+heENGasbh024s4WI0IMBCNJW8sL4JV3jrJDiBobEvRZkc8bpotvtoNtpIeglksr7uq3FyKBQ8pIKeBZTLbFvyqKfwUgFGVIKOB/q9RINDct0CNclfvub7+PKXzTroZc9+Jc5/+vlqCs0+zIRNZm5sJ4f+iw6QTSsecvVCjh3JUaN7QBzV2iq2b1vSWuI4dWFxQcIJedQRGeWIO7KlIX2BvEACN3xe8kk7nBTSOFhrLiosIwU+14chnpFKmfFsjoPi/C6QlzLo1EmSQr16WGc8Py97TPGV73wBV3/1s/rTg07fjQ9e8jbxiZmkQSEfXRWIGjOyj2uBKS+xkWPUByJ7kaUd6xBasNG6ZxQfSXE9pmEgG3ongXIuA99nZGYLPSYlSfzKkb6nz4epMbQA4/1BEIDcYKKDsuCiSp+2XGy6bKQgz041VKCifSjRB/0l6cDQavK86QgdJmIdBEb8Z6PjBRSkksZmDZL8QJnARloDEb5kDLFL//EN0x47lqRBtX4iTS9/GQcWK2Wsr+2XDUeayrIPfRk33WhoT+C7+Ls3v0CjmMDLY2nhGNvgJQWnoMAc8ake63YH6OnA7Avu/rfrfoL/+OX9R74nnnQyjj/2RPjpPk48tYy5uTmU8ot6rnp/A+1RA8nEFCnHR0DOUzjAxJ2iXevo5uTNz0OAESxJj87pLTjxIaqtGN58gRUwKd/FVX/5CpSyLqbkCJFrFTgYxUZIxHI6q8dEbcjZYEZip49Ga6zDdsqCgbP7/gS5jI904GB/lXArRyuMIKPfm3nQkQdBzsp8kMZqu4kmuSIOu0jrbiNzHLNtkWN5AgWODX1GaHHztaiqWXelZBBbw5Hi0Io6FjLGAbSy0Q6gCDOI0DxCFEcr6GacDJlyRpsxNyeONGVYkLTObGNtBcV8IG7Ri9946ebB8YEP/wmWSxV14tVGXWpQHsbyG+rXFZqeTublyUj7q9GgJQuFZODLZFmcEqqyxrxxJgj4ypNxKc3ZzU8nSY1piWB94+vX45IPX32/Q+ttr30ZzjvrAbjtvjuxPuhhYdccphNHnRWjcXpdHkbc8Nhtcd3TKqYDP2UdcGziY6m0jLnCHO69+x50ehtIpjJojuoIp23rkiYpuD4LQI7O+HrZ7ZG0O0CeId/0HORoidYp05E2VKYGcAw91OEfYtTtKwO2G4+JiEsEZtzuqeCPeQ7anRYyXoCp44i7QS5c2uMowJOXHZumY3buFpfo4NohrLZXtbEXMyVkaUUzDkE1Mkd27UFbRGrazrDTJkeECPPJx5ygEeLBtSM6hMYkB8cGei4qg6fyJVM7q/GH76WVIMWNmrY57DZdpNCjSjflyX6G94QzTep7mRARwiLXWOCM+yPM58r690R2Yy4LhY4OwVy2oA1wJN2T2d+wgO00GojRMJeoqZsWh5O2M0zn6fdC9Mh3cabIFZjik0asz3E1LTMSYOcaGw0wGoSyjQm8BK7/2g9w5ed/tLlmciwC//BpihY0cQa/FJldROj4Ue62s5ssQgDt+2ZN0+YYOOIiHQ0Uzp5QRV9UAPLwUsIquVFKUYpjvpIxw+iIczkzxdefyenjPkbEoWcHe4eCGSWP2CvRGob5NM4vVjDqscEeIZMN0Du0gW9cfP8i71HnPQiPe8qDUUyncfcdh3D11T/E/v33p2+cdNrj8LhnvBWZ/KKU4JzcsNg0T1jaHZnCn4cuv0YzaCnpI/Nw/pkP+v8R5dLrpdk9s2Zp/SLuYFRM3k9FQAR1iwdoNXoU+TUTW4u2EqGCSv+wMSDV9iw2k0T2NI4L0Sa6rVQNK/a5Xs3oJEJ1ZddjxtM/+Pr7cMevv6HXvTC3jNNPfqBGZ1wgo2kMt997G1ZWDso+5O0XX4Dt2ytCStWoeIwMHKHbZ4HCeMKR8f5GITxlP07RY0yYR8QyE3FBiWp1NfpUBjBjxcgVG/Xk60lEptFtSnxA5I52LzxLQpoA05h4wmQuWgeFCDIUZZJPaoe9kDcm/HCfIYIuv7yJCphJ14pKNhKcALhxotAUm8Vw3bU34lMfM0T4ASc9CB9+26WagPGM4L+33iYKfI7gAysGo7+PYBPydPntVOxv1Grasxa3LWm6ogxvIpEhCyD3frCuxI3kTJLn2+mh1WxhqMhLoplxrTcizkIuBW5wWmV2Z2qwuIdoepGEm8ojyFTgOR56vToGgzbatVUzBo/Q23/93jWbBeCDH3IsLnr3G7CyekSG/jSDZgEo/2OiMRzDptMY94xrrThR8v9ZFycgShoDGMa8lByp0mUiyOt8yNCbN85RbRMtJrj0yA+kMIiTGHJENcszMclkqOJPJv2Oq/2fX6VIhPsupyKJkCNeRzGn1U4dKS8lEIDFeavTlNcs17nr8b6IMuYTKXEE+TqFLjsxcZDb3bGmRuTppoIkYpd/4o3TZreBqQd4gRF3W/UeMn4Ru3edJO7U6up9uP47P8e/ftEk1Hy8+Y+eguN3ziMV5DE/tyzfJG2w4pCY6peVL2OmqNCVMnA00rj3ks9sEVVz+SwecNrpcN0cygsujj2BXmlNLBa24aQ9e3Ck28Ch6l4ExZiEKkV/AZ5TRKNXRz/ewLTfRjJG3h47JfIoXCT8tKpooTdBEX/4/L/ZfN2Xv+0l2JHKw6+kMWnUEKP/R57WLPxgkwj7A8HsJOj3alxINK02ZQ6L2mab5r1JZLIptOsNKJVvGkOH/kUaFZnpI2H2uSAjZ/ONXhuhQxUex7b05rMbSCTQ6JUR6WDgODs7IoFbZqsREZCHXjSumh0IzCXm2EYz/Yg8LmiXY12OO1gSSWRiflm2L1o3xxuLDwkVSAoV2ZdEaiYDNNBq1uRzV5kv4PXvta6Jjyuv+ktxU5rtBhI8zBMwSft4gHDcQtpngR4IrZKfHzvY+FRcLidB5IhGyuTYTOHBp20jJonQxjX0Jopn4HHMG4/j1a/6K2ys/2dbmqc/5Rw840kPR73fQ7rAO5I2H1TncjySRrXWEb8C7hgZJ40eRSVT3rw07nNw8p4HYPfCLhzauyIfwr2rR3Dr3rsQ80IsVyqYK8xHudM1TCZ9WQxQAcwPTgggUwFI4KaNSbKHfqsn2b6ETpOxzHmJitNiJZ6iMTLnn2arJKWtRyc4Ua2x3qshG4thT6GEbZm81t3dKyvY32jBL5VQzBSw1qKlDUcVbV2/XKokn62Yn9SmxGxtjQy7RhaeJMZCD/Ys7kGrto6D1TWh4hwDhD6EyHB1jOMOUsyXjk9lOMrmqdsjR5dK/bbQKtfLoto8DCfJJstFzqtg1KXSkepLIrM0KnfQqnfFgd2xsChE70jtCKZJpn6QfJ9EIZvXKJoG6eKhcEwxJpeX418ziuXhJSXcxEb645CRdV1dd3IDfRKjZf1jXf2RwxtYO7yGbr2tLOwWE1b2reLQoQZarS3REq0+znrVM+GQ5B3liprxFz8EjqC2BB33m/5G+cUzYe4mFSoqTma6hZktBl/T7xaAEoNEBySpHkvz5JmZnYcmohEaz+QAqRdlymr2Lvy3o04HzRYRwS30X/euuG4sJhKYny/C8wwRWb9lP679yD9j2DXEjY9iOYvzX/Y4nHrSbvmmfvdbP8e//cu1mzmy/B4/yOGMR56Ps867QM0F9w+N2PXazYJDmbHyTKSlhY1zue4stYkosiVoiHPFERm/n5GB2oOiF6MCzxANuwOsWFNhK6semaPq7/RbFb788yy9ZWtoT6oKaT4JGpw7FnRPk3Z5n9KEXj6DRxV/kUMCC5xOcw2f/+gLNq/RuQ8/E9PRAIfXarjn4CEVLLPHccfvwJveej4CP6eCtTeuKkd8OvXgKd6NymY2TD7SqZKat063BidBE2najNDHkKPwppAk2is58JHyU8i7HHmSK8g+ma4A3BCnQvRoCK2UGFkvkV/bVSPtp100mmsIJ2wycyaGYFvgB/r9qD9Cv8XJShyJXEq833DA702JB8rretNv78FHLvni5jSPnLOvfeY6THrdiJsXFZczxM+YEFE7ZOfX7E/0u+RzjSYJrK6tSOghrl99A+U5UsJMjCHqUaT05R4jJf4YqFc3MOx1kEkHEpqyKORBZHZiJpDiecjvnzUJRokwD1xRl2belIkAQaqkz77TqqPdXEFIzm2cCOAX8aWvf06v+4wzT8D5r/oD0AKPllPFYkEuDAyBMNEL2fk26uX+tVCooFVryN+vVCmg2dmQyC4MXKHRfKUJfv6JHKZ9m56QpkOhEvc5xf+xiXY9rRPyo4kKNnuk+BAJNkoYbePYTHRGLYzpOjH1gc4ExWwG7UkLR2rryHg5FFMFPUd7zASotkAUvkcGHJALGXhpBSx0wYadvi8hao02ap0+Uuksts1VkAtcxC656pXTbo+lApVKjjyR2q0GvKSDSmE7OoMQv7ntNnzonTY75+OxZ5+C5z31YTIxXCofL1sT5Z9GyB8vH6Xw/OCJxjTaTXR6bVWsH/vSt3DvQVMP50slnHbao3WBlrcnceY5y0C8jX4LqBR2YveuXVhfOYI7jvwGiVwChaBkpr1x8hEtBiE27MFNUxXHOB4fsfEUqRQ7ZGbmkQzr4qPv/xfcdst9es6/+MOn4mE7dyKd9xBPdjCtDoGCQ9M3dfuQeB8AACAASURBVD7ktVCs5iVTiHV7aA9D+Q62eeFcF2uthmJeytksao0NtPocoZJsyWJ3pJuZRS+vKFVaJIC2Bl3Z0igehkRfHtqRz79tZ9ID6+AN/BRyOXLBLBrHhCAznlK0aUbmnLzpDKNnx83REhGOaNAbqZRmoi17nmiwFaF9GvvOWE8alXBDn2JjY1UGnuQa9WMhPnil8YqOP2EHPnPpRdg1vxO/vusurHZXMHFCNIZtc2rvM+6ph5TnI5XNojEaIk1H8pAi0ARyXhohuUXhSIXSNHC1KVGt1e7WEU94GtE64Ri/vuE3eN8HjWtK/7rMXGFT4agb+CEn45UvfxpimS4yCQetHtW3vrz0qA6nMrzXpsloIPI2OYHMzWUkE2/G+aVj0e97SE27+O2Bu3Hbnbfo77fv3Ilj57cjTl7IcIhD3X2IuwEWi7tUZh+q7ZVVQCkzr4Jm6rUwHFM5a933oDtFPr+AAQ1ju20kxj7SDHyPh5gGRNiTyHgZ2RQ0m1X0wpYMrYv5Esp+BsVECofrTRyob4j35niB+CIm8OiJN0e0cdDpoVIsoz/tif+RhKdGhLQGFmZEPjNuCaNBG91xU++NXpLsllkMN7oNcRh9ShhjtCdJiWTPkRHRzpCUB84POK7k5qQC0FFjyOZqMOgi5WdQyhaxunoA+9ZXsf/gOvYsb8f27XklgWTdErLplHhVnfYE6/UhQmeCRJpTgomuI8n7+Xga7bCKVm+MoRtHbFxDfDDE6soYndYYdx/YJ3uq+noHaytNrK9XsbHGzva//8gvVXDWBc9CwqeFgyNBDU2I7bHlXSkahHmTbBUos6eZFYr3G43NBAtbCPwsq1QHJOkwbPZIV5kOsbBAexRymSKRgxJ1aD0ys3FicRSZ28o3zBo35oWSwsBRD6cpxhfmpm/TmKXlBaUNkSox6vZw7Ue+gL2/uP+U5clPPBvPeOZjMI730GpN8MXP/Qdu+NmWib/25OIyHv/sd2H77jPMjoQHmayNWJBbioSJOaLEkmhEN0PmzCB6y7RaalyVDWa0zYeSP2QQa5fZ9Iqb7MvNglxOFfYvoq8bGmp0FhYGoXhec5UMctm0imqtTUaL9q1YHes6G8d15rEqu71YHF/75zdgZb8JBJcXyuh3OTGypJDffTznDx6LZz3/PPHgu/22FV0ToD9tii/uJrlvF+FPk5oYtAZtFV2xBDPCh7qGbJaYyMKJkhSYTL9I53TvEXRgF0REUfyAEVDMVeDFXHR6LU1IOr2mLJEclz+TAEdXEa4sFGmjFaddDt/nYIIkhWkcP8cbcKYpDCeMaaQaP40ffP9nuOqjW3xZiqsufOUb8JhzniQEOEtkinZwHG+b2asVYZHXxCy+Tfg2RUhcDx5H5m10ew0sb1+2kWTSUZoTR8GcVsw8gLmumBPOccNAnOSp+IF0QDCbuJ5Ep0Q0qSpXJBvdEyjikirYEDStId1jlsSjYnnKhjiOVKqCbL6CcNBEo7qqz+InN1+Hy/7pw/o3D3jQbrz4xY9AbTBGLsghnyP9ZowsQZs+1e196R+YOpXxM7TfllixkEmjlMtpbFynIDAxUvgAC+sgHqC60cL+lUPab8v5HHaQH55Oa6Rbo5iDvE+i6wM2KwN02k2MYxMVe9yOAnn5uVIDc9w7YB0V2ZZNSQ0Zcg/lxIvRhJwYshFnrnooOzE+73DAQttVjv2UaWFykICoSRzJUzg7V67YvvfXl718mnQNppZRqW+qQG44S5WdWN1Yx3v+6nIcjFSfO5ZKeMdrnyFloht3kQnmZc1CLpIZNdKbh00MXdEH2KhWVQByRMQYss98/Qeb99bvn/t0pAIHJz3Iwdz2GFy/At+tiOM36Q2xXNmN/rCK2w/9GrEU0aGsbFa4UCj9noZD1OXRxngrT7FcVC67XszsACZJ+E6Aqz7xdfz4h7/V8z7/KWfj6Q/7PZQpO6/EEO+NMBlOEF/IYJIcI96ZYNynkzs7lhD11hCDLlVuYwxiDlpdjkgGyAeBEh7U/YLCFDNc5cIl1CofJar/HBftkJwvblYksJvfnrA/BUrY+MI0GDZi4Q3CotoPKDc3BZ5tnIbQmvjDNkaNdKXUI6ScjJI/Iq/a6JadiTtmwxbdOFFHvUU2Nwdzon+12rri3LhRtkYjXPqZ7+rZTjx5F668/GLsWNyOO+64A/fduw/T1FBk7DDJkd4AYbuH0ZDqqBzm55c0WlxZP6wkCZoZs1ATMZVKziwJsgUMiUgVEui3akjGA2TyBfztOz+LX95sfpC/97hz8MCnPxLXX/mV+x1q5Bu+7vX/C+W5nHwZvWQJ6XIRc6UC+kQxO12ECRqUEgFk4eeBpOGJAtfTCBxy/6Y4VF/D6voREa8pEMl5AbxpHG46EHxf61ZRypX1uay2DolKkBh5OmTieXJXOiqU6MfGmy+TKiszlEUofSpbq1VU0lnEvRg60wlO2H0SOo0Wbtl3BxIBO7acVK/kurnZNPJeFr1GC92wp6xKKdCGZgzNcRF5IsmYixzjGUe0f2mI50N1M1dWq1vTaJoHlD/Jy9iamzFRh7SfgeM76HYaQiLYjXKExUxabrYExPuDDvpENNIeOvUJpv0Qc6WsfBnJLSFSkaafXZwGphYqf/u+u7HaWFNqxwILaC+tGLLFbEWZqvVuV+bNI4d+j304kwTu/M1h0Jf+N3cfVJ72Tb++VV393vtWRRv5n3jsOHWnDsnCXIBg2wIqJx8nwRrHrTNAY6aWF4d25nu2aY87K04iKsXmCOyoaXGktheipbitoyFFo3yMx+Q4TrEwTwGMiePsBdh4S/uZRpRbo169fwlziAYaGZ+NI0dSotP0qWyeYjjk2NBFNh9gYbGoApM/Zd8Nt+K6y75wPzSQaOH5L3s2du96IOLTFG781Y346r99BYcP3z8r/NiTH4VHPOF1yOQWdOhQxEdUTOdE1JCynks4lr5gaN5RogClqsxYK5F9zlHXxQ7vSGCjc9y+eTZ13EKYzH5ndtjb12ciBWbS+1hcKOqe5B5rgiY6HIxN+EPvx/5Q0aOKgSZqpOeKYd9dP8G3/sUyyn/3kc0vYvuuh+DWm8xnkkLIv3nfhcjlUhiMad/DfZdKSub8jjBxYkK9lFs+HqLLPPNYDC6N4kcs2rtCR5V402eEJ0flnLhMkM9VlDoiD9BBFxOlSMVRyJTQ5/ugvYhLj0EzE6ZSlhQcIldMeOlPQ4tnTPqK7culC9heXoY7muJg6zCGIbnlI5kzf/pjPAt/s/l2ify9/68ux85tu5XYUlvfED2kkE5JBcupF9W04qNGPPJJnC0UP7IkQuYU0zsSDtarGxI9lOfn0e431SByykX+ojw4h0Px/chvlEsI14A0IFPpBfqdjiFutJDimcj5FjOBCcrMIggjToahxeqCInGULSG9xthE4Qvl8nZF3JJTXK8dwC2334j3XHqRfu4xuxfwujc8H0WeseR0g559ExVg7shB2LPAhFHC8uAp5JgObTTN85fiHgI6sQS5fAGK2TkUgyw2Guu46757MR5NsX1uG47btQfZIIX19VUcbm3AI1g2Ive5hZibgDsdiy7QHHS1ZqnMLeYLEjjSi1KehASGPB/O0EQxFElyH4iTS4+mpo30QiYthxMSFnr0ciaflYUvOaT8HHkfcxJbLpdVXNObOPaBT1045egq4UxExE86WTTrHVlAzM9tw1Ufvwbf/YYFTrPTvOhPn47lckmIQ9rLCOJX0HAyENldBq+RUoeE13qrK2sI3vvv/9SXUGsZ8XZ5+w6cevIJ+P0n7MQxx2zDoSOHUSjOI+Z4SAdJ1Nc2dCBTWl9tryCbzqKSWkApTY+9MdZadYxiA6x36uBAiFYYIioTFeSW26MhYw7bMov4p2u+iauv/o6e97FnPwAveco5qDC+hwrNVAKTzgCxfIBpLgEMRoJwqWBisbbRqKPfJT8r0Iip1mKESwzlYh7dTktVPL+XxRc3SFq8SB1KdANTpAnxx6Yi4nPRktfBNcwIKht/bHUzNhaxbpdKTZqCZjNZqR+J2nAhk/9jCSD27zmqiRiAmze1jVhmJBoTkxhXMPoWdeDGZ7EMTr5+C0KvVtfQp+FwZLh53+ENfP7bZpxKRe/F7/0zZHNpHNy/D0eOrKGUo5mpRaopMaLWRLs1QBhzsX3xGKRzc6i1Vul2hUazhnqXY8OUCsJEKoY6J1X9BOLMb552MZfNYX29gb94yyc238+L3vkaTEtpBKUsfvrpr+E33zBVt23MLv7sjU/WhpUv7ESMm1c2QJK+Wf0eutO6RBuZoKBR5frGGtzEBMVUCgxWWg/bWKtXVYiXcxUZTydCksxT8kzqTSjkOWCCC455nb688WqHWspKrSwvolhKYazOvqWiMF9cQKtr6rJdO45DojNGkgpPP4b1QRfbyzvlIP+be25FKk+FcR7xSYgOi9ZJH4V8RakX5OFJz6/x1kBFHGkCFGqwaOT7GpJjFetj4nEEl8K4QzFIS+MHh6TwmIdWv6415044PsrCy9AgeICAcYSgjdFIVjokz5PMzg14vbYKN+0g7xfRWmPSwUTk83iQFyKbTjpwpy7aAyqDE0rhaXRY6JOgnUI/TKJR72JtrYWVQ4fRbHaxf/9h9Lo93Hf3yv/pzP3//Xe02pnfvYQgn8PSCbuAUR17TlmS+GTnqcuAezz69buQmjsDYfsgjtx9B5rjBHoUl0QF1axwUU+kAo50iYh/O7tdIt7aJgl+E0vfyurVGFOKSaNVbNmbsCDkKDSmZrdS5m5FJIP8n+iGJOdqxlOL5sozTq4KGt2nGgyb1QdHbuQryd6CBssjocC0xSgW8xoJW0EVw7DTxbWXfQH3/Y7N1qMf/Rg86Yn/i8cEGo0GfvIf1+HHP75+MwGEbz1bWMILL7zaKAHk8UWNpxkMkLPpyfRZSRuRb5wmIUNGXNkEiLzTzUr7qOtmUWPRCDziK9vo7agiUMMNoxVZAThDAO3wJ8+qMldALutHqGPcTL8plIvU1Eo9GI7QaffQ6RiqzwcpM+Tgffby56PVtInU7PHAM56Dsx59AdLpLD7z0fOxumKN6Emn7MJb3vxSuBEljXmueb+EcDhAm8k9CsoZot3rihpEJIcAwExEI442Fa5DesBN5DOXIngR5Db5hVT00suNRTUPbh70tM2SloxITjhFNp1DNp1Gu9lCa7Chn0UOGQ3fWejSeH5pYRuyiQBH1o+gN6yj0e/gg3/7Rdx5677N97nnmOPxd3/9cfheRhMf0kSYgMXFdsyObeg2GuJsi6ok3m4kTOQ4S8cLUygY7+qiTg5ft630Fj9NLjEFH6TlmAcfTzUWfzybzO/OlLlsYviZEOTQWNcOv0goxO+JzjlyfmcOnNGQS9czwpctAGEqxbZ5AXKiBiwfcxLqjZqM+n/4o6/hPX//Vr32Xccu4O3vejWyLtXZLqrNlvnOcgrqpK1QD4kmc4IyQi5XQirGommAJtFwiifJaYwNNAliAUYa0GRq/r/VtTqCWIBt87tQzOeEvB1urIuX2WnX0W21lQxWQFL+xm0JQBkpHarxZjLHxI3DGZNSxtQpFw7zk8mZ5VnNEASKQmJtTTQy2bJss3j+0HB9FKM5+wROaMkyfJhoETZhnFpBGLvkM6+fNmpVeEEc5UIF66tdHezlSgH77lrDFR/achd/+bMegd9/yEnIuUUdPuG4D9B7id0F7SDIJ+KYjSg0bQO69Ijqizz/nR//Et/7mcHtrKbPffTZeNwTTsHOU8jF2o8g6aFCdanvoNra0EVlvl6LEGnYEky7c/5YZPy00JoDG6s090AgziTHSSQF55W/SQI+I6qWKkvI+RX85JZb8PY3mez/pD1LePMrn4yCE8BrhkILyUHSLpVJAX4CIaFdklbp5Xd4XV5S3Fj5flZa3ERGWCznxXmqcWPkjcGIKqqCJHwxFJTjVKqCSC5lMTCMT+ym4MUXb8ZQAI2MZqOTaLTDPwv5Y7am7yND5Idh5eSQKJs0ImZHxOaI92w/U5YHWweMjZB5OEXiEXr9RaMUBVFF8UOtlqF/FpxgN/u+Ixv47LeM+7l95xzecvGLzb2eyQDDOkZNCmmSWKgU9Z6Z8evBQ2wcV/xMLJmTitaPTdGsV9Hie6KBd4wGtUMMG23UG3GNOpyMg0IqhWu+dB2+9e82mjr+jAfgES94MnpMVMgFyJVzuP3aG3DtpVv5l/y+81/yGDz5D55AVgBG3aY6dpoW9/ohts3NiSzOEcuh9VV0h7RZ8JD1MxjFuji0ekSbGbmNAXmK8aR4H81uU4dEo38I7VZL4pS472rjPXLfBkZhHKXleSwtFeHGEuLLchPK5suot9YwGE7w8JPPRB5J7Du0H0emTSQDD0HcR7W6ofdfjieQSGfQmo7QbNZl3RJPZuRpWUgG6CXIn6UBrWWHkqDshEmlFxARHk5b6NB+JUhb7Fi/gwTtRQb0wMoIvez0GxoTVfJLiJPMHJ/qEMtOE+gMGjJW5WdFrtny4m4U82Xs33+f/DcXC2VsrK5jNOwhTsJmMq3/33Xr3Rj3p7jj1ntkwn7P3gMyeN9Yq2sM8j/xyM0XkZsvgf/PVkrIzmWw/YQHwsvmsUgz8bAGJBdNJU9OFg+BwRHqmzFN5oHEDoSt+zSGC5HAxm2/xGTi0x4W9UEP0ymtG4yfZQr6GTJu1iE6SKJ79GgVpG6xiANlB1BUtJACE6koZ8WM/NF4L3MPybvIZU3VL5815c3yVuPzxfT6ZwT3aEOIcrUji5OoceMzilenRs9U+0JEItuMwA/EVZKQU4UQcPdPfvuf0MBisYRnPef5WN62A2M6Pqyv4Lprr8edd9y++fH9/pPfgj2nPl7NLX9pL4kKXN8zQ2hx3KK4Nu4LNBOXUjMa1ulgF8/vfrWgeQLOisAZp2ymutlkmUUo4qwAlEUOr91YSsvtyxWp/Xk9aM1k6lV7LuMQUok8UOIUYwe7bfN8s+SQGG698Sv40Xf/Qe+XaOfvP+lN2LnnDKl2KQDbqN6Jqz78ks3r8ZKXPQ3Pf9ajhaTQy9QBTf3TEioxSZKHaqNVN8W0bFnoA0i6FkfS5v9JoYqi5qZTkfn5uvu9ob6X9BhSPCmYIIee+U89FhzTsQ5+GsIX8iXRBqhgHcX74haT40UvTifpyxqJKuQgm0WKa3U4xJve9VH89rf3br6PRz/iCfjjV7xB9lV0WeB75Tnd2CB3MYHlHcviJzbWV6OoP3KYqLBmMTfFlOlCHFcT5nBcVOsbOveKcxUh3PGJA4fm1iw+eL7QvzPikKrGC4n4dRU5aQWycY9nnE+zniHtJPIjVNFtqGl0y0U9zkxRPiMz2VvkOiA1J5PZhmJ5GY3mCm6+6Yd414fepK8vb5/DRRe9FuN4E8UUm+ohhmFXnx/pPHI9SEwRttdVYLEpp0UYX+tgYmbV3HBjHLlOmXBCk31GH1raTnV9Hek4PSIXFEE6GIdo0Pos7ck0utmqiWriTH1LePLo+1jAVJzZkVBmJka5ce5XRmEgeKQkOEY70jsw6SmNicgq7WrYcLFJ4P1IwIDin5RXEiLK181zhOb+3C8ofJGp+Qc/+WdTSrLJGMymCrj5V3eh3qhiaXkeH/27f90kiTLq7U0veRr8RERMDelwPZIRJuNPlNFHOLM/RGc4FdzMF85FXG20cOnnvrpp+XLciSfgac98OB55zkNxuFFDu7kfubSPYm6HbEWq7cOKS4kjjXGjiv6ojmkiwLYdx+mi0xuHXetGfR3zlZSQMvICSRL34oFyXnuDJvwgjm7PQafVxRteY7N/+if9/VtfLLVWMfQUuuz7lLKHmJCjlw3E1xJ/Iwb5ulVrfcyX8uKv7V2nh88I5XJORRI5b7TPSCQ8I65PJlYIRvmxzAXMB2l1fQ2ipVHws5nEGnnaDpfoMRNqqOW3xW5pIfSnCpBOB1F3Qwh9yzzaDi+zd7EOXQncR4Xb28Y9uzlmIxguBssxHMq4eMLsQ6GC5HbEZID8jsglnv/2/R+5APlsURL0Xq+GWq+tg2uxMqdxFTk3+UwemYSHerOGjVFHxXuGynJ655GfR8ueOG0PuvDCCeqtscjuqWIa/sTD61/3YXXrfLz4XX+COHOoJwzdiWvzJN2gt7qBb73vYxgyPzJ6POT0k/DcFzwZC6U0/KyHDjOahxvIB1mEXTPwnMjXLOReLZ0IuzTaHXUnZp7KEUDgkYhLsjvjCmPoDKtIUT2HQCHso8kU7XoP9TZHpQMsVkpYLC2j06XvH3cqB9XGYcHsp+w6TXF3v733dhzprmPn4jIyjocWFXKpOIJkDttKizhcW8W+9b1C/uKTBGK+i3SGcXXkR7aU9kClmsN0jCk31hQYdE71Um/QVQIBN0gKiJjWw8eAXpYb3JhbqJTL2L3rRITxBNrDHtIkzw9CjceZlcutnAVgMb+EQT/EL3/5SwSpJPbesYp2t4tbb71bG8ttt5hv2P/EY/mUXbq+yyfsQTpfQKYUIju/A7sedCb8NFchFYAmfoiBvnRdkepjsTzCcAODzhE4TgZuKg3EaKQ6EbcvDI+IMxl3dopLM23fASeZw75bbkVyFMLP+Wh1p6gPSLy3SCTx2xSlaGNgFVR2t2wKFWaE9M3ibAbYR/eVieBktWbonooQNqdsxkaYr1BpTaTdxGLGSTMEX1ZGM6uL6HntzRuqaEVNhHLEYkLsxcWLVP/GO2QjOuP6RmkzSfOfo9pw0Gnjh1d8Bft+hxv40IeehbPOPlsIM3lwP/vZz3DDz01JvbzrwXjcc5i5bLzuWWHH5xMCmMsJdSMyxckHM10pguPDLsuMrnLUUPeoScRsCmIIJ3mZds03JQYMtm+tYThsozi3x8amck8YoVDIYnmhYtMLoX5WtOtnqoG2fF3RXMIRhhwFd/mL+zNn61RG9vC5y1+I4059PE4/+6VIpZnXblMacqw8P44fX3clrv9380Ll/nvFFW+Dn4rjvn2HQPp/Op8TZYgHPUfDnAyFAxbBZuWhTF9OhKJmnvxBesTx1aaDoka5nJ54rhWrLO4YfSgh7mCAIXNkSRswHSx8Zhczh1bJUwmM+4wdHSCe8jSGJgeQQhDeNRkX6LVHeNWF79+8ZV/yvFfhqY99Lvw048dchBw5C6TooVGtIk2e2/w8jt12DOpHDqj5HVDpLDTORD829p/ADYpodgdoNVe1HksLi4rVTNMCh+NXmtVHiB1TO2ZG4O0uedldWUHxIX/PaCwujl9UAFq+dmixl7pVzcTY6AZRik90ZSxRKxJ3EcCIE/0dg+P8pOvhpzd8C+/5+7dsXofHn3cOnv2ix2rsTK/YYbwjvqM79TXW5lqcTtqijDhx8vynMrf2ojOEIicWgOTwkeihlCNSuqYs6DvIeSlkuVcx+7dvNDBLK6OpNMGJDhzaCfV7OivK5aJeP3mmnT5DM0LknUBuDfysZdVF1DNBz+WCzirajjECl1GB3CfJgScSTCqAtgRG+MaB/oh+oXHk0xmMhwMcOnxQjUbsg594zXRKHsmgp5Hugf0bEgF8/9s34d67zC29UszgA697EQoBXyCFBsyK7CrEeEqjWKqUxlP0Bux+2mixA+QmxZxVJ4FrvvsT3Hib2cdkMnk8+UmPxrmP+T2UKtvRG+0V58hxKQd3xKWI0USScOfYQXxE77A2OsMRSgs7xDlRPFSnhwOHDqBSyIqrFWRTGA+nyCazgsMPr92HMNHGdOCgkMzgj15lXR4fl7ztxUglXczFcgi7HXVJlFATuYzR54pCLPoOMt+v28NavYcyYXeaQfd6WGl3tbhZDHeIABKtZOFH5I8ZxRzL9HrwnYTIn+bnRGk3C59ZvqJt3kcjc9HcdsstX0gDb7QZ+ZogFl3g0whSpt7kxqtcyIgQa2RYFgLspsxM2jZU21K1gUbxcfw9b3xuVLV6VdAx5eLGr7BxC8fgX/zejbj9XlsLr7jwqTj9zN0IYhl48TjWR03EhyZlJ+JFbhc31lQ6icR0jMa4g347RMWvoJitYOqxMRhhMOqi2m2i4uaUDTuI9/GjH/wSX/3yT7AeKX8zlQJe87GLsLpvBW0GLTtMNRijxU6ax0C3jxv+8cuoHbDXprWaz+EF552N047dibEXw2g+EPnaCxwMYh0EhQIG/QmGzR5iNAtNmkp6RJ+q/ghpx0c+k9OmS1IweSGDUR+V9BwaVRa8G8jmixgPJjKq7ndGKtq2z+9Sl05fvHa3j9X1vTL3zKQCFSh0l++2msilcljOz+uQ2V9dQaOdxJ7tx6DsJvGbW34Bp+yr4OXGOUmGSIyYNRJK/EHbGKp3yTOUqCDpSujkOmP4RGF6VMr76E2GaI86tMVEYgTsu2evYgSLpQUh9TQ99dw4Vg5soFmlR9sId919EO1WD/uiKLHNC/r/+BuOiYu7lhRzt3jsdqHh20/ZJarEngefigQzNZOpyEiCSSZtrO+7AQvHPCQincsYxUaCMSZoNOEml0wcNVjFZNRTsVZfP4JsZQ+SWY41mNdMhJQJKVWAKGA8C4w20N+4DUcOtITGeFmavVLwlcShWkeEfoowuMHrnpnNIY+mTaig2Ypsm2lLzU4pGl1FdA65cszGu2Z3CM+dYG4uMG8zFZdRARhRODaZhtG4184/S5zRuDPivdk9HOXoKmXC1JA8raxQNFNhe0VETLhnEEfiezMT4L033IYffuyLGB3VPOVyeTzpiU9RHCOb609euWUn88ILv4BUdk7lB/c4WZkwjk37UFr7v1wfwhCdbsdEcCrcN4d2W9y+GfEy4lrO9qXNKmEmENG/MIXnj7/1Qdx7y7e1EolGnnbWi5HJVlAq5zVeEx9P8gcbw89sr7g3sr5nscK6gPcgUSfubfyM+nJ8mEgRXCxvM4N9OijEeJjG5XGYzqXhuAlc/p5n4/CB2/QaHnDacXjHxa9CrdGExzEmrWdodeX58DNpFXShxoQjg2t8WwAAIABJREFU8dBpxEvaCH3etNcQxKBLgCxlLH6OpvVcehzT8TPimcG9n2ejFNeRzZlENZOpDJU51vRD8sBoJD7QGvCzaTiBh36Xr8Hyyr/69f/Av15jBf3ZZ56Ld77lb1GrVu0zzGbFI+Ra63X7aDRqyKTTMlbeubQDaDewduQQuuMxfMeR2IT+m+QepwoLrDVFG2LsIgvxfKFghW02I4EIU4c8n8gZ+38r2PgZtBoNNbUENZIe6wR63BHpMvsX1RSROpwjZNYDdFYwxXk0g5f61/Zv0S/IM4+uD5FEWizxfhhP6eHnoT9o490f/gvsO7iFhJ72eyfhGc98LAoVH6HblztBOhbIHYHXrjVqI+2kxHds0uZNkyOPQyxZ9ohf7aUQklfM0T6GGDsTmfa704SMw1sEGOhly4IwnbPXTzRdux/T0IySxUrNGgCmkYxE7SgXCEg5shjj3sWGIu57QiSZk97qVsUx5p5OH+dKfk6Ay2Rk+9Jac0MuEeSEk4NayZdVnB5ZO6TaLfaBT1wwxZhUc5NyJ50MPvfZb+La71hmHh8feP1LcNziovztWPiT3yGjRMKJUWfYbHVQbTbRVR6fdXvs1PauNvDJf9sSfpx+2qn441e8QKOwI60m/EwCpQpNE9e0ENg9UslVSHPMnEKTGYvjloiNST+twsKlj9xoivVmHb7PkHUP2XTGwqOnNEfsYX1jBYWKiyRHK24GH3nPl3DnHQf1fv78lU/AcTuWkBqlkOFW3BuglPOF/MXIZ4lzAxtqBM0DdmW9iVKqgJxPB/UR1jp91Lqh5NSd3sAyKEOSsU21w+KBHTKNStmlsAhmSLVyHLnEtbeZPxjJ6DN+nnX40qFrIZuDvRWJtvFbtJQ6kYSLIEXzSPMc4iZinZYtJAGAOgxMRWg8wEg5KMd8Ftokl09Rq1UFQ/MGtuaZ19QODzZeN917AN+MguPPfdzpeMbzH6boGRKg+zHAI39D75m8lzTa5JN4cVQyaazXqqi3Oihl51EpLKho4ftk/Nd6pybPxpt+fDuu+cJ3sL56f8uXs/7oGXjY4x+BYbOtpBpeZ+U+j+i7ZZxGdq+/vPqbWI0isHidSrkszn/iY5D2XIy6U6w3mihtLyNZclDaVkJ5rgzHo0ms+Scx75GdHOI+svFAKqnVVh3DflepLuyi0m4aa2v70BitoZibw6QHhPGBZPqrRw4jmyprRB8UiPaOsbF2SCODbHyCeCaLbUvLuOlnt3BSg7nSghTW5Nndc/AgUkEWJT+Lm2/8tTIoqSqP00KGkXFM04kBt+0/pEg5fihCAqTSoXfcRIKAfff996L5/h/ruf/0z1icZ+Y5li1KeFNamtc4POEnUdxZwajPrG8PudIykk7eslHBJBailjzEaE4thrnWKFVrqwd+jmJlDxJsmGgZHUWqUd3KZifuFDAcrGMyaMuGh7FerUZLApziEseYQyT8UjSaGiPsbSDmpBH35tFrHsTqHb/GZBxDkOM4JYtsaRF79+2XwjiMkYdnWPzRCMQM7dMFiAo8uyPtnrS/nxlM/2/23jNcsqu6Fh2VduV8Yme1hBJBIBBG5JwNJtnG4AsYg7EBX4IBE5wQYHAgXJOMRMbkZIOxLAyWEEIiWgIFkFqpu0/3iZWrdu2K9xtjrl11Wub6+cf9vvd+vMJtqVun69TZe+215hxzBKsd+YxO+DA45h4PsEo1jlw2oVGwE+Q7xMuNf93Xzho5oYMsZswM1zYCEz/MOL38Prwu7n/iBzlDaTYNvOZMTyIvSm5l0bj2b+4LNJy+8gNfwrGfmDgufJ133n3wkAc/DJdf8S1cf/3P9Mfn3PvJeNiTXy87I8X4yTrKUlloeWKoIDRFYC4wzwar82zUbSI0uzbiOc+QGwKcIRfQsmfnljAsfu0M+bcvvgabx+2zhC8vmcPyvrOw58DZWN53jsZ8h8+8n/Ek3didaJFsvthET9g49TQK5jnH/GqeM90eRWyG83KSY4U9VwJTejyky+Rgx3Hi6E344FueNvv+z3n+4/GkJz9UAjYKCLiMeW2i6TgCn9DyUCp67gFCsMjjoheqb9xIHthshmJxopQR8e/5dfxM3NNJG2JjzgmDjUgp/mAzm8GwH6DVbIizRysu7hk0+I1OIvBo+JxJotFuyHuUxderX/5u7Gy39Nlf/bI/x2Mf9kQ0G01RBooLFRm48x4R6es2W8gW8sjmi9ijaUUc22tHcWJrC+eccToatQ1stNrih068ItZP3obpNJCQMp0jn5kqd1qxJeH3OkKtqExl4AOvD4s4Fn8UnNEuizxroeX8P1EYXJPlJmAMKiBCx0hHXjc+VyoUHQrINU/usglUyO/kiqHTgRVYZpGVpDmbisBuv413fegi/PzIfD1VqmW88tUvQnnFU4pYJuZJ7UuP0/WtdQk8EvEMWmweyO1MxpDms0A3kgnPf2b8evI7DcZddPpt1OtNZLy0FMOb5L632lgqLxoCR7oCebKMu4xOkMkVxS/n+9PQXBnQUVMLV3MJ+BMKRQJNXFlDgEVouoAkOeBDNrARTV7b7Q5yXhHFLJmFNhJu9huiJ1CASC4taU9+t6t0pQkFPO+4+Pen5VwVyVgE7WYLGyc7uOhP5wT8pz/qAjzncQ8xxUiMKiUqba0DlBqX5oLdrg76/oAVdIg2UZUKfOTr38dtJ7a1+FZWK3jbn/0OLrj7BbjpyFFcc9O1SC+kcHDvYcuqzMexsbUGPxghlythqbqAeruLduOEiJKUP/M8Tk5ZaOTQn4zQGe2gkCwjMaGRIomz9DlKorHTQIreOElm5uVwyQe/hqu/Y+qnX3/CBXj0hXdH1I9iTyqPeqOOcjqjazBNECJgAcUtdISOH2C70UMmGkOZo0F2SpznM4945NTOPNUVQD1WkUx+HxdtMhqT9yGLqVSCfKs+GGRAzz1uwjYums1DZgdJOJ61c8XwczcFchw/QwBYdLKLIsLFXzGnIFSQtpPGu9JxhgTqAjhfQBamjUZdDypjaULYnfuwikGdeFE98B/7Ryvi9+6v4pV/9AzkiwV0R11MUECagYd+R/yERLGEbj9QQ5HLpbBz/CT86EhO9NlkEfFYFikix5MhLr3sSnzjq99FbftUzhjRo3s88UG42+MeiHQmCW84QH+7Lr4W+VIsSsfkldAIdBpVB3Td1/4dt333P2YbNA+rB559HuKljLibhL379LZLpnFo/yEUC8yzjcHziChP0QwG2Gl2bCPxomgGPePvsOOKp+F3A9x26+2S5kc5PNYtZzHP8RdVmYP/a+jZKSfd/0u/WTnHxrOlA6synl08vFcq4PKBFUSTHJ5bM0KzXXKwmNGajFmUE5sKUiJiXlpFHNXhyrCWk33bhEdREqbHiIzp2VgSUlc//iMkuE4oBhvTEJYNCTd1NjFTCQLIGaJRuZdIy26DaFOvvYPK4rkIWncgkd+LZHoJkUgbW8ePGBUjmcSU6v1OA35voDFeKp9AfvEQ/Fobx09uosfCLEYumcU9Gb3C2SzZQzNXtbraL3y2QgRQhbnzr+NBJTRK6t4hVvZkEJHBMm1oSLPgyCuKEYthHVTO6kmn1nxP0Nc7taNKU9cQqghzI2Khifw9N1yhJjNCiTNW5ufn+9huQn4blaREzW69+kZcdVc0MF/Afc6/P664woRzjNx87v/8Clh0pVLMMyUHbyrLEIoAuNfRk4+FLkd7lgFs9a/9OO7z7ErYE49QY/Jw7Bs2xQ5NJRzmcsk/864n/LefAsbblSp7sHLgLBw68wIUq+SA7VPRRwK/zi4a/ScS4nL3mPs7AAKfXotEN8m15X/3kMpkkMnHZQbNz/rtr78Xl//z+/VZyDF+61+/FJVKSV6iGDO/d4JEllZTQ4z9IYaOXiNBARWwtDQh3YqjZ6dSzqQ5zk8gmy9rbXJ0m88xk3aCgOkmHtdLVBnfPMeKhYpQwp3apqxgCEoQvonQmzTLyNKUisJmbUfrmCKsN7/+En1mKn7/8VNXWGFQa0nAWV1d1h5P0Uav00TQ6iFdKCBfKKBQKGG5WML6nUdwYmsD0UQG9zzrDKzX2+gji82TdyhyNZqISZlerJSFgEr3Q2XvqI98sSjUWPvqaIw2gRyqmHMZ49FNrKGVqTORZdkGucg3oqsSEw2MBuXarlCMpSLQTb7MVDNUmzvwOEaQhagukRY+H/waT+fcxf/wblz5fVvffNEH8HFPfghOO2sV+5YWsFDOoN3ZFq0nmS0gEcvAp4iIU7zYBJmkhwzHvamMhBvk3mXTBT1fDb+Fza0TKHD6ka5gs9uUhcxipSqLNAVVDAdYP76GWC6NSnlBaTD01iU3kEcvzynGfrLO6gwZocnzeSTjZxaQsVgSeaZwcd9I0OOVFmx9JKIpna9x0uB8SmgHSGQ8xDLMRZ+g27QovkQyAsRHiPzdx18xzcarGA27uPPkrXj/31yKuiNxn3loBX/+kmcgoaBwKn7GgoiZdZrLEuIFWt0umm2qDgNt7Eq74FfHo7j25jvxxct/OrvI7//wa1GsLMGLpjUOO3rbEXTGOyju2YulhSVMgyF8Sq9VGUXViQyHMURGPTRbO4jEqYIdoxAv0zcbg0lDSQHkCvKHo4kyI7xWFs9USsFW7RiiXhPjaQZf/+JV+NevWhHzmAfeHc947AVAZ4q7FRbQ67Ux7o+Qz6Yw5cyM/mf0XRuTrBngOB+KWBJL2aTUpfT+q1GRGwPy2STq7QAD+iXFoiJe0uNJ6MxooFE5VTzkh7AIYffCRS4VDplXyhrdZZMwW+R22exqOrK0/mS+uatrEvRthHAv6SGdsrgZszog0dihes4QVX6AcuqPyxC4x8SGcOzizD6t3LTvI2+lSRx/9Ymvz+7jhz7wBsTywEa/iSSLyVHKxv0JIjUjjBipE/dQoWqKtICghT6p9yyEIyn85PtH8MUvfBtbd0H8WPjd/QkX4szH/4oKxjRtiRI55ApFBJ0GOts7mAx8XWeq3egFOaUyjlD8dIrbf/wLoYH//+vUK5BdKElMEfKt3KksNW/5kAXAr559WA3E4ln7dO9Z+vJg4irg5s2NiIcoD0muMZqmsvAlDyyWKtt7ExYVUEWEL7DxDN9tTFW4Fcz0OJPpsfOFi8azGPeZxnIGGps/x3DQxeK+/RixABfPhxufsz8gv49xaUNGbTH5heazI4x7HRSWDiLwa2htr2Pl0P1l4H3i9p9KaGFcSUJUAfqdAMmUh1zJQ3nPQfR3eNB2sba5BX84wYR8Nin4I/aZnaowZOmq2BPaMCv/7GLrc4YMtKgON6FiowmWKglkM8w+nmj0bBw1DbsMzdUhZoVgiPabebCebkP+3BM5H5mGHOHde4Pj0YWBkhpnkwpipHtlhEfIM2MDz8QdjsIn6LR6+M4Hv4QT183FH/wkFJ/xUOHrYU94Fe5x/9+QgW2SjgcTCv+Y/czHkf6TtPoYy0N2yOdSKl/6mNrPG043LAPYqaTdKJzFlYpZzbDdNXTTiub27fiXf3jpbC8SZWU0nCuo/xsPeyqdx+qBc7Cy9yws7z8L1aWDOOOsB6Dv90SviDjuetCbYBgwCYIeaxFEMhFkclHlaPP+fuPzf4lrvm1+uNWFIv74ot9WClY16ynJZrPRFJ82GuHnG6Etf07au9j6pXiO23A0RqVwS+ICxmjSqowmwN1uTwIDL8X1SsSW4QExjDpT+NMuRtNAfOEpPOywmWn1kPc68LwSAgQYxzLK9iYvkYDM2Gviyx+9BlddbsDHYx72JLzxVW9D2+8iINrX6aO6sizRH4usbqurRJ1sIYditaJM7/POOgfdRh1b21vC771sCQN/gNrWSQyH1jCLOhWJYqG6IAoXkctRt498paRYVfrjciRrAguz4jHKKp9nMxkPiUoyTqfZuKgGFPaQe+gERY5WEGLv4qrPrJtOXQghjSkE6kMdvTVHRnO69PJ/xCe/NKc6EDT4jWc/GY98/D1RLGXQanWU/z6l9zCbp94Io0Hf0okwlp1KIlmQUlgi1GxV1i71xjoatRqqpWVkc0n5BVMpTvQtkSnIZqdbr2Gnvi2bmVJ5RRxo5dW3dkxMQou9XM7yqzn5giXJcETc87sSeRQLZeTSMfh9CoX6SKYmSCc8pBNV7VvdDt0tzDcwyozlYIAB6WvMJk5YTnTkfZ943ZSRYgy+v+S9/4gbrjOZOC1f3vyyZ+C0pRVMRhbAzFi3nZ1tFAtFZPIFdDn2bTTQZzgzxw8y2CQPKYZev4f3fvl7qLV6er9ffdoD8Mgn3lfdJDuZVnMHPZ+cnB6CSBSV3DKW80tauNFCXL5nhMsJIecJnQdDtPsdjY32LBzQA7XTOq6HN5mw+KnRsINMuoRDe++B7a06trePIleIyiT02p/dgb99yz/os5x12gpe8fzHYdSe4qzcAqbxCfrNJnJED8mTiY0R8WIIohHUGts42R7K6mI16yETp0dnDNuM9UolkcukUO/4qHV6IoPqcCMfhBvtKIA/7CHGsOc4eRAjgRr0RSOXTcUYB/uupgtH51y0u20k7FzYNXIK1/rsi+zxkXKRh1cshlQyKfif3bp8xIQYTgQv82HtdCyzVg/QfMgcnj+zf4pwPZrii1f8GLcd39LXvuY1z8W9LjgdxxpHkI6VpY4lv6Xp76DermOpuopqrop+p600B34LyuB/cPX1uPTr12D7Lia+QvyecCHu9eSHwMt48Ka0Yckik2YsWMK8olhgT3noBMqx9TsdbJ6gPQu5GCwEoxhFIqivbeLKD3xOY5L/r732n3PYlfPOKDdEdmV2nUZ13/IMLQnHZSF6Utm7jHiaZt/uZjmxEAnGTAco711WUxFy0xSXxQefeY+0lODf5YZL1M2hTDxgPF5NKdZ3oc0aybBqcKiM86c05SQRUSNIJ8m9rSQkpBIPLVbEZNASoZqoaWRknesUXHPMBx6Js8aiLp7KS23PEU8inscoMsCo18fG5knsP+0wJgxal+WJoVs6KBz9QSkN5BQpNQNIsRErr6Dfa2Hz5BpyC3vFNT55242KjCMvl4UXC0DmJfMCpDMxLOzZi8kwIVSRXKXNegs+bXccM9EUic502AFz/DgiUOggMa6dpppOaUd0WM8hnRAGtIqIYHkpiwktfTQOVT6FFUR6zrVpulbP/dONfHXA6YqHgpT5k2prO7zbruBy+8SMk+i4UbJ75+cT4saHyT4/qSNeMo3xKIpud4ojV/8EP/vc1yUquOurUN6D57/qa3oPIohEHiYyorbrRYQm6PcNoWASlLnQEHecFbbykgsnRLv2uDmH0lljEbtyVJSTd/wA3/naX9h9TifwKw/di/vd/xwU8gvi8t50/THcfmQNW1tNrB2zSdN/97W89yxx/1b3n43V0+6NbGoRmcySnWGpKKKZCBLKko1oBHzJO35z9taveN1zcMaZnJxlsGd5RbxzRsexOOiPe0jRRmrMWFBGttlfS9Nvd0i3DB+UaNAxIUNRgVcUX40IUH/CAoxZvTywp2gFDSQm5ASTf8aR4KKEQ7VeQ0JFAg58EYn3vAxiSTZXHOcGSKcieOPLLha3j6+//ou/x33Pe4BQrX63g06ziyJTO5goxNCGTg9dZ0+SLzPru49saQkHlpfR3N4RN5QZtnSL4FlGEYHWlEQccSwsLWrU23EoHzOACX4IEXaJHrQtUrFPLiRzJ0MBlUMAVRRSlGFEWoFO/Duz1wz/CFFloxCEnPUZ2nzKkWlnp/7GDL03PPHKH34Ln/zi36uo0j1KJ/HhT14EpqxStDEYtuXaQZSbqlymuXBkzljAXKkMDzEMBr5cQBIe+aL0Q1xX0VopLWhsu9PYQmw6QTFXQSKVMTuffh/+oItBpA8vVRC9iRYWMiwfkcM/kS8v0124j5O3R1P/6WQgE2pWD8Uqo++YaW/NZywx0GfNJsr2fHI0z+ZbzSyb0rHcICjcIqecRWPkg5984zSYDvG9y3+Az33EgqH5evlzHoMH3etcqWp79KlpN9HptEVqLFeqaPl98QgY4SXiLE3GFfHE6n6IK667A5defZPeq7pYxB+87qmy3lhc2KNDrj/qghnEMR5IsTgy0SLufdr9cPL4GjaG65ikgUmXxpFFKQDrJDN6NnYoZSsa9e6011UM5LMrll867qiTKqb3YtAborazhmJ5Eaft2YOtjW085wWv1+ehEvjdb/xtjGtDnJ6rIEZovr0Nj60MR7nE0HklmTAxCXB80yLhFtNZFJhUEANqgyEaDAdPUggyMDK+FtcEfXX6FHtMEKHyCVPQMoGLtM0OgoveRR7NJz4hS8Yt6FCxuxvz0/vPEUBrZqyjdg5N7r/aeE4PpjIgOfJxRFv5hgX6NbO+mD0eDmR3ljSOya1D8LvX3YzvXmt+WI947H3w9Gc/FL1RDbGIkbBz2SS26puKw1vJLMgRn6Pf1nSAG6/8Bf71Kz/A1tapHD8Wfuc98YH4lSc9EoVi0UxuJ1T5ekIVaOdDLhjHYBoFTIdIJjPGFe33UVs/rk2EhbTUnERV6blYa+J7H/sqmiesYOWrIH6aCwY3mbQ2H49q2GgM+YUyiovVXRuEFT9SVZIVkElh4cAeh1Bwiw39Go2nScRy8aCt7XCfsVxXeerYFdbYyw7E+aZo/65fTmSgkV/49eI6WmFvjYEz2HX/pFCJxZEhLpYZGxZ4LDKYPEJ6BdeirC0UyRdzo5aJAulDnzkR+cU3cu+pz+SYcVbvaK2FnC8eGqlKCqWVEiLqlGOIJ5fht9fV2DCOqEefQCoqY3Ej3zvqM4h0ZMoIenVEpnEkCwWMeg0cOXICq/v3Ip8haZvZrHNBBZEEXiOO7pRGMDHbCHpApnNl1DZPiG8a9ZLIF6pobR23gouAPu/YeKSMXRag5PFwr1o9/QC6GwHGg5j2pJ1mHX0GplNtzmvvGjTVxOIA2kuouaxiiKqZPlO52+6UoR0VVXyry5wGmEJQBH7tlabU5/dQJW3noVPvc1TrSB+OOxeW5vOZqtOphC4Bu3aF0CZj3kyGO4OrYMkL1IjbhF6JJFXVMbRaA3R7AVr1LVx3yZfQXbdiis2jFJgAnvXCS7D3tPMt1lE8YlJZqA42ixiqbOmBR2TYtGd0EpAO1gzrHanf1rJzLQg/e1gION6zPQMR3PjDT+Nn11jjvv/QAv7gD5+CQ6ftw3g8z7FudzZ1XdmI3vHzE6iv13HL7Sdw29ENrB3fEZDw333RQ29x5W4qClcOnoPF5UM47awLcMlf/zbuvMXssM4+9zD+6E9+G0F/G+V4HjEviy7jEfstDKIDRX9STZyKJoSSjsakoAyVC6w4yshA3Dd6xpKnnIzmMPSnKgjGkS6iSV53D60OEbMAxeSCRGEsJDOJIlLpLBp+XQ12e9iTlVl8xBI0gkhiRFmB0qyO3VjDxe+zyc3SwjI++5HLVFwN/J6yyLv1DjKFAopFTtqYStFFv8exbR75chl930fSSxnVIx6TSLDdaKgY0tjWyXupbubtXFxdQW1rRyji3sMHFdk4COhvZ+Ih7U+O587Me8tFduCE2/MMrnYjYHqncoqlBJoQJdn1TyeQ4jkWskznX2bNRviyx3KOHc7Oy2gEayfvwJvf+dpZEXjB/e+B17/lJdjcWdf+R0SVBXYiR55eS+gakV2idBPSCkgXc3x5PhccpdMwOp3KSkBI4IqoH5W+xIQpYEwrSnQq1C+VIS+QIirmyjPCLWKinggFY8YFZSPJRNFet6PnLpUuot3xEYlTrJSVOT85kIyepUczrwgncrIe0h6fUNEX9xJC9mXbx0bwvRe/anqito13/cVnxUHg61EXnovnPunBKKaKih9q1bbRaNeRyWS1kEhGb3bbaLTod0RD0Kh83XhzKYDwh2O8+cOXzS7+C172a3jQw+4t4jG91uQCHh2rUmZwM5VAk0EC9zp4PyQmUdywfr3MbdN05CYKNO6hVl9HLM1waE9IHflE3JypPE2lLEZG0Wn0i5smlEfbrDdAd86FSgHL1QU8/NHPm32mz/7l76MUkKDqEViS0TLHJSzYSPAaJWPoMlsSQNenEos4RkLIHjv89iBAndA2DxPebC+CLJ23J1Thx9CjIfR0LJuSNjkMoqZGOK7XaIs3nMVSmHc4h95csXCKBxkX77zw01oOf7urk7YB0JwnFE5VVHSIuO1iexxkb/M5OwzC7+/YhrOxsCjU0SjuOFHHZ/7VlGT7D63g1X/yVEULjaYegkmfpZvUr3v3HEIhQaJpB5d96xp84ys/QG3HCMi7X8WlCl78zjcpMo5dEsUzkspTvTaZmOUNQ7JjzNpkekpfD1liGsfIS2DU6aFd39HXKjuSpeKACiwz1RUqoxguO7RZ2+tAojLQoWdCHqK0raF9UFRmm7oWEpnRHofpGbuZJ2Y9IIVZOJMjwjEjPJliMxQSWDRRmFlpIy5tms401/7droqpKN3BPCsUbX2EIgN3ZmoMGo4bRyM2RUQVbIMTwV1FqxWpaSJg4iKZSS5/8XOFY125xCttxrI22W2TY8KDWyibU9mJ0yNfSreROgsSqtUqe8tIl2IYU0yTTCCVLaN28nZEEik521s5w7ViSQ0SfXCfD3rIVRaws34Mpcoq6G18+623YprKY091EeNhX4bNQgSmkB8aL9eIfGRRE0xsUMwkUaosY/3orehP4zJm50YYZ7DnmNYotvEnyNHtDyQgMsuNAdK5HFYP7MXOiW0MuhN06ZY/7GOgujdqOZq0GXFI3AxGcGtICJijcdghw8/Fe+JL9ZtM0B6FP7etJKrsw6VjvD/X+IX/cGrAMC98F7bnHh9HF9Hv7C9xD3YloSuswt87kYUNvVxjYIWgDkd+EAKQsSRaLROxsVjZ+vnt+I9LvvCfntnD5z4cv/bcd6qAJq+ZnGsR2jnyGw4lDpQxPu+LQ3rNgsYsPH7Za34k23+V5Y/6Y3sw/v0rfzwTgJx3wRl4xrMfLB9JyJ8yAAAgAElEQVS8SDSNZJKRZRQTdTBlmgr3/cQEeSQQMGprys/D8dhE1l3XX3sER29dU4zg0TtPNX/+5Z/ul//p2//2FVhcySnFZ9rjSC4iuzTyxhEbixtOdS0bBI56+WzH2Ix5aYujZMYym8p0GsUs86kT6LT7iCTIcw3Q6dZNVMgEnnJFtKZmuy57kGyWKQ5p7NTWJTQp5jlinsJv02aGBQPPlT4SqQQ+9M7Lcf1Pb9UP8ZTHPROveOmbdJ6PggDdXgt+06ZYMgaO0m6nI3eNfKmIXKmgxJI0s4OZcNVtayzLdUOkl3xP/kyIJTSSJ69vaWUZ62snBDasHjoglTVFemwQOLonksVCWONddx6JTxryWVk/UOBHZJ+IIJNcXA6wiYdc42ALxWhWjhvIfc+4sqdgJLuei/njE95VcXRlLRPFLbfeiL9412tmN/y3XvAkPPDhZyNCn814XPeOBRw9ZPvTkRKPEn3uSyP4kwBdJoOQsuRlpBDmz0lB63DSlyagkMlqz+srASiBbJIJJNxgx8jkmZjCxJoOpuMohj45tWRPDBAZmJURpzz8+djAVnILiE+TuO2WO5BZTqG6tAetThvByJd4iF64PDeZUOUPB8hlisilCyoq6dBC4WAqkUIhV0Dk4o+9ZvqhS76GH37XJO6MevujFz4e1WwJSaQtl69R10h2aWUVU0mPfdTqO1qQKSqfIiQlclTIEWgEn738p/iJ8ws7fOZevPbNzxdnh5FFuVReP0jSS6DR3Ea9dVJKKLpYV1J7cHB5L463T2CjtoH8IIVWrKlCg0RTFpa5bAW5RBKbm+tYWF7SxfSDLhZXlpX0QJPFYdCTEisyTsFP1jDtp/Gz67v4xHs+MLvBX3nXK1AIPIsx4xMb4+Y8wqjdw2gSRWPEkS5tPTzU/QH6w7E2vGQUKGW4scfli8UuX8HVEcvzpHSb0PGUXJXpGDsskumW7vRJaZpl06p2OkaP6kaH9IQfLCz/tL1rd9y1c+4iU8+3JmdDIUQiRARPfVbMGsGZpM7c9kN/MxenEx4merjsfeysN4SDxOi3fvRrs2/7/k+8AgioQEoLauYYayG3jNXKPnzhK/+Gz3z20v806r3rdrp4cC+e/rrfw9JqFT0mWPiBJPu00VlY3otssYhBq4VJl/cihvyeZTSPHsPmTl0FOzOk+X3j1JYSAuehPhnLmoCCERbgfJnQxnWJzk5DaQ0sLjSuBw7u3YNM0kUUuY5SG5CQHYfqqcujqswOT25oOszdXFZjULc5GWBnf1f/c9YdeifRMy2twBA7K3JmyJ8r2PkeJva1Djsco7A4UJExJveRIgtrvowzZNwhvZeyZMlhYi4o+057Dx7KmXRGNAH1jSz6aLUw5ZiWnlv8LNqDLdlCBZjxdJQ3LSNis2kg7jCe+Nh3xir6fltTAFpbxCMRbGytI1deVkoKBUJBYHZGPLAG4ykyKUbasYErYO3kMew/dA427rgFrcEUCwsl7SX08eK+YggpEUoiArZEWdfxOlTyaeRLVRy//QgmWo+8FrTxoViBnEMqvJlHPcAkYLFM8vgYqSSNbptYOLSMpeUqOhtN1LdbSquh72REvmQUdNm14N8TnhUi8a6BC9W3/L4CyyYjVCopJBMcU7PZNUWredjxwIuQGjezbpKxuxuv2zNvUU8q7EitCfeAWdM3j12zvzd/hdxEG/PyOhmH0IzhLSZNjWDodSiOYBS0ZOt0iLBa/vi1H/8Ktm40xH/36/l/9C/IF1aN+K56l02l8bS4F6q4oThE2XbugHa8r1MO3lNYjeE43Epjjf/cvvj1j/8Oui6p46FPuBce86TzdN0CnwKuFDJeHKUsi4skfCLDsY4Jj0ZRpd7EkLUil4c4OY29jq5Dy2/jxhuOwq+1sHaijTuOrKko5P79X72e+msX4qlPewiSdJ2IjlFv1mRXxmefTgq0QKwUFpXedHLnmNY6iweJ9Pgcc+o5YZOWhJfmGjFj6K1OU/5wLIiIwkZHI517Uy+PeCKFneY6zbOwuHQIGQoS6jtYKJawWqlg7cQWTmzVkMzH1ODS1Jtw0SteMrc++8j/+gL27Ttk4/nBUCNFv0MOZASVakXXKPD7Qu/YlOeICirQwLzvOMqeMIva76vAiyfiUg0z2Yf3m0VjuVjE8ePHsbJ3L7K5nGhGNCLn12rPUINpI2EZRPMlzqDt09xbmBEc7l1cBxKKhGdkCGuHWdPuRs3BDVPB7xqSOaTE9uXd/2k3nMLahE3K57/2UXztm1+a3f4/ftNzcNo5nPpwT/XEg2bMn0/+nXLbTXDTCXrojvvaixOpNNJeStNS5s9nE0Cvz7QU7uFjjDlximWQjicRifMZIhLIZ5N7b4BhQLpdBPl8GpFYIH9cOl9MozSQHiI6jmKlTBP8CNaOnUBuMa+1uLaxjmDUQzaTRyadZuSw0EVarpGmkPVy4vP2hRjzPKBqOYXIxz/3hukbX3sxjt9p47KXPueRuN/dDyPFOJT+RAKJdr2GEm/wyrL8bDY3tlFvN+ElyAUx1ZlGGmNgrdbC+7/8ndlFfPnrnobD5+yVzJnu5CS6sqr24lGlISBO0YQRjiOTNLKZonhe7DLi/Sh2OnV9bXmBqQ0RxJnGMBnLxyZTKKOcoe/QCMViBcEggm6vidGQBFcfqUQJXj6GjWM1/PwnHXzus0bg5euSN74Ih7IlRPwBWpMJepMhytkovMkQx9Y2ka7msLi/zB0cE3aQjZ44J/0RZ+0peCkPwZgFIKOeKPMfYUT3cS6InuXvMQR6p0auYw+TGGHkCOju5LnWmxrang7XedmnrX3XAg9tIf7zphQuYafW1VMy/yqr4az0s/9voetmo2q8IntY5katd3kLvZmo6g4s+PRlP8DR9Zr+/IWvfArudrdFdUX5XFrdzk+vOY6vfuE7WHfjo/9yJ3X/MZXL4IkvfTYWDu5XXqoc72nMOzICfMqjHQPXRgy5Qg5b6xvo+x3Ai0txrQODaR9nno4sojh6xx3yxRoRseI4U6MKl1HquCqhSS/R2nBPoaUNCyL61RElYyclQwES5fXwGpFeHacrPOy2hd5wDufS2Jcbhh0KujthERjGhcnqgIpQV7A71NCsDJw60l2fcMwSNgqGPJothA5dqXEtLozfk40Y/11EbDnr0yDdkzCII2CO9JgYwDvLQzxCpJprXPw6jn7tIGeBrMOC6JVz47cizEbWRuC2IhrDALlyBivLRTTqNR1oK4t7UKtvwx/0kMnklfXJfULcVxa2tA1iF42Rir1Gvae1GU1Osc3RVCqLuBeXYaplz7KYmHuDheNEjhsrREm8JDbWT2BMgrNMYF3hpmsek1VCjN+TiQteQjmnCS+NKXNaWz2sHN6DciWPSX+Ina06ajsNBKMYxjSWV2dlY3Gi0Yq+VPHrsF7aMGmMH9Goplxmk8ei2lT6QnbjFlYvBJpPYNz8QEOU3lTH9pTaM28qZCs2DcGbE4MtNSTkPYUn2+7RqpvBhmxG937WqIfvyJ/AsH+bDtR2+ugHpORM0dtu46p3fPA/PcLnP/h/4IGPezVavT6GQwrdAhHNOa7iereRnjVF4v9x7aihYNVu8ZO2v5lvX1jeGs8xtLGxPWnQ7+BLf/+s2Wd4/DMfj9NOX4DPaNERqTweFpbjqBSyMsXVeDU50HiU4sGlxf1YKK+g224JzUp6GTWzrU4NPaLPtDshBzSTRIx8r3YHW/UeGq0ebrrxdhy/YxPrm9s47riFC4tFvOktvwkvHsNyeZ+sOJhHP/JpqTFGmxm/0RRKhSp2Wpu4bf0IqmWjK/H6cj+jgCKTLqJYqGpcThNfug10ux19/kyS+eM99Ec9iUfanRGy+QK8OMVPPcTiBSwVl1BiZFnKwzDm4ZZbj+OWY7cit5CUBQhVwVd+7yZ86sP/qGt32oEz8N53fBzxBBtca8IYEcjvyX2kUCpqj+WIt9fuCpksVZgQ0kOCyRJUeMvM2livXDT9Xg8jP9BeSRcGqqq5h1IFvvfgAV1vNm+yqJlaIWd2OHZvOVK2hW3r2pD9odTEUgRzT9rVFNuXuQdmJlY0RyXbk5l+5TKiw4ZdoxxD6Gc9W0jHceCKNUQm+uS1ePO7Xokjt9+sj8as+Ze9/mmoFvL6/TBOQ2dfFivMOS8VKpgSUaUIcRxgp1VDPJWVUps8wX6vCRpkiFISDNEfNDBJ0huwLO7eKMLrF9cUk40lrx9rI1rOsGFodXfg+zXbR2htw7SXaEy6A+3PkzHKxT3Yamzj6MljCpvIZQtYXFhAPMH10pFNDQvAdDInIcqQsYLU4g05cZoi8r6PvWb60ufPXcI/8rYXwoulZejLwPp2c0fxIQcPHRaqtbG5ifWTJ4zcOoNvrfjgIfK+f7oKa5t1XbD7XXgmnveSJ0q2zo2H2YpcBBZK3FZKQSLnoVLMIRvnCDcmt574NK7KutXsYNhPo1DwUKjEMIgwh4EWHD6Gwz6YF09eYalIImsejUZDIfdekiKIjI2DM1H8/IZNbN3p4RMfNQk/Xxc97ym4//5DCFiISkAyQS42wWIlhX63IUf7wkIFU7+vzi0YAdudQHYR4tVFY7Kh6Q6oqIuJW6UxJL2cggEC8mvSGXRbJJb3NQBShmcshozicQDfhauHG/Iu5cecS+aQgfBz27Rxd6XnupvZLGVXMakC0KJ07BANtYz2MOnPrLIIH4sZKuFKGx10HMPxgLrq2ptx1XVm6H3ho+6FpzzrIeI6ZFJRfO+KG9CsB0glkuryyJ9aKi+gSoUoI/O2d9DtdCQ8ObG1ie/dMjfj5Pud95gLcfbjHmoxQi7vlIU9iy+iO4x94lhvfX1L9kIyEmbHSF+kaQSn3+8+qN98FPVWAz7RQU1OeUCRj2RpD+KKOPSDRRLVZiyhNIbX3hJDPktkjDFMtB5gAcXBvZnJcvtT1uhso+F5EpoVh/vZHJHlZ+eHJZ9RR63yS23jMzWpU4DO58lhaa6vsWgk47rNOTD2d+U1F45FpNS1DZDfkgeJxsCy/GDH6aj4VJaGHESNfDnSNV9JjpxCFIcFC5safq2KZIcyEn0jt03IJzlts+SGqMZKp5+5jCBoK8A8RqUtPSHbdVC7TxNUFpfhi8+JxYON4UWmKFSWsH3iJGIZWmXQJoXAunnO6ZxwUx/+gErQcepkCq2q1SVEpxPs1OkU4NGlQbw//hziYIomYJbqQYcHLi3w7XnMJpNotrpyF6guVZAr5uDRDJ2k/FoDtc0WWr0BRlS0Ry1yTFZXQr4MVyZ3hyN27lOp1ER8KimX+BLCS4J3+ANYIybz4rHZQYmaINpC+FxbPKP9do7WzS5E+C/OTPmu9I3ZfqKtwlBE8xSdF6HktoZ0BoyJoFkztLHR5VRKav6bPn8ZTvzYFKThK5Mt4e0fvA219hjNEdOA+vDbO+J9xiJDjZVYWAoNSSQkDvN7bTQbRO3Nv40/rwpP5vyql3Ad5l3gm/Vj1+FbX7ToLqpr99/tAM6/z91QLXroNbdwYP8imGfbGVOZ2VVOfCqbwWZzS/ee0aHRZAaTsS+rp8mYvKgothsnEJmMsVRZwSSAOHvnrBzWuXNng2pXjigHSJMKwGc+UcTNt5xEvhRHOjtCt+lj7+JpOPeMe2Daa6LdJRe+r3g0iyMd4o6Td2AwHaBSWZAYiEkMvKZBz0chu4BcriBHDRoJcztnwg8Pd+bL0vuvGXTEZ96bW0ClQlFdRtFvN926hkwqj0OrVN734UciuOPoOm677QjyhTRWVpi9PsVFb/x7oWl8/e5zXo5fe9Kz5WdIFIgJJ/1uF12ioaMpUhxFV8vo9boyaaYwiDZfXMcsy+MJqmDpxUcEj/zbOWmVDU23z9Gj22eiEZQXFow/SBhK6DK9IYcmGCG1PkFhoJ2BBjBENIEgusjagM2r7Y/W5AiucPy9sGGfnYDhM+BskGZgSmjO7mIbrVffdW6697N1aM/zeEzR5xbe9I6Xys+SrwseeCZe9JInqUDuT4e6PslIAvFIElHPQ3c8kvKWxt+tbgO5fBmrK4cQG04QtLZ19nvpkka93WALg9gUGa+IccBJVVsTRtLUovGkpoqyj2PtEokpmpFBDMxXHvgBgm4PKS+uKSepFqVKFdXqfmxsn8TJjTUlVJWyJVGaJmPSzij06CGdLSKdymHQ62FI9fmUlCvOiT1EXvq635q+7x2f1g+7f7WKt/zPZ6liDLoBalsbSMUmOHz4TMTTOXS6vkiIm9vrMtUUUZ8mjHLuHuHynx3BpdfYKDmd9vA37/lD5BaKqO/sIMIREhV/NMeUInGKO48fQz3wcWh5D0qJLJrdPoaJJIqJAvqtDo7X15HLLyvtI5WZotXrIhFNY+hvYzrtKklgpJDsorwE+90a/H6H/HJksvQDDMQ3/NHVx+C39+CjH2Okkb3e+uKn44ziAqaeB+aCpiMxFKNxpFNcoCPlssYzSaRiCRlqsvH3B2O0aYI9nYrLQdUpeUQ81qSyGUMmxdu9torPYr6Ibr+Hfq/r1LbsAXlwhtw/+qKZs7mhdIYm7X7NFv4pf7x7IdtDtRspnI2VZ4kf4TsaUht2SjMkcPYNnYz0Lig6+xOayB47UQNRQK2Vg0v404t+RwdABAEyqQQyhQp6gyEWYmk84d4PRSKaQ3ttC9d970f46Q9/jDtP3IYGmogupNCaAJd+9yhqDVNf8bV4xn7c7zmPk0eUTFxFl9W8EYlsCtWFilzp670A2VQKiSGtFWJYXF1S4PuJtXVx0FjYkpMzpgWFR0MPG4/KYX6XIk02AySsOyU0v4a/VDC5MHnaQXAsw4JfooMZgGJInza0uKF9hmq4++gKNKlP1bGayIP2G7b3GOoSju1DRMtSHdw95ca0iwMz29zcLMN4MVZEhnmwRNn4mT0Sf1kEsmDi2IVoYThOCUUoQkjtc7OhE4rP8TnFNBKC8JfxHudLxJoFvrdMzvmfEhNMhuxcmbGZlzkzy+IkVWyJNFrthq6PCkeNtY0nZ7FfUaFwHsPPuf6lkoyDIVqMG1RO78z+wexQbMG79yGHJp3UqJNeacTX6cfGMax8I8e8d/SC0SBHmyBRuShjoyb0CGRjQQI//b2ATM5M5Wkdw6gsbsj9boBmrY3NzSZ8odRmkq77HqO/WgK5LK1veHixQKSNh3E/RQ8M03+4j/DAiREpMwGI1kwoCgmf43D2r67EFcFh3u9sfzD7KKqPw0syu0euoFLtJ/Krcf34YkGot1Uj4iy7JNwjfYe8yAm2t8jZZcTYAN99+wf+kyr4hX94Mc5/4PNxosGoRdPLtbePot9ZR6lc0LqmawOnNbyWfq+Fne0TUiSGQCa/v6gN3A8dwmv7lqHLfP38J1/Gj6+wCLZkJoOFlTIe+YhzcdbpFRQSGZx96BysFiv4j43b8fPNW1DOlbBYWEGt1UA6EsFp1cNoDsYo5KKiGbUDHzsq2BrIeRmctnoGWltdNIIazl49hGQ6j6Oba9jcrqOvyElm2vpIeYyHy2AwaKHVrmFjbQuZ1ALueY/zEQxq8McB2u0uSvECDu3bi96ohbWTa1ioLCFfLaPepDkwM+278sFLe3lxsGS/MmqhTwZSKmtI29DXAc9xH7/nmXsPo1JeRSYSR73WxDevuRZbjRoOHa6itJIVB/HYsZPYWathubgk38K/+/uvYc2lI9H77+J3fQGlvFEqiBKJjuX7GllTuJNMpeXhx0am1+6IMlGuVpVowpMqTp8/7ptqqGzfE4e939e+0uv2kGPKCacL6RRy+YKmM9zb+HPQbocNkppRcyKf7yGMEBwSLfMtK5jqf/eSs4hrjNywZLZmrZhz4Icoz+5MDOe8uwq8sPizUnKOe+t5YLRczBoky42e4Nrrr8K7L3n77HM878WPwyOe+GBMZAPDzzcR3YjRpp3oGJVMXhnsg0kf/UkMeTqLEJ3yGXSRhZeuiK85GNUxTlBFz2KMnHYfU0brxrICsLzEBG3ulXbkSXFMj+ZihVqMAPXGjgQ8Ktq9DLxkFkM28JEBtnbW5W9ZLVQRZVJMp4NEbCq+KGlaPX+oZrxMwK2Uk76hTYHqs577iOkXPvXv+mEfdN8z8bvPfCTi4wSCbhc725vYv3oAi3sW0am3UG90sLa9icVsDKVKEXUmNHQIYwK9XoC3ffrb2oT5esJTLsSzn/dkkevpydfu0T+Qtg9xVIsH5XGzvbOGWmcNk6SHfKKAer2NVCSJfeVV+LR52dpGPBdRBiqNEumjJMPKoIF6q67YGY5oB+M4VhfPAO2T+t0BGv1tCUMok2eB9eXPX4urr/wRajtz4u9Fv/dMrOYL2qz9cR97Yx7ydJnmph4ZI/Ab8GNGlmSer0W5jRUH0xky/ieqMS8PS43MHDeKo9B2p6sHhKIZPjRUSodKSxYTlP5nWO1PR2gFfJCCmQmzbYbhRjjvWkJxh00AjemjDil8QMLCZDYH3hVRNT++3eYaChtmdD93iIQSkDl5PDxdQi+vd3z8X2fv9skvvBF+O4p4ZIAg4Wu0geYE59/nQtxj9d44+k+X4QffvQzXHr0ZO5EaFu91Nkpn79XCXyzvx/HtJj7y7i/j9lvmKRZMiHngi38VOYaK85DgaDIRwaA/wuF9VP8NsLaxhTRHmpMpzjjvnpj2R7j9tiNo+x1lUN7ttEPotBvoUYDT6cPn00QxgnYCJmsY6iUkzRU+NuY18YTQEvlLsTNkMRVX42IooSnZRIB2hdGMz+LuyYwKqM7VRoBsFHjAmh+avQ8/Drv+cPTFAsn4ZHZ/TCm8SyXsuFE2TrK1EZLliVCaxYbZdPAXX+LdaHRq60Yh9E5xzJ9TY3KjC7prwgPY2a/oe9iQMESdNc4O9143ytO1IKI2GCOVBQrFuMbHQsg0vWWjZIpdcwlwSJAbZzPVhA0keYP8oLz2JINz/G53zDZ3FY5WvVjx6bKu2QSIQ6lRDxtSN5ZXgcXPYHYq/JwDIcaQ+IvcJXIkaVtlB48dBLlcBnka1ZKszgOQkVuJJNr1Jmqtjnlr8jvF6cHK68NGgpxOQ7d0uRy3U5fQbehhGW1JFPORrjUPzvFTPxMvmXFHw+uvca+4hK5JM5vPGUN43ig6xFQHIHHNiYRrSh1yxHvjMZKS4kRKIQLH6+IloVSnWkeq2iPfvAK3Xvbd3TsI9p92Hl79tmuw3oigGYxFyQkaxzHyN5RqQN8yIjmJRFJpSUGvj+3tYxJysbGzUV64s5jaNywsXGWv+3jd9z6Bn13zSX0hbUmKxTIe8agDuODe98BKZQH5ZBn9OHDz2u3Yqm3h8MoKirm8Gnp66y2lS+gOB0jEJsgVEuj2GmhQOesz83pFh+vJ7TVM+iMU8iUMGAE3GWDSpz9qG/E0RYKM/cqYUfPER7dXQ3d7BxtbTUTTBWRz9EVMKR+W92pxYR+yqTQaG+tYLi9ikqISOMAgPsJOl8rdLjJxT0bm4PqmTRPFIt222XMMxjJppkVsLp1RdngykZUH7k6zhf+44RcaHVfLZVTKUWw3Ozh2cx1MKqch+7ev+Amu/emcu/n+v/oH7NtzwK3JqIp5+sX2hwMMWhbbR+uzhcUlFVHdVkNrIF+p6JkQf11I/LzIEhVjNqYda7KTyeWswPM88+8lUDIcKWSAf0YfXNtzreCXGpiKZLpS9Pv6FXL/tPeGBZ2jRLmHYsbjC8kDMxKBc1DQ3un2mJA7HQpFwobHlp5bg2qyTWhnfQibU+AzX/0g/uXbxnnPZFO46D0vRyELoBfDuD9BqlCCP+kJCCrmEgiGTTS7Hbrdir4UNDsoppKIZwomNEly3U80vrXGn4DRBPFhAp3AR2VxAZ1+A363Jb41E7M6tOEpVGSDx7i+QL96orwwhnFjYwvbfR8lL45Bt4VADX0SadJWFEAxwTg6RD/Sx7jvIzVNoUDbn2JexaImH/d/8LnTH3z3Rv2gz37yA/Co+5+L5DSFoNdDq1GXKTINQ+kaPhj1cfE//xhvfvEztTi2drbQC8YqaN77pStwq0v8qC6W8NZ3vhRTv4FpqoxxdIThpIsMxRz9KaqlVUTSKdT7LSSGXfQUgTNAJZJGahJHjx5DKVNkeqW8uA+EztPpvDOGpFBgiFy2jGA8wcb2Fgq5MnKpJEZ8gGhQzHzB6QTXXHUDPvPhS82B3b3uc9ZpePJD7o3lMvP0TLGzP82YuZQhEtzD/ZZIlKOJkY2pByXU1x4GqA/66JC4yiBoh+wIxqYXVjCwtBRZjNAg1DwR+eLezdl9kqORJKXZRAxHQq+EfjjvK37hfNQ7o4C7ZRu2OOFoLMwuPRU5tCU+PQVhsg9hB8NsYuyKFnvzX1IAOo5GKBr89L/+EEfXd/Tlr3vTC3H2mRlECkuY9FoA421GKTz49LtjcNOtuPLSb2Mn3kLu8D7E91VR2nMG+tEYWo3jKNM/q1REsx3gn75xDT7/2W+dcsjc99mPwVmPPh9Bx7rrQTBFtVhCJh03r0gisxNg397TcGztTqmoiJZl02nc4/z7CGEi8MMN7eixExrhTxTNN0aUh7VTYivJgF2hEBZHIrYyYobT2kYSjqnsYypWi90jp3sO1RIqxMNd/92SbPk+Gn065IadtNS2rgjSKMQJPSx9xe4cN0mVFrP8WfdfwuI//EoHmBCRs7GocTutPrXKTkWk882jItVNYtQc8RUqTt0CnJOlw7bbcRi1fByE42o3t45MzGL16QilKjmGZLtbkkYIIPKTyP3I5edarmmofDbvL3kSxqwA5Ag4FNaoTFDhGf5wcyGIeEi8pg5Bs9qKz5DdN45Z+aPQrmI44EFDlJ/Z4yOhcSrora7U1w+GAZYXq/JCpY1Fl0R3R1QXV9KlfciehwKR2TUkykzk2l0nHUZGRZDoyD1//B4hFS98mu3ZDLmOhnrOUf2wabCfefaUhrVgWJHPxswmLOKLd5iFtZTgLsQ+ELWAyLh93nCkHtLkKTqo7S+BMxIAACAASURBVLTR7Q6VXnLVOy9Bv36qkv/33/hNZPc8GP5oismgj0HrBDCsIZXOYRqNyzDci6eRzWXlQ7ejApCJMM4I2xX1NuGzIlA8Lv5iIxRlAfhJ/OxqKwAL5aKECY94zJm48P73tKKzN5ZNV0f2UAnsJxVgPNWZwFFYxcthHBmi1WsjphQZX2lMw0gMaS+LVNSDP25qYkQxGNXeXCNs7Pmi3RDHmD4LxsUlIAk0mhuIBD1NPuj/SgJ+gcJG2lQxijCaRT6bhseFwQksizyaiyenqHfbQuPzyaw4pp0BRR0loaZsEJkuwsiwRr2JcrGk0V98kpQS1+81lT3eYGpTktZOFHcF2F7vYdQYYxBL4offvQ7fvPyHs3301X/wp3jUQ55oTQ+vayImM2Cejf1hgGHHF92CZurVhUUTOXTa8BIePCV6GF/QaCjGTTbrJaPDcB/j88GxKEfGtOfiL9q/DOVzR0IXj0k2o7yvtr41WVBUInmeA6FbVmzO+fAGeOx6OkLke3es4IxBGp5dzlVhV7ABzwR3tM3cGmyEbXu+9mgJpkxdzyZSz824j7f93Rtwy23GBzxwaAX/6z2vMwHqehOpcgob7bbcT4r5JCLTAWrNBkake9DWKhJBMjJVoU2LuEw2p2zpkKvII4HTDY6KeQJRsGgCrKHxuBkTmEhjSJEMi/QxPVQhrjPBMN4PUujIPVzIZBmQjlq3i468JbNYKBRkHN3otsUlLefzitaNpDNKuuJkgJSHyN79C9PQQPN1L3oCzj64B/FRXAuFho6dIEAsNkZ+qYTv/Mdt+MzXv4+PXPS7GLV66LQ68KcTXHHtrbjsB+b5x9er3vBcnH33gygmyZHLYEA5ctDSZpKJpFEuVzFOxNHihWFsjd/DKBrBeXtOV6TbsfoW/HYHyWwGmcWiZPHtTtO5pXeFxjClgIjTYNxBo9OVAoXKHPINiNIxluXzH/smvvedeTxYOunhGY99MM49bQWtnRqK1SqKiaQOm0O5EnKFjB5QGT+SueRTmUoVoetYnKK0GQRosnOJk5dIdIfO75ZRKMIr/caooKIqU2ph3kARa9zJzPXnyN4in7pTfBdvIVy0OvXs5LCLu7tycwWG/XkIy8wLwbCIDCmD4ducWlK634UFjj0ujnxuIyxuiuzW+M2v/OkRXHWddZjnnXcOXvXnj0e7DVToS9SvY7sVYH+mAC9ookll7lJZB36Pdgh+ArGhh+E0UMezd3EJ9RrvVws33HA7PvC3X5iZlvL9D15wLh75sl8X6tHcaWBAb44Ix0sDeDHet4Au0BgTxfHi8mQ6ePA0HNi3TxmdvS5HFBOFtnP8I+BGxZjZivQlfnDh4uE4YdcGoyvj0sCkhlbXaMhMyF3RkMIVHrI6YMB7jGILQ1c0aJMNi4szc6bGLD50yLAg42jQrQcrWFggOH6mQ3xnyNusyLOvC0ckKgqYP+1sXsKxqSF7tuGK4+eKBTNoNiHD7s54BiTPEJpTl90pa0lLJcTnjGPGQ4FoSzrDKaywLx0Y7HbD5iPkP4aHviOCzZXLbvHTPoGFNjm34t5pnUuy4Ch1VDSzsGE3zcPKRt4Ubeiwmoajcfu7Fgdmyn0igHxOJRERb5IFLE3UyU9i8TjG3lWaazOOiuObMQI91wxpJ73ARsp8KohsKP3EPZ5COJRVagVvyDec/bxGSZ2j+O6emLWNoSThgeSGZTP60ozFO9sT5qkas+dah5sVvzYrmCLtJZTgQuN+3hYpo5luEH7W0L7ILrLy1ZuNHnr+CCd+dD1u+MI/z/Z3/st9H/TbeMRzPow+C28mFLTXEBm3xB+bRhPa/8hlIpmdwr96bQ2TyWDmnylel7U6djDrGrjRvuPq/uyaT+FnV5twL1cpIF3I4eGPOhsXnH82vAgjAPuaLBWXF4Q6pXT4RmWvRRuwpXxJ3o4DChuSSXQmQ8VUMh8+7dHSI0AiSi4UbbxoxzJFr9dDIpWTqwONuwhGMREinc8q57rdaeiwpSkzm38PaR2kpESxCW22BvIOpTp5e7OGYjyFxeUliy1lylUwQHQ4Rb3ZFr/wwOoSCoWcGpF0LotaYwedni+EL5fJw++PhDKRa9fxG6h3Gkhyf2UgwYCCBBqxD/Dtq2/Cpz46v0dPffxv4Pee/0pd01ajKTAi5nkqJNgIEHljShPFGvQqZIFCL1YKbPjKFoo6s7h3hObd5PGF/oz8bzz3SJ/oB4GsTHKZLFLpjAQNRAXFRfbo1OscE4j4BeRXkueW0n7U7XaV8yuBSOj355oXO/fceeaAiJAeYFvELm6gOztDGpWaCEdvCd9iVw1p9AxXcBpq6CyZnJcqi9Je0MRL//j5s3X/lF97FF77iudrolnzm2gGfK4mWg8RKngp8CK/cjBBIZNm6Jy8BemBmKd1UYTxbL4mDIqZ7XVUAJJLSECL1i+kS7C4po+kl8opQIGjca5fXiMK+lioMzKQTVahyGYjil67p0xqWuNx78ln0rKgi/pTTNIR+BijmKlgKVdFu99Ga0j/ZmtWZxXDx9/+u9rUUkjJaHd7ewud0VDZmcNEHH/2ni/KvfySP3sB0B8qA/j6O07ikq9fM7tIT3v6Q/H0Zz5IrtnsaHp18mLoRj1Aq9tGrlgU+TCdzpoZMTMU4x4a/QHKubLBl4ii0+RDV0AQ6aHe2NQBTxEJeQtU+HGklErSW8dHs+Wroy1nKuj2tnHk1jo+cfG/YH2XEfBKtYT/8aRHY2mpJEuKfruF/nQg1Ux8ChzIUplFjHeKaXegDN8kDx6Ob9WsMCGEPKUI+qMJ1v0eGtMhpq6r5s3Rgaqcx6HUiyyeiB7qQdJhM7/Y4QEg3tWuheyGsjO5xl3s/3SYzG5aOEoJT55Ttmi3p4a2gO5QtdQ5O91VW85+Pzv6ZyWBeSub1Uf4XY9u1vHpS+1+c5Twro++FrlpB5NYHp3YBANuUMigurKozX99p44oQ9gjNoqN9IeYBgFKxSWkoylsDJtG2o9E0O4O8f6/+hyO3zkfCVcOruBhL/t1rJyxH/WdFjY3d5DgWHU0kQpbxRaValF2pyMsL6xiqVzGeBSg1emh024Ri7JSWfUbDVcD9BptdLYbqN95wsQhiKB8eB/SpTyy1YIripw28RRw1biE9uJqcOx5mzXqzxI0+YyyMCDfk9wXIlnG99JUT8a45slIqoDWgLrruQ+ga0hnD+eM+uUKSkMkw3LAHaXsOhNGxrbx8Fh2K1x7oTH4vMCzQtbu63wbmGdO2FdKOS77EnvZ5wjR51C44CyF5IlI9IYxSZ44RSEoRaSJjRCLRBbDsk9SIWKfNcS1VFAqjzUqZTkRIyoMFQCvPEwzFdbmP6U5qv0EomE4QjmLQku9CAtFs+6RPQ69uYY01eX2bKpmwni0eLIfkFxFQw1XlheQTCcxZhwauUpURY+Y4NCT5QivrSlxaTNj994SNkxsI1Rfa9NG1LZEDKGdmdSG55soCFS/GyobckFDn0G3dOajq5n3X/jQzz0FyTQMi1BeHbIh6UhA2sTa+gYiQrjMyFkkRl0nu4c08bcD3+KoGk0mPwxw9d9cAr92qpH7y/52E1GvgJHfRr95FNNhR36ssYRZViRTGYlAWAzUGic1ThQ+7iBh+567X25NujEeDaCvdybQ6WIO03gEd7/HPjziYffG4UNLaFMk2K6htLokQ37uU1TMtnsDxVwuFEqy1kgRqaftmA49bv5DFYBsCif9AabxKCqlIqKK7uwjmkmDIRXRSRzTmIkWldeboZfaGE0a/SZjSOeSiA+jQrG0/0SGaLTpM0l0LEB9p4mz9+1RZFi93UGgZmKA+MSEEUQGDx883cx6YzRRT6DZbqFLzlwkrkjREb3lOC3iVG7QQbvXwETP2AipRE5n80233Iy/eN1HZhfy/uc/CH/22r/VfsLmZvPkhsWKeQmhSRR1EvXjGc8igc8ZC7JipaIRI9d0rlhSagm9O7mf8LoRpdT+NWUsWWBrH1NxAInQkkvIUS8Lfk5CuBaU5EMFLWNQlQLCZp3UDtrm+FIT85kyKy3X4IWb3V0KQNtL7lIQutFUyL/mwzVDKW2EYo/1DCxxe5eAF2fpFU4Vwt3QDXvYQP7k+svxng/NtQN//vZX4G5nr8D3nT0O7eL6XfmFyvh6HFGzmE7EZTbP+82fM1+oKAGEEbi0YUmkowio6p6Q70zjeTNVH/S7qheILFM8xBqJfW0+n9MkkQUhreu4x1AAu5CvyBqGz1uhUib4iHa7JfSWYp/YYKQp1VavhXy6hJV8FXW/ie7IR0xOG243P7BnARf94TOQiNLjOoHGzg5qjZoUoLlSHu/9/OX4+W0ndDE/9pYXIjkGNrZqeP3FX4fvvJP2rJTxoQ/9MVqdLYy9GHL5koiMcusYDtHyt5AvlBCMkiiWqvD7LUyDJrx8HrWdpqlVoikkJnE0ej0UShVg6uPYiTtRKJaxuMycUvIlmnqA+FD2/R1Zr5D7NWiO8JMf3YgvfuZKoT/h6wH3PBNPefj94CWSWhDK6eTolxT4Cav4JPalcvITG/UGuIPK3cgEZ+ZL8g7b7vrqmplYwvzeAR9keknRrZsKT5LbnY0Gvycjr3jIyPpAHly22IzTY12usJtQoTQ7yG2hnlIohuXabISkp2R+Gs/rtlO2Uvc0hUYVv+S/zQvA8P1OGQw7+F2fZ2IWIyqjosBffuxfZu/3sKc8Ci9+4UO1kGWBEzQwHDHo3uNTj2FsKHHNaBwRYTVKQ+dJX4fjZEgS1VQKuEwyjyitguIePv2xf8Y3vm6m03wxMeT+z3s8ls47F+1am7pmiRRkQu64blTssvjROJa9e5wP1gTtWkvjq51bj6GzU1fht3Pr2i+9Hrv/ML+6IP+rKovCch6ZSh651ar+TOR7dxvCuyXRim5oVIWmbTq2ofHPZwWYs/gx2w9XXLmxfIgChj5oRokz64NwBB0emLMHd1aLWhcQClkMMTSOnwErcz+50Ip4N49m1yeebQrWiP8fFthdik/7eWy9c+2XywkkU1MV6lKcO9I/nz3uySYIcfwvjshcIcz9nAeFJU0wNpGK2bipad1I3NIpTHDjJcJC2gksZMFjqDqbQjuxDMUQ542CD/IN454sQahq1rUh0h2j674r4MZDlEt5LKysIEK/yanRBpSCQLO3KQ3KJ+j26GjQlwDMamm7DxolSQRCTqKNqFW88n8Uh7tCcHbuuQLQPNFCDz9DnEVHcOkIKnxl9B2qzcPuz6F9esPw+0SEwvCwLxUKGo9u1+uIeAkrRvm+buys3GdtT0TZrVHhmmah3Kj3sf6L47j67z52ynPzoCe9CRc84U/gt3bQb90JjPvygCQKyAad/6QnGqPDODpV4efWYtiGugybuWuN+w5cmywAb/i+CRS9dBrxXArpTBxPesqFeOhDz1e2emTQ0/iMNmL5bEHIZbvd0fQq49Fwt4BJOoZau4Zhjzy7HLrkl7JxpOfaJIpIgusohrFPAQSQyGfAUzPoDDCM0OCa8ZMeytmKKEEsHOPpGGIerTZ4i7jmxhj0aWXkCaXx+1347T5oHZPNZNDt9VBrN1WArVaraFMBPJ1gcemArFGI6tBfj0kTAYUZiZRSIagGZgmfjOUwnjDBo67CLpGcyCB6igz++i0fw803WoTr4UN3w5+88m+wtLxkaF88LusseffR3UAoUlKCDRYmHNWSC8uvK1epWPa1RjM5RjWSmmQ7GfcfOi6Q50e+Hp/xJAVUfAY6XZToJUibs3TaQhOiMamD2QwbBzqQ/RK/j56PCcUjvni2fN75PiHn2bZNN92YEx5Cx5hT1bziajvxpOO4WiSqyx5XI2hoX7iPhsWmUaQkRXbPnDPQ5zlFm5bRFOmMh7/78Ftx5TVX6EqQJvaGd7wQuWwV0Xign5XPshdh4pYnuztCeaNBz/EdzWDdXEkioqhx7ZXKWUymfQwH5O1FRVsYT7guY4aKyn0jgVIuL8sipYYMu9je3tRexDWWSaWQS5cwncSQjFvE22A8Qq/PiShHvLSxGsIfdNCPTJCMpJCLJjCNjNAZdRFzvv46Ux5837Pwkt94tHJrMZiitr2hrDjGO33/yJ344mXzUeon3va7Chv50w9+Fb84amgNOQl/9AdPxH0fdb66qGnMXLHjkwEavRGajLmJ+ajmSijEl7BaXBGv4da1O9COjhEfTVGlcWckJhn5sW4dQaeHVGKsQjSbL6G6sFcaWoYrhyHpJ4/dgUQyiqXFBXzmkn/Ht775k9kmlfISeOZjH4z7nnW6+HnMQ+XolZ2P2dEMpX4kKlTOFrCczaHZaWNzFMi5nIxAnladYYBgYJ2TlKTOGXaqTd3Uc2bN4TgMjuDNB4svVutKa+DXhgHwVITKkNaJEZwwwI7bXWpgB4fvVoCGR/IMXfk/FoGOWD67Iqf223M2vxUqs+N+17+HfCMd2g5N/IfL5jzAVLWKl7/y6Xj4A+6F7ZMb6Az6aEdoyDqROfOQWYpEyUZ0SI8qg3UQGWrUkh7lkMzGxdNJM882twS/N4E/HuKqK3+AT3340lNinM54yHk4/IQHYDDgIe3JTHw6HegQHzQ6GLV9bN92XOaufr2F7VuPnXJg/d/4jZzzVxeQKheQqRRQPbxHRWFhdXFe8IVImZAo69as6g/FG26Dc2P32b3VWrGDXcWgdQq7MPpT/tXRCcIuzmG0DmWy0SM3uLk5aqgaDt9Wa9OhvG7VzdDh8L6HBsVuOme+f/pia1Xm5QdHnpb4QLuNaJS8opQKLj1GNH9l6ojjQNrG6UQIFF7xLzokUM8Rn9eYxWXJ7JvjKyfcCaXYNlpyxdHMrsjGvkTSRLYWF9JQDJkw0x+RNA+hshGNpsOvUZHq7pUdImMVToyaE1cwyf3DLCtMwcoNvY+dWtPy0A1ANLGFQxQtCjBE9uZiGsVmqqJ1KLvsUcJGYX7TJXZxh5xF9JkNz4yv64p0K97mIzErAjmBSAhlLmSzGDHViVF5QgBDZMQKRxaAHAmZqEjacKespII2iX4/jmve9ykcve6G2WNUrB7E8//sJrTr65j0T8i+icWp8oXHljPMJBgqG5tNOydsomGFf7jhzBsNa1aMDz1V8XfDD6wATGazYHpQ0B/i4Y+8J575zMcKYWk1dpS1msqkUS5VpeIcBFw/RMjiyEfy6KCPrcYG0vGp6EPjGA/rJCObZH5uQNNUbg305FMUJQviSQTBZIDAHyAZ9bBUWtA0oe631bhGI0z4yCGW8NCmt2Cvg1J+Adl0CoOgC783FF+vnCvovNlu1qXiXF2oysSeOb7BNI5CtmCTgkTCGQj3sFBcEIdyiybYEQYgFFVU050im/aQ8Ii8DfC9q36Bz3x0nrr1iff/E1KxDJKpODw3NuReS54efQ85nSLfLp3NaTJAhIrPBN97aXUFwYBGzx7iXlKjWSLrbP5p3dJsNlQAsuDj3aPIkVMXUqg4vmaxz+eKdQOfEb4PnxdO0+iby2fVsr3N4kr8v75v498wCm73Js0b4/bD2dnk7pXtV2ZEbp1LmNJkv+f3YbFpnqXhcr8rGmjvGnqpW1Nk72yWYfToG6JSTeO5v/+0mTXMGWcfwO+/5jcxmDAWj7VPXBPNRDyFZDqjwrrTaSIeYwSs/fx6rEZMFMlppF8q5FVsM+MZcU/1hSZA0akQPD9gGMIK9paWsVXbRKtbk4kzqVSFXFa1CF9s0PrKVGYaG/OIU2r4iCAL3Y5M0QgaSi/JxrMoRpOIxiZKL5EvZ3hpfutXH4gnPvg8cbcjwwm6zSZafhd1v493fe4K9GiT4F4ff9vv4Z++9WN86VuWjcjXUx9+Np79B09Dnxc9GGIy7KOSySGaYtj6GB6iyCXimDAgPVlGKl9Bw+/g9ltuw23ra1gsl3HW/gMyfc4tl3GcKSHNBqJ078cQuUJJsmf+sIHfNn7LJIbjRHNiI5x5xpm46E2X4Oc/v1OfZ3WxhKc//Fdw5ukHscMxZDSCfCGnBR1ntc7FOA6UTsKxMqN5mHPM7lf6SZGVnRKTi1xFYQzJGC0nzH6Bnkh2gLixoDPJNQK2eQLK5sVlJ4YIgo2KDSki7DvPVXQFwmyRO6Ndtyhn5dvuAm3mmuBEJCFy53hphvL8F69wlBTuxyEXcPf3cDTEcHz1nZ/cgqt+ekRvys78vPveHS9++dOwvX07Bt0hMoWsNmf0fPRSE7S7VKllRIzNFPKYxhJob7WQRlV8sVHcR6maF6LX6xJdjWA6CrB+7AQ++sF/w7Fjp46E7/vrj8bJm+5A7UQNvUYTjdv+nxG9u16BVCqBlX0l7N27gFwhK7PNY3duorbdxvZdMov/q8u3+78JNUwnUT3dRsmpSh6l1UXE06EC2W04Tj1rf9cV3q7jDTc2Qwedd2PIEQuLL/fQan/UW+waxYYFn/tzcfxmoxTXXoR8Kx3Iu5Itdn2G2UdzRUW4hna3EOGExQooN1oRCsaA9AClclIekWyEDAW0rl54pJoD8xTj36TtigysXcwHEQLLzGWU2kTKRD0/7vOKJxlu3vR7DLmITqEtIIzVrdT5Y1NFy6yehrQ2RpZJc9i0hdcoFEzErVgdTgeKpWOEIx0IWFDRzLfZbktBbPxGUjygPGoiapZ7S24opwP2XGrkPXsSzWxcu4Q7oMJ0jvBptRE2r42NvlkWmaJ77iUZcgrDRvDUpsGKcxYVbJZz2awOpl6v76IT7d5zqmG8KRbtLIqJgtoY2IpM4zOORh6GGx188Q1/ecrj8IyXfQPFyhmITrcFHoxlpG7FE8eyRICarTrarR1DdYRo2/cLD5/dlC9rhmwt7S4AM6UCkoUkhn4M97vfAfz6bzwehYyn5CB6yrLHzOWL6A+Y7GOxWbx2K+UF9LptdHpNxDJx+dMRrSHU1w7oWwqp1wVa8IzIZ+E5Go+8GilUkKI9pvguFoS1Tk1JH+VUBsl4Xu+1tnlcIEOlsmT+eUoqIic3g2qhhAF9a2mOPB5IrMgxaJcoIdHyQlXFEAuk4cgXeZ9/xiSbHaaCJKKQGf6UStsUYrEhuq0mavU6/uatn0V9p63P+eynvwAvfM7L0W41hdaVmedLzmE0gma9LpSUxRafu0QqJe8+rgmlYQ0nKC8t6vzjZ1PqjQoXFs0mXmg1WzNqArmwyjrn2hgMUSiXpNon+so9iSNnIuRE/4gUim8rJbHxcYl6KnqQvELHD7ZmbiKEXgb0oQh+F/8lpCrYtmY+nzZZcw2Qo+do/3CTOTVGsz+3qUvInbYCcE6nMW9ch6CT0zydIJtJot5aw4te9YLZ2n/i0x+Ehzz2HBvFprIqAElJY8O6tbWBYEClNulmY7Tot4gxPC+NLMMpIhwPJ4WCjkeMZouLVsbrTt1+j9qD8QTL+/Yi5xXlB0jzcophubWUC1QBFxWOMApaaPYpLqIfYRJeIocOTc9pN0YqGgGSUR+R0QjFdBGRZBq9YVdTt2qxOi8A3/j7T8XZB5bV6UyGEzS3t9HsdXHJpT/EzQ7lC3/617/oyfjLiy1kmq/z774fr3nDszDIpzGeZDFsbiMe6WOpsBc98i7YXRTKukgbjQZZUphGPDS2O2jW11Gr1ZAqZXH3M++mwmwQnaDV7aA5DrCUXcJg1NXMnB5GvV5LF4nQMfOU+AAx/isVK+JD7/4yfnGTFYC/96yHY9/iiubyzcY28v+bs/cAlywty0XftVatUKty2qlz9/QMM8OQoyCCiAhIMKAkMVwEJSleD6DeA4eDRxEQUY8HA5gBERXBiICCIgioOEzqGSZ02rt3qFy1qlaoqnWf9/v/VbV7GJ97cZ+DM7N7d+0Kf/i+93tDgXmHyr/LzlGIwMuBnBRmhaYCd0/jUC4Fy3Ikzo2NNlEIwvbkSRD9UD5xOdUp81LQtjfZcSaqTQ1nc1USyuWYOUMH5MJVbBuVIyxkcajNojkxWZ/CT0fxD1VZIJw8Dbms8LrsN98P3dM3uETAHSo0Dhcdatfoh7+KbKguaQ0uqLGNfEt9/8KVLj74d4oHyM6wtLGJH/ihp2B9jTmRM5w+cY2odne6O4DJqKAh3NSVQsgqlbHmr+H8LefgOA2slasw7RTlrTL2J0xfYCJLCeFgIIdPL5jgo7//OXz+cyvk4aob6P/jP8hDPXaihWMnmlhfq+D4kRbWWmWkHjBltxPN4OSZh1mUJAfbcBFP5rh034G4pd97YQcXLu5hPJ7g3K3nv55fvfxZIoSlrSbyRA1rZZS3WshXi/LP5fu//JQPdbUZiVkrJBUyrNBDQeIO0Qk04KcQvWwkokUAh5lW6tLVvi/ZR6+77AzVyrhqeqiqS7ZsFR5aQfL71ehXl3HKM1A8r1UaR6vpquJMrCNomk6bBFXc8fdJLqhGtQw2j8qvRIlzJNrOEpNd5j3z76qRuEJsKLjJsqp5iSh0kt9Xe0qBTQrRorJRkFWNovF5c68rM21VkMrr0OMijoAoQCGz0LVdbDSbsEhWFUNpS0xxLYdCCs2xnM0RxnN0+n3pwFWxoxHKlH6pqgDMWJs85+TzpFqdIjPNG1S8PBXlJ8WQVqbz3CBikxWA2TpQoiFVKMtYfLlPswuRyIDiEPWHAxXXKa8rax4U94hftMTi/xQaowp20lnUc8phMXdxyx/9LW79xCrp6fpHvRCPe8abkUvbch5zgMTzlR8MC0CiisNhVxAy8cTUr0l5GKoWRn1qKzQ5q5NvIwfwC++X5+aW8shXac3j4Pqb1vDtz/5GbKw3kHdziEIaDVNFW4Yxd1AvtZDOiKQM4JcZFRrK/1QGKkdneUzJ96M3myQ7WNjZ2YVb9rHWrMFaUJGayLojigKP0Vq+IEqjcIxxNBIrlxLpSixuYIkPm5GzUMrXMBkyJSsVNbHtllDh3ZOmGNKj1gB87XBBRbKZ80SAQu/MlI8kGa4U0Higm/1kPMVgMpSknVbjlIyY+91LGPV7+MTffhF/+zE1maPf3O29hgAAIABJREFU3/t+9U9RKdZEuNTu98VGRvJ3ufeiWE1d8nlpRlisUrRBxwoKQbh2qs0G/EJefo5pIEQKhaogKBtUsSicV0MaPH6Pr5Frj+giBR5SEPm+pjyps0rRPvStJmJrtb6Vib/ay8qTVRWn6pzLhEGr6dRSCaWuQ8VP12s/21fCV9aNpLL1yi44NaETNbS24lJTmRU1ZjkFO9Ro87XPkhinTh3BBz7y2/iN31ul4/zE//PdOHlmTRqPdGHDzReFv6lyk5XYg4LaeDGF5Rni85jOSVuitZCmW7B+yDmYMmCCoQGWihQkSr25dRyLaYp2ZxdhMgVzBH3Xl0QbN1eWf6aLMS4dXBJa1Xq1gfFkhkk0Q61ehTWjW0qEXthD1Sug7FbE+280CaTGO3qc60mfk7//9lchncWSUZcyDmnvAB//j7vw0X++2gme7z2NVxkJx69m0cNPvP77cPyhp8TnieaD4iZu2EppZszgSVfpYFYpYtpro5g6CF1LAq4Hgz34cQk5K4/N0+vwcwu0u0PEVNimc/jFBkomeUApLu5fQhoFcknDcECQaWxOsM/F7tTxB7/6Cdxxm0qYeMX3PhGbpRYsOycLt1FvqMOGcW1JLIe9OnwNWXxqTMc/Y/JHioLnivt2bNrK8JqGz+xKWARKsoJagCSHix3Eoc41GweLfJ42MdnoSl9QGdzNx/KEd0SuVmbPoRdshsDdTwS8vIY1YqHQxvtjfPpjvUrkoXgRUlRelaW4XALLvZI9psaLluUje2qlbgR+4ff+dlngVJpreOH/9Tg8/MbrEE76yLkbMKwp9obbsOeAV6yikLOQy82xsEuoODXJXY246B0qpxysbVVx5eBe8W+sVY6i1+8jmO5LbmLd8fA3f/Uv+P0/+OR/WoD5BRenrj2OraNNtBp5NBsF3Hj6Opyq1bA7HmDmL1AqtRCNOJrpwnJ9xEYo3lqVch6eY8JKXaQxORyGGLe2jpxCbp6i19uWaJ1edwILDQTTFLd85Ra0O21s33cF++0BOvuD/1JxSH4hC8P6qaOqEN1qobxZg53Py3rkhWFyrRLl0giKXJlCVyFcr73nRE2pyP+CGx3qB9RoUBUEyoQ5ixtb2SaoKp8vXY2rVYEhFdRVPUNmckJ/OVl5EgenDmlZ5zK1ZtPDomeGUs1FkVzAuaJOsEjzTAtRQo6uKXFvbLaotCVaRKsElQSg+IvitRkTaVekazn79WsRMZC+BLJ9lqESmdegcAHpjWgrT0lylyjcYp0pBrfLepIPqigdai9TuU0VKMfEjJuroUKDcs58LP3+aKsgJfLi2WBiMByKwlLQTfH7U/QQoo58vRQI8Esi2aTYncsZxfeF/2/BqC5FkpTPUCLncuqzFVsOyQVVdAJVOCuuHp+ymFBnZ8ySb8im1RC+0GhMg27FSeTr4/siRANdVMu0wKSRtqMKP8a7GbbKmpbXvMB4L8FH3/D25Vp3vDK+89WfgmtN1WTFVlyoeLGQ+Cm+dma+U924FPHo5iWjOKzOzpV9DRcXi7+lCKRQQrFaRhAP8dBHncQznvVolMtVmSrYLpNMiMwusF47gqPrJxAFY/R6HWxPdjAJ+ij5FYlw892yFFGmR65UCGexEF73nbdfEb+9o6eKCOYTeJYLF4yFixBwDNhsCYmfyQpsAsajAVwZO5qwmR5geuJxWyCAkNK2it6vNnJ2ATbH15WKjFtpQk2DdPrjLWixlqvI58+mYTDqIu9Z8nnMJ7GgcqltCZrkUWDhMNvYQLuzg057iHf9rz8X/11+/eSr34JvetzTBCHiuuPvYpoVkUPJwzaZn0y/valS4PLzyeelkOMIl6AFOWQc/RJNogMHwQ2uFBmSM/ExpJCDwixS+pnSxJi4nBTGfqEgZwBRLD6e7FMWizLSJzVEC6bEFosNYSoFJiNbFzKO5ERPTzPk1KGATA1klfVlJptfMkV005IJvpQ4RXFsiSQqOkrW0C3rQH2vZrQbpYQ9NL2QX5ip52lybiHBHIVyHqePtfCy1/0gvnyLopk1mhX89M+/AGV/UyItGfw7HtNeYoSFNYGXq2BhhsjRMsewkMQ5NDxaE8UIkXDoj5y5gJfzhVc6nY1hiGijBK9YRjlfEP5pbxzAsiL5WTNXhDlfwDFzcIt1BOEIk2APC/LqZzaiGGiuN2G5llgeUSjlJiGKBTYwvvATL7e3Ec4TbLWOqALw5JEW3vyq50qsFQ1Pk3GIe89fwtv++DNLgccD3W60FvjWh2zioU//BlzziBuwSKZipzCfTNCs1eXQJj+CCt699hAzLniTH74hSqt+e0/+u+zVsdPpirdOtZjH8GAoByYdsDvTCQrk4zkFJAHzfWN0pnTkT3G00cTO3hDdoI1Go4X/8/a/xLnbVQH4uh/8VpRyhFlNQf/IV+DFQt6fwNHaDE0lcSgVqfhPkk8WJTiyXke5bOPu87viii9oRUJ/P1bqhMRVJJXYuxxCZjLblizgWq1Cdflml0u2+FQjk/UuXHcrAUFWjWUqXYVo6IWqPwxJiVg2SFkReP9h3aoYXEF56jcr+xJlV7G88fVOybzv1PPWt6S2IOF/MhHk0p7KBc4XK/ixN34HbrruLCaTLnJOBaPRFez3L0s24snWGeSoAPMthHMTW35L+IFf3b4s41dKl/IlF6NJR0ZOjsdRzgThvINCbg0Fl/YLPdxx10W8/32fRD5v49SpTaw1m7jpputx4mgVuZILy6+jd7APJxcj73qCNK5XmvjKvV9BP+6jVt9Ce38P83SMYrWOaWwKp4aXVqWURzhJUHTLyPsm9rpXUKw2xQQ2TkaYzwMMOiMc3TwLJ1dEp9/GbD6Fl0Rw6w0UKjX8+5fuxF63i/P3XMSwG6DXHeGOr9zzXyoM+Zdqp7bgVYvwqyVBEN1qEZXNlvIWlKZFIdpKfKI66SVTWsaPigOjpvrZ6EPXc3qZyEhGihRd7OlCRPUVXBeWnqRqwYqmLUjRp4iG8thqifCoY5dNWrOJhLWSnaJZZ3auNprWo5nMjJqCHqJ77EiZNOT4eRnXyqiW4g1y72AhnEaqAMzsazRVQaWgqAJJvB/1WCozf1UxiIZ8xlRqJLM5iDQSCWM0lgAN+q0TXF6ECnKzyz851spG8etrTYliIlmb5rhqBKveY3qtkfdHiwhyHYmqdTptNW41OCZWfoh8XXzqHHfRkFxoIGIhowrQeRJpFaMqahTdRBfjkuaiLjbFO9b7eOkfqE4JtR5WvpW0xSFPiWNOGU/r0Xq2XpRXmjpd2LQLEijvCVFYNUImuZwXvZFa+OIffhJ3fnIl0nrS896J42cfC5fK1EJF0EX+H9JDaF8yHDDTdKSE0ocZCdlzPbRDMkoAv3Xrv/zhEgH0Sj68ckkU/w975Bl84zedFdqQkVvAdUwxxsXMQdVfQ7XaxN7etggmdrqXRDFbr7VENZnOcggnKdyShWkUCU/dMBe4785tDDsjbJ2qYJazUCmvwUaC4egAcZpIcURQg2I2Zl2Phn3Mowk8ptAIp7AowqJFGAr9hbw+CkxG0xFSu4ByqQFjMUW7dxGGEaGYL2MwmcOxHFTLNRGQcHRMfhbBBjY/IXOrLTYItrhJMP+Y3m+cTH/4A5/DP39G+feeOXkW7/nFD8kazCL/mH9M4Qe/VMILCyo+JoUHsaBRLDxpL0KPXd6HbiEPl/YlbCiysajOuucYWOzOJFJPPUcR3JEf6NgolRkByGhOej1mYQYa1dX2Rsuhv84qpzJ4FlGVn4gQRFV0h7isGrDIlkc2kVLgoCZLZM1EBmosC7xVwtb9xSWya5bUlizRW/0ytW1WgApfChssjqVPn95Cv38FL/rRFy35gI98zPV49eteiFk8hdeqYBrFiAd9lMp0D1BOFfSfzLMGyddgzuYYBgdIc3xv6DHswJxbiCgcXUQMVYJfrAOWI4kefDb08mPUZbNaw5iINPnRRL7TOcYjKttZHKaIp5wQmNja2sLcXGB/f1+siYqcWpoOoohekA4m8wBxGsmkTfb5ox58Bq95yVPlP1zTxmwc4s3v/XPcvaMMf0+e2MT5C1e+5iJ72Tc+AkFyBY94+pNx9PqzkoHIDUzOxbGtTcRmigqKmFkLfHV7B2W3IPyFbjxBpdZC2O8iDVPUWuvoj4aYm3P4pTL62/so5fLY2lrHhYP7hKd3zZEbcLzUwGSyjzs759GPp6jYDnbHMYJJhI2Ndbzzf/w+7jyn1FD/7Ye+DUdaZYxHQKVMpQwvTfYyJP4q6w0uenog8c4SZbDJjlpdCrQRqdcKmKfc7BM56CUflcIO7aIv16ru6DNUJVs6qstR8V/qAlEdypKvoIvG+4N398fy1J5Yfff+ReChwYneP6uBn2LwZDe9/pvLh9IxO0vGzap2UFtA+8xlpGwpNLXnHf0Ab17xAD3fx8+89QfwoNPXIIx6igsV9TEKhrAKZWw0T4gv32weYWE4qNHeJxyhPeqi6Lckh9kl8GYrjzbT8AU9StIx8nYVtm1gv7cnnNSS60jXblguwrmFFqNvrFgQB9PyMR1PpMMilWG9tIF83sVu9zLhHkE72r19iWRyPBdhZMM3F6hUm5KzSQNNNgswIumsFgsHjufzWJM8UR5UVN5FE17iTN7gRe7AKVfFDoZelbzogl5HUPLQmGGr9hC4poVL21fw1a/chd5+G3d89Tz29tu4cqAK6K/3y2+Uxaqmec1RKVBKmw2UNpRCmStMkiYMFfvEcZ+gWCJCUquJh7gq2Eh/UMhTJpiQBIvDpAExUc7GzSrTWGgOKzcPWdPExPmTKRixpsjM7K3p3VhtcOzGPSZsV+U9p+1AqKjlhcIRLf90PA2F78fxLCsmok+KqxSJwICXDZsuovAqJi4rADUCkNm9aKNZUjCIgEmxF2sFMI1qOd6yVUxg1oRJsaXRCeHmalRPUgzmc+Q9D+trDSzmajQmRi8Ljm1YsKrickqEhWkIBV9I80rRJ6lRS9ROFc5sJDkhUIpoNQ5W54v4oWVm4BaLXi0OkvQFpSYWU109BpNiVJPgJcJQiveVQXxmTi7ITGaho+2klvynDBUW1JLIpypsJZXA0mN84QYAyTTCn7723UKN4df68Ufjm5//brhGJBzfORt8Ztvm82K6rQrAoWpW9HmjjqGrT7vD9z3/nQXgbV9UI+B8qSj0CZ5oj3nsdXjms24Q/l48JwfLEUFd3qEKmA3bXCLbUiuW5A1ykKvVGsplJiB4mCUGHC+H8YSm4AbKeRvB3ghXLm/DXzMRWUCp3ILFgAIS9ZFia30LXs7BgDGHBuB5vnyo85REfluoK5x+zaNITKaLZapiTUxnEQYTCknmqJc5dRjCShPYpiOxYa5lyliao17mqitxCFFqxq2lKLqMKiPK5ghnjg3sLV++iN/+zZXw4x1veQ9uuuFRsi6pXGVRMei15V5z/aKM2oWrF0Yq3UYSOBLht/F9mTFnNgoF9SPKSmSdKmHyJaVhEF4nEayZBDbIOcK1SLEHLYYqFbTqDWncPNdbcne5uHkGMR2M/yTaSD4v9z/XNwtR/l42CarpI2+eqVg8Sdj8sNk5lJizLBBXI2DF59OFox5Pq4ZO0yE0P1i6m8Pm6ppK8zVnb/Z4+g/Ey54FcbKAX/Vx8mgDn/7sJ/CTb/lvy7/6sh/9djzpSQ9DrsJ6YYawN5GsetrNjScdjKg+96to1NZkHN/rX4FpU9utpndMreHnEccTSZRhAg9pBQyyII2GCSMFr4q12prQARQ1I8KUqdWBcjVh1B4pbZwUMdWG5xjBjZkZYq1URzCaodOPsN5cg+ktMAjaMpWT/VjIu3jra74LW60aPOTw4b/5J7z/71dq2l/4hVfjDW/431e9V8972kPRXFyBv3UUT/z2Z2AQhij4JQFt59MpqsUCgiRCNV9FghgXu11slpvoDK4gsE1s1DcQBUOMxhOJSSEixCeTc3wspnRy9znlVaPAYIr1ynGcrh9Bf3yAC6M9MT20FzFG6QijoYG1tXW8+3+9H+duVxzAn37583DmeBNBoILuiQhn3BYWgGLLIty8VB1ktIWhWIM8JUfzf2Ycd1MOPtewtjqwBN3Ttm/aOFxdHFLlqWNtJQRRw+KMA6GI1SvunRq/6EsoG9tlNdsDDHdVJXnoo9Ajn6sX8sr8b0Xty9Caqx9AdVLZ6CUrL/VuWY4BlWO6yOh14XBxjzzAL8ivdVwb7/6116FVq6M/acOwHbQKHIlYaFU3sbl5CrffeRt2Dy6izIghY4Fg2oFlc8xlY0ZDzZwjJsZiiSAczAALBCLOcD0H7eFALDfWazXk0gQL00LIz2DmIJyNxOuI9AVuhnE0lPFGxS1jPAkke/PI2lkEUV9oB/RpGgT7Ip0/eeS0jG72DnZlJKiIw6EcmDmzhCQeCjF8xlU8SyRejoeguLHDRK1ck+48iSe4sncJySKBn3qoFGqIbUuiBFMacto55OYW2rs98bfMzRJx9r/lwlfF7LXTnuBgfyAJDHfd8V9XL2/ecApES9ZPH0X52LoIco48+Bo5fAUhI39nGspFw2KCHXsSzXh2rAQRevgiPDUtRJFR5iHOTXZ9cxQsK17/Q2XT0n6EXLJE7AjoxlJr2JKHybQ0IhmidhYKDkfHMywYlUfjWCuHifiuqUtPvAQ5Dp0tZGREhEL8u2QkqVocQQDFw04d+lQtKlNZNS5mQUzS/oIFYJxIYcIRlnCbdA60bDmdk0shCgtYXiJ8j5gGQZEKD++1VgMFj/YX5GspA2pWw2wE+JgJ39cFVZsF+btEOBnzRW4QxU1EkIgICsBCk11L2dZIsZtFSmYopJwjzBtWo2R5TWI3lVFW+JpVJrE8fT1lkDQjfSCwkCWPWbKgWdDq16uQW64HfZlK0a75XpKPqoQc/LBY1Cvn6oWeGlj44gc+jnM6F5y/6jte+beoV+gFZ8keNE0XLhMy5izGOnoEvDq6lueSBiq/5kxLU0H/sgKQRsOFBsUUczz5KQ/Hc577MKTJFP3RSO4d23TFKYLvATlsySwUM9zZwsCFy/eIiLDoU4pIBqcLkzFZTA0JF6i4HpJBgjG5hPkJximVsD4Krotpl55/RWwdJV9qjt5gVy5bhhCEY3GLgSSndNuIkx7KvgvMqcYsii8bkZd9ZrhOAtSrDbilolCkRv0+vIov614JM7hetSOEiCeUtU3ezsMv5qVwYgH2ib/+LH73fSv6zRMe+2S85Y2/hCm993IUkXBNcb8kGHS7Usi7vqcM/TlqDmMZ5ZJOIKNhx5bx7SQIpJmkQb+MZ8nRo2k2z0Gi50TxkjmCIachqlGpeHkcOXoMzTVSrRydh34Y8MhQuoXcwbS34bnDTFv6NDq5AjqjtpzxbE5kqkYahjRhPHqUWGjZKhwabqm9r2MzdZGoaB+qmVLAjELdVYGoHydDCDXIsbyLD/njLn9W00045mekLSlpJ09soJg38M73/CI++JEPynPzfRc/89MvwJkbzggQEAex+CfPmGjGO8wEHDgo+VXQwXsc9IVmFplzEWOUClUJ/42Tsa5FbOGG8uwgdaI/HcCzyygXW3BoP2TQJ3mIxKCJNrmTlhL4GBHoTOJYBSme5wmblxhVv4LhOMY0BE4cPSFikt32JZRIi8nKiQed2sSbXvkd2N/t4Kf+958tR78veckz8axnPxYv/N43L2uMG244iVe99qmwC8yANODRRNPJYxHR48ZB0XKw0WzgyrAt8WCMOBklLOoq2OEvbjZRdqtyAbIzmBmxoHlF28c4nEl3ZS9mCBP6axnyhjESp9XYxHASiPs8Iezx5ADNahG9Ed8IB2976/txsK9QlZ/98R/E8c1NXL50Gb4c+JEmUSs/L/IXhAMoBsLKRJiXDRGHjEvDDcPLRIi0eqNmB2vGMcoWoXIV1yifoA6ZL5yyheBmu/8IeKVEOlTpZVO8rAPJDvKvaVWyb2Qn+OGiUB20VyE52eNpiH0p7Mi6cHUDHjqh1baTeC5twCsF4KGu/e1/sDqI3vPe18O1UvSmbfiViuQqzyMTjz37BJw+fgZfuevf8aV7v4RavS6WPzQ1Td0cBhElQTlR3pHMzYPQIjGaIdYU7CzGMqYYMJ90OJZRzCKO4BTysLwShu0xDJcxT4GEcrOL3ensysFF44/YXsBIbDSKR5FjHmfvAHluiNGBXNKnTz0U3c4Q02SIzmBbe9kt5LDO22WMu7taTccONpbun0WljBQ5pq2uo0iez3yG+67cjf2gh821EzBnOVg+0c4Kxp0OogX5sQ72On2YnoO8Y4oaq8S1GdI3iyhXIAkDLKpm0QLBaI67z+1hFExw2+33YW+vi077v8Y1LLVqKK3V0Th1FIVWFc1TWyg0q6i0qoqnM5+JLQHRB6G2JgkSmpCK5Z3i7yjDVo0u8cVL7J1CBeekUCgPFKTkqnCdif9dIirDRiuvChWuM152bFj57zR9zniLUkwpCxUiGYJmUa0vYxhTkCdadGQ2MLqE0Qi7UuxLxJMmmWdKWhZqksQSkwISwxWSOtEbhfhnRHDlRKGV/8JXZMGjXjd5UyxEWUxyujGjrxm7bh60s2yMrmxlOGrlSJIXJY2quVZUjmeMIEwwoRm6oBHkJPP1sxHiJanPiGUUIGkmCmWTolabxovYQ9vMyDkk8Wkr+wtF61DnAr8tCSgxR+rqvc0OfTm7snNBoycsrMWuiEkYpoOUBbhJMZviEvIi55/xs//Ay39e+Jn8eug3/DAe//RXwkxVagqzbnOeL7xLIoBB0JdaO+Ni3T/g6PDxJs+PHEDxAVQIIAs4KuvJS/y2ZzwaT37yWUGYo3kI1y7D82viqxdG9ECLhS50ZG0LkzjBzpXzKJfqHAKQki42KRwHE+l0LQO5BXDxvh0EyRRpcS5+pQW/hlNHTyBi/No4QkrvPIfoGpuVKUa9COPRDIVSEY7ry++Noh7qTHmIIOKPjaNHMAsNtIe7sHML5AwHuWJNqCRJMkYubwqXnuuVCBjXjWNT7ZsKcsxLPZfaaG7WBHn8p0/djF//tT9ZvlVnT1+Hd/zP34Kf9zEZT+SeYsEvwkOmDDGFYhwplwkizhSlkFPLPck1Kwr7GJVaXdSrLNzX1tbgO66kVPAMYOMz55RAe/v1hn3EwRTXn7kGW8ePSRO8jKcWta1qPgSl1reFEp0psRER11iaTd7zOSTTKb58862ImOrEIAFmhotYiOdQNs1aIhHaRkhTpzR4sozVznwAZfKmUrkk5k2al9UUY/kGroiBGrC53yWri0XZn+ZCjLHL1SJOn95A9+AAL3/9jyyj4k4eX8cb3/giHD1+QpC74YzKc9YlMUzPAxLlyUnYOpwGYDs9MxLY8xxyYgtTQRQHGI4HcB1OSm0E0zGm4wEmaYhpuEC10kKpUkIaLWAEC9geEERDadC8YkHElJL2lEAMvY00UqKfcCaTFSqLW7UmItFvUJhbXBWAfOkves4T8O+33otz96px77ET63jbu14jDvLf+ezX62rXwzt/8XUo1Bwgb2B8sIdasyVwOvkMLq1UwhgFz0c3ClBwFhj0u8DChV+uYRQPUPJLmE/mEq5NB2v629C0s15dF+d8Lo5JvwtrnsqCnM9HCIYBTL+EBUduM1sg/2HSh1OoiQr459/0Xpy7faXSfPdPv1YOfHLHeAjyMbkQVQahajvFEFJEEarI4+HCRcdcSOUPxaxQG3aOWX9cQ1QzqW6NC1l10BkSkZ2k+uLSp6yYtkptpVBAGQNrUYi6S/Uiz7h3V61B9TseaCycFXgZZsfHz8RLy3Ut99nVI73M9WX5uEvuRIZaqgtffSleUlaoyihb+5zxex+iH6DmAb7+DS/FDTe2EC6YVekJf4F3w4OPP1rQsN3hRZy7fKvYATnILeP8JkYijUE6M9HvjySlg878a2st8VEqzDjim0nH2A8Z0+SKqCdn+rCdEiajNmzPQspL1yvAzZdkHExFGgnbacVHOktgzMQFTgqAcpX2CFOEQYhGuQnHLmA87WI42YNFnlBqYa2xCXPOSzBWfAsifxQ35WwMh0MUinkh4E9MC3mjKAab9144h+E8wNlrrsdsQoPVCaqlNbF1CIwQRc/DgtmZC2ZwTjFehCi764iHKZIJUbgpqq0SchSAGDaa9SYWYYDulPsnh1Z9DTsHF3DffXuIgjluu/UeBKNECsNL5w9kTPpf+dq88YyYbdeOr6N2clPGeEduopI7lAucjZBwXcXDL1FmyoxDoy0Jz2kR16UiZOLBxdGHYMa0tuC4LJfC8kwsqGzkQE1GFUTNlLBANU6qNqSXnG7/ZTQ0IyqgR5oy/uTzoQGtYu5ptF2JuzK+quQSE80nX5fjZssQf7KU6R2MEfTpoWWImTjHo5mqWpl1q40r1hSyv9W/808oUOGf0xuwVlX5rTZfA0t2QR84NjURTDjGJr/KEW4TrWOI9mUG3KPhGL3hWFT/QifRKSLq9ygUaNloaRRSbKNk7E16ikJ51MRBnSky9idKcUh8QiQyx9dOzig/q8zfLNveRPz0GDmz8ZFMaYEFaZNDztwMC5NIphKzAOQIci2k+Nzvfhx366hN2y3gxT/21/I+s9xgJJjrlSVas98/EPeG7Kxcerfdb5iRrd0MsTnMASxWGxJIwGCAb3nqQ/GsZzyCzGyEpkLxkjkLeUPoHywAmfB2pHkE/ckBomgiIkPxbY1S+E5Jmjoi/zU/D9/1cNfdd+JS5zL8hieCi5LfxPFjZ5BMJxhNx+hHQ/SjsVA76nkf/V4Xl6/soFKpYp5aUvBbvD+I5tHI2atIkEEYzTGJxmDgsLzXnivFne9YsLycpKwE46FEh/H10Miay5AWzMzrzcMSBPDvP/mv+J1fX0W9nT19Ld711t8CRThsGVm8jYaB8KPZhBDgYPfGzGI+INcTC0xaMqnPSKFnnIyRspAv5BHFERqNJk5sHcNtd9+NJE1xcmMNRc/HxZ3OEs+OAAAgAElEQVQdabr3t3ew2Wzh2usepOMQFXKsdqNWlutRmOxO1ROqih6coKTo9dnA0DTaRNmzxbj43Lk7JeCBzQa5xBxbSwOYPfKhy03WER9SVFKZ0EOJsPilqAuZfQbpLVp9f9XkLKNM6/sxe3y9p9T1p/Y2bw4WwVbK/Z2i3iih2Sji3vN34BU/+YolH/CpT3sEfvwnfgAWzZiTseSO06VkNiP9LBW0eGGqka0rFOIEaWAIeLa+voH+4ADj6UQ4oZzK8H3h+TNKqDyfqiYm58CYAotBIsXg3GCowlzWEtFccnb5u4JxT4zDHcOTM5Bc1MFkJD7MBhi4kEPJdWE857ufmH7sTz77gPfGT7/lxWhtlbHZ2MQLvvNN8jOve+P34JEPvRb1ShPxwsDO6KJ0FTRt5tvfqDXhxrTzB7rJFKWKif32ATwUUKq1MJ6PxRYmHFEabcIgj8KYSVfuuVVZlAf9XaGTN4isUJQSjVH0y4CbxyCewl+4WC/XsTvex36c4rd/7SP4l0OZv6/7wefj4dedxZ3nbkO+4KkRp/YeYxGWqQyFOC4FmVpEQiCX7lf5EfHPyGskEZ4oFAPFKSDJOFQsBpX6UfOklka+uuDTY+HMg0iNhdXCzVAVNVpdFVyHUO6sBPtP7nT9WMutt2LUHNJsZPj3qqBTp+tSSiXX3bKTWhWjh6fRGUdKnr++rLkJyQP8nBY5POOZj8cPvPSp4NkSCz/OFAWbnSPCtUB30paRrjmlzxNQrFZgL2zxzStyVBNO0RsOhJdCAnKNRNgFYJPTlc6kG4oJINErapZgntC0N4/ppIfxsIvNeh2+X8RwGqJRbUjxuN3bRcRxbKUsY116YbG74viWG21n9wK2ihWB1sNoCGqzTLsMy8oL34vJCbliGXnPFOXwZDiU5xRO2QlWpOjphwfwnAZq+TL2ds4Lf2h94ySclIKADoLEgEesglwfN4dwPsWEaShDjmxyKBZomF4V7uJB/wBOhZmnTXX50iw87kuGKfNGK04BIQtyy0TvYA+DoIP62vVwHQtBvyNF1PbuEFe2exgNQtzy5TsxmUxx8QKFTF//F1HDQrOCxqkjMkY6csNp4RpWN5tqHQg3jcVFhAWLK6IMuRwcwxWLlgnzX/sjFF2lNo29PBYSpziXBp/FSZbbK4etxLspGyXxDBTunBoVs1iSx4gY42YLAqaUyCvPrqx4Ukpn5Zkn/DeOsSj8iGLh/nEETDiKY64sxzmzkMl6H62L0LnRepykRSF8nmxQfJeUg1ioC+TKKesaHsAcfMTCxeJZQzUxM8G5eEzhVKp82T7Ny1meSXSMak7l1ajZuCpgJb5OjX75msWIXsfKrXwOlbkuz+GM6yn5ySlfP/l4mt4in5dSmcqe1+kqavSoUBU5/yQKT3EBaf/C4kVd8ER5uQkNQXn5zff/8Dvk+fHrIY9/CR731FdJI+rkizI6HwcTQQDpRSbigKUzwdVk/+XdrA9AnjWHC8AChVC1igAGNzzoCL7vpU9H2S8isSaYDEcIRhOx47CJhk3HkmVv8/X5KTy5AzyxTgkGY5gGUxN8MMDKSFw0KyTXk5O8h3LVEfXlfMYCrYwC15pJTWosqkqiYrTUmC0iXOF0oFRGvEhl/My0h2G3g2g6Fg7Ygu8fG17XQzxh02piZsWCtPuWh2qtJU3b7pVtlIvKl49xg5LVzKxiRog5Br7wufvw2+/58+UGZvH3yz/3PlEYS5kjUVvMkQ0xnykrFhaBzH5mZJuseaZUMEM2VnYw4j+pYxUpcKjW6yJKqlWrOHv0GO49f7eYQjdbR1HMM27uTmkSh70Bjm0dxZkzZxSCri1VdJiGnhBcfRfJWhZwnzQEYPdgjLkggi4KPgU8Nga9EQ72dtHpXlHFG9e9WKXp2+cBCsCM7yoTKlH9ajBGyeeX6UnS4B1CRaTNWxZ82Yh51fxl7ZdS5hPt1lF1wjdmrCM/oAU21+r43Bc/hbf84mo6+iM/9mw86iEPguXkUSzYQjuahWLwI8IMRd/ISVScDSq9UzilmiCA9PsLZxHK+Qrm0wQLa86OGP0wRBiNBfGmz585MzDe78PzKVh0YeQiEXUYpgcvXxNwYjDcxSTsoeiUhdu+07mCbp8T0wbKhbqsM4dn0Xt//8fTt77pj3BB1K6rr29++mPwkhc+Dt0gxKMe9Bg8+akvw/O/+2l4ytNvQrXsY33tOMYh+RU3y4Jmbi7f1Gq1iqZflczEy8M+XCvGiKbQuRrcQgn7o32xBpEDMgcUC3WR56c2IXkfwWiMwawrXkn5ScoJOozFHCe2TmE6h3jauKmFY60t9JIRfuFnfwef/6dblk/8Bc/6JnzHt34b7jh3OywjVj5GmifEjlgEIIfMX1URmOEJunNI1aWhOhfN4aPlgpa8L7N9tXt5przKMi4zKE7xFBS/J1teGQdHXTArEclyaKtmbPr/64WrD0V1SGoT1UOZwEoLvPpaIYYKYckKNxkKLxWC2ZH+wIVBRo7nYy2fPf8ux+aCXJq4Z3sfH/7Uv8kDHD3awtt/7hWolIuCynKc3k8CDKIDJAehRCcZHuAveNAVsD8eILVz2NrckEIrmYbCY3HzTPgwgWiONJwjzdNdnrYsIVLbluxIz1IcKNevoDfaRb/dQatYEbf8QciF7aJRKaO3GMFJUuSLDUTzAfb3tmEuHPjFshh7j2bnsVk8gXmSE7RukZsjjHhx5sRGZhIMYSxaKJYM9HqXhOTNgnYScsxpSbIMn7dbqKNeKsKORwiiAOnch0tOWDzGdtCHk3OBvAfPUOMwg+HTM6BUrWMUKCUi1e8k5hqcU5l5Qa+LeXJvcmhPAnjWDPmFCdurIYhiUSCKrZFrSSc36nVBFMbxSyronY0KfTOJjBZd3HHHV+UyuHBfD3u7A7QPhrh0cR9TbSPx9ZaHjZNbYIHYOLmBUqOGwloNG9cdUyMXm2T2REZY6F5CbhYSN0Js5DAWY2ISbnmI8gJhFKA6sNU+ylSqC3ElIIIo8Y3MIiW/hvMjxhx5rkSArSyLNO9Nm75KZJuMR5UKUgWoR1Ks8O+qAlIVm2LaLGpJZdukuMEsIhVTTkE3tGHhRIAjG17swJGNDYViUpEtKGXG9wWiaCamvVGiRCG8KNV4VY2o+bA0Ze52me2qkAzlSahOArl8BNHgJUi/UZbXRGOJJmqaCpshQXuUyIf2K3wI4eBJsagQUhnRU82pC3aiunIpEtCXOi5DYZUKkvtNcal4DtIyJNZ2GnyeLPboisDPy8B//Ok/4Na/Ulxg2yngR37q75Ar1mEaKiZsMOhiNOwKf06ptVUhuQJc9Fw4+4bqSOXxxAYmGwFXiihWynKRuoUU3/viJ+OG669DGo/lIvPJpbQ9xHMbndEYAfcupuIGUK5QgVnBeNQT0QHRsYURYxwmkuSCxBI/P8s2UbBzqBUL6I+mGM4WyJdrEseleHqRcPmYZMvM1fZ0hHq+CIsJMbYH1yui29lDGHblsZDLw5pTbesgGk5FhU4nBL7/vuWjWmkgnkzQH3fhFmwRjHAUy3gw+hhyKnX7f7D4++tV8XfqGvza294HM1cSsd1sHis+H8U6RKpicuk4hGNxoVLQRWUraDAtzTRVgH9HnCDUvmOiBOk1xWIJ1525FnvtttAOqoUyeuM+wgmpOA5uvuVWXHPmGlxz5rRYGKksafX0Mj7d4UmUwtPJN1R02zgxsNcORVXOKRo59lSucq2yQO73DrC/d14KWWLXOlH7quMpQwCznGH+PRW7qsGYpQg+6zaUVYwSRykQIzs3VMul9/mh36IiErVLJektM/HIUsp4ciw5ZYqBza0K3varb8Y/fv7T8vOMjnvTz74AbqGBSt2GZ4zgpGxUHAxJIwuZUEJDbxNFUhYWASxG4NILctTDeDaFS1cMZgQbiZg8O8UaknAoa8X3m5izc5klcAoVOLTUm7UxTcbw/AZKhXVYjolu9wIi8teZMpPmsNs7wCydol6qoUw7NI73ua8/9he/nJ6/eB9e+6p3L19+o1nFr/7K6zGPBwgWBo4eP4b/8cbfwFvf9OPYHt0Nz01RzDVw0A0kD49ZuoPuHkwfcIoltPx1GORE7d4jH7RbLqJVPE7LdXTb21iILNrDMMrBKReRJjNUCkW5NPbbV+AXbDRrVcTjAWA0sDBIiPWl42C3wrvDyxfwf37pA/jnT68i6p7y2IfiDT/yUtzylXMIgx5MW/l9SfV/iDTKhcpDko+VGdJmKF32s2pFK2Wj1D0SV0M1VE4uCi4oLgLxNlsSWzJ5emaeST80NeZVPmWKQ6WUS2r0JFkyy2HWioOXiUv4Z6txkN5osuEOCUmuKgYPY3daDbU0oM2iorJYsqw41WOnTCW1fGhefzxEaGuh/Zw0z0IicGwDP/c7Kx7gu3/lNWgdWUejsQ4jnWD7ymWE4yHs1IRXKyFamKh4VcyDoRiEF4trKBTrWFgJRuM+4kmEE8fPChJISwkjHMKwfZG7D8KBZAwv0hhe3oLntjCnBcdwG0E8lbHwerkGEsbo7UfT8a31DfGRu8gkgjCGhwkWPAytgjj6l90iKn5JunAJabdNTMOxHFT5gq+QI6YKYIbZuC+jloike6uIaBLAYCC2UUClUJeCM02n6HX3EVGdYljwSy7Gw0QuC0ZCMZuYKjxy2Y5urEtBcmG8h0JkiLFsuVbGjKqvRYTeYAxnlpNMzn6iLDRauTKGLIoEPVugxNH3wgI9QvuTLlBcwM4XUDLr4gIfx0MZPzOSi2NUJh4caTYlI3KcJLgyGQkBu33hANvbV9AbTnDnbZcQTSLcfZ/K/f56v5yCh8bxTdRPbMIr5nH2ISdR8seo1Upy4PcMX/4JI4YxV8iojBSprBVjcfLsMv8wCzMxXec6VrcM91wYTEXNCiJetHnRubbijSdUCLXfZewiBaDiWEUSe7VQyQac3wtSSKqHpmlkxLSU6Rgc18ylOVGIAQtM2kcx/os5wjM5gzZaTblcMw8yonnc12E4g8lZ+IKIQSIIIAsPi+taoyY8m8YSGzURxacy1FZfSjTG/2lSuxDvVXg9BUU8u3gy8PziWSbcSeYdi+WHFtQIiqeEIizWZEQnHC2130VYIopLfZyoUciyYGYBR3GLeia6mdTPKxvO8T384MvfsVQEP+RxL8Z3fN8vCK9pNJngYPeS+PBJ3SHsm6zIVS6EiqKy4kCvOMYZAviH8n4UqhVUGhUsZjQOX+A5z388HvuEa5DMUtjxQnz7UuaP07M1DjEe9+V9zts2TI44S1U4lif7nO/znMBEOICbuLIehnGAeJ6g5deA1MV2uyt+fY1qDfmSgygZIxiPJc6Llh7kh06mfeHoxeZceMx+vozJfIIoGgggMjdM2CkHu7b8XBBMYNkGKuRxSe1kIqZ3XjhHb3SA/oxjcuWtxxi5z3/qdvzNR5ThPr+uPX0dPvgbH8MwiEWQJr6VtDZiYcE1wG0laLSiPogKlwggefbC1VTgwtI2KvsO/TSZe1vIY/PIJtZqDdx22+2w/LzwsY+vN9HrDHDkyDo+84+fwY3XPxgnTp+UaQj32hJgUNXeCv7TTlGy8uTuVt6Yvf4cgzGNuTUvLuWezCGmG4Dryp1x5fI9SBImjziiIZCiTe7MJelJcQS1UbosYW0Fld2ZCrFWE4TsupS7V4sul29shjofGhGrIjYzbl/C0ksOq6JkUI2bYnOziJe+8gW4sqeocw9+xEn80Gu/HetmATPXQDFHytEA41kP/VkMyy6i5lZRMooI4hkm875kmi+igRK45QrI+zbiUYzBbCyTBJkESAQli1ziCRVRCy8W9HscCxDRqK/BLeaF9rDXviRnwbrVxDjpgTluJo2j9efFvUAerPFnH3tPGoZ9fOj9H8dHP6qq2Df81IvxkIecVeHPJVbPDnxUJE/yYn8fve4Qp7e20O7twS85SGccK8wxnY8wXYSoF2rwDA/dCQnrscoFtqowZlR05tDZvyybLkk9xOkMtu/AIkcrTbEzuCCmpUebJ2A4/F5VIPh2+yI8Ud9ZEkv3off/Pf7xH1bF3xMecQN+6uUvxTCY4ty5OyS6ScwndfmkwKuMf6dRv1SPdPVIVjnyU6Gnx6vSHemiTa8WBdwpVE0pRhXSkHkNLQ8w3YUId2bZ8arOPfMguv9m0efw1evyfhsqW9zqZ9XGWo6W9d/M0LurLm/deatxc6b61d2Q/OBKVaU2i0IfVYKO6twzsjwvY8bonTp5BO/540/hNsbxAXjt616Ma2+6XtTkbjrDeY4AF3MJ0IZkTBZQrG1i0NnHPByivrGFeZggiANBg3jZ3XD9w3DPXffBcx3YhKitVAyj+8M94dhMp7QQagK5GqbRGBWkGEUjXNndxrHNTRnPJzQeX3DsZ8OxffQGO9IFMzVAXNhtju7G4rO1Xmxh5tg4CMa0XoJJcjSlqrQO8XMoOj66/R6sOBH+zzhaoNZYQ3t3B3M7hMdRTqmFvONLQDfHT4xomsZTQQHWqmsSBE+lu+n5iMg7szwJnx92euiPd7FWrmAyGosLf4nopGGgM54gHE9RcPNIUhqlzlF3K/Ak7mqmAr6nSu3c2zmQA9+vlzCKA9QqTRRyLqZjoksUIdhC4id6tdFowc956I6HuGube81Fo1TC7v4VOI2ahJGXQHJ8Dv/w2c+hsztGZ8C0gBjnL+zj4qUDTAKaOH/9X2vHGyjVyygfX0epUUCpWcPWNRtSAJJLJ/0QhSP03TI8JPAk21JI7DwYicILnzdGNBnComiLBaQsWOZqaz6PVtFmIyIlAsmJvycPWGnieFFqA2XyEYWzIsYMasRJZICuKRLlS+5oZCGJmO1J1Tv3HHlwOdTqNdSrJYSMWNNKWdnxHEFTvUIBSERuJnnG/Puu+LgJX1EqMwOTcIqYXCEqJSNlg6Fuc5UXLNxAeU0KCSQnkxdQFHP8TNsqpRrll2t7gv7wqfB18zlRnSz8RDmHtLnuUtilWY/ac0x2u0ZM5ayhGIQFwnI2rkaHamSuxAFf+cvP4+aPqHQQooAve+OfY3PzJvSHQ5VioKM7l2Ky7Jy6nwJ4SX/R/3I4CaRYq8Krusr8fGHgOc95Ip77vKdgFIwk95t2Khatl6QgYsFAT7wpLKckxY+yZqmJKITTpXkQYNJtwyszpoxk+hjTWYj1xhGJo7x88RJqJR/VtTUpXuklOA3JUQ4FLaNBNr38GO82w5SsNZT9ujgg8Oes3AIjTgOoMi7VsZibgsZz7ZW9PIqOh+l4jImdykRjf29PeGYUonzxM1/FZz952zLijW/XDdc+GB/5nY9jPInRG5LfRc83LZQQ71rVxPKzFoRaGiuue6rkIX+mkjzUtGjpo6fHofx4qSCmiOHs6TO4/bZbAIdq0wA33XgTLl++hEZzDQdXruDMNafknFK7RO1b9bX8BJeF0tIXd0aBiHIamIYmxkEiXFketRRZ8DEEIadpu8VRdYDzF+5CTIQ3x2i/WKUOKSMq2Qu8myUQUpKMlO1aduOvJr7aveKqp6hu6VUpmTUhq9lZ9uNiaSVTs6xJ1OtewHzuYVPut3su34E3vOXVy0PxlT/5PXjyEx6OfjKEOeekKEBqhojZDNie0EbMeIHEoMUYUWhypUmbchDBhm3OEHYGmCGSQq9caUiTSC48xSR0vCDyn7o8E2hntEC50pJ9OaZPcjBGvVKXwnEwuCLHm+kWMJwO0R/1UShXUaAI5Jff94a0XCogBxc/89/ehQc9aBPPfe43oF6sCjdiO+khjU1UXRUrc9fOPu6+7zJuOH0SRzYaQmokxy/m4rLmSExTYMa1ahX9aR/9bhuFQkly5zA1Ec5D7LcvouJXxSiTYo7efAgnzUu3dqF7DrViDSfXb0CfXKkgRaXUQN5LMBhuYz638elP34r3/eZfLN/sJz7ywXjV9z4flVoR5+68C4NBW1mK0P7l0HhUFllG+haSuIqc4ptHiwfp5HUGp6h4hYek2oJswdBKIfP84wGr8LlMOZix5dRTU4WkViFp9Dn7Wck8XSILD3yZfu1yzLbZKlLq/n9ztQUf6DE19+cqP6SMBHtY/KH+bjamFu1HFvnFy4A5hRsVNFpl/MWnbsFHPvEl+fmnPf3xeOSjH4HrN4/iplNnsd29gL0kgOsbCPr72Fo/htrWKez29hGND9But7FVaaFYraI7HiOIZji6eRzT4UQufK/oYRy2Yc1yKDjMl46lI2WGZzQzMJmNcbzUwsHgAEE4RKVUks9xZlqYxty4OcCaC/JnxgaMPNEnoCaxTgvs7HZwdOMoxuEE+4MOHGaL8myZkWvB/wEueT2jKYq2h3q9KR0bN3047SMxhmKpQpFLJU/4vSaX8kFvVxTuppPDieYWgmmE6XwufCiKWPJ+URBt2snYkwEKRRv7QVcKgbJdFLLvgDmhtHawyZPxMItCeE4eJa+MgCkNHG8u5hhFffFGHLQDWI6PYNaR+LSSXxPEKoSFipOXPGrXyaNWXRPPsp3uHg4mPeRzBtaLVRwcHCC2DeGGlHMuSraDdmeP4jVRVjPZQziJJLubNv7tX88hDBfodHu4585LaB8McPF+kZEPvKq/9ruu76JxvIWtG07iEd/zdCzIs8kMj3k5EEFn1qVDLpeFcEGbmBThoIdkPj107SjdoaFpG+zOZQRqMtUjJ5cjH5f8OCIlrO5kJy1YPGoUnPSPHHmqBrptIpL04ePEgM0rMBnFaLbI2+OoTY2HT25x9E1P0ZkU/dz3PHinUSBNTzybSjQiG1nSAfL0lkzpSsCxshpycWRsSSh8gglTIoSXp3JJs8mBUEZ4ViWJxFHyLKPtDHlJLHaJAgnX0FBjP8ZgihhGczMzkYviO6tEmCVdJSsMNErIs16Nqmnjwwi+7ExQxa2ep6m+zTDwgR99p5j68ushj3sRnv2CNyIYz7Gzv6vYm/IclT+kZJBIJ03USqnpr7qf1cEoKuBbv6ARwEpZCkAZ385SPO+5T8Bznv0tiBehoorMI4RpJBGfzCO3zATJoguYRXloXp6Fck28KKn69ZiEYVnoDHcwGE0lgWhB8dmRkwiDGdqXduBzJLzeEDGUBBwgxjgai0+lQVh/borgzHCIFDNrtQ7D9WT8TBpLO+ghlzooOEVxypQh/iwRY96tel1QmyvxWIr+SX+IL33xHvzVx76AcEK8ZvV143U34c/e9zfCcb6wvS2o92Q6kdHvjB8AaTmcSNHWKYwQhlOlwtWWKPy8c1o0xHWhAIhsMqbsfdhAsgkpV+pora9j0O8Izy0chxJJRg52p93HdafO4OixDY30XY1OZMDG6p9yi6i9LOgd99VC0irYoDNPO+I4T6Nyigqv1gaFU0TOd7fvEEWyLdncmoogDZs2uNfqdJU1nAkms1tQmdR/zdo69N4eAv30dw8VtHpSp15sdj8unXUF0qZdEpXU89TFH3z4l/GZz39cfra5VsXPv/tVmOUMTAPyMGmT52E+U/6avkd+PBBM24Imp4krCl1mcfdGQ0SLIabDMUpGCs9vwS3UpKAfDAZi/eJZBooFAws2M0QB45nYLrGm4horeSXUy2vY3r8XBTPBPFogztkIrVi4hqQalepVGL/+u68gRgDLKOG+C5fksj557IzYF5CHFM5TFC3yl2geOUd3ygtuD7lFjGONEzDqRewc7GDUb4sB4ZxZi66PjUYN7eEVdHsDHD92Fr7jIOpH6E7bGCb7aNpNQWKqfhnn2ztwrbzk4/Wm+2hWGqhXtnCp18a4d4Ba8TiaNR85J8En/+5m/Mqv/PHyI3zSo2/CDz//uWhUq2Ipc/PNX0HOoscXUUkVLq9QOy280ItfEDw9MlraL+i4GnbT6rBkI6UhY334soNRNDpNWhc+nOI/ZirEbMEsF97S8kEtzGzzZeKRZbfyn1V8Vx0Hh/9DHaZqm2XGD//ZD/PBs3xRZauhRtf6Oem/dvWGWJlKa0xU/h7J5RubNTSaZdx+12W8/b2Ko3L02Dre/MaX4Wnf8M3o9SL84+f+Ga26j/paCZ3prtABGMd2EPWBHGkEPgr0KfPy6E6m4iVZ9Yuwmb08T5C66rWRdO0gwXgwQ7Wxhf3hDjq9fZTKBeH4jaYT5Es03qRl0FBIsznPg+8WschNYEUJHBSQWIxVmuJYfU3oBpf2B6hXazKWG/YP0GisyUai+orINTGTUu2YbMp+uy+FlVdj1ictXeaIZgMxEicqc6R1TNYsD/N27zIO+m3UWmuo5svojwLhG/FA22xWNYplYhItxIvJtufikejSsytltqiJmaSmhIgmqXhqslAIrRRruSLIjmkUSihbLvbHe2J6G85spW6eXEHJKcLM1RFZRJ7YvHmYTyOMpjHyhSqSRYr+pA+rwGJ+jrrtizqbvp0Hwx6KriskZR4snNbSPoBTWhZWIU2xKa6AizTnIpfO5HmzyRsnEdrdkVgx3X7zvYKKXdoe4uK9lySj8v/PF3mFT3rF87B142mJLSL9QPwEmcmbc8RfkFGOKod7inDcXYmoBNFTl6Fw6nRRwwZGRCDimaVpHywAeUHKgidmpxsykr5Z8M1NjMhAMRxZ7/TEY0Ht5AwUS/QHnKgiCgYKnFgcWxPF5TSkslhx/ji6msVsNKnktNA+6KFYKIqCkF27mgCo5pMFIItMotZEbeI4ksfjWIwohCB8unCjMnfGKC6OlSWhKBsrK2qLFLh6NJYk5C4rZW/GsRRLGeE5kruoR8yHCsCsQOR7Ju+nJJKo80IJ5CQcTM4O1h+8wG7/+Jfwbx/6B/kuUcDv/78/iI31k+h0u+h0RjLWlPdYey0qKppGb++/MDSkdJUKuFISC45wusBiFuL53/ckfPO3PE5MnY2YxfVcLDGI3plxHse2GpjGV8REl96RFH1xFGx7efGyI4+PqnwiKlyZ9DDlv1uFEhxycMc0pY8wtRfwOcrNmZjMeC4ZwpWj8Ez4vLYP0/JpecIAACAASURBVLFQLVZkuhDQBzIJRNE7S0k1yCGdKNNxk96oSQQnnaPmM6Itxu3bHfzlhz+LL37u3NdsD6JsL3/Jq/HDL3mVWFaxsbh8ZQ+90UgMh8lJlcJfp1FpJ1pZLxSdkA+oPtaVD624UmjTcBHl6H0iVkFzBjGUUCiXpJCUcFQxlKdy2EQ4HOOa09fgxIkT1B2LMvzwHZf9+0pItbpzFW+UamXFYadZOO/Sg85EznrhrErGI9sVtdYZDcmlcP6e22S/0caGe0WcArgeJcdXOxDoJJGrbjP1Y+pLhmWHbzdd1B2iWK1G4xru0WPn+3PsM9BHxrH0weW40cih2x/i9W/9QUymvD+Ab33m4/BdL3oKuuMRJouRxAG6VgVpRK8+KoEtsbibxjxLiqhV6vJ0+6M2pouujK433JLQneJFDrbLnOApJuMYpUIexWIqQAh5uYPRkG2eCCz5vNaqG8gxUGHaQ8u1YaQmhpaJoTFCNB0KB3vGqcuv/94rUx6MNNRNkaDTn+KmhzwO/YiqTbp9xyiZLo1l0O0NYbol5Es5zMMuKm4B/dQQqfNkMJYPY24B5YqPklfE7v6BKLA21k5Ioxd3JjgIthEYB9jMr0kmY6VYxyDgQTcV+1LHpBrYFgUMkR5aeeT5ps1i3HHLJfzSu5T5Ir+Ob7Xwjp98jfCGymUPFy7u4OKF+2SzZmRP+ew1/094e1lHoLl4WgArPyPm0NpBXDy3ZnPFMdIdijyW7pwy+wp1fKqCSkHRijEjy2tJeF5ZsYj4TheValEqOFt+Xo9n5e9na1Ufhg9YGwqfRucr6QN5udqXpV0GdGsF7zISTOWZXj0SzvjXWcej3kZVZCpTzSy0nr6I9VYVx4+18P1v/I3lZ/L3H/11HD9+Lf70E3+H3v4lPO8bnoa96QGm+amoVnnaJuYccQqc3LhO3Pa5eIPZBFGaSCd9ev2INAfbna5YozQqLSRxH51uiHy5hYRWM8ZcVFG99gFKjYaYMZvJAu39HeHcrW2sK6PXxRRTWqykefh5A9G4j4KTh1dw0RlOULLKmCRtgc3PnnkIRl1yfTqI+HySOc5e+0hR+VHdF3Ajz1SGYr1QxkFvR9JumPvZKNel22eRx/Bv+jltbp3E3DCwd2VXLCh4oa6vtRT9YcJcTgpbDBFJtDtX0Gq1UHAZERUh9Ux4ni0h8UlAQ1Ybi4KLjUIFB8M+al4JZdtDEA2w12kjSDgCpvCkg63qKdj2GqZGAIzJK2LcRA4HwQSGzbzjGZJwIsrDaoEK5qKQvHthgFESSbwWxQ2ka4jFxmyBBSOImPXt0+ZkjHKhKhzMQTCA73ioUKVPrCfnyJiN/FB6O44Gu3jM+hGYX30P/urv2whK12I4d/ClL9+F4byA27/6wGkoNz3zCXjYd30zPEaIsHgh/9ZiQoXiNs3TBAlZlQF5jJHiBgnvaXnaLw98fltsYGgrk9mkiEhCnxNLjpsmqonqz8Z4yEMiB78E9DtE1DzkbKp755iOUxQKRBFn6PcXqFRU6kzEOKb5As2GjzgMJac2SXi5Jui0A2wdLaFYogCO0UxjOEQYUyKvHDFyjEz7GE9eJ//X7nY055HFpi67hLJCSx4VK8cxML0IxdtQ8o75XB1BfYgo0theCXAVKsT9rNC/LBdcn0N6ziGFJu1pJClAi1HEiFolkGTZ5zI4E4RSEobxode8W3i8/Lrx0S/Et7/gtaLUve/8LnpDelzSV1ALUPR7vmox71f/fI0KuIx8wYFn2bjpYafwxCddi60jGwiGIXzbR6HoYRSPMB6kSMc2Tp3YQrTYx+X+ZaxXG3BMCyNOqdwchtFU3AWo8E0NH36lIAKt7Qv3yAh3vXEUbq6A/pRc5bFwi3kHdIYBkwpQdPPY292WNIciz4FhR2fieghnIfycicUkgeuWEJK/Ng4VrcDNoVGpYJaEOHfXBfz5hz+LO2+//DWF39bGEbz+lf8d3/vcl6ibRHPYeLH3+wNc3L4sggTxzhPbsrk0DPRlkR+VET1RT5oBx4o/d4jWJFfNsi5SIABfn9iT5D3UWgxQmMA2GIKgitdgFGCz1cD1198oeyxVlf9V/E111+obSP+L8GZFQ6UoEBSHci/SSo1rvd8PMJpEovIXAZIWg8ksjY2mU4QxT3D5wjnxjrUc1ikUP9GIXf0uRcHSgjAt6FQ0qMOvU1/UV73bh4bAqzn24St09QhqmJcRylYgkMS38n2fCaXkizd/Dr/y3p9f/pbX/8yLsXm6hk6wi5zDqMIN4YuyRmHmdhBQsT5Cs7Yl9BcizIPgAAYC8f1bK9REVCiOGO5CkmnoD8vc+Gg2EirCYhaJOl340TSgNhYoiRArj6Jh43STj2Hiqwd76MZtVCt5zGI2TBGM9/3Rm9JFlKC9uwvDiuDlG9jYOiNwN7sF8hmMSSSHXm/QQ6NyFHm/Kka6VZ8w9xxhOsW4T+K+g0RIykDZLyCezlEpljCchHBLBdRNdkh93LN/F87UN8UtfUx/qthCsghQKtEfkJlgC5heKEHX3ekMRd/Clz97B373Nz+xfGNPbLXwllf/MCrlknjK8WC69bY7EE4HYrgroetLjzGFfCkV8MqHTx4sSwLIhBRCJM14eiq/VHltaf+TjLeiuRPSsWhVXZYZmi2UlS2FLra0UebyRcipzGWaHe1fcxasfnS5ZfVp8J//6FV/IiOubCfoQlNG4RpqF7PbjN+Q8QSzw0GqYy5u7jR1yGfkdG5eIjGbW028788+jTvvUyryV77yeXjowx+D3d1tfNODTuHo6RvwyZs/i8SZwPVM9Dt9Gb0wlD3ntVDx19Af7mJmTjEO+2R94UjzOCqlNdx5zwV0B/fhurMPR7t/H/rjDpIFEaEFjm8dkY57f39XcnhJnk6jROxRcm4OG1ubMjI96F9BJwjAWJkiqTHxHEW3imKVFgkTGLGBIO6iNx2jVN6AZedlvCujGq8M269L9id9KgfDNu64925RpJ/ePIq9vR1RqZNfQ/5fqVCUYosRPFx/9AM8v7ON3DxG2cvh4vYu8vVNUepiOsJ8NBCeIZheEk+Qr9dg53zx1qOCz2cxY85RMj34ThF2ycdoMsDBoCcHPIUuDL23DVsO0Ik5RpD00KyeAqYe4tkIJZdK25w40B9MxnJIMaubv4QimYZTl0+33Wsj4EFipaLQ95iHSjXkzJSDadLvIwkGaGzUMB4NJE9hQV4d1cmWjZLpoGD7gO2jH6vHYeB9QhjNzOGJN57Cmt3GtHEU//qZzyPKNeGVjyKdDNAe9vD5L9yGP/mjz1+lSnYLHp70o9+FE4++URC4HM3bhcahOIEzGYXHCEXxme1ZjYhrikW2GVjMSKGVMMxeGSezAFyQpC97OhN7aBNbQca4N8jlI2LGl5GTgkp2j6XOCUprk5icMIjxcBIyK3aCfJFm3kQeKRjh50lboBDlcg6WHaBAq5F5KKk3KnFkJqMkeXwaBksKyhxBMJLxtxxDipAr439lC6PyydndcyxPdFM5CyivQD5PsZLJWSrNQTeyahSrecDZnl+CI+qwkLEhz1WZFOhc6awAlMtZX54yOlcFxp2f+nd88Q9VRBlRwJf82PtxfGsDC8PEfecPEMU0UjaVJQgf15jJc7//V3ZcXb73X/DZv/yf6vG8PJyqjbW1Ir7/Jc/CkS0PaejBIi2BZv22Kf6h4+Ec+5d70mjlKwa2O+dRK5ZR9PKIprFwSvk+MlKrudYALNJBLMzCPjp7ijhf5jngFtEZDeSybBbq6HX7iA0iYSmsBJgGCxheERvrLVw+uIArB5fQqG8inqdwDRNVxxWbofaojbJhISKYwPdvXsA73vV+UeDf/+sRNz1SEL/nftt3K3RLeK3KYkxypCWH3sSF8+fR7vVhUDhBta8kxLABmMm5wWJAUUhXEaTZ71LXmOZ7629mFmlyD5gGGmstOdupVhbPT/Jv5yke+9jHSmOh1MPZIx6C2JZ3FP9M/YCapLExUQKmxYIovfLX43sdTgz0RmOMJlMZrStRpIpDFBEGP1+vKGLKy+dvQ5IEMr4k/0/AF3o/CvqXiVH0Ps4KwOzOk42zglFW+MoKbJF1LD+XCU70fxz6x+GKVxBxUhoWpEsoylEYRfitD74Tn//Xf5bX31qr4r//3PdhGh4IXSPv1uQ8LJTKKJTWkQx7mE672No6I5hqHIcYDdpI5mNsbl2jmvxhpBTkFM5ZwDhgSIZkfaBULSIYsQlXWc2TWYBoPhFvSscpY54YuP7oEeQWFu66eBH9uI1msyZoIc9v44MfektKlKHb6yA1pyjX1xhuguZ6Df3OCM18CYtoBDgzDEZdNIpNxImL/miMetlGPwE60z2RFNf8OkKqMIdd1AoFrDdb6O33EaQjJHZOVDGlShmX+vvY9KlMNNEJyHchodaTYnHnYATLMVCreugNAmzv7aO93cVv/vLKBJPF39t+8hUo5atyQZLvNwxC3HrLLWIarNA3cu8UarWc4etLQiVz6KJQO4bz5zMzVQWZ6wN+BeWtVsdhTsBhaE4WtuJXrDouTbg9PDbOjCzFRylT5R1qVx6guFup49QfLhfw8t9WfynrftQPZqt6BYFnEvjskQTh03XlsifSr1tQFV24qmxUpWrONqfrWvjKPTv42D/8hzzcIx93DZ71PY/Hg088HDeuncJOdIDb7rsD42lbIt0YaTMbjUVhl/PrsC0qoZgI08VavSJoHQ9xyyBJeoLOsINvfOIzceHKV5AvLMRTMKGVg2WLgphDJKJy9DqaTycY9tuYJBEazQ0c3Twp49huMEKztYVw1MOw20Ojui7eklV2V+Zc+G3FYhGXOlcwnsXi+VigAXg8wzixhAhOC5hOd1fQN04kN6oNcW43HVN4XizGikVfDKP7/f4yyonh4K1KSca+F7Z3kCszLisPlwszjDA1ZyI0GdPHrEpe7EJMP7lGYyafwMDDzj5EeETTJMatO3ep1BrLwMw0ZWSOIJakmsSKsTtso1psouxXMCDXcq4QVHIb++OhpCGw+EtiHh41lL0iBuMBHI+B8w6mQShq4SqVjrMEB7S58TzUCkWE45GIWbh+JuMA03Qm4zAjTVC0bFT9ErqjkFpr5PIORp0DhJMR/l+63gNctrQsE31XqBUq57DjCZ2hu6WRVgT1IqLTBAXFwQEdQIISRq+DwnUUxYCjiMLAKBfFwYCDDqiDgOIIZgUEROim+zTdJ+2zc+Vaa9XKte7zff9aVbUb7n4epc85e9eu8Ifve783HLpT9BoN7G7eAXU24txTPx8h58ugRMuFIjFJ3w1k/NpbP4j7P/fImR1w7t478HXfdx8qHYqcSoPtCUmPBZoceTaS0Ev5PilHJ7N6EgMwyGw/I/PolL0DqQDkEZjg2bHalhWDwhKFY6m4wCPUS4ii6CqeTsjrV+Tz0sVLP57TIuSNmK18Nnpt2I7DyCkpcEnVSJw13aCkGxeyRD9LPCyFvdmIF8hqTvJIi0J4fgg/EMWCuDxJIS08+5bWtpQEkiI8NG6mn0uSSKSlMIlVnA/ML0wPCioCOXOY7+tVYoOgo6SXYyYEoddPimISy3DMAgnecstGUjS2GdrDXUpK8I/wgf/03xGkIqE7vvZ78dzvfQ1UMtKXNeztn8BxxLiPrq8z59SZjCHxfE73v4i//uM38FogmojRLkBGiGc+80m4++4uCmoLjWqLmxUauxHCNxtanMzT63URgeKv+pjNXeYa0n7vlppcgF4+ugqjUeaiQ2bbJJcRJqJ7UMY4qekzk/A8NZqDPmRDgS7HqOVMJImBo9kc3Y1t2MEII0Lw611OKyKLjg6NlJ05hpM+j3vpVgrdEO9820dw+TEK+2d/67PxvGc+H9/2tOcytzM7s5dnfPof/E7T3REv8OjlRzCcjvn5k0CLBJv0b5Tkk6VgCDpEJvhLRZBrKthMvbtM0hBWDxxhRwVoHFARSOKQCHc/7vHsFci8WgYQBPq7LCzXd2xmb8aUAVo3tA4JsaNELcFtVXJiAZEghJ4zjU+Jd8vChoRILjSRo19BZY6MnG7ySPj44FHY1qmgJTDiT58dfeNXQfjSxS2Q6sfM0PiPK0TkLBFq/cVk8GsGb2aPlQoweRRN3y8EZL6foFyW8QOve+HSIPrbn3kvnvWdd/O5S0pcf+HDzNMkoAfNsTB2+lALDah6GY1SEYkzxWh2inxjC+VcDtPpDLZFGcAL9v0jc3FKBiHKj09paYGPUrHI4+EgniORfX4uOcXEzA2hywsUzQpH2s6cU8iqzFQgsi2SfvY3vifR4iKTzxFayOdLUJQ8SjUTth2jVCFDXhvXDg9hOz6qpNjVFUArsM9YEkoYe3R51+CO5oiUBXL5HOeeNqs9DPrHGEfHCHUVd3YugjSGV08HqEguk24H4yH0YhndUos5C3vzMV/ArUIdHs3/v3g/3v6rH1mmHOz0mvjJH3whup0t9qsiSb+p53D56gH2blyFQdylLL2CutTlCbeG5C0Xi+iEMhVvZvC8Ev2Igm7lSC7QgaWUfDmnXc5weSFmXIPMr0gUXGJss/xKBSIcn5XaMqysX7LlKGTuogE5u4DXO5jlJkxrvYyPKFTC6zm/fC2sPZrwThNjnrTNyYw3V/pp4RPG49+UCcgXpLCXyJs5qKaBN77zj/lp0AJ9y6++CDud22H5Ehu1EtIVxDYm9hy37N6F4/0bGM772NzagetSSGUIdz5EvVCF6yc4HAzRqJWxcC3MfQPt3gVY8xvY6LaY76PmbO5CbxxYzBctNqqgQnTYP8R03EcsEx+ug3yO4qFoJEWmqFUQk2H/6FE2Hp1P6aJocbrDItLR7XYxmuxhNuuj3drA3JohTmyMTiM0e5swTE3kCCsL+LaHkkG8KCIlkzdgGdVKkx37LctaWpaMxsfQZRo3l5jmUG+UYdunWARzLgAI7WPfwkWOM03z5SKPZUnc4gRzNqRtwcRu8xwCb4GZZeGR+QFC2+KClRSwzVoTahTDs21cuXGd+ajdThNTe4BStcy8OTK+pYvJo4NHS5DncaiChULJ3yHRc3iEQl2+FNGeUlCrN1nhOPMmzMm5uL2L2XiGw9M+Ohs9uHMXp9MBtjvnoZlUWLms3jsc0Dg6RMnU0MzncTg5ZP5hodRGOTGhVzuYJ8cwozIm7hEC4sfl89BSU+ax7+HLD57gD/7HX7CwJPuiFIInPv/puOu+b0BIObzUvS4SuGTrQuNgl0bdAnHgi4/TPMRYiNYKoXckRKACkPYAj5KFKiz9Fen+SveB+BPx80SZQoawxDMTjitUwJCAQ2HD3VxugZxKyGkE06yhWq1hEdssTKACUNeEiTyN6XgHJiqjlyopV2msTcQUykMmw+ZoIWK4WEXMv4WNnGmXko8fXZpKSh3hZA+mlAg/QLHfqTAVObd0nmXsYB6vZdxA9iMUr4pTEjI6zNq0gzOKaUxOhXKKAIoJQOoKSj/P30+xfrQX2FURNz77KP7+1/9k+bm98LXvw+65CzDzBk4HUxwdWyI3lvCOhHzeVkWEeOtXAjdndoKPvPel4vyTZTS3OnDsAHc/aRvf8fy7uJA7v/NEFDUNg+MjLgQWjodaPs9jWkIEF9IE/fGEzd03ujsUmsVJHCNrjFxBZ4uxYpLDzJlg5I45rYp47rqRx069iYPTUxTJUNn3MXYtUAl6+8YuBtMhLp3cQKmyg5k9giaB/Ty9wAHZqOU1UlxGcK0ZTE5pkPDb//3D+Oxnv8yvh7igT/uGp+EVL/pB3HbL16BUrPLf0+SALVyoiCKkOoVDszuF3v9sxZJS+Qa5EbAoR9gBUV6vYBKln5UsOKTi/kjP7/X3nH9XqgymMz1acKFH40riNkdegG63jZtvukWgvuSJx5cccRxj5rgKRFE8thAPCQCE9mO8IMRdFIFiJxG9QqQAkYhsNif0EpyxziIqWpvEb6SmiBezoCcQ/49eOU1aVDnCw5e+IChXTHtI40rpDEuj6JbUruweyxqddZyFa9jVvj9bzp4dIa/fmxlCnV7rqSm6EEwFEdE/ivjXB/4eP/erP7/cBz/zc9+P7naDy0S6C0uFEop6B/5sCFUJEcZ5xFoBzUYNcjjD6RGlmhWhlUVEKGWJ6ybZ8kiM+pILkE6etI6f+jeWWXXvRw50NUK5UERCDXYcIUjmnC0skjI9piwZuSo0WYf08lc8I2lvbeBcr4PItxHkYq4MtxobfOB7ioSZfQRZdjnDjgxhqAOuNluY2BZ0eDAVDflGFYpHcVYhjsM5b7Ryrgwr3Oe8u0qRLsIihvMYg8mUyeO1QgnD6Qi+BDTKbahujJltodppobexhb/7x3/BO97y/uVYqFkr4U2vfj66rfMoFgtMhCXCtDtP8MX7P8+kdcbTuD1ND5LUNyiLOloHgdnaIP3UM+6eKAbTYo33zFrptU4kzexUUn+sVYchHnAFJ2cdRPabszSNtLDLghTPtDArI5dM5CFW0mMOy7W/yZp4WtAZaCl+MxsRpj+eDrrS3SH8kLJjQVhOCF5iBoOLrjF7bevvHauZkwUTYG++dRs/9st/iMHY5t/zxp96EXZv3YFLYpFKHhYVOUgwGR9DLVY5UkcnvifHD8VwpBh2/xA75iYTZUceoYV1WLaLYrmMmTOCns+hXCIVH3WHMRuykvu/YZbZ2Jk4cjcObyBWY+TVHKtzc2VCnMlnMsDBsYVWrwvX7mMh+5hMR9CiCrrNNsLYwGDax8ZWjREwoqtTQUpraTie4eLOLWxQfaN/hQ8oBSbKxQq8eAxNKTKH0V1o6HSbiG0SfPiQtRjJ1MeirCH2CmxLQRFCi0RnWxppQaPbEjyJOHNjONYM7eoFcfBJHtRYx0atjoZcRK5s4urhCVu5kGqRxDSUxLMIPRgVHUZcxlH/Ok5He/iai/egVqvisw9/GrVWB3eUb8Kes8fyfzoMaqaJeq4Cf0FoUIj8ooBaQcMoHOP64BiGZLINQbXdYeNp4qT4MVngkIlsgnDoYLIAGmYesplgIRcxCW0ossdKM0XRoecoZ1tDRc7hYHRCE02Ouhq5c+RCBUVSQM4tTJwxzvW2ENLjLlRIMfn0OTDzdRwdjvGRD/4N/upj/7o8ROk/enecx1Ne8hy0LmzyRUeiHYruomIhieYs5SCHFs7Z5YskRcPICiblsTGNIc0HXQIDIpx3uXfpP5gXxReXQLk4FYObIYGg0ThG5CPTqJQuHwmOFWGjtYtKFRhMCKkwOfYrnzcZAWQrC1K/UrFHfTql5lCxRb8rFqMvKjZcz0/pJ2mK1vJMyXheqe1F5stJ/54lD6VCC55y8KhWePsJjpXY81w80lg8o7ukMFBme0FpIIQo0iiaC2oeGVPBJorRzIIqfXR+n3ksJ0n40E/+NqZHQ/7OzfNfh5e89u0IiZ87nAt0k/laovlkdnH6eSwb53T0Rxf8+//bfcvPv7rdRORLuPliB//he58Mw1hgd+tuMg7BZDJEyQSSuQ9Tb+B4NIBSlJAvtBDZfWjqgkVLdKZQ7nWiKNAKZTZUzysJdEXH1LXYIDqcx6iWOwiSEIPpGFuNBhaULDSbQVV03NLbxiMPfpGTQ+xYxmB4ytxEyg/f2dlBr9qAM7dw7E4gxSVI0Ryf+ccH8D//8O9WBcGP/Tye9YzvgKEW0WqRKI2seoQN2Rk17ZLLJjxwuXFJldr0eVIKyo39PfSHAz4XmLLE76lYUxyjmMG16f/SWshoSyuGuPg5akBK1Qr0ggnXojNKxhOecA83MZznI0k8yg984YFL1lxkNEzTNkL5SNxBPRaprmntFPLUHPAj8/iaM4jJAF5VMRjQ6JfWOQmzdF6fYUQZ2yri1OBaqIdXUyxaeWTqfXDjMixnsHxpjwX4svsyA0MErSE9C9aAG1akL8EO8VPrj7WkT6XN1VnARLy1AuiR+b0n4Ve7WUKrWcWr3vAqfP4BcX7t7Hbx+p99IZBYrH0o5lusRk/Il1KmfHITcWIiSkiNPYdlD6DQxAwFSOSSoqigm4kmsXS3KcT9S0LMgwBVrQydQhAmFgrESSwZHOPXVUskncQ4mjGHu4g8Jp4LT4uZh67BhPTSH3h6IusynnDnHfDcOdzYh1nOM9LSqXTYL41mLQG5zS4SzqmjTUSzpIAMep0pFtqCFS3nC1uYhcA1a4imLMMMffg6GZiq2N3dgutMoUpl8nLHzBrCCy1MJfIFmqAiF1DMlTAjFLLUgDUJ8cafeBdcV0jiTUPD61/2HTjX3UG7TQ78ZGIacU7ro4/uY+/GNegUsMeyJ0GG5pqKJyJZsZXuvzRUPd0qottKiz5hvyA6Zy5ymA9wlky6OvxocLSiMa/6oKxUyvgFaeGW+ZR9xQo7c8etFZ0Zv0YcutmiXn33EgdMkcfsu9YNtoTMXhwK/P+XP54BoaLzzixtRPeWIaPr2Ho21l4fK9P7RbFpn/zSNXz8kyKR5Vu//V487wVPhiIbKOSIjymjlNfh+jOMfULNFGzxuNdGtbKDk9EpDg738LhzN2Oj28N8EeDGcIjB6RA7nV3IuQWm1oQNWKkrDHyHty0VQVquBMuaIHAt5gMS122704NEtiuxh0qrDWvcx/7xgBEUUpGSmnBoH8AaDlGrXkCenNklmQu0KfHrsEAhr3KG9SJYYGf7Jt5QI+cY0/ExCmoJZqGMoT3GzuYWfC/GlYMb6G5somTkMRwcs3egRmPunIJqfRdJsEBVy0E3C7g6uMwu7flFHkWjATcaYuKOYJY2eI9RIWMQOmnmYTq0Bj1MZjYajQZuHF6GmjfRaG3i+GQfkiahnKvCmx3DW8zR3nkc6pUqDq4/wMkCW+Uu5qGD07mLZqnBYfVs4k30C/sUjVoDOVnH0WjA6n5K5okWCiq1EqSFA5fQRp1MrhPoZo5FYZfHQzTyFZzb3cTclnA0OoGRC2GRWhAKzm9uIgjI1X/EHmySQVQM8vxKkPNk9quiBJJINISkWQAAIABJREFUAX+G/ekRZLIziGRUzDxKZh7XD/egFBY4eWSM97zro9i7fpYz9bX//hm457uexgUOxWYtQheudcLEalINEzFbmESnRrCk+ifkk6a6NDKiAm41+8oC5VbbLEXGxX0qBBNi76S+nrIMx5HgzOjiEqkmZPycy3komBJuvbANZzrBjCw9cgnqpUqacUy2GCHiSBSXVKQRB43Uv4TCks0UdfjEBaT/FgWZuKRS+FBcUtnUIC36VgpH0fzy9yS0dtJuLi1ac4TshBFbhVBeMXuZLvnM2dknLktC/8hWht/jzIONuXvZiZj6HfJzU8DauyTGaK+PP3vT7yzPmfte8BZsbj+B863J15MizmhSnSbDCXQq5VEz35qej0IX6gJ/+u7vQegLVWW1W+MQgPO7Tbz4+74Z57oNSPlNjsmiiL3QceHP5mg2aU1NkSsUsNnbwvCI4kqJbgBY5D1HqlNZYsK8sUiw2esw+kQq4HJBZ1sZghLcJGbP2V6ZRqKATRn1RD8JYgT+HHbsYEL3mBujYRbRalQhFQooGk3IfoRpOIMmJ3j0y3384pt/f/l+/IfnvQiv+6HXcx54qdjm/F0RDyoQtNVnKS4fUcOJc5s9Dtm4WcQuqqoQSNmWhX7/BOPRmHPOqaiiYo5xNC7gSd2eKbm5WxB3HCGFpPJPBUKcPJPLodZqsfPBhZ0dVv3y9IqoH06A2dTiYp+sWQjtpGaB/qwSD5sapoSyaF32VqS0DBr2k2m6Tqpeej4pAk3CEloLCQllOHVG8AMFBYusfWifEtIs9h8vuwWZRRscGzeaHPLI/Ky6N3ubM2hjdd+tb+71vxVFXwb0rOGAq+pv6bIh+PLiOWZ1AneC7JkrsZVOq1nHhXM9XL72MF702hctR8HP/p6n4pnP+XqUcmWMZyNeg0axAENTmSLg+hFinyYUMYvHqOaR/QXyORJ6FVjxG8UO4tBlmpPlzxHKErZLHTZBJ+N1yrWeU3SonkM1UuBIcwbVTBgo5YuwXYsVyDJUyEYV0m+9578kj1x9ELvntllST15kRslgHlC32AUlDxPp0meeQYhCweSxZEiCCiQ4mVzG2HaxvX0rlMCAxZD3Aqo/RxAm6G21MQ/InJIjntGr7SBwfMi5GCNrxCIPyqyT4xiFahlutMDR1RF+/W1/xiIQ+iLjzte/4j60qz3UKh0OYueRlSJzdM4Xv/BFhKG7NGbOSj62PUgRMaEqSsfAGYfvq/DnGM5OA9aXBdMSERO7UdSHq7DpzGJBHMypuTKj+OLQzniBKwh+TfC71nGsCrTVxme5uzj504N/HYfLgPe0QFxH8LKSUVR3yyJ4BXmeueuWKCE//1TNzO9x1oEuf21WNgqUhYqlKAAOhhP80V/9Cz/HZquKn/yF58P3Z7hp827kCpQzGcNzxxxIThC0aShMsm51boEzmWFie+jWathtdJijcH3wZUZ1arWLMAs6Q+ALWeXxn+fZjBQSv4TUtmpuAZW69eMR/EjBxa2bOId04IywUa7h4PgqLETY6++jVmig0zrHPmz+dIy5Rx6DQL1cgaIVWAlrlgw0GxWEnoWTkxPUcy1WyRdaZVjxBP3TPSS+j8jzUe9dRKVcxUMP/xsK+RI828FWtQYVJvbJvDoXQdIrqJV6bP46d6fY619Fo17DvD+DWeryCCvw+qzqUos6FKONwC8yEZhSUZTYhZHI0Ag5NXLsNRhrlOYxQw4GFpoJb3yIcjmH0CiiadSgBiFsiQyvZ2jW6xhZAaRIRq2a5zFOMZfHyBnATBLM/AWjltUSqf3JDFtFoVpAoEwxPj3GbucCgliGYaqwB32MiXaRM1Ex8pgGEsdtLdwhRpHLCuCaUYCeryHkCLiACyNrPOH3p6QJlTN9uQsfUaLB0B2MpiNIuSrO7d6M0HFgz/uIVA/lMI+FpuJDH/xn/PEfCrPh7KvYquLbX/dC1C5usdDFm51CChecuUlJRDEhKiSMSMfANHrkUSqnJmRpPemjLYsa8eeMH5WJKkTh5zOSRkR/e2ZykUuWKsJeSWSX0uVHiQfNloTbbmpjOhrDCQLmqJYKZP1B50bMpruE5lBSg0gYotxdIVIJwpDRHhrlnkE2+Bg428AJxH5FL8kUuuKgot9EI0Wh5qUHU3I6F1aUZENFE43G+e8ZWRLnRDY+Y0NoLgDTtBBGY0goQPteXJj0/fSS6LHEaFo0nP/n1z6Awweu8ntZaZzH8/7j/ytMq+kvCCnli194pApRikhXYjQlPWvoe//mj1+P033RWJYblAcvo90w8MoXPwP33n4HRomJ6zcuoVmpwBpa0CUd5XoJsaxC0gvIk5J+PBHRj8EcbhiiUqpikfiw7CHqRhnddg+zyYhRkV6rB2s6ZpGITtMISu4ZOSxqpECD4egE7VKZkdqRZXNOuBVJXEgaWgxHpjFlHWRcFSs0NfPww699FwuA6IvSPP7w3R/g9A5CnzqdXeRUEhGt8moz1tLSaiwTKRFwQZF+6f8RnSEDI2RysafxYuiy4ty2HOb1UwoIneO0F8myimx/uJijRCO2QhK+lZSYROuRUDpaoSr5Gc5sfP29X88iS+KPzecBfE9Ywhi6wmN9Wg9EZ6BiTYhVSDRGOodUkb+IMZm6GIxnUKgBpox1TpYS9IkoIBN0yiYm5wCT86dFulZmbk40B3EfpnUjF/NH+0ew5sMz79uZwyGbbaWUrOWtlT5W9r1in6/MopeNVlYjMIXqMXPjdJidoYECeRdrmX+PJOPcziYaRQ2/88H/gbe++9eWT+31b3guujdTMoiJWk6CUq0joYaCG7QF8onEFDhqjv2JhVCV0C0X+Owm5DVKfHZMmRAHO46hGAX0ChSRuGC7roKiMyhVyOvwxyOQyRFPY/J1npba8xPk1QXHnyrVLqT3/dFPJ6PhDRiVIkyzjcAJ0J8N0Gx0sJHvYW92mWNi6GAq5oUZNCmNSA1FvJWRfczB5jvbj4c7jmFNJ7AwgaEB56sbyJF3kz/GYuFBU6soaHVMZkdQDYLmdPgWFX5tHA+uADmKeVLwrl/5E+zvD/hNK5gGfuY134M8oQhxGdtbO4z00e8m/tbp6RgPP/wgLwo+SKjrTT29xFgi4x6kyrWlMpisJLKD7ezSWf1JcGwEx2F9EaSXBJ/HggwrirzVeHcdLVv+2/qvyRqU1PT/zDNIi7b0Jlor/pbLNu1ABBdvCUunxVrGNVw+hyVKuVZIMkC6OmwfUw7yLxKAoXiC/NJSk+zVwSR4Hgs2rJXwzj/6OEj0QF9v//XXQavQ8itgt3sbEEQ4PrmOUKYov4iTH2hRSpEGxxpDUg3Y8yFqRhG3XbwTtneC/YPL0MtdHvUrusGxTx6ZQeck1Ot1HB6ewPJs5A0JtaLBB/hgRGp0g7MVZ7GLDZMQQosIE7iy/xBKpgFNa3IQ+/h0ygemogaolJucGbx3fA2qkqBVrqKiG7hyeg0VrQ1VKUAvlRjpCb0xJInMeElJrCJWAW9+CkNWcLR/gN1mD+3qJq6OTqAnFhTy8TPrmAYeptYR4Hq42D6HYGyh2NlkNfLEmaFQrHGCjakrcKgxCseAR56UISRK85BN5uYsggCj4QFUI4QcVhHkEvjOMRplE7reRD7SoBJvq9OGT4UzvX8RqZ09FMrEOZORM+uIvQgzZ8DISdHIIV824VKjF8joNCgyLsJsPoTvLLAw82jVyjDDGNdHAy6EyCv02PJR1gvYqOfRn08xdCwoUNHtnYc3m7B3Z17OQYshPptylbm9ceDDsWcwai20yypOD67DDoDdW+5iqwtKilElWj0aFnkd9WYbl67s4Td+6X/hkYduLLcLRc9911teg2q3jch3EZIvIEU00YVEezM1LRY8QLp4hN+ZKPLWFKhrKLkolsS+p7E3jbXYWJdzT2X0B9SJkyUMHTA0ahZOYXSASxJx+XIIfBu7u3lsdCsYng6Zz1Us5NkCYiGnPMQ0fYFGvtzK0XNj7l9GQ1lrWFdTsGVTKTZpWhBmxVc6vRCTDNFd0hYWxvYKC+9oY5MViYIotd8QqUZZsZkVcWT/wQgLN85ZIoJ4nuJMo8ufbDAWUPl9ikAWEPTzoRfgD1/7jmXyxL3f8iO4+4nPTi9Kmt4QEkhpHSLXm0f3S7ZMlkIk4RMffD1OD0QBWKwVkagLfO3dN+E1r/hOXOxu4MhxMZ0MWA1OyTrb2+cZLZ+HZCRfgkSXbKLA9aggOuHXmzdLkJUEiRKgaBZQzlUQcc5qHlB0Rklo3epaHmPHguwD3c4G+tYIJ4MD7PY6mIxtGMUyemoBj0xHIFq8LoWwFzE0tYJcJOF6/zr+2698FIeH4i4j3t+Hf/cvUK/VUSiUYRhFYWydoZ/pqj5bDK4KQ7FuxSg+CinxRHjc0gdKCnAqCOnvSBRAfNVSMY9woWA2s5ifSoUho20sGBJIOH1mrIZPqQJ0n9EIlh6TbIzuvfdJzDebTYmaoUEmFbREkw0q5tkPRtxBdO/yJI3sSEjNKtTZ1BXwyDgI+Zwj83v2zSVEMvXcJF9JGnnSmNnQi3zeZ3uUmwR2sRL+kyTMocSQ61evwCNbGEZMv9olupqOCaRuBZwsUdVMVLPWVK1PyZYUqbWoVbH5RDPFgCTvyzQylkL/6Mgh03BJRrvZQLtawCt+/MX4/AMitWxrp4GfeNP3cRQncZiRhFAXeeTKJWhqjCIhnPkSpn6A6eEppvICd53bhBK4OB1PEVC8LdFGEqK0CLNs8oCwwjnqrU2cK21iu9LBxBlh7/gKPFIpk4OEbCLwHCzgIK/LcFwCEQqQ/tef/tdkb/8SAkTY3LgJhpzH5f1H0dnYgOEbmCzmrJh0piP0ul3kqGhzA1RKeSSLACf+AM7UZmVl2ahzZd53+9BKJrarbQ6KJ7dr15tBRhFmrgHLOeYMYeIaqooJxCWEvoXB4Ajv+LU/w8G+4I8QBPqm17wA7UYRw4GNeq2Hbo9yZomcvUBOU3D1yj4OD6+zqpQWMefzkls+LfaUEL5EzzLCdzoKFQKRNdXcGjcg+4CzZbQOM2ejXoH2CbfxVbGV7uIza27FNVyWjqm4Q3RkKTdvDZEUdI1McJIiEo8VgqTjKeY7pQXbcgEvD1NRua4B2ynRL90SaS7pGZ+oDPFc60rTOUT6OjNUUtjJkFSMRu5/+akv4f5HRSzcS17+HHzLv7sTN4YD5FFm4UEIj7tyCjtXwhCdfI1d9K8e72Fjc4cP3dFwhu3WzfC9KQdYy0rEBt9moQKJ/IVkit4hKavMhHAq9Mh8uaAprPwjBTrZweRUA6e2hY2Szhm3hVYPV44eQOQKd35SnBeVIvMFKXDbjzU0e9u4fngJcWSjYFRZsUbdmCaJNA5y8vc8IE92BdGCg7kNA7jav8o+f716lS8Yst46PrmBgJSHxF0sF9jqiHwlaQMSEkW8Qx5nE3Lk2kDs4taLd7PSllzeZx5w5AyAcIJiscyb3aBYK1+grv3hNTFGLstYBCaa1M3R5xZT6LzHHn2JWeNDk3hNseNhOp+i2ikxH0vSa5xPemP/CrolgztLSjGQY4mLbXIjKccF1GomX3aOBkYqCcV88NpVzPwZLtzUQ+TEuLp3itvObWBGxHpdg5IzoOUbSIhSEs1RN0xUTIN5l3RBmqUyAlKyTS1GR89vbcIen+DgYA9atSri9swCCknC9gZKtcxWNBPfhj1z8cm/uh9/8oFPLCPpmuc38Z0//ypGGAKX3jNfxMcRIT7jQNFapphHjm9MTaKzdKfsRuB+J0PfU0V/2iTxwxDZXE1gWSYsW2N1MD8EkQ6Zd0cFIl2QIq/TC23cdksFZVPBiOTDElDKlxgR5c8qHatxFjXZhLCVhxjNZftf1HiiET2L/acFHqMX6ZbOJL9rZ4GwexInFjerhPJQ3F7sA5SsQNY66+dMNrlgGxhChagApFUtzjBG6jKCDD8hyjcmQYwQLVBTTcWBN4/xz7/7f7D3yS/weUC2MM9/+e8hX6jyuUzoE53V5PWacbCokM6UwQIpBL70yffhgX/5n/wY5NdHmObzn/sMvOqVz+Mm4mQ8JNYHfLIcCkPkSxUWfcyDGAYl/2gUQ2rCINRx0kexXMLYmlOYNk+hSISTg4nF3GYlP8gGKiZFucsIP613Gr/RCPPUGnHDRD61pJ3a6J1DE8Dl2SlfxMTpikisEKmYj2381ns/is99ZqVof/db3oMnP/GpaDa7bBmyXkBlIoOzjbgorMTkk5S0ArAg5IwFObHw+hOOZ9QoUkIOjVupOdG5CBuMp+w1FwReqmMnBJFiB4lvK6xZRPFNYAAJOFRea8TF29zoYbPTw+npEPVGjQUINMExdIN9+DjJhiyrYkIzFfZQTKiDJWskL2SKA90LZNHFQg2ZIuDmXLgRykeRmHSmM3rvkdJ1ysUxPRd6jZyRQw2WRCNsMQuj168oKq5dfRhh7K0hgGsFXloUL++9VS3IP79sdLKrOp3ULUmC4spciiPTcuExkzzx+xhxZ76xQK+puGVFPiUBhRIatTwU2cF3vvg70t8GfN9Lno17nnKe89CJm5eTi4h1HYoUoUrNUM7ENIqQWC4/9oVOBarsYei4iOQ8F/kFChAgD0h/zgb1Q9dGb/siNgo7qOWq2O/vw4qmmCkkeJojofQQiiGsFDlByvdduGQx9OE/f1dy6cq/YTYfse8ZweP7fcrdNbDT2sWpM+bRnaHEOLe5y6T30CP/LbKSsHAakwXLDA2jiM3uJoaDKQdqXz68joPZKe6+/U7ohQL2SdWySHDb9p1wpjO44QiRHHAsVRLlsNu9gFe/+s24ckUUEPT16hc9HU+68ybYlg9/LmF76wJKZZMhcPqACPV7+NKjGAwPoRMykh6gYlJCMHKq8M28/bIDMrNkEQYGa3su+1BXSNmqcBKd1hm+QYqiiZNxBSUTX2apllse25m6Yvnylr83W7pnflf6tFKDfvEoWWTOOqK3trjFI6/5/omjY6kAy7rFFEJIn8j6xhE3SYaAZCj62V+RvkfL18xDNf6Zf/vyPv7y0w/y425uN/CTb3w+clqVib8+cRHmFiraBjaau8gtYowP9hGbEkaRg63dHWhqguPhCTvMk9tUrCZwnRF3r5VaS5BnyyXO5SRKQqHUQP+4D53NjRdMT6BsacqxJW+mo+kMOTPmXMR8kS5eF5LrMjeRfPfo8Xq1LvuRUTGmKnnmvNHFSJmflLBRbVxALjbQaZfABieSAXs8Rf/4kGPVcmoE2ZShJCXm1ZE/017/BFE0QLNaQS6psuKZDtayZqJeLSLfbMPzJUxIMWvvUVnMJPDzrfPMQzodz2ANfVzYqML3x5A0nXm5kR+xD2Ki0XUcwJ6MsdloQiMtL8WCJQqaehlGQcXDJ/tIDB1dw8QicDGZzzl/WNGB09kM9VKTSe7W0TEbZE9lQtSruLm6yYkKh7MJEj+H8+1tRlb79hiy5yFfr3Fywt6Ny+j0iojtCCdOzJxJQmHpQCPqhh2pMHTih2o8kojlhF8/GZlSAb2QFYzHY9hTYPfirTg6uILIG6HX67BiuVwSRtc5VYdeaXAqRt8a86i42+jg+HSIN7z6HcvNdPM334NvfNV3Mb9LogxymVARQv3Ja06gfQtGD4TdC8erpTfBOuAuLtwUAeQALzHa5VqNUT6xowZ9nYufpcsAISFp8UR4Fj10kEhoVObY3m4hCXwMp1PoBo0lyaRZIJF0gRBviA518lvLUJ6MC5d1bvwcU3RvRdxPyS6p6GM1Ds6+g9O8GKUQCCWNegnpI8QnZBI5+2dmI7A0PYTf1LQAFLwrYf1B42ueABG6nIo4eAAuLbj4IzSUikbLcjEZEc9Oxsd/9jfY3YG+WhuPx3Ne9I5URSoU2rSWXBLHLKkm2RksjlSOg/uXPxAFYLXIBrpP+po78IM/9F1MSaACMA5nqJULoDHo2HHg+HPkqNH0FoiSkE3aq5qJaDZF3izCCgNopQKrKyl3ngofit+j9A7yhbQppUWltAYZuVhmxDAgFFhesBcpCdAKqomd3g4Leyx3iijyWFRDjy0pOfzL334J7/3tjy3X54+8/D/j+777peiQyT0JazLLHeblZaP+tRI//axZ1ZpWIAIZXPnjZTEXnKrCy0N0NJ6/wMnJQETCRW4qdM/Mw8UaoymZyK4WIg1ClIR8l/6b8tcDtNptdvcgBLHT7TAnldcCG036LAAhaxM2WCcj8yBmMVyuUOU9Qipi1/dQJBscVvqGbFlUJ2FeHGEwnEAlcZlEI3ASCZ4ySkrvD9sZET2AbJh4XRKVgep2QnMD7F2/xNxDsS3S6dva1boa5abZ13xfiW84g3SnP5/u7mXhJ74xvVHXaRdn+PvMVhTFr1CDYEHnSxxDY7BJFcEB7So+9Jfvw7t//zfFOi4Y+Omfeym2WpTbTcb7JmxSD5erqOdMXD05wih0UcrpnButqCEkNcZ0HmE+AwwZKBVl+IsQjdoWFjHRGaaoVNpQZYNtzebOGI435hFy6EeMTFKnRCNjjbKG1QTDYATpf3/0XclDV78IRfE5rs2hCBkkHDJPPn5WGLOUPZ9TsL25zRDt0eEJxpMhCz/06iYG8xOo8xEbQc/9PDqNC7hy4yH49g10N2/G5tY5ON6UQ4hvu/g1cGchDg4eRJxYKOhkHq1geAq8/nVvW36EL/3up+KbnngLQsoMHJKBYgFbW+eQ04mPQN+24EP00sOXMB6fiiIgLdBEBqggv7I5QlYI0gJOXdJFqZRiuBnnZ7n/Vspftn1J18LqWE2f5hLYO9Oei6zLtGNe8f+yFbVe5mUd3ipuLuMvLoswRhmXIT/LYOoM8eMRddoZnVU5ZTD1Y+Bv8S4tJ0dn+ybxpxWayUfDY2xt0he9NMROdcoJmBv1tveLLET6+tW3vRK1doMaHbixheP+IYykjK3Nm5kUnzgednq76AcWxvMB83L8hYWR04dOyiaFlFE2HMdFvdFDSHyzAimc6FBTUSw2cP36HsvgacRMG5Ac0rUkYXPgWKMxBh2aDhLyj4tcKH7Ehq3D6QShr+L2czeJEYIaYTKbolxq8eu9fuMhTgTJKy20O7ej2qvgsH+Fm5vAnuB0sg+tWoIBA0VVZ8SDPKAUPc8KxFYjDy32EKKMvdE+8y8MaGg32sg3W7A9Fyf7V9EoGLg6PYAb2djOd3ks/E+f+gzmro4n3/tEJJqFYrPLCGpVIrWdhnHioO8MkJc0nGtcZP7jiTOmkwVasECxXMDl02PIioF7tnawiOa4fHjA6BZdmqQuMyUVlk82Kws40ykmno9ae4sTPagAJM5UYlFhr6O5sYlIijG7dgOhKaPT6sIa9XEyOYaum7jl9nthT0dM6xj3+5jbc/YDbbdIYVzAUX+AOaFAC4Ufd6NaxyK3wJy61zjPIyIqSFr1AsycwQU7PU9NMTGyZmi0tiFFKq4fX+OUEuIcKrqGj3/4H/G+3/7Ecr3d+x/vwx33fQMkfwYppvEi+aLFHA3HdQwVP2QHwxNNQqyyvbHak8L0PN2FbIJO1JPMLkXsaxpHzSwJtmVCVoXh8jq1iHdRJEE3A1Qr1FxE2Op0MZ6MEXDOtIJS0eQpRUipLGwSTOO4LNYrvdTSk2fZcqVFAW3eFWV9LTUodT5YmjTT82CvQuIvihODCjcm23MuK13iQgTCueUZ0Z7/VxGiGSo4UnSDxQIcv5Cmg3DhAESyiLujy3k2cTGZhGmGcoz+Q9fwr7/3oeVndNfXvQhP+sYfEI9BggNFZR84hzwS0+i5tATnA/r+T78PD3xaFIBmJc+WSiUzh9f+8PNx8y3ncDqk8a/LnF3LIWW5w0IRjUjxI+Kjy2i1etBjDd7YZwuYUAM2dntc9JDFS9/qs/CGxvMkXNDLFQ4lSCIX9skQlXqD6SdUIEWIYM1tHo/WShVEXoJ6scwuAr5MHFHgH/7mfnzw/X+/dK942lO+Bb/8U29FIV9DrdbiPUeFjevGbElF41GaXlGSTJYwldkZCY6kOIf5I2IrLqImkAm4sFSha82lVAdZwXQ85YQZRndZvER0AmowRQwioVMiAYeD3lJUV4wU6Y+syGXrsxhyTsGF8+d5v+h6QcT+LTxO5mD1diSi5gitIxENTWJse45ZAORrXfbqo+QdQpsp25fMyqnZoYg9Kj4p7Wnu2pywQ0XfZCzQVU0zRaINcdxkcb/QyJ4KU2pADg/3OYaPkGbhebhKl1nHYhjMWNI8zkI5WeGYlnjpDb/i+2X362p8TP+WPkZ276fTPwaRaLrADvUp5YzBGi6zOW99Y7ONl/zfL8SjVwUi/Lg7z+E/v+5ZWLgJFuTBahZxS+8iZG+BLzxyP+zQQaWQ53Ey3XWUenR41Ef/xgC3XNiEWc4hplzxYocpSxRbWsjp7EFKJvVk9zUhB4bEQK1WhxovMJ47mEsqU40ItDmd7EH6wId+Jbnav85k7Xa5iL2jUzYJ1KQcJs4UtVoF9VID08GE5erNThuXHvkyZo7wIuv1eszFItLjtdMruP7gPspqF7NkjoLpYaO9zRJ5Qm2cOEK5fR4zx8bw8DKKWoKmnodcreGNb3gPLj1I3jfAM576eLzgmU/ihU/NoWtJaLeaaLeFoS1z99IQ6Ice+hJcdyaMSgkmZ0+tDG0jnp+IlGHrB8bKRS4if5RELF3y5r5ygXDtlR1d6bhVHH4p2ZM66zQbeH06y2hBZpbMHcKyglw94FdHrJcHZYbkCbPa9EpKeT0CiUjL0sz7L720siJw2VGLkm5tnWfjZvFXooD8Kl9LdGQVfs3jGUYLxIbLiuP1n//Tv/08HrkhFJsvfeWzcPe9u5DiPPRyHvF8hHIgRmX9cAFvoaHb0pDoeVw/OUQ93xBFk25B06oI+zZyFSoAfRRLDUiyzvzBRA5Zdk9Fou/QJUb+dZTJaKLW6CFPEWWjY0p8h2yQoMnCcGQxGpKXZWiGCk8NEEY53H3bnRjTEvevAAAgAElEQVQcBnA8BwP7GOVGBVEwRzydMR/xxOmjXbsTsqmgP73CBRKNeixStBcrMGQZtUTHSX8PuXob/kJmtIsC3UtKglKphuuHV+AtIlSqbVYtUwpEEs8h6yESI8Ho+kQUpyUV7miM4y8c4K5bnghfG+LgeIhcrcd8mrt2b2I+4/X5EULJQVUx0WreDC0YYWj1ERklNlYl5SaNgs0wQKm6i9P5KSOLWr7AiBx1moenh7Cmpzi/tYXxdAbHj6DnS6y+pAN6s9XBbDKFEauYSSoWmoK2rODqeB8SXSZBhOHCxU5jAzuNW9EuFdH3T3H58AoKuolFLKNiLFDRyzg8OkI/cFjtdmJP0CzVmZ9FkXyT0IUeURpKCJBlillDQSMu8BjeHLCUKeqlTR7Xy3oC25/yezG1bBay/OZvfBj/8LeCX0Nf3/5TP4DerVtQwwkXvGR9w9nAtO/Jo4zzhcXxzgyqdMSWsvgESV5stzTmLIIi6QIlTkPoKXXCmuVg2cSRo/0heHbsmps6B1DBlddJqe4hCOYolcl3S+YLkto5XTOYU0UiASoAxYiPCsA05D59PZnUYvWk0n8QkM9q/JseVlkTLACPTPwlDjJR5KW+f1xYUPGa8cqEIXaWkkIFAnMGo/CMEIX93RiVys4AQgPFLHw8cWDPImg5g89oPvmSBJ99zx9jfHU12XnmC34Fve0ncJFJo0viGnqsfBbpU2lFyi/vS1QAfkoUgMVaAWq+iFLJxCtf9Vyc227D9+fQZR3lgobD/mUWTTWa51AxShgcXmVBF6Gu8A1IvgnLcXFiHWD3whbn99KlPveGiCjNRy/CJ4K8VkDkLVBEhBP7iFHool5izixnYwcudJ0U8R5yRhm9ShePHF7DiX2CP3//p/G5zwivP/q6+fzN+J13/j5MvYRWfZP5dbTWiPdJedPE96V8XFLNNhplLsBEEUhiJWpghKej+KCp6PMFoEHIMUUuprnRNNKj10KjaHZ4ZD9IairoviReqkDU+D6htZDeCYR+Mi2A+afCS5Jss/LUgBlEX+kwuEJqZpXOXc7SJh0ANS0hgijkHGsq7BzX42KQfm9ERnClDgtIEZMamN4zA7KiM2LlzGcwCmUodMcHLsrFGqOwtB4NI89CKN5NbDpNezKCqaksbrl+4xFopJpfWqOvrre1wdRyMMf33BLNyzZ3yt9fHw+nV2pW/AngJYN/Vo8hkHZxRmTpKfzecmOW1hdp4cn1BY3ZFxIOjq7hp375Ncu18S3Puhcv+d6n44ABDxO3tW5l/+SBfYRIniMKAp5WJQEZTPsYj4ccK/r4O85hHvjQiz0Uyzk4C58FWGYiCu48iUbUGIP+ESq1KvviOsMJhxso1SbmUg7W4BRKMIP0vz/2zsS2JyAhSGySgY+ExCIDX4oiithpf2fjViZxGznKEI4wtG0eC1FhSP5XZNFR6GzjZHSEZEyeSCWW4RMno9mig0VHnMzRrvdg6hcwdK4yv6JdqsKVPRxcPsWP/fBvLN+YX3rdd6PTLMOZC1EIFXsbGxsoFEuiS6aDi8iSmoaHL32J4U/aWFnsDI9slh/Sagy8lG1nh6cweFh9rU+D0w+YUIIUF0uvjfUVI6wWMiXW+mjmbNW3WqAZ0XlZdaXrizpCoTYSh+Y69C/+TMTpNKUgha05l3OJNIoDP/u9WX2ZTaaz8ZBA91LhSopuZiXgqpB7zNA3s6/J7sXlCJqeKyEMwgSTHuezl67hE58Rwea3PG4bL/tP34pTa4CClMdmpc4FEAW2e/MjSCoFjhcRmQWE8xAbjTbG3hixnjBsTaCemSMrBQW6XoOsUlLFGEqkoJBvYvv8OTy6dwM2+VRKIcxCk+PciKfiB3PYcwc7rQ3Uax0Mjk8R+FO44Ywv83qjisHoFL3eE1BV8xhPDjH1HKgUxaaM4cz6uL15D47tPnL5KpzAYhsjcjQEcbgQ4Fxvl1Wv8ynZpYxQKBQwdyWUS1VWoQZuADUPTBwLiayhWKqyYGqz1QIdX+1qGSehzykCpCqmeB4vnEGZG/j6x9+HaydfwpevPghVJmWYwaMlMpueOiOUSgVe/+QJhVCClZOwiGwsghkSuQlTkdExu+iHJ9TWo0kHrBNi4rooNSvw5mPY1gkubJxH6AaYJgFcRUPkTlEvFtCu3YxJ/wi1UhPX3EfQLezAVDVcOf4i84nceYBmqQ0z3+Qud7NzM7ZLVXzp5N/Q7x/BIGd7SeGYONsbsrtAvdPE4cl1zmVuNDbRbNXwyL/ej0q9yAamHjkP9LbFSGM8ZJ9Het0hZTdrFdx28zn0x6SKjjEeX0Wc01EqdPAzP/JOXL1yyGtOyxt41s//ENq9CmL3FPGC+JaU9iKyRxdshpyi5nTJZujB2phNNE+ZaZhA33mJk8KRI+5ysG2DCz6xZclPL0PPRYNFRRFdisVyiEolBBFDda3ISszMB1DVdUYi+eJNC8Blk8Wv5uy0QHCOVygEfwfd9KnVlSgWH9O1puNftgLhcaN4MdnvESgc/Tn1+0x5TJzxSwIN8mNTKLGEeE5kq0NIlDDX5gKOJ2wKxkPK0Ca3B3L8lHgMxakqZF3iBfjbN//mUhCi6QX8+1f+AWflZl9U+FFRxIhtKkqg/73/U7+/RAALlTKUvI7HPW4HL3/5c2CqBvx4iLkvoWwWIUk+BqM+WuUOWtUWBtYEs3AKPSkidhXktQDtahUH1FiWZRTZtyZi4cd87kEmvw1CqRMFe5MT1BOwUr6oV9BqtGHZYzE+pcLNUFEtGpCDPIKSgr//u8/g/e/5S6ZAZV/ddhe/8jNvxeNvfTxkSUOrsZ3mxVPxFsN2Qp4MlEoGJiMSoWicGEOIHhV9jkNJJg6PV+lDJoVuQGbiQt2Y9gSpiXMKajCynebas4frGm2Jz/6ljUkK9xLCRNxVbu6JFrDgVJ1Gu8KFYKlQR61cREJWD8xHEig13VdBRNYlPv+fF4bsyEF3MLsrgYYyEQq1c+I10zkZWDDI9J3Ec74PP3RRrTTYLsks5PmxI88D5RGHdH8zH5YKqwXyugbPc3B972o6vs6scVYiGXH9CVW58K1MM+yXHd16JbhGn0iN4cWeSCuCdVV22kitAJDlRbhE4kVxzU70qag4S+4RDRObe0vABz/6PvzpXwhOK31967Ofivte+HSE0yFaWoxCuYXpPEA+l0AhmopsIF74qOsl7F0/wqX9q7jnntthj4csuKo2thjNczFHTTdRXCgYLXzMlAVzCCvVJtz5GLk5fbYaZL0ARZMx8EdC2PW7H/yFZDodcdpHpIUI/AQbpV34NEYLKKxcgTMNGObW1Rhe5MOJJdTqLfK2hUzKLzXEieVwDElNy8MwGpiFY7j2CeqmDJuyRc0qCgUdk5mCnKGhoBkoKArGzhS/956P4W8/IaLEnvw1F/Dy5z+VBkaw7QV8j7plHb3eBo+bhNJIdMlkK/DQpQdgWVQAirxO6oJYlp55/aVGp/zBpo3UGR5f9kksR71nbQioqs+OYTHmSQ/6lc3gVxzUZ87udc5AhtItf6fgEHBxxxs6hbLTkUv2fLnTSB37lx4NHM+WZgynJi+iAFyNr/mCSBf0svA7W9uJ555ukLSGWy+JVwd05tC/TBZZVcuCwyIul5nj4t1/sjI8/YVff7EQACUqe9C1qk0Mx+RqviDmNvwoBz8XQApVbHdvQqREuHL0IEeN1apbKOsKcnIB5F829vqAEmE+8eC7Gp7+jOdisL+Ph658FqaZoNfcQi5Xwmju8s/DC9BoNnn0l1DG4mwAO3I5Y7PXbOB0cIhC7SJu6W3ipH8FiRpjNvUhFxNOBsi5ZRi1IvL5IlR5genpKUI34ahCNSejqFXgRSIFQTMoJcKDYdZEAUrqW0qRiMi+RoFZrjEXdjoesU8UwfsIKWi9gOPxIa7vPcqXasEsYdM8j0KujCvDz0NX85zZSKkGdKES85v8tsgTcGpbjKrKuSI8RcPCm0BdTOG4pMSMsdG7FTHl+/oeWpUaHD/E/skpKvUKKmWD3eaLhRoimfhqAeRYhu/OeJzXrt+OhedBLYSYzWfI5ZqM5HvhCfzIRaVYw3hsIdRi1Mot5NU6Nst1DCYHOBr2Uap3ETgzJInNdhs5jdKF6hiMj/gg6rTOsx/glUufgWEqcDzyFsuh096AO7fYEHpuW3C1IvlVo5mvoFOnBsFCpVbmSL/9G9eQr1TQ2LiIVz3/p5kqQF/13S6e83M/xAikPT1FFOc4ro7crwhtgkIXvfAKoCtCIGFpdmoGtqTjMa6n2GBe8P3suYTZjIQu9A9ilLa0jOH7RTyAAOeEqlfTI1Qr5JFIyHWqtmVuHokQiC+8sowSbVRW5K0KQFHarZpN8YRTEVra7a5RlZYDCZHdzcOw9PwTzznksSMJmUSOcYbqC+QvfU1cFKqs8k0PV15XLDojU2ieGsron9rc+NDbKvPIWBGpJVQgU2pKAux9+n48/OG/WZ4n9fZFPPf73y1QyfS1UBE4n1OOqRjd0TlN/L9sBFyolAhLwHOe8034jufcy9MbitY7GfSZf1op6nBjCfliC9evX4dqEmIW8llAXM6NVo35o30ixcsxWpUK+oN95gIvIgmTRchCobJRZsqSEXkYzYdQNQNISNlNkVoFtizxXAuNVhOSVMLvvudP8LGPfurMufmi7/p+vOyFL4NJsY9aAeUSKX9LS0cJa0bIsOCq1+pkD0TnhwTTFD6WZPfnuhFsZ8aWMVyMr1maiF+WgiFrtmUCSc6Ko2wxr5wiRPShaADEB0/jX9oLgkgkRy6ox60VZVTydGdXmOdHAjb6GVrPVJCSLQw1OHPXR0A0sSBYplZly5dM+2M1j1Jlk/mm9L4R8kcm+uSdR8BNqVxhz1Yv8FAslHi0ruka206xuj6JeXJAkZLXr19h+kWKLS/57mIJnR2pCUaDmFJ9ta/VHkvv89TCJZtqZUAMNzMpinKGi7nEBulcpmhJ4QWYFa30O9k+nhsuYTlF9zW98z/xX1+LvYMry6d15zfcgVf+8Lch57gomQ1YgYWyWUNRT7hx8SRCjBd46OHLGFtjfMOT7kY4nyKUFky3CxcutJyEHL1fYQRfIbuXgLnwIEV34kK1PPgTDxutbaYxPDDaR5JXIb3jvT+a0Kaj7imQXdRKXdyycTcuXX4Yo9kednotRmwa5SarvabODHaYoFjqICbXdW3Gnkm5fBkyybedBaBtoNY0MTx5EGFIxHPyKMpjOLqCUsHkqC2NuAm2jQeuTvCLb3r/8s346Vc/C7dd2EUUaugPHcRRgEKhiM2NbWGTwBAz8WaELQ0tiuMTEoGIrEqROyigW9pUgsC9JsDIDsQzc9mvHINmqrulJ9VXrKNVJfUV8PLyn5a3yVcvqtYP+6yMzIxQU9Rtxe8TC/Uxzn/Lx11/enyJZITxxxJkeWOsB7D//2wQfurp5bFGceS/5l+wUkty48PxexS3JeG9H/5HnI4tfm4vftVz8E3feBePWCWF1EgBpq7MylYzVOCEU248LuzehHphG18mdReGsMZjxKGJc70aNKnBHkeO5PCOIq4ImdlW6xsoF5oYjg4xGJ/grsc9AaZi4OTGDchKiFhdsPlloptw+iOE7hRarYC8mocRCiNeRSqjVW/hOlnENAqYzhzOalTzGgaHc6gVnYVH0dyF4iaolOo4Hh3AKOThOsTvKHKwtxfMoZkUTq9BogsimDBSpkgW9EIVE4fyH8uoNurw5+QPRsR4FWVTRXejjb/5xF9zzFq7dw63nbsNSmzh1NpDpVIjXItlNpTJHXsBquUNdM+dx+ce/AKaqgzFNOHLMeazKZtGa2YTJTVBsVCBMw8wPjkRYoyCgdPJlMcFtVKeDYnp1iZDXIqXM6Uc9IIGleww4jIXOF4y4pjIvcEJJx00qzUcn55Ak3OwozEiTUEz34Q99lCvVuAMTxEaOiIag9t9dCn+bj4DXXjFUh1uaLPJaa2yBVNv4saNL2Fm9xkF63bOo1ZtwPNn8LwxfG+MUaCjrRdhcEeuI1dUoZoKSmYXo4NrsBMPhVYLwwMbr//Bty/3w8VvegKe94aXIpgdwLEsNpkOKbVAoXxblfl/NCJOne+W3GDBP1tdJszoyaykJAn9AY2jBN842wbCrJkDgxl5EG5JYtPQTiMNRKkYo16hUdmcVYysNmZ07jEd2XI7iv84e62lY9/lv4jnRt8pvADXmjn+S2HCS5cOTU5E9JuIw6P9Q4pt3SBOINnAZFQTEspkY20q4IJUyZlGxzHqJ8bFxLHsnzogzQSNIgXiRGUZn7pIiLO6LECBv/+l30ZgExtUfN1xz/Pw5Ke/lgtR4rSxHQnbw5D6Ubz6B5gDKBATijakSLUXvuhZePaz72Ga0tQOcTS8jrIWY6fVxnieYBblcO3GNdSqGipmh8+YUX8frWoXzc4GU5BqpTqatRoO+9cwdWy2jqKxJdWvOolzjAUCNYGeqJiHLoZjh3PMb9k5h9n4BJPpACenNn73t/4K19bG2yRi+Nkf/wX8X095GlRJgmFUUaKJgAgn5LOTBA60/wngIqcBslQjf076e4HSUhpMzA0NNZMi61mIGsXZm7pO8OcrzLjprmPQIxXxrZwl1s/6FBXjAl4U+cIpg5TEpFyNEfoU9gD0Oh3oGvEgyclZqMCZl5cWf64fshiD0D9Wr2cABn9SYgxM64ooGGZ+E4qpc/NKJsZkB1OuVDnkgXimVFSTg4Bp5AXKTEhnRObowp+SYiavXHmYs7UZ9Fii8+lm4bWS3rVLkCa7u1Z38HIatsaBF5Su1eTtzG5M+VRCfJMqfjO+bDprFicIUQCJziDoZ1kELD0rQv+ECE20drS+HdfGL77zv2DvQPhk0tft99yCH/nxb0POk2D5Y3Q75zg1aTzzMXUdDk1wrAlkLYfz589zoakWNJixiUAJUSSQIAw4uY0aDtUXvoCTyEPRkCCNJojtBVrNLiauhU985lNodLqQ3vrulyd+EGE6G0AzVZzfvg0FtY1r1y/zRdxt1SBJJkythpgInbIPh6pMX4Sfz50TjGwfN59/PHLhBNZ0hJGlo91pwojniCmU3nHQP56gVIgRBi42NzfhExfGi/GRj9+PP/2AQIxuu7iBN7z8OcgbZdizGMPxlAOQS6UK2q0O8yKo8BMfdwJT17F/4zr2D67DMPTUPyvN/8ySPbICcIl0iTecP2gxCV0Cbdmod9kdrE9T0h8S/5Z2+UsQLD2mv+Lwzjhzy8/5zH8su/1VVSUemZHkVHlIXcNjEkTEb8+uhqzDTx96rfATKzNTJ2echVXhJn5i/YoRz2jtHRLv1ZkaUVxsjHCsI6LCPpQPqX+6/1H80xcu888SB/DFr/g2Hvm5/ggnJ0dYKKbgdAQKau0y5oGLdnsDSawxx80wI0wGpyCDPfqMi2YV5HYUKnRxy5jNDhHFpPSMYZTPIbRtWJaD3Ztvh28FKJMP04LIyDPmialalcekoTtCTqNxaBWRBfS2LkKJbTiuhMPpKZSCsKbQDYVTRSTKDYWPmX0CU5ZR0WrIa0VcPb6MSr2OwNOhSiI6iQO+DQ2JK0OJIxi6jJyisQJYypnCiqZURLlcxMH+HtSciXZ3E7PxIXa3H4+Tq8f4/AP/AK1WQbncxl13nIdl25iMxzD0FjSTEhwodWCGvFZDTjfgJxYakompHxMBEoHjwlqMUW9vQJu7kCIdUV7BnEbbxANyPAxJgU8eYMmCVbkUlSeFCcqJ4GGhpMIsmBj1h2wTYJoGNvIdXB08DKNcREkiw10XkmIiUCeoFIqYTlwE8xBKQUfVKECpVnBwcBWa5mGz0cLxMYlFKsyxQm6O8XQfi8hEr/14VjNTAU92ENubtzDQZNskCHLgeX0ocZkVbImmQTbITijBgMZzrS1IXoij+RjVfAHQTPzzX38O7337R5d77N7vfxae8f33YXJwiT0GCbUg3zXyhqNChdaxoI2I80SUSKu9zIc7Q4Q0ViK0VoFlabBtsiGieLVUAMKk36zJTLG6FMGiWomK23KZ0CO6aLN0D3GRCU5t2lCdmRCkm25t7zH3OL2UMjQi25zZn7kIYNmvKAhJu8ANXzoKJrEJPVWiD2gGKZkF+sl+1sxlJ2Pg1HaETLSpqOVYOCp8qQEPxMQizuHwaMjImkScPxKI8MiXCmB6jDOEGH7w/kNX8IU/WH0+9Huf/tyfxc7FpyxTWUhFTPyvuS+M/e//5BoCWC5zwsG/u+8peNkPPJOdH/7t0hcxnZ9ip1PBdrWDwdDDIFggjjz0qiY3eCPfgj0dwFRKMOsVTGZDtItb6PYaTItwFQc3DvY4fYr8RasqEC5CoEAqfvLktHi8SW9St93BdHSCP//QP+Bjf/aZpRURvZZvfvI34xfe8GYUi3nEoYRW+zxP0LKzMjtLqVgK/DSpY5EgChLkiypyqrL0tbNtUfx5lAhDfDgScCztxkQ0n+Czi+Kf74s00Wq5AZbndJp6w+tAGP1ndCECU7iYkAO2hzJzEW7ePceWUIuA8prZY0ZYx0QLhIsFC5coIWXuUaNLvE1a49lImtYdhRwKfhz9LXEd89WeEFBRATQf8/eYZpX3ezFfxNyz2HOS6C70/MJI5qaCHuHRy5fY4obWqCjE0jtsbW8w7SLNql/dWV8dgMkmgGIriftV/Mxq2reqBTLAIwVV1mlifH1mCGKKAGaejmlRSQU6I9X8XDN+IKG7c7z9PW/GpUcfWH5cT3rqXfh/fuKb0B+Qd2sR+qKMWWSjaBahywuE3hShTIyFKo/tNfI7DRbwKNljEbKAJiIqnBOwWHE4tzDwbJQ1BRUy/Q4TnPSHUA0NX752A1quAOmtv/6ShAw5E1VCpVSEFFMqQQ6tFknfB8jJJShaBcE8Qi5HIZsBjgbHfDHUi0UcnRzCiWV06ztomnRIBjgZyiiZVbQrZYSqh8mECIk3sNPbxuHhIeSShLkfwZ+bePMb380EWPr60Rffh697wuMQRzn0T0la7/LibHW6rGSh+Bta6HSI0eYgpfJwdIq9vSvQyJgy/bxppMPmmpl/0hkuzRJqS9/4VSG1GrGsxjBZEkaGBC4LJCbSrnEIl91CWj6lH/iqvFyv/VYrd91/jw+KzJtMkvk9ti2KOcq679Segm0YvhK1PDvazjogsfAeUy+mHUna/Sz/8bEFoLjMlmTztZewurioGyVicyT+N1lwJvB7P/LP/N2GmcNb3vsy6HIZznTI6Q+KVuLxYqfSRqLEmI3HiBaU21njz7tgyIh9Bz6NUnPEvzHg+REmrsS+clhY0OSYxwFRpMKZWtjZ3OZR62BiIVmo7N9FPDxSQ83tBI3OBubWKXrlPF9a108n2N69CVUzgRWQXD/GYHrM5r7EJzw9GePiTXfBn4+xf/Rl5qx2q9ts9TKyBjC0PAJ7gfp2l2PiKK6umC9AiXXErgvHHqBcLGHkjXks7kUJp5cUdBUj8kYkuwMzj9FoH7p5Hq1KHYcHn4If+YDUQr3TwtgNEM2uYKtzJ6bDOVSTeI4GokDHaDBEvapiq17HwPWRaCpygQLbHXBO93w6gR1TSgcRd0Pk8wYThx1KnqDRU5BAU3UYeVLW5bDT6mI0GuBwfMoXEekdA+LL5RYwwyoSaQ7fWKCmVqD7OnzFxDweoZCEOJ5MSQqISRRjc+MCGq0NPPLFzyFXkHjkdvnqFxFGc/43+l2eP4U1dzgPs6DXudhLiCPVOs9jdMcZI6fEsJwTVPU6PD+EJanImQW0DOJZjmBFEyhSCVdH11HXq9io19HVuvjlt/0BPvHxzy5X6gt++Udx7rYGhqc3EEQCeaNsYkqRYQN3NrB9DO9nuV2yMZmIiiSjZ1nWMRqSH6AGnxytuSjLuEap5US6ZQixWMSkwIzRaMXQcv7/R9qbx0t2luWiz5qratU87dpzd6e70wkhMQFEQQQxiuBV0MNhcICjUcGBIw6gCAfFkQuCglcEITIpoAEOHu9BFA8yxUAgISFzj3seatc8rXmt+3vfb62q2p34163fr5M91K5aVfUN7/e8zxDbyZA1DZkyCwRPFICz+TpNJ7h6yeCnSzbveNMStKxYGBD7B8axYlO6YFwMCv9a2lgJXaHnJ2K/iPHi9hQVBizCiL1jeH8jpSWVfnQgJUWzhmrjNHNwtzc2sLe3wXzYiLNJk3WAS0purYsiYLbO3Hv7p48JQnQjixe+4r0oFBfjpVKgkWNCvsKA0b+kBZwp5KGlDdx08zW47bYXQAll7B5tYuQMsFCrsCBpNA7RdyYoFkzUNA2H/RYcxeAkBTlQYEljnmMLuXUAE861L9XLGHY7ONjZg28oqNRrUEgNbBjsTLB5ZQulcoEpIrtHbfzde/8dlx7ZmX46ZsbEq376VfhvL70NaiDMgI1sgQUi1GqmlniCNHFRzikvhA6pvJf5lF4TeAxi0E1RItiOy/6b1P6dIyGJsUooE39OYsOjn4kM+5gPOH9oJ3VqcnDggSbGqECMCblz2ZLLo7EQuDh76gQXCLQ+kMkfFZ70PFTgU74vzUVSTJPhP/2jdn0SMcfjiCkTCZWJhCckJHKgpKrQM1k+b/j+kG1KDCMPVTWQSZPql4ytHZEjTibHWoqLxK3Ni7DsCXsQil058d6NEfg5D0vB3RUHMYF9JIVd8lHN9t15ECVB56bzZa4ymCGCcaEXb5GzzyQGkri1nvCGZ7hKcrZj2ChG6KdirDDC+z/25/jq3V+YjqVnPOtGvPyV3490SUcpk0f7qINSuc4teIo8JP5sAANaECInRRh6PqSMwvsiCXQksmpyI+TMLLZbhww0+N4Y5WIeKVmFNRghUkJs7DXx0KVNSH/xnldFHDqczwJuCF3LoDscIvQmKJYM3uRIajya9Nl7Ztjro9Xro1qu8eLc6W1jEHhYXboGOd1jgjoZpeayZWRMWiw3oRs1OM4BFF9jscZW+wL7lj10Tx+f+piwcaJdLV4AACAASURBVKgUs3j7616GXL6G4cBHq9WFDJEbu7S0gkwmxydDgsNp0lALg+D2waCLjY0LvKgx+ZWKv1j5K8wxE8zuGIwV06VnJ/Ck5cBFffL5zdn7JYhh8kklxqhTH7ApjigW6RlqdpVL+X8uu50qlQR8LrMXo2VZ0/1BkHjFFSTPkWw+PDmOoQWzQvQJOUXHuIlzg1s82xzGOI9SzIrJ5FTLj02bauyBlqgE3/PJL2IQxx+98rU/jGc84ynoN3cAg+wACth4bBPXXX8TpKiH0BfWDbniInzLgxqRSqzPkYGeWYShWSjmyhg4EcZOm9VosguUijU0u0ewLR9L68KqxGp3II8ozL0AV/X5Pdzf2oNWMsnyCicLC+iOLRw45PfnYKHYQChTOoaCXucAhhm3s6M0Iq2EvBKhNdhDp93DieXTiAKyqontM+yIkU0yNJ9YA0SKilZniMWFMoZk7TIZIsAYtk+pBFmkjQwMqBj1BnxdTuCgYw1g2RFWyw1UcjlsHDTZPD0IbViuAkPZgx5UkZGJN2Nx8omqFziNx3PaaJROwI4CdJ021uvXsviFcnXzusF8kfFoBDUkc15Si4nMTcWRUM4XOX7ImbQxIj8vOUJaidDZo3zkMsySCdtX0B7ssFN9nrzQUhKqmTJSEx3N8Ri22oPukJI5TgXp9jByJDTKVWA0Rr5WhJZOYWvnYRiGy5YEWbK6cV30+kfEfkUlX0MoTeAHBsqVJc4Fp42n22ojimw+0eayJZhmg82wC0YWh62LGPtNmKlFjMdNjAMPFb2Ap597JhS1ghe+5DZsbRzwBCBRyC/d/mZI6GI4HPFrIs4mJ6qQ8S07QQn0ZDaFExSQ5hSlFsSFIvvgEX2JLCp0dFoaG7VyC5MEWVNBiXgs+j6VCmAYQMogWxry3dMYVaG9mi0e5gq/2doSf5UAGLHV0+z3cewUFVdx7ZqgF7Pv58D8ZL2g4oK930Q7i5A9UQwI0rxCBX/CK44P0CI2TGQdS3QYq59BOpXjjd8JIk5i2t9+DBFB6mwZldhWiZZycigXBZDExR8VgfM35gO+4q+nzXcqbghLJEuLB7/xCW4D080s5qBmNFz/5DX8+I89Az6Jhgommv0jSIaGxsIq/2zsWaiUizCcEB23h6FNPmgF1Ms1HHQuc2HZqJyE7w45rrKUX8NCdQHDw8vY3N9FtnEC7mQIyz9AzxnD69uol4p49JFd3P6X/84CqORGKt/f+tXfwalTZ5GDzgc5nUQToQKJTDcpHYZ4kLxoC9EQffZk4cKOOolRN5kve7Tui2QLOjwcUH45GSLHBd60BIoL+emBX7iKszAj2e+49cjAQZxdO9fO5M889HmvpOxmKrRU38bJk+ucVR4SZ4GulXw0ufgTVkWkSKYCkArYiS2EH+LjjjOF48PM8X1IZkqMF0rIlpYEh5/awBbRVSSY6Tx0TefXTZQZQ1diexgbu3vbnPtObeJkfxPTVLRZp/tUUujFgpcEvRP7ZIIaHt//p/towvG7av+cm3piv02KwvlwBDF74gowVgQfG9mCAyiKP5pGRIuI28KJSliS8N6P/hm+cve/Tf9ydb2BX/+9V6CYryAgt5VSAZ1BF5LrY7W6Bl8m38oJdN9HJqdhEOdSU4FXUSnxw0HPG8Mi027VEKZ0aQUGJSGRl+WwjX6rj82dI0h///d/EO0295GtllEv1Bkp2G7vYOviI1hYqLNlhB9RC24ECSP0O+R1pMEaT1BMLyJrKOh4Ayw21hF5AzQ7e0gpBTahnGACfzRCtXGS/dz6zT5Z3sIwSfVn4Y/f/Cm0WwN+4b/w0u/D99x8Dlmzip29Nlf9CKmVZmJpaZl9pcgwNFE5EU+EfIRymRQ2Ny5gMOgJ36q50zTLuOMBMy0Kk9SN+FOZ0mOn38cfWKwkZoVrPDiSQTDXJZoBa3HrVQyWBDlIRBjTvzxeXE1FfXxeiX83s3ZgNVNii3CsIzSrTKeWNPPg3dyQnfIe4sE3fyXJ8D228cRtcUEUniGhYqMQ9xRrifiG9YNxUkHcE+ZT450PXMFdDwiOw7NuvRGv/rWfhT0Y4NT6KTx2YQsPPnYf1k6sIqsFsPtdSCkV6XwReSOPfruDUPKhqxIGYx81Ok1rGp/sVYOsNxTYJDpybcikDLcj+JqMKB0i6nTw1JXTzDPZsJuQwoLI4A0dLj5rxQU0j7rwKNfVGyKdrWLn4DJK6TTMdBadMWWCytDkFNR0FbV8Ho9dfpjbH7VKAxOrB0q9J7WiNexjuXYNUqqOybgFSZewsXvIPD9SCFL7iAjq48BGtVFlxE22I3jjCUq1HCy3j+3OgOPoaukSavlr0XJ8dJ0t5vCloxSG9mMIvSKragmBcDybmIMo6DkooYN8oQLPlrDV3cW5s7ewtyYZudfNCsJxiP3hLid7EO7ZIBWq62Jr2EOhXkGOooCohaPL2NrfRZVygm3yWytgFJIQw8Bk0IWZTSGl5rlt7E1cZKMS86L2nW2UMiUocJEuaOgNJhiRz11I/ndZrK2d4wKy2+ljOOrQ24Z8rsLofRBR8ZVly5eh00YkZZAvL2Dv4DE+x3tjoEikcJ02nxC14hpK2QVM3DG2tx5EJkOq/xQWsimMNRePnd/FdWvnsLp4FtZkjJ9++etZ2Um3hWtW8NNv+0XYw0NOiHC9mHNmpGNjXZHyIZIWxEn+eDsoOfbTWPc5ycV2gV5HRyqt83tKHEPy/RLGsGRST2pO8msLkC8GzI9me3PeJAktp/kkcoTn5yHPz2N71fxhLG5VJ1UVcwznxFjzW5WoCaZEeKHUj9vUiWIxadPF3DISNomkD8GbFjQUCYqegZ7JI4pSKOYXoJGdjkpxUja6fRvNzgSjfhc62pAji6PA+OljS51kQ07Qy4c+9Xnsf+uRY1vl6Sf9IJ71/NdP0Spay2mNv/c/PoKHYh/ADKUYpDRcf8MJ/OiPfDccy8OJag7d8RHUsgktlUEauhBMyRLS5DgQTFjtvlA+zYk+B4fnuVik10Ib5ko5DVWpwDZkNPfOQ7F9VKsn0e4cYKd3nltowTjAV/73edz79c1j1/wLP/kLeMVP/gyG/QEKkoFlCkrIFkUqCr0DhKTzAYHQ46SIoAQPIaagIi8R0IlCMOR1hkAP4r+12i2MKLUkKTriYShEkAm3Ly7+EuEHI8SC48fF2dSgUtiUCCYUHUBIsRtwl0SDj1PrS9yRiGwbkqZwig4jhL6ImSPqlcMolMd2PbZLaHASCShiVkUKhogEZE+8iNSvAqnzfBdqqgQjk4EzHrDVFK0nWdIOKNqU+0jRi612G91OF6T+Ynu3Y69tVnTNxB8x8h2LKJMSIDmQib3rqgIwKeiS/N65eTelgsTvO4/f+L0X83b+sWa7ZNJWn4rC2CpN4JIzC8E5ClZC/5AUfOZfPo5Pf1bYHdFtZa2B33vHf0dAbhjhmNLDsVZeQjldZI/X1qCDSioPMyXBAe0LdAjO4NTCCjb2d3EwbnMLvZDJsosG0X5kVUFn0sLIbaMACjSYQPrE3/1x9I377kZucQnf/93PxcTuY7t7CcNOi20PKAQ7iGpwJVIC2vAsmVNDKN8XThYr5RplRKFUWIYceNjaPI/V6gq63RbGssOyZIUUj7rOTt77h5dxYv1m/ONn/hkf/5CAPok79aev/wk0qg24joyd3QPmd1HeYblURa2+wIOOuAc0GAkVc3kwulhbbLBM+vKlC4wMslN/EiQde/4xcHbsMzte2kwVstOlWMS7sXgk4QhdVTkJYqfgEMxW7Bn8nEDtScEkJt6MpC0IiHMkxGkVltxHjLnECymxWZluTPH1MLcgUf7OKXXFeJ6zsJnnOcwrg6+uTadDULChWOEUl7nJxBAnS/GGijWF+D+x2SwpG2WgM/Hw13d8ke9TrRXwlne/FpPeAOvlJbT6E7gpiwnoWuQiF2Zw0CMjVQt5owCrJ8EsZqBqY0ihjLSUQy4vYbt1BU6QgsYHjAEgkY2MiUq2jJE7wk5vC5msgaXiMnsnUZ/c8SfIGnkQp6YzGsAsViCHEmppQ6j8IKM72UMpm4aGPA6HA5imghQpmic2SrUl9HotpJQ0KpkcwnCCzqDP9iTj0RH8dArpyIA97LG33ciWUKmVWeEsOR76EhV0faSyJlSkUTXrTITP5gx2ah97Xez3h0hRuoercyvUDR1cu3ISvaMdaGqA0URFoVCDpNg4ah2gWlqCa1GBLMNIV/hDOLB3Ucuuo2io2G5vsUKvVq3Csn2UTIqQCxgNIy8pTZZQK1cQkEv8MMCTlk9gd+cAQ2mEQNGx1znE/vAKGuUl5JBFxlQwnmjQOUN0jKzegORpuH//IkwjxGoxA6NsoD/24ElpVj4PQh9PPvc9cMZNHBzuoD/ahGsRknsCvqegUKEkBguSSw73LUAngUwdG7vf5qSgcyefAiVU0WtdgWSmWByTN09g++giPPsQkaViaNkoF4qIjACPbW7iZGYFuiZj+dS16O138fM/++bpaL7pB5+O5//KCzFo78B3JYw8Hyr5k1KLPNkYYyGFGNnxGKfxT5y2iDa7QChUNTKBVjEaKCAPckJ5HItMtkXCBomhVM1H4MkYjCSY2RBmmng6JEoj6aw4+U19qOOrnG0sszl3XNMfz2q+wGT+zeZpglokDOHkWJlYXYkjnbCnmLaZuTARiCLnqjJCxcwoIcqgfjlnUBM/TUYxtwhdzzCSQO4kJJpqNgdo9UageFcVE8j+CL7nxPCHMNZO+Iv0f6s7xFf/9IPHiin65nt+6HW49oYf4ndeIZ+3MMB/fPH9eOhuIRIkGxg9m8fKSgUveMEz0G4OcHq1hHxFhWPYrHJfLSyxZ5qnacgX6sw/RbSLpcZp6MhgMjjAyHNBtFny7ytVFpDxVfT8EVqtLVT0HMfVkTDqYHyEb951N+7426+h0yaPOnEje5fffd3v4qYn3QxMPE52qS+tQZJS1N/kpZ94kLxOymSLkyR90Bsh9gg6HFBxRp56NPyoIKSDrWgPh9w96/cHaLe7jM6yVVDsO8c2aOzGQM8zW8BFN1YUfzx+jx36Y84gF/VU/Il/ecXnYkOldjVxgElWEpvqBw6N94CFH7ZHkZzC7487cWRfRNvXVACV8CaSGMMY6aJ9lDcSeiwNZr4Ca9yGH3qc3EIoKHndka8iiZO2tjfhU1ILtYBlVzjP8AgVBfLceUfEFMaiT3GvRMl/vBs2P9Bm3TDxB4mnpdjLZkXCdN7N8fyTzOH5wjLZA5PzldjWhXk3PQb7K7InpigYeB7E81c8HxXOnM6OL3/9X/H+j71rern1RgW//JsvQaEsQ9YNrNRPwZ44uHBwCZbTw5KShkzgSMaE7Ec4WVrGNWun8Jkv/AtsOGgsVFFIp2GPLLStMfLsr9hHb9JErVxCQNSIP/nLX4tMr4tsZRltP0SlTERPG+OJjJynYn/SYmQkrakitcMK2P2cnKdbnW3UrjkLxVehkVQeI2SVDEu4H7h8H3OeFjN1qPYIqfIiRqqL5s4ezl37VPzSq9+MyxeEd9cLf+Ap+LHnPgVZs45WewSypeHA6yDAUmMVqXSag8OZ5BpRHqvFp276R4XH6vIS+v02NrdJeBAgYtUStRFEcSTaO7TgxlXbtKARg2BmlZK891Ozl2n7dQr1xRMr4e6JJyFoV5hAxqsd/0+cvuaLvmSln+8zxxN4Cq/N15PJ9SYnkLhwnStm5wu0pM0inmUGGc5K1LggnMmhZneLLyNZTpJNkF9TQnQVL05wLPiOAi1IfkwbJd1dT6VRqVXwO3/2EVaK0e0tb3sVcikbZp5asCOMRn2YpRRkx0S+rDJaI4UaVMXDeNSFpmY4VaORrzKvR82EKGazmFBbc9KCHSjQ0nUOgqd0GNqcx4QE6MShqaCcKcMd7wNGGoZGebYtFEp1RsP2djextrCGtBJiotfgDK+goJaZo7LT2+G0CTIiNlUSIESQMiWEdohGrYzBxMKo4+CpN96Eex++EwOvhUq6AdB+p0qw5BCK6aCcX8fB5h6Ohgeol+rQwwCj0Ee2sICCkUF30IRCaRF5k5rECLodLOTT2Bk2EUHHUn4Joaxi62gXo76FWnkJJp3QA4s5Sg8+fAn1xjoyuszq/dGoCUMu8usjBW2/34NZJBTSZGJ76IVwOhMEWgjLG2O1XIcn6Ti0jvCUyvVIRRncc/lhqDUVB+1d3uAl2UUq22DBViG7gLJqwnc7WFw+if3tJvaGGyhHKSyurmHg7+CwNYQqL2BhqYT95j7KpQYWltfx4Le/woVuOZ1HzktjZf00tsd9bLdayFNMjJJCRgbaThODwILqpVApVNGlnDhliKq8AJV8BfN5BMMJW08Eso/hwQ6KlTz8iNBAoJg10aZCxDBx7tz1+KdPfBbv/Yt/mC6o3/8L/xdued4tsHtN2KEC26aIJQOyThuJ8AATazM5G9Jao8X2fvEGTlM5jvCSFBWDgYqJQ+Mi4jQWm/dlmVvupHRudgOEngbTJDcGlxHQeU4tTfkYQ4kPVGLTmGqTyZiZJ9o8yjDbzqYb1lUt4mnxyvVG/Pdzgi32DoxvfAad8hjpvom1TZwWwQa3Kns9ZnIllAoNLlSoYCTiP8W+tToTHB4NEIY2NDUUVh3+EKE1FHYxvFTEry1WS1/47Fex+R/3zu/NID7gC176DpTrp7k9TSjgnf/2vpkNTD4NpbCAE8tFvPD7z3Chd3ZpEe2ij8AJsVpbgxc66A8HgJHjQxsCG7LaRU5dZ+FLc3AJihoio5tYKN4Ml1Ss6KMzbEMP08jAhFrKwlKBf/jAp/Gpj8/i3Ohin/PM5+L3fuP3OHNXV4BaYQ3pbFZ4MU5BgXgFprdZI/Ur+fjRGkV826QFTAcQ4lfGQiJG0MR+QZxA+gzpfWw1W8IHMN7HqBBkkU/cPRI2JyLZhd7rafHnU1KWFPNMyfFAcPmIJ8YIoGfBVEKO4CSLrYhELlxYUitZ0KhY3UtFn+txATixbQZeCOOm6xCwJqHb4uAg6FAzXTtH68n0+2TPoKQmE4PRkItPMnSX1RTTYQgEIn0ArVvU7aHCMx42YjdLtslY1zjdh44BMLPhlDCc/jMbmGSHZ3793PyZHaJmlL54Mz+2t3M9Mb2umPsXzyXBrxS+m3zgmmudJbOZHixBcqnA58JUUvClu/4Vt398FnGZzhj4pd98MU6fXmUjf0KIu+0D5qmTxZGnZ7BaLqOeX8C1jeuQVg08eunbOL/zILyqjmyqgMhyOXedEgwiOYQ9GWChXkfKyED69IfeGHWcffh5FZc3mji7dg7bbdqEAty4cgIbh5chyyVUFxcwsvdY3q2FBZh6Dq3WDrKFCsjQiPy1yCFfU1JwfQvbBxd5QlWWVlhhSEosKZ+F6kTY32riTa9/3/TT+os3vhyNSgMBstjZO4DnWGxeSyWcbtDpIAWVT4QEJQdwiTjLqR/gTNisaWKhWkbzYJvl5GScTvFCU/5KguHG8G1S5PAgmGvdzniA89jZXEF2DAVMRiTpfJKv56soIdmfNXCuyhGeW/oSBHLes481iUT2jV33Z1XWfIto9piztnPCZYoVgwlSMEUfZ8VkQqOYbgcJJB1XdIJnGJtxXoUUzp+VOAmA80/FYKfg91Q6h//1xa/iGw8KNfBLXvECvPBHvw9e0Mdo3GOuqax76LWHbL1Ab1bKTCGlZaCFNJYMWJ6HQkrDwPLYHV3NFbFO6PLWRRhmBtVsBYejFsbdI46RKi8toD1uwRnbMI0c+uM28gUTKTmPjFICLV1u6GJzZxOZlIJqpYRK6Vrsty4h8HQsNNaxt38Fg/EOqvk8GrknYyz3cdDdRamYRafTRiSr0L0Srj1xPQ56Gzhs3oPTJ6+HO5ZERmg6D08aQsuWcHlnF5E9wKnVU3AGfey12zhz7maMWz24gYNStogwI3H8lJnJ8957ZesSiukCVEmHp1M75ADlPM23FLZ3NplTpxk5eI6MxfoKe/NZVhtSRAbXOvYHJBrykdNTyBYzlBGF1rjH4yifyrGyeHfURW15FXnkoMDBzdXr0er3cdfl+3D6xAr2mzvw1BCmrrD32WFzF9WlNdTKq7AHEyyWa7C7HUS6h7ErQVcVWJMOBtYYXqQjU6DWqgNNyePs2e/Ahce+hJG1h1rlBCSriGp9BYejPTz66N2o1FeQVRaQjkZAoYfOZIhBi9AQ2rxDLNbqyKWqsCOgS04FtF37DmqNNVg7bejFPEpGhnOVjbwBV9GgGnkW7ZRzGbz9j2/H178yU9q9/I9+DovnluF29+FLZADsIJQNVpfS5su8qNjHj3hQPAfZLkMhj2Bx2PN9RsS6PRVjKwNNJ2ueAKpKHEvS/PmYjMjnTIaRorY38cCopUYiOjok0QO5LEYKOHqOUBKat3EkJIc2CPZW0ilIugfzKxMjEfE6IgrXY9T0GDmJbWLmeEwx5jc92M1glYRbmIgWYvhDIr4kB4RisXGa/Vgl+p5iOkcTtDp9HLUnjPpRNjbdDENB4I6YSzfzFYyj9CgD2Pbx5bffzp/T/I2Kv+e/9E95/SC++Nf+/f24/66YA1jOQVZM3PSkJbzohTfCzGQY1XhkuIOMnkO5WGMREalmLV8gmpTmE4UOPNvjwqI3abESv1ZeRCW3iFbTgiEN4Sk+NpttDjcYDxz80e/9FXbjRCO6PuKb/49ffwtuffbzIEU2jEhCqbgIiXJ9ecMXhr9cQLERMfEzQwRk+cP2QAIJpcKRfk/RcjSuZvcVwo7ksajo0zRS/k+YuyqWZpn3P7ZCS9KteAtLIt1IhCNQRkbMGD4js3OPGmocSUg8VCr+KKVodX0Nsqoh8MkhU8SikjUUPRftr4T20e+o00ZqZFJCU9IHHXK4dc2vMeJ2uwiWo4KTT0lsNUVORywsosMVzSvyp7McDCcWMpkM0ukMdN1gNTdlKu/v7/CeSYiZGJPCfFwUUEnebyL0SHbEpBs1JXMJpG2Kf8RI+RyvYh5Vnwo/46mWjMXj80rM+ye8xVY6jCZeLTqZ8hRnD36MazzXvRPjQ7zOu+/7Gv7m79+N8WTMT0lF4M++7gdw3anrkNVMjKN9jKyQRUPRxIeSLeH6hXMIbAlmrsAt9m9t3A9bmkAl8aGZ4/fbJ+pJ5LGAkAA7I5+H9Fcf+uUor6bhBSN0HRcLi2eweflRpPQAulqCr0pYqK9gODxEp73BBV5Ka7DIw/NH6DtkL9FCvd6A40dwXR8jt8Vq4JKygmFoIydlYKlDuEoGjcwC3v22D+KuOx/iF/fMW87ilS/6Tk5xsC0Znf195NIGG+WmdFoghQKJBiep6WjgEzLoUPag68PigUqtmAryuQwODjdEXA5xWFwa8oltjPhIZxV+MjCmpdVVvxeQ8DxYNtNNzElwjxWF4gkS9Ew8cuzdNIWYZ8hcsr4L5G6+RfxEQ23uifjLpAWUfDmHFsZ/nvADxb2vHsBzR6pkG+EjzRyKyV9ezVGaK3LjAZzwAHmSyyQkyiOTKeG+8w/jjs9/na+msVzBW975a9jfvwADOs6u3gCzaGK3vQFrMmG+hxP60OQMI3OeTyrvOob9Ng4IzdIljCIV19ROwHQsPqGfXT2Fi71DtJpb0JDCybVrMeg30TraRFrTUc1VEOVJBKtgOCBJ0QgTb8TjiawcTq9ci4y6hL3JJjzZQ0rK4NTiaVzZ+jYjNquVJyOQMthrPggtRaR3ah3ZCDsSbjj9VIQZD1/75hewvL4GL1BZTbdcXODUCTpQU95wGxYKpG62xuhbQ46qq+Zy2N7fRCFb4ISARmMJfcvCpd09KH6EYlpDJEfIF8rodbocuUhGqQetHVYLUjFiKEWcO30TCqYJVaJJfQWt8QD7wy4ymgTZ1VhJLPs+dvc2UcrmoGbTyKZT2DnYQZjNQp8oWKsvolE/zWr+K7vncXL9BK6Q4Wo6QiFPCtwJBp0W1GIWeqqAvJqDOxrClIBsuYzO5Ahy5MEaOMwlpNghhTIqNQVqlMVquoqj0Sa6XhuBrMMmf27fwSAcwI9srOdWcXb1O+COBmha+7zBWU4XPa8NJUwhlVlAvbCIiMnMI3jNPQRSBMvMwlM0rOROQHEcbG48isJiARYteNkKexVO/BEy+QLe+VsfxP52h8ehYabw3979WuhGgJAyg2WDDXfJ+J7aLCLOMzZvIDI+H0NFVi+hfqI4FNwt1yVBk4qjjsb5m5SKRCgwxxV6Kba4KeYp+5dMoEVGKB+U6DkCmvOEtJClTGzyy3FdgsIifAWFp9789JytDAIVnKH7s6k7v6IRL/HY9vWf7GNcWAo4cA4RjGO4aHMiLhuJalKLWFxaY1SLip7+cIz+YIKjzpitLVR6H2Q6uII3qEn/ABFZx0hkmC4OiuTtRnv8pX+/G5f+z12PW+zO3PA8POv5r+Oi6d47P4R7v/phvk+mUES2UMRaI4U3vPbFWCsv43J3AwM5wNgJMRgOYZoqG4cTs42+yGolzgMPpCNOn6DDU7VaRkYtQtcCOJGCrJrFwd5ltn/64hcewcf/9rPH7F1ufvIteNNr34yFxiJSElDJVZCiOU3IXmyAzxt4PC4YHYoRu5BeKyukxedP6msq9j2yqvFCLnJ5PLBiOt4HYqqm55JvpcKgizDgJk9JH5btCOVwTF0gpJR4d2TaLdZvESVHN24X0x7qO5B8KtptmKqPpZUVPqiTqI33LG4NE/pICKEUR9VFcHyh+qW9ltq+okSZbaTT3Hs6LFHhF49yMYaT2FQJB619/N/v/UO8+AU/hVtuegZUXeM2L9lo0SDe2d2NuYOiKKb3hQRLhDLzLkQegoRMJjYrT7RFJtSGqRo42flmtCrRQr56L52htzGhYvroCToo/uKqvS+eWXSFAu0Tc5fvOeVozs2+hMs4fSzR/p368jI7RKCpF688irf/1ZsxsUQRSFzjH37xd+F5z/8u5qdGmopMuY6cEWHYDfjQsAfZcAAAIABJREFUG04myHhAazhEtpKFFtgcJ0j55yqZa0c+cmmdD197rTZnx0vv/uivROQHozg+b1RENzxsPYbVhTo6BzLStRoMI0K/tQl/MkJKyyGVzqNYruOguY9+BCxSHt1giKxZRCFfwv2PfA2S4eHa1aej19uDHGowyllAMdHdaeM1r3r79A3+8zf8FGrVLIaEoPQc1PIZZMiklmTn9IHTKYTl6iGjeiKcXUTRkGWIExEp1cbEDpEya+zk3u3uI4jITkNhjoJo/84+dPHlbDALgDDm5Rw7Uyetl6Skm19uk2IvHk5zbZVk8s1YfPGSHCORSUs64e4lZ5fHnTKSp4ux5qSIOybgnbveGYdhVtzxfR+HXM4B3TGhXPD6klv8+7ma8upyWVwSvfaQSc+KpiGXLWI47PKimDXLfAh4w5///fRR3/pnr0G+qCHwIuZ2FmuLPMCb3T3me4wGFlzbQ7GgAL6Dpdo12NrZxm7/CDecOoVctsqNFCUYY7dvobGwjgsXH4SWIXpCCXm1BNcZYq99AQv1MpbKyzhsNxHIZCyqc4EytDucTemNJqjllmC7Eby0g/ZwHzWjgrXaOQwsF63eATJKCgG17yQXQ8uCp0rI502EXQvlbAOV5WVsn7+EiLhzoYxWfxvFYhmV/ApCN0BWS+O+jYdQpBQcg37fZmf9RqXCXD7aFCmC7ak33opOdxePnr8Ty41VPtAMuy3cdOYM9js2RwNVaw0c7W8gtFp8mhv6GvT8Ap525loMBkOBXMJGqDhQ7BG65CVlpnF2+QwmvQ5StPEQD5dsjMlLbzzgDNU0tQgyVbR2d5EOJlhbO4sHyYxbHrBxM6mjZcdGYKocYwZ7hBK1Yi0JcjqPnjVG1lTgTDyO3iNPxEqZNkoJo94YA0IMgj6G46ZQy0LHeDJEo1KDQbJsL42TqzeiVCvjC9/8Z5RTBurlIh7cewwSi21kFLNLQDoNQ4mQty3kNB379gidYIJG4XpIvo3HHvsmFlfLnDVK6OHIGaNntZFPF9Dt2nj76/+OjWfpVl2v4yf/5JfgTJrQGLoI4TgSLJc87TTIRIKnQptTLYjHRRnCwlieV45QFIWUROQ5FOlFqKPOUWhEjqG5okmUABIibbhEfxbrlbDT5QnJDmekKqY9m+xieKcRkXJiVokNf55LfPXmJVCh2dFOtCDn/aHiBSQuLMQWxr2F2fY53RuTNSFZz4hLJs5/tIGwybsCuIGCYvkEysQh9X1Yjo/RyMFhq4/+aMwbuiz7rJw2UmlEzgj2qAWFkmqISyk8pPkKKE/6rnd9FFZPCAHnbyQIOXvD83Df1/4W93xF8AWz+QJCU8P3fse1+Ku3/DrUQMO9W/dBL+TI5hPfevgessPESmkJZqaEkTcAlAyGfR8TfweaYUDTSKQRopirQlUCpFVg4KWws7eNO/7mn3Dv3Y8du45fe9Wv4xUv/VlMxn3kVAOV0iIk3WBbDmXK74uV1TQ++L2e7/ZI8Ln4naVC0CGBBCzU2aXOlh+4jFZSrrQofsQhgx5uMna4dU2/J1UnFZpEhyLSP4ku+CNKDKCJd8h/Rype0Y0hfjw/ERWIsgtTi7BYX2ZLJQpZIM9S2muF4GOWR03pHmPL4m4a8/58Qg9jSlWSgjFVAHPQdOzzl3SNaDCGfLj/1L98Eh/+1N/w+/r5j3+dix5q/7IwEyGah4cC5OHXIopeaodzMcXoqUAaabzxGObnigGaqcVQ8rHF+9gcn08UrKJtPs/tm0ODxONO/zu328Xt4ccVgPyYMc8+EUzGAlNh8yLQXPHUcUUfX6IABsV1Cq6t4NHT5yl+KIrijc0NvPU9b8QkRgLpz3/i534QNz1lhQ842WIZubQGr+/C1oFCRkF/dxPN0RClUgVFswBDoi4FKbZ9uJGDXMZAPpPH/Q+fhyNrkD75qbdEe8MtLq5y6XVQ6FG/dRHL9QqGtg5r0mfDUM6z0zRo1PpodXH65LXY2dmHr/pYW6xjb2cXpUIOeiih2TvA2B8hZywiCPvI04aQXUa/c4SPvvdTuPNLAv279uQi/uA1L+FTSrc9QClTiO0xaNOgARcXenTyiE8AYmIE7DBOtR2Dg5S76nuwXFKghbzY0gQgGFsUWeJjnxczzNS/CXlVDGABCR+/zdouyc+TxTJeTKc8HfF7EQc1NyCnbeakLZsQThMieFJoJiNEXOtM5j9HgpiO1LgonUaziUVH/E1S8SUr+NzJZYoZxEM6Jq6IojV+zGnBmFjAzF3f3MQSw1ckKhjpNJaWTqPTPcJg1EYuV0EuL+Mjn/l33PuQUM+9+ldehjO3iOzCE0s1eF6G/eZ6VLTt7aFs5Nm/qFCsIa1mUDfTeOCebyBYSiGT01Ezl3BlfxsTr41aYRFHnSE7/FNQe7FUh1mqslnoxuVHkC0aGHk2K4/rlToXqXJU4FO+H3U4/J24TVnDIFyQQ+SXigvo9troUhKBp2OltIBsLY+iXsDW4T48ojhIOuppk4nKaqqAtmQDThclI4vtnYtcZJ5c/07IXgTZD3DPzp1o73Zw8y03wgsDWBMfkRtyogad2vaPDgApBZX8//wOvMhBJJHQRUetnIPkRjjsTeBAoEzllIphrw07lKGmC7jp+hthj13sHW7hSnMHZsmAGRFP10fbH+Bk7ST7ntFpu5KuYutgD0YhDcmxkM5k4SsSnH7A+ZxSNMZS9QRsRPjWY1/G+uJJLnqcXhdB1kQqp2Lv8rdRKtRRK6yjN+lhr9dBoURFn4l+a4hCqoyUZsJxA1ZnKhQq4rvQ6TTvBpy+YlsuFmtrqBRWcWH7UT4QFMqLuPfh+3CmUcSZ5RW0XErv6GOj2USxtIgo1LBUqqKeL8HyHAytLtKSj75cRzmXxtHWY9zOjiiNxcwzn8kf9zGgjFVTx8FeH3/0pjums/JJz7kJt776R+FQ5J9Mwg1aL5jNApdQOY0atHQIpY2J2sKCX8U8LS4AKaye+FjC9FjQSWR0OoBuaMiZbtyKm7W0uE3I69Hs8OkG4DY7tfEIEcykaTcQNlCcFsLmALMj4lTwdexUNz/f5+e/4CFPD4xXAR/zB8lk3Zg/KwpKh0j4YYEILZWqDCcwsLh8LXJmBoOhxfzdo+4ER90Rx92pCqmcJWiaAl3VMOpus99gQNcSoyWCLyZj994H8eAn/zVeN+fWPAAveuX7sH3xLtxz54f497liFr4K3Pr0W/Cu3/8NVqSSsKtYyuPblx7Ct85/EwvlLCqpOlQpA9UkY9wIrc4Aoeogm8+xaIz2C01WYag5aEqIr9x9Lz7wzk/Dmsza0WdOncWbX/smXH/2eip9kSVxSL7Mbc3k8EvXxIU8Fyrxmj/tGsVcOD/kJCJq+ZIIkgtBIoNGwGhoT0V+1J4mFInelrhbHCtjRQeJnQ/IWWPiwCH0kPY+ygxO2r0BCbSE+jxLKUUT8tMcxQcZH4ruI61GaNSWIZOIhzOFqTCk+Sk6a1SQkeCDCj62fLEpmznxAIxfT6KMZbBYINCiCBVFCwuNYiHgV+7+Ev7y796Dw5awZKpXG/jIn98BXdN4PBH3bzgY4+BwXwRLsQgpVhTHAhlZI/PxgIu/MIgTULjAenzBltR5s6khWvPilnBQr9rcZ1vu9BcJypnsv/wIUzX1cZhGYDoxxzH2HkzQXxoSIlru6ooiuf6Ebyu4lwndSxjEkydnhIPDQ/zVR96GK1sXp9f3M7/yo7j5mSdgKkWOSR35Y6QpRUYLMcEYbq/DTge5hUVIjs2CQbqmkTOC51tMKbp0cZs7MtIHbn9dZKda2Ns+RDW1jmy5iFb3MpaqVbgOsDfYh6aaMPQMysUSrAnZX/golUpsCt0ft7C+uoo+n0oGUFyCqyW0+kfIGjW+38AiY9cy5wb/6qvfMYXXX3/bD+G6c+sILTDvK5cy4BFXhpZTKvSITxEPThqYBFOTCpgKO/Yl8onYQAaVNGATz78YMubZAV6m4zp9+lEfL4/mF8yrP6jZYJlHx46dBp5wPCVDKKnWxF/MAegzVuvVg2N+BT5eRx7/m6Sm45PE442eYzJIoiMWVzn/2DFcLkq7uPgTR6U5btAM6p9nG81ef9zUIh+26gpyHDw9gmWN2GuLvBnvv3AZn/ycaPM85WnX4cdvezZn5C6WqmwTcuHSt9Ac7CKlZWFGORRyRSwtn0D3cIinnrsO44MmLnqb2O3s4OlPfh4e29lCa7CF5UoV280rcC0XjqMwkZlu2WwRh/t7kBQXtUaRekG8gLiuhZRSRrGQg+s24Voh27IsVU6jNTnAQfsQp05ch4vbD2C3dQnXrTwZ8iAAyTyruQX07CPIGVIwAo1iBfmyjo0Nake60BQJxUKV6QqPXnkIJ9aeynE8g+EetvYfQDgOsHRiRViIwECGWo0ebQQmJq6HvYMHkM/UcGr9JgTyAJcvPIixE0DOZ5APyAhWQaRQZmsahpFhj8NBr439vR0UFtZxauUkfHuA3aMj2EoExfeQpm2bihCtik77kJGltJTG0LUhyT6uqVXgGQp8WYXTGsJACmGWlMIVXL96He6/9/NklMMZxxQTp+bKyKYzmLR28fCVPdx4y3ejP9pGc7AHTU2jXk4jK+fRMNdY1bdNVj4ZH5Ou8OmjRaiUKTLKQeWTmS1j4MnoDbqI/DbcoYcBpydkYWqkbs6h197DmDJc60uwSTmdziCfLcEmR/vOAbJ5DbJeRt7Mwu73UM5oXBD0yT2gWILs2ohsCf6whaig4ov/dh4fvX3mt/W9r/wBPOnWGyGR71lEr5YOCTLcUMaEie1klJwoDan7IHJ7iclPVAfOeuYtz2MbGBJADMcKBhOgUaWCko7T1D5luSYnZXA7Dgr8UMV4HOfqkl2GTGEuZG5OKJKAyKgNzDFd8eoxP4FnZzSh7Z1VeWKiC05wsjiJ76fLSZKkwOjJ3CJzbH2ID5Sc50tFrvAxoZY3u0mqFZxYO8No1JB4gL0JWmQrQZu/RGkhMqObmXQek942Qp+C45U4FovaoEKgQs/+5bfdPkUBqUVKVB+65QoNrF3zDDx0r/ANLFZK3D49c6KB97/7d1nheDD2EDgD3Pntr8PBBBk9QGhLqOaXkK9VMLIHmLgUx5hDvzdmvz/Kdh6NBtCVBj7xkX/E5z8nTOuT28t+7OW47WW3IaUryKfzzC1UDOISRpCp8opzX0nYwmMgVvbye0yq2NiPjkVFZKeiGwgI7Z67kbFxrzeapsFQsUB8OAIwTHLNiB9DVQVXMPFXFbGmhMrRuucI2xgqligSUtMZraY2ab/TYfBGUag9SFfmYKHQgJEuImKKFKV80NpINi+iACR1L40j8vgjhJF+R7w/AWCJfSHZw6bjhk3Ck/2DRC4SDpq7eOv7/gT3P3r/sdd885Nuwd+846PMIZVlDRYVJx65e7i4vEHJQYbg4BJCSINHkrjwI7EDeRFygZz4VM5xAq/unCWIn+DNJvMjphXOX1Ey9JOpEiPTyXyb+/UTFoAJxS8p+JJpOCv8EpQv3ldjCEpgLTEYFM8/UfwJP9JEzCO6dzK6vR7e8df/Axtbgk9Pt6c/8yb84utexIb2ljVGMLCZAmCWs/AnHdZRRCa1+H14YzpQqnHeuoNqIYtedwKHPu7Xv+2l0dnVBibtEbRMCWpaAkY9LDcW0R5NMIDFmyyRdUv5CuchplMlbG9fQX2piObRLk4sr6E3GmNz7woMTYMfyUhnM8gZdaiqDKvbRK1awqc/czc+8bdiAV5dKOMPX/sieETWDXVWrxBJlEA7YookiwBtmgQPi0FAhZ8rTgRkYkuEVTrpU6ZiDGPzWpush/Gphs0n46zC44socUNi1ItPLsnXs8KHP7qr1F3zY0ic/OkOx4vHmJ4hTkhxC4Yh7zkEbZ4jymXo7LBybOLwN9PfJc83+9n0IedPRbPVXjzWcWBA/GzO8292p7mnnqKDx+kPMyyVsLwAmqKiXFll3yvftTnrVtVJCahhEnh461+LLE+6/c3Hfxu2G6I7bmLtuhthddvYuPwAVpeXIUfkKWfg7OlTONo/QjlfQ0Yzcf/Fr6Jn9XD9DbeifdSGPTmEI1EFZSMVhuhaNsb+hN38G9VTsIIArfY2Tp9cBiY6BmMX2XwW7c4hRWCgnDVRL64ionQAg1zsRuiMDtE8miBbrHA6x7XLZ1CQdTzSPI/1+hloOTJunsBUKggDFflKDhuXL2GpWsbYcrF7eIByrY4LV76Oeuk0dJVSPi5DTRkomyX0yXTWHmB5cYX5iV5vgrELVBplhGR2apQpHI9NsMm37OLuBuSU4MOcWVlH2cjhcLsN25OhZE1EeoiN7fOsyjt36juQ1XU2B91pHsA0DNSyFXjBAFFuARh2YU0GsKgAVRQUNAWL1RL6gYeJbyDyRygbJdjoY6M3xHNvvBVbD9+DLWsEXaVg8hQKtWVMjgZIBR6+ceUC6qdOwtSBzeYhsqkSKkUDKVlCwSDKiMkHQEoUkP00WuMd5hCbxFORUlhqLHOL9NErj3KMW9bQkbZ19G2PzaZ1hfgqE7jhPiSvhlqtActz0e63sLTQQM0sY//wAOd3L6NgFlAnXmW5htGgg8lkBNXIsWdZo1FHVU7h4g75/23CRxZf/Owj+Od/+sp0PL7wt1+CxvXrkH0bKtm0kCk2IzoGxoFoZ/lETA9oPJOok4q8EL6rQbhbETLosmKbkKKxTQbGQL1MhaMryq5I1AwUOchG1JIMzw5gpskCixA2Ybck5nFsIh8jB4yUJbdpO+qqNpeoAKd3SwrC5KA2tbnix0r84+JEiKTxNV/8CchjemQVICQhFNSvJm9SDbYXoFo7iVJ5Aa1WDyPbZSWw6wgEkFu9IFpODpHdhTXuiBg+EiwQ5y2Ox6KDZefyDr7xgRk6S3YzSUtwfiEslkqwwj5u/b7vwm+95jbonoS+LuNw6zw2e00YGYN9RfnwiRSru/s9MtLVYNuEqCo4tbbKoqbNKwf42Ie/jM3LwomCbpTk84dvfCtuvukpUMhGKVtGvlhl4RcXdpyXLJPwVaTIxEUI7UHCryTO20ui2ej7IASFakBLMwJK3DYSqeiGzoVOt9PhjhUVX2TWzpmyZCBupPg+9DsSh6QMlYsgem9myR7iY/c8wTkkikOzeQTPHUNXI+haCJ8OFWGAxfwSNDOLKPDIhjLm1PlstcZdNYqno0xwX3jKEeePSjs3TgJJiirhCiGoBIz4MaRJ+Dghmj188DMfwqc+98nH718AfuPVv4Pf+MU38P7MXn+9LnOFO90uDptH0A0jLv6EIIKKPzbCjlNOWGQz26bjIf/4nl3C2xOXGKNtV4Ef09PQEwAuT1QAin1+DoNJplxCu4jnyKwLJ/pjyTlsWkwe429RERgnadGYmaKUcR1CHGAecxF6/SHe8b43HUMCn/l9T8NrfvkHIE18NMl2TNb5AjNVE0fNXchaBFPNMpDn+3S8pWSsEAuFEgU34WhoQXrnO38i8nUd1aVVjAYDjHsjZDOkqCrDHo1g5GRYzhgj20GxssRGtOTin8/mEXkKBoMmigrFuZjoT/p8OmxNRijUylgqncVwfBmLKhWOwE///LvQPurz4Ljtv3wvnvPdN0CLUggpEJsWWlJPxZA6uYRT9UrJH8xRoMAhTgIhB/OQfQGp6AskavkKrgBJ4flz4eqaTut0mhaLlwi9FoVgPFVjtdCscJsNpbmicLoMPo6hF9dQ8XCJF+/5k7c4gSQuXMkaLU5L07icucJvqr+Ymz5Tz70Y5JtH4rimoz9KMhDjlzIllfLjXMX5eYKpKa453nhit/q40TFlDc0A99hQNH71ZFCZNooolBZIY4Zu+zB2c08jkyoilXHxm2/7ICxbiHHe+p434OSJMsajSzjqR8jkUpBHLgrZDGxq23tZnG6cgO9MsNNqY+RO4Ex2QZxuK7OIBSONjD/AtmUhFclwnD56gz5C3YFZKKJaOgVv5KDT30YqT4eQNJSwiIxWg+3uwx43kUlX2EpEMzKQ0wqIbN3qXoTlBThzzVPgjicYtFs4fXIJ+7195FLLaPUsLCwWWf03tDxoZhq+PUJkK8jnytjceBjFYh6OvA0vNBBFaQzsHRiSCVPNwTcibO9soFasYbFah+7IsCMduqmhnqlip32IVLYIw9MgFca4sHkftI6KbKWMCUchaXxypudqtZpQUzLnd/uqBT+sIiUZSJPiUJogmzJwYvFJaHa66LRorsrQ1QCHhM6OLEZBqVXqDh00ezbKFQ0LRWqT97C7d4TnfM+Lsbt/meMaJZei4Qxo9Qo62/vQPQsPty9h6dRprOXW8OjlB+D7GiP9vdEu0loFGTWPal4HXB2lbAkH3j4evnw/p5dQ272czqFcqqPvEwpL7vQT1FUJk1GIcaSglM2jOWpyaz6bqcCxgWjisbdioZiGpCrQzTS2dnb4wPrk9RuheDou7VyBktXZX2w8tFmYVtIKOBw0sdc9DzVcwJKh4B3v/CQeeUxs/HrGwH95y08iXy0KVAQhs/h4o2RXO50tKWjBpIWUFmQqBkjwQfGaxN9jGoSkQJFUWHYIRVehyx6rI6nacQMJwzEtBZR16jMHk8INVJ2oLoJPyMUEtYhjnqAovwSna3b4E5N3akEVz2Ve3+JC8/h9Z8pJ3gpjbtKMoE78xhlBZiYp4WMrH0jp84q44hHrJ10hmfvSVx50rK7dwDYhY2oDt8fo9bocZcZoIaFPegopKcBocMjoKiGipBRl5Sgv26KLcPf770DniohXo9bycDx53EpVreawfF0B//2Xfw6LBTKAJkrFCAVDRlcKMB6MUMzIGDh9GKrB8zpr1iBpLi5c3ETeLKNazONfPnsX/uFjIn8+uT37u5+DN/zqm5DNZKBLEurlBRgcTUn2KbFBdlzkMfeZYR6RlSxehVD/sh1MnPlK9An6e9sLoWXzjOqndVobCG0LUCzlMB6O0O32eP3lzAEJXHyxOEQiJTOJiYSKmN4pTaf5IsYgizM8l/c/Eky41oTkGzBSEVJkkG5b0EMPC+VV6CkTEdFe+NqoOyYi6WbdNFL4irQPagEnBaAf27EIIEMUfuJQk7R8hVfu5776Obznb/8fjCYzv0T+LPN5DAeC4/mBd3wc3/+sH+RxNBmPMRxSnruMjY0NRgIJ3aNWOBXCJEahvT/Zt5PPSbwXYnxeTc2ap9rNDkHJpvgE6Epc0E1/cxVoMmVTxVOQ64OrD0oxckM/FnnMwqR7GpAQv3HHCsDpJYl3kw3kma02Z+4dc0mZKyiRobyGbq+Pf/z8R/D5L/3zdNw+9/tuxs//8o9zXUZJWKTudbwQB+1tGAGJsjJMNbKIAioDmksRrDnoZh4d14f0pf/3rdHBxEbfsdmM8dLGBZTy1GoyEKVyUL0Qk/ER9FQOS6Vr4ERjPLh9P9Yb6xj2LBx1tlEqUJ4nxe0A1VwVe+0Oe4wt5haxtlDCxdYVfO3Lj+GjH/g8X3i1lMW73/hKtmHQJRWB45K/C5smEsLN6iYeZGKQUuwbt3/DgE8p9I9k6QLZE6ex5P7T9sdc4TM9Accu5ZwVPP2w45iexy0380XgVSNl/rHnTt6zUnL6cfMpmK+RT70CLuf4qeSHzAAVbR6GgcUKEleLYsEVTyGCv8UGEA+UKbcw/vmUxTcr1+Kz2tz7kxSiPHJndV78lPM8ST5BxXeL/zeFKZNimX6u6ymkM3mMhmTpMoGZLcFyPW7nNhYK+OP3fQznNw75In//7b+J0ycKUKQRNvr7SEkmDMWEFgn1pKWqMDNleL0RVhsVfPPi11EyazCzOis7TXMRlXoOdl/CeLCNrjuE4jmMQN/w5KchbSjYbl5ktZvhAsMgg9W16zki6qi7iXJaRcrRMbQduLBRbFyD8aiJ4fAIlSLlYGb4wNMfnWcxh65U4cHHYbuHbEZBMByhnqtjtbGG0E9x0bV+agXfuPchPLRxP3LLNIZlWCMXWkbGWvUMOqMDWIM9eF4f+ewirlu9Hg89+i10JRkZmpWGycXFk06swhtHUAsmLmzdi5K5wMj3ZODBNB0YRgG1xdOYjCP0ugdo9/ZBHJm9o01U8pQRSQhNgOXyOs5d9yxEnouD3S3sbp+HrQTIZ1NQUgoCQmImPixvgM5gCCNKI9/IYaGSgdMKcd0Nz+Siequ5Ax02BlafE4EGozEMPY3LvUdxcvE6qIGOw8ElpKQKJyh0J5egZWqoF+swoxJH41nGGB6hC10LA2sfjruDPNnYKEUU0hVIxFcaDVHJpZEKJLTGPnzyFPWG6Ix3ESgKTLKWcmWoloTGYgXdURO+qSONNEy1gkqugKPDbYy8MVKmiRyZY4dEoJ/AilpslttxjhAOx7j5zLOwsrCAW299DQYjkRRSXaviR173YlZJE3dQjgKoVJ0w95iSbsmNQKxNCd0idruID5W0gJOCV4bM3m6E2qhwHR/DCfH+KL2G8k0FKkOFEd2ofUjln2ghJUe1ZAaKnYbNrq7i9s4jfLxuiFVh6sEmVsNk/bp6YYtxwWk+rKg6OCkk5kvHNU28qMQt7DjTd75NQfdTlQJS6Rr6Y5s3/1F/CJm83zQZCsWhaRqyqTRGwx0ElGLDGcwiHi0pnegx+/tN3PVuYfci9ogCWl0BFtCNCqIf+uHvwi3fs4hbnnQzR5QeHR0hKsq4trIGTCJc7mxDzgPeiHgfxEacQG8UIQ9dhL0JDCOLP3nbJ3AhLv7pccne5VWv+CX81x95GSLPRjmb40MWeVOy3V5s2i0uNn5PuVUXR+TFazC7TsSfFQEUIrdemCjT2FD0FDwphZFlwzSJ+zZgasdCvYTRcAzbivnrzLmktqwX7wkxfYBSrqhI4GJUYd4ex8xxZ4vGEx1KIhgZHVpaZV8/2fVQrq1wUUXWRQlpntW+TKPyhJqYvg5DzvYlsQeLL+N4N+GNmaCdAnDgt4STTGRc3DiP9/zdX+K+R751bKDVVhq45ZnfiYeSOcpVAAAgAElEQVTu/BZ2drb5d//88a/ihnM3wppY8HyHOZx7eztotY+46OP3icQwcQHI7WB6X+d55zGCltjsTLfKGIET8IrYt8SBJ54biQXcMZFUPEuSAR/vr9N9fPpg8cFsiozHLzUeH6ygnnoJxnqDaWRc0mYT1yPwmtjyJWktzh5OzORYjc+qalJ2xxsxH75UFbd/4l34/Jc+O32/l1dqeN0f/ALW61V2z9ihTHsnQC6loedMuJgf2RZ5GWChRAp4HY4vwdN0SB/6+BujdD6DQaeLXCrL7vpUCNqjIVw6DWsyJt4Ak8BGRalhdeEa7A22oMhEpC1hq30AVbMxHrU5Q3CptoRWu88+bXlTR8pP4ZHdLfzT3z+ER2NPuB/7gafiR577HQgJAQgzbAswJdHOMeVY/k6FH8XQEPrHpxOCqAn9E1E27JY1lV7Hx5S5FWwKASc8BS6khJkmi0imRZT4cMT4Sj75q1G/x58ixE9mpd/0u3kFLR8PRKIAo5T88OI66HQ5swCa8XZ4sMSGn8nVzJ4l2SRi/mly+j82Beev9T/Dv4/9wfG/jifa1UWtACRmmwgbf9Iaxd5lMlLpFHQ9j7FFC24aNDhvv+Mf8fX7LvPjv/ynfggve9GPommNcBhsY4VaswOXC4shxflpCjKGju5RixE9d7QFLaNjYflGXNg5j+3tDVx7zY0w1DSODklJO4RnjdGxRCv0xPoKmq0LUF0fdphm8rlHbSddxXB/D/VClh3siafqBhFymSVsHjyESr2KenEdrj1GJpvDoxfuRko1kS+W0R50kMlWmXO3trCKqtHgdmghvYBuNML1yyew2dzFv9z3D3ja054Gb+Jj5G8jm7sGk4EJLzhEmtrVhgJFpZDvKoYTF2G+yCIWs+jDCHNIywoODw/xtO96Plu3eMMe8yEouk43DRQrDQytAY46baTTNobDIWqFUxha+2jkKhhah0wUr5evQaa0iObuCCklwH7nEob2ECerdWSLaQS5FKzeBAdbG1hZWcOwM0GUKmBxoca+UvniItu/HHYuoZxKY7835GQCEtCUU3mM4UMJTBYttHqPItIygGLAHWxD9yrIlKoYu31UNB1mqoDt/gC1UhWOQ62eJqq1JQw9ivFaQmc85kzZoh6hPRjCLJxBWkuj1X4EvcE+jLyPUnodo36IjfYmlss5lPIL8K0QpVoFnUkfoUX0lBwO2vtQdA35VBWri4vY2H4UuuvDCSgSr4lstoxTp56C0HVQ1W0859bfmo75a595Ds++7XmCfB1vwuTnx2Od0D9GvAR5X6B0M+K7UPQJVJ8cC4R/J5lTE2pmsPGwqgkz6diUID7j0QaXFFiPW0ZmtI1pQsnVK8AMBZnN9qm8LUamYt7WdHMTLel5JCPpAAjbqLgQjAtEbm/ST7lAjIu26eZK6xWRQNJQpAIGVsRKYEJPidRoEF+LhS15BD6hz22onL9M1BFCJyklQzw+/Xvgjs9h796H+TMp5LK8xhOySLd6uYwXvPDZOPHkDM6cPYXQk9FtH6GSLWFtcRWXN7fQHXVgZBSAUNVARnd8gHSpzH//7buv4I4Pf/GYvcuZU2fwB7/z+6gXa8jKOurVRRgk9Ahi5DVuc84EHrHYg/adGG6id4wKlaT1Rwd7RtLINoWKP27fdfHh//kR3PG5OzAcPV7x/J+vwv//f0Odup976c/h13/mtXEuLeVYi0QbssWhQtVxCVTx2VpNKHOFeEHcBGjB6C9/7gL9m9gjfPjTH3xcu7deq+Hd7/lLfPGr/4S9vob/9SGh/qXb9j3duAMnghq2d3awuXFFIHkxB44KfZEL7IqDD2tKhACFx2esAE74luzRGW+QiYhTfF5il6KlP7nxYWmqzhX3EZSsmU3MsZ38cZYxs7pguqMmFjoJmDI/jeO/F381hVDmlPoiQ3km9oz31fixpq+HSxxS16tMjfNdB//w2Q8eQwIbKxW85fdfDUkOcOR3UM4YCCitKHIxnrThu2PuhpGThgeN90DXsSC96V0viXLGAs4uX4NOexe+RqcXFYpLpxALHc+BmSK/pDFUJ4VipoFcKQXPGeFoRPL6No6OdlExS1AkHYWCyTFRZYrkYdPdxyClZPzJG/7nVGX1p7/9E2z1kEtnIXkhRkMLPlmJcNK6+AiY50cwdUhtX4KCBUmVCkARTUMMxmQxfuLTboL8JR+WqO0Esij4eGR4SZNX1J/JqZlbIWLEPcGqnAwn8ahxUvB0siTQ9GzQJZkkosilEw3xDqkNYqY1+D55QpGkX2CDSSJBLCyaHrj5Smb/EQ8/LVbnLzMZwvGrjqva44o/MbHj+T1rMV213sysYWYF5IxKngxWyt2M1cxkYWBkkM8vsB0MwdG5Ygn/52tfxf/+wj386Le+4Eb81M/8VzhyDs2Dh1AuFtC2R/BCC72jDk6tnIMzHLAPX0DogWqgMznAyurNaHf2sbFxH4rZ0+gyzaCKXNDmgiibKyKbK2FiBzhZX4MppbA/GWKxUMD2/h4moYe8qiClAJqZwi557ulZjpG7cvQIVL2ApeppGFKEdMpEs7vNmx65rx+1m1g7eRaXti4jT1ZHegG7j1xGTs2hvFzmiSSHKobSFvqejdOLN6B7dBn9AOyJp6gDBBMbGb0OFxZUOUIxv4hcfRX3P/BlpFQfGSWHxUYJY9tHsXIOUhBgRERuf4Sxd4TOaAQ/MHD92Ws4YqzbvQQ1klGsXouR1YHi9dljzLVo8kQISeDh2qzEPGzuoVxZRjlXxcTpwNdcDNtj5NIllI0smp19BPkyzHwO3rCFWuUUglGEibWBrkVimhUMejvIFMpo7u1CzWQhO/j/iHvvKEmv6tz7Vznnqq7O3dOTZzQaIQlJiCCBAAmThMkGrkHGNun6mmAuXGO4ZAyYJBswiCSCsYQkhAkCg0EgBEgozow0uXOqqq6c47f2Oe9bVT2S1/r++Nb6Sms0UneFt6rOOXvvZz/7eZSkQM+S4kz6FHb7JOMRP+V0ga2qm0g8yJjXjssa4mxWpvxEPmaGZHIvpfqWEumeUDzFJkubWWZGwvz27j9y4PyrcdhclOvzNOtp2q4cFvsMrrY4DKVxtEVENo6XoBJj7olkS6OC1+0jX8uSKiwreY7J5H7VRhyPusiUMhQLZZKTu2h1XKrYvfaqi7j5G//G29+rBwzkdvnLn8p5z75QO9yo1pfyPFCBU9wM2j1oqI6XTpS2DV+ZHCFD7NlEBRBNQPU7Q9jWpukpmlCvN7E+pwx+cF+UwAhgWiXdrPT654zZ9lWTyUMhrn8SGttbB+xzNvbQ/6rEdUgBQF2R8ZwaidAP1jW1DmLCSesT32VYRsAAMaFvRVnPyqR3C5u1oaQ+sHVxOzyE/V5S6wsazBBUw6qFpLVosU4Aa7kid378hv7Vzc1MsiRKE50O++dm2b1nkqf8ySGCY148dh+V3BZB7yguv521zQ11TZ1eG5c3SKPWYGPjNMHIBN+94Q6O3KcLUPP2+lf9Jf/jla+GVpOo7IP4NBabS00IK16WyZXsJ3s6sRcEzBTsV9w5I+FXkisGV73RaKrkr1wr863bv8m//+i7j2mN/vffyP93v7n6imv4wP98H1Ojk5pHJ8CHxaI6atJZkDZrXaZ+m5r7p+zm+oW/JgQIqqkoVYbvk3w2t9xxE9+49RuPeU8vvPYZvOkNb+XZVz+PX/3k57zjHz/AfXdqvu2BPYf4+b/fpYZWRHS9WChx5OjDSsLN1M6T++lpc8NOTtnMaR605qAOOIAa3DOHUobXp7GnhsKjucY1sGYmXEZCNtRF2y6rfi5oYnwvxo8NDMdA581mmv5lPwIPPYWZWww6lPqe+np07mFSO4ydr1/QPBuMazfmrBUf9A8P/JovfOOf+gtmfCrGa9/yTCKhmOKZS+xwNEVPsUtHVB88Lip0qfas+LxhOtUOlvf940t7kXiUkfCkmjIUwdZms4ir7aDTsCm/0HotpdSoJ0JJMoWcMs6ulyTotek6LSytnGDPxF6ikSTVdpHGVkOhI2VLjVypTKWQ5qPv/b66ULF8+ad3/imj0RlC4iMM1CslKoU8zXpdJURd0e8TH0rh+LUbKulrGtwE0SIT6FpPW5letfpLH/roh4bizCktE90zDrR+0qfRQEXp6FfaJsl6mG9z7ik6lGANtVz01zq4rzIDV/pQhjAmdqV/FUsE8YTcVEsV8tmytkxSELiYX+sWg6pWhls55ubUp7HBgRhakerH5y7c4eseSEIMo+rm59ZHP1UVaH6e5mOGUEdjyenaSVamnhQ0jgti8Snq9YrSufOJLuSJh7jxNu0LvOvQOM985SXsnDhIzO5mLbWC1++hVS8o7o/NHaJdrxBw+IlHd3H30ftZTy1y+LyduGxOljceYW7mQrK5EidXHyUUqCqUZUdknGyvzvzaKjsDkyRGBQGaJxry0GxaVEXpjDhwOZxEnVGypRouj5Nqo0rPUmFtLUvXKmLSM1RLUjUVmd2xC68MA1QKuL1hzq6epW2FoD9EMuSlmi3j8noIhb0qCQ0GZBBhi2q9qRARl6WgrOV8AXAJSmYRnco6nW5GcdZmJw+ymj7DWHiOjbUlJb4ciI7QEz6f28/Jk6dxNAu4Qz1svgDlYhePqoC9dIQf53KwstUmGPAxNWIhk05jaXqVw4gjECAcDBL2RLj7Dz9mZHwCl3dMofN+vwNru6WQLm8szOKJhykBQbnQTouuK4jL52E99wjUYiRiCQrpMyQmdii9wXK3Q8QrKK04poTp2OpQD2Nzdqjaynidk4TtcUWqlyJwdf04TpesFBGvvoRqZRO7rabkcNY3ttio5An4fLjyYHWP0A5H8FjFD7REK5enZvfSs7vx2btkmxlCHh8Bb4SN1QxjiVG8zgrp9RKhkVmaZGl3K7Qbbmp1Kw53jY6jScKTUFO3kaiPYrqoPrOrRIT+rz7M9+8YOIU8X86mPVOGO4cWLrb2hKOsg78kgaIm2JagKGW0YsEbQceUyJDvyJCg6reHDP5xn96hDnQ1VmsQ1Qf7a1thZ8YAlX+ZfGIzAZXXHeIYn3NE6QA59Pv/N7mFcbb035MqTIc6I/1qWidtChVUPskt7E4P6YKPYs2BU6RgVHeggdthYzQeZyuzrFB+SfDNNrAkHMPl+6mf/64vDu12Otk1M8bxsys87cIDNBotXvjqaxjbEyUajpNfXqPc7mD1dphfWVAdLI/Lq1QENjJpHnjwQf7jG3eTycjq1rfRkTE++t5PsGtikpDbTyw8itXrN/TENNdcR3Hh9xl0HAMhkI6T7vJqRErOa9XulT+iSSucvHqDpfUlfnznj7j5Jzf9/5L4TY5N8Zn3fJonXXBJf4JX1qHEOa2n21Gon8i8CDqukEojv+8jYub3bCRIkvg9dOx+vvCdf+H04kCSRD6qPbtn+N5NP2Pf/jkK5QwnFze5ZN9hnvuSp/Czn/xWfZwvff6f8akP/is2a49yucWjJ09QLm3p5M6ge5mAg1q3Kgaagcbgnyqf44H+n3JS0V9W//p1UmXyWg04xpRRMiwP++9RFWaDTfOYCD/063NmsfSrGrMFJnXCXGN9XGYIi+nj8nq017CKM/77nAptewQfxHfFJLNYFIouuYo4oj147Ld87oZ/7K/veCLKJz/zdlrNBg17Blc3hMMi8SxLqdukUK7jtLjxW33EozEsn7/hb3rBEQ/FQk1NSrkDThqi/dezUaiWsLo8TAbiygi6VM1SbubxucK0K23w9qh1WhQKBWaS+5mYnGQ5c4R2pcHUyH7WROKh2+De/7yH735HO0Ic3j/NG196OdNje3H5gqryEBaemlFp1ilXKmqaUSzeBEZvdVqGEbaeUlKwtdH61ZW1tm7aRoweGus2SWx9OoD5UfU5N1rIWJahnhTWB9JAT888EMyF9jjl9DDoNmzHpHIoafnaFHFVoOxOq0Mo5OD+MxssbeR5zfMvJrVZpNMSeNsct+93ibfltXphGdNIfV7GEGfoXCuo4ZXUv+yB2ry5qPUeGLwvE9szW9WPiRtDu0HfVzariOVaFXclEB5THChBovwBP8sbZ/nU1zRnITkd5rl/tpfdk7uVQKrTYcXvCdAqNpmc2sWJ5WXyhQ3Gwn4mR2Z54KEzpLJlpqfcjI1OU6VEOBBVLcxjJ+7FGW2xd+aQass+kl7DaingaRao261Y217aRCjm8oQ9LizurlJU79U71K0WRseTrG6s4Ot1KVeKFKiRr8iUcAS/x4PTncDSkOS2xcToLGeX5wXSw+Jw4fH0CIoeYMPO5NQMJ878jl4tzGhshHTpBB5HgqTPzen0mkKR9uzbzfzChuKwLS0/yER8DG9nDLvfQcg/w70P/pxmu0E0EQNbk1rNoTx5Pb024VCSkckZbF0XG4tHsfvcbOazeC1NeqWeEmuPJ8dZLS6zspxi1JVgenScvSOHsYWj3HX0Dtx+mxpISeey+OIBJsenOHP/UQg78HQaZKtZEoEIrp6fQqvNZm4Zb7TDmG831YqVrc2zJCfH6TZKZIp17J4uqfo8M+7dXLD3ScyfeZSTmePYAl4SgSg98W92jVPpFAn6e3TrdqwW8fBus3f3xTRqGdZXF6nmGjy8cFZpgl158GJSuQpbXRvj0SgzE0lSG2nylQL+WFCdE6vlTcYDAVweH0cXlpgencXrSlHIFOn24nhktLbXIuyNq/NCJGDavi5hzzhbmSJeX4tyMU+lYeVFz70KT22dpz/vAxw/nVbrUyZJX/K+l+OPh5XWWh+dUxIxXZUMCjOjJYigPMDQHDUME9VzKCFgo2VlqI8ZgUajRwN0UBArQ9tMHqgC3JATh3n2G5zf7UWbsWcfD90broUfs3nP+UFfcmZ7Q8E8DrSiwsDRwVR+0+ektIZ1EqjUGxxW6o0Q2ZKTnqONQzmptLDZe0TC0iHqsLRwHJddRLANJLCPOOlzt1VrcOc/3tC3iJubGiUSjDAS8VHIlTn85MMcespO7TMfivLo0ilclhqFrRRuV1BxeB1OPzf/+3/xkx9sdxm55qrn8La/eisJf1glkE5fCLpyTkmrVp/VSthedWokSGsHjv4AoUykGkitifgJEiNtuVqtxsLKAl+79avc8Zvt/sHyiQtaftmhKWYTUaLRHTSsbfA1sYdcHN6zg8l4iK7Nwnqpwlo6j73npJLJKRUBq/AJbXpAIjE2SqaW4/iRR/jWl39JrarFzdVr+AP81SvfwNuve6vqNMn7EX1f81rlfSkalbJ1MxJAI+6ZbSAd9zRdQb4RGT0pVQt84VvXc8evt7+vSNjLdX/9Ig5fvAO/8zyefPkLwWPh61/6DFdd9Vw+/dH38u3v3qauTaZ/3/qGdynO4SOPnCBfySmOsunsoZMprdur/Xl1Iiet6n67XQaW1F4wZJKMeNgHXIy9YMZJ+VvzMg05lm0TuOfun2HQQz2xsZf1Z2ty3ofhHbMtPoiew9JLJhfRBFA04tjvqhk0CoWwDmH4525XPd+pgSB5BvXuDR9m0WVu1ps88Ojv+dwNH+0/9PVveBGXXHoIt73F+voqgVCQWrfBRmETp8dB0OWnXumSHJ3C8tF/eUUvX2sxkdyJ19ZldfUUQXdU6XBtNVeolurs3fVE8tUy3Upe2Wt5fCF8dicnzp5mLZciEvUT9ieIxsdotuvUa9ICcJOtbNHrbfHjb/2eX/3quLrA515xkNc8/xnEE1JlK08kQ7Fcc+NaUpXU63p6qlGnVCwpTzxTnNI8lPW0jf7ozYNRH1TG52AgvIPv3KwzzcEHA2aWLW1MCGsoVp/VJgdiAAubxcLjnbiDBbOt32J+eT3hK2pu0UjMxVqhzme/+Ut1oW973VX4HQ6qldaQ7+9gOGPQajFXt65uhlHG4Vc3V4Hx9ocC0bmtoO0LXFdhg+VnbqJzX8fcDvpvSdyFpNpR0hay0WQYyBeI43R71SEejkWx28q8+f0DLsjnrn8+UV+ClUoFf2yGolgJhoOUShWWNjZo1OpMJJKMjSU5ceRRgqFJbDKMVGsQnk0oQddcapX17CY+jwUfLlzhGBWxWnOB226l1ABPdIKNrbNk1xYIegM86eDltDsWHhT5kWhSSddks6dxNnp4bD4Wi0tUulaczh7tRp5odIKVtLjfoKZ3y4UKiZFxCqU6W7klItEwYU8Siz2AtZdViabF4cZtazEVm1Ro0fLWacrFKgcOXEy1WGAskWR+5TR2d49uwcuFlz6VrVybe4/eQrteJRJI0rUVSaULWBDu4xROa5h8ZROXiDU3ctiDAdLZAqMuG5FAnLbIplQadByQLxXJb2VxBL1Mj87RKjWUKPt4bJxqqUalmaHaqeAJxKFqodor47U5yHWz+Hw+Yt4p6s0GpcICAa+DFm7lMUmtxvjOnWylUhw9exy724E92GWvfxfjYeEFn+XYwkl2TOxUMjS5yiaR0BQbmRz+gJNms8FkKMni2mnlUDIW3YGt28JRLfHbBx6BTpU9B+bY3BKrKj/RUIjZiV3cc+Y+Mrk8+3fuVMilSwKzReQyHDy6ckbJwAQ8dQKeAIWSDB/I9HlQTabLZJy7tk7FIQNjEew2H9XqMt1ujUK5RTIS5sqLnki9uMhFT30P5ap2GohPJ3j+O65VtnEK9FHDWWaCoBNBqeva4lZgzALo88Kc4jU20hDXTrdVzeaOOmU0OqcSDZOSoo95M8lSFBerJM7GuaaQjQEk2D/3hqLG8Omkc7vBuXFucDHE+Po6V/16sc99MoSoTbRDZ7VqCEGlCT3RSdQtLCnjXWIF2AySyrlp9pq4HCJ70sHhAKV93GpTLmXodhraGUTH+z5iY74fQQFPGxZxIoB86aHDyo1KNOmCySgXX7kHT8jGheddzNmlNcKeLi5rT02RL8xvcMMNP2RxYb3/drWP7/u4+klPI+yP4PLHjKS1o1u60sFQgt8WeiKoKwLgXZkCF6RFzAi0SLIe9NBAgdCQWq2mSqYWVxb4yve+wk/vevzE78kHZzg8O0K7VaVraRCbHMU/PkbFYmF0Ok4iNo3bGWUrncFibdKzN2laxEjQqrptnk6NXqNFu9gj4A9y/9GH+Pw/3q7irHm75opreP/bP8xUYlTTjAypNBn+EPF1eXdq8KPVUY4iQrkSxFJAbPOmcmCVBA+kXm79yU3ceNvXtyGZLqedK684nxe9+kry9SZeV5ieq0OnPMqu8Uuhl+a2X/6as/fcw52/0dPW3/3Sj7ji0is4cWqebD5Ns1OjU9OT8nogcjA8oW3xtCuKGdB10mMMShr8+serc0wev3o2czq+z8/bjq09PvdvGM0ZdAD1a5k5w2B/9+Nzv+Ab+jxVBjqMRhkt6G0b0aRAbOcJDoKx3sHSGZTPQ6c8wpnUZ490CcXj/o5f3cJ3b9OWifsOzPD+D76Zdi3LeqpAYNRNXiw7G0KP2qW0nLOlLWqNLJaPf+nVvbXMJmH/FBFXmHz+LAGnSCkEaNg7dGwW9k3t4czqspr0vGDvYVr5orJfOro4T7NVxuMJKOK/T6pvS1n5/onCvdcdoFwt8C8f+wHLS1vq4t553bN42sWXK30oOYDEqFpnXXqySKDLer2upnxFN0msmoQMLPpeRZGpqVRpifilIX2ifCUNat8wZ8XklQwSwEH7xES2zN67Ns02IF3jb9nkcjPzc3NZbFPW34YU9teqAWkbRYQklxabmiBNjnjIVjt8+As/VsmM3GIRP+983bPYSucNTsyAX2O2ZLdB1upRg4WsWzzmu93WLxrkcwaVx0wKdepm3IYP+21J4FDq1+dbDL1Hk6tk6HoJmds0IBcjd58/pCQagtFxokErr3v3p/vL/jvffAs2q59Gq0fN0qBYL5MIjytZiGo7jR0nXouf1fSicrZIl8q4W0EcMkATduL1hZSkyKMrp3A0m0R8wm2o48bGWGgUhztEs2lntVoh5KhTLaSZHJ9gNrFLtUDnc6sEfGFxF6VQOUXYF6FVdmF3d8mWqngidirVHA6LjVbDicsn69BFrVxhYnROuTakMvN4fC6l75XbyCmP0q6lRj2fIxEfp92yMh6KsF4+gQy5X/Xs17Bw5mHya+s0cdNy5CmmSkxNHMTpD3Nq/i6iPh+thptT6w8QjfpxtqIc3HEYn8fDfWd+r5zChD+YaUG1UefCkd3s33Uh9z54D0Ffm5ZUzjarEgZ1RWLKiq9RalIsbDERmlL6df5QEGu3w8LmIrGol4DFRmGzSrZTIhSLY7EGaThqyg4yHo9TzlQJuVzqT8PpJ1sskiquMDu2m7OLK8wEY0xP7CBXy3B2cY3LL3gSTuGDWTdoVJukNipqeKRJiYRrhmw5w2rjLPZ6hOn4DF5nk5VskWJuDX/MQ7PtYSo8hs9tJ5et0GilKLR12xV7i52JEVpWt+rQFfJZ7NYSXtyMJXdSbttodHt4/B7S6RxN8QV2VRWSKtPTPnuQVn2Lrr1NV7rWMqjkiXLJBXOsPHKc579isEb3PWU/z3jdM9SIghzichYNUD2N5CkZE2VZpZEKDboYbUOd2fRFgQ3ym/Ezw2ZND+7qm4Hem60vE/VQiaXZ0hpCBw1dZm13ORxQzkH9t5erQ+dGPy/cxjjSl9JHPwYhdtjb1OQ+yiPlfLRhV1ZsLpsFa89HqSr7pq405ISTJz7I1p5wApXZqeJ96UlIkYTRfDudfAwYxoICmhZxs2NjzE6O0BXxbey8/FXPwhUUf1o3Vvz4Rp1YXRbu+Pdfc9u//YyacbbKe7ng0IV87n2fYGpkWokgq2xUUFvlKtHWp5ZIvRjfm5LkkQ5T10JL6YUZ3DkjCZTET1qmUtAcO3WMm398k5JAOfc2kQjx1PNmmR71K5SmZ20QmQoxfuggBGI4LFZCljY1emwWmrStfiWFlvA7CARsbNXq5IQqZHGSCEWoNqtk0ptsrGf4p4/eoizi5BbwBfjap77J5edfopJZnahq1FIme4V+JOtSrtizWAAAACAASURBVFlxE7s9ao2G/p2Ku+d4TRsJ4EOPPsDHv/xRNsSpaOh2/sFZ/ubtr6TYKSs+bMBmoVDTCXEgGMFCkhc9/Vru+ePP+cvXv41iQU9yf/PzP+KJ5z+RE6ceVdqxjWqDbqepgRaD53duQqfXxGB/yH1tYmlpcAM1wvfYm4mo6WTW3LfDnMHBK+nCTj/HADsy0SMzsppbdAA2GT/RXF7jIhUAde5zDc0R9Ic6zIS0v7f1q5u/74MxBvVX/05fp/AlTd9p9T4Nnu7mZpq/+/Bf9D+ML37pf+PwWrDWqlgDTgqVHH6HXw0gpnN5OnbxXC9h+eT1r+n1fD383lEK6YrKChO+CD5PUGmMVRtewu429Q6EQjMEQmEKhXU87RbFap58rcFYYg7sHqxixdTK89CZB7C63YwHx3G6Ilz3in/oX9hXPvB6ZiZ2KtsXSY7pSvtA1Ma11pSSgRE+RUOQxCrVmvxO3rSWSGm1GlTKJUplsbkx4HpRne+fiMOQqoaLjbN4e6fdIJoqUN9cZYoXaOgFnttvUYeToZU3BNrKlNfj3frrli6xsIdkMkqza+HDX7id5XVtTG/eXvCMQ1x16X5WlgUxFb/MYUukARFb3X84czNWrblgDExvsJDPIYDL73UHeTAZaBT1Wpl8CPbW1Y5+sT430Lhg/Zb1q4n0gBzxcpgKGiiVp8cbUJ63gkYFw6OEAx4++qWvsbSWUY/523e/kMk9YUqptEpUBDWO+SYIB2Ksp+cJeRJKtf7Ewu9IBKdYqS7RazpIRH1UuuKxG2A2vpc7j/yCYiGHy9/FY3Fy0d4nk8qXlQ+12AKWO3am7ZJU1RgbSbBWLrCwssyu6WlFgq6XK1R6JeqWGp1mgIQYydtsrBRyNNoOJsJx9kxP07E3OXLiFKFQGEfPr/hnKxun8IbczCbGOLJ0jEquweG5JyqNzLa9pHxud8YPksqs4Yp4iE1coJI8j6XOxmabjrOgrOICzlEsni6Nqjh4WCg0s+TJ4XVbGXfPMeWPq7Vfd8HK1joLSyfwjMRIbSzz1JGnktyzg83CCm6bT4lR11tVRiKjavCqWS2oqX7hfuwa3UV2s8CpUyfwBvxqGnjEa2XX7H5W5tc4mZonOZ2kUqySq2wR9fvxWsK0WjnlPVws5Um3SwScQdrdElHvDpbWU7icfvbv3g+NMmvpNeJjO/HbPcTCm+QKXZZSZUrZVayeAKPJBKVqhXKngL1Wwu/ahcPhIp1PU67m2Dkxgc3hY3x8jlahyGZ+jY6thqPrZaNaxR+w46JJxOknVRLupwWnr0sls6VaepWmC08govyaF5eXKZXA5ezSrG4yNjnFjug0qa0UZzeXCTqDBINBWh47a6fWecGzL+Lnt9zCuz+sbcnk9pRXPJnznnWBPpxNpE8lPYbMhNqPUn9bFLleOBzKhlJmWw1EUIEphkyVQSUz1AY05cP0c+2HJ3PIwDjx9VCYWYwNc530NerhsaE2rXnYmXu1LxllHB0mimgeJdsgQ7O7ZqAWip9nngtGeBxqsShEQtFb5GwWXUQ5hx24LC46Qhmq16i36nS7NjXdrxNZG/VaRSk4KAUEQ/xOXmeoRGf1j0c5YljECQp4wf5ZwmE/pa0GL7326Tz96kPcdNtdnClnmJgM8fPb/sixh+e3navvfvP/5vUvvQ63L6w8opVigem2oFBcQxRZJXkDQWRz8tQq8kXikWv40svwhMi1/PHovXzt1q/x0PEHH3P0TyZCPOngDGGvi1q9yWzMQXsiSGDXBOGQ6ApayVXFAs6Bx+om6LPRtbfI5rcIRxIEfXHVJhWCgZwl0+Nj9Jp1HjlxHGs3wEf+77eU9Z7cgv4AN3/pds6b3Y1FUREkjzXULcQ6VTlk6euX70oQVMX9a4nPtUajpGOjaQ4aXdpIr/GFb/0zv71vIJYurxXye3jT61/ENa9+CY+unGVh4WH87hZRS0zFcflT60p+7WB8+gp2hXdy8cWH1HX6fQFu/OJ/4PP46dRrVBo12g1JALWErSSP59Qt/Tinl6fRnRJLPIdDJbW6QNLrfjgB0/FKo38KQVQKIwZdVd1XAybmC5idPhMx1JtK/0vT9YzHDw1pDbbMAL3b1pUb4lbplq/+blTLeKi46ucdxtWYVLZ+PFehX5RDjGUm1y6zEYZmqCC94lsOTpU/ferLH+SBI9rV5k+efzkvedXzaDZWyBXy1MTmr2fB5wgyMzJOrV5mq5rD8uGPX9uLJ4UIG8fSaJDezOAaSdJtb1HfSitJh2rdzmgwRCIxy6n5JZzeDpOhhLJkWqocp1NuEI+MY8FNr9Gg2cgp9NDm97B6fJFPvv+H6qKmRqN89l1/TTAQUUmfemcirGpsTE2qNQQqjYpLyPu1Wl1xLCRoC89MtHDkM1EwfL2ipC9kseskRpTSpeYUlFBLr5hJoG4X64rDTPTU8lLQqp5IU5NQxrGnpuOURp9uc2gg3VxPhn6WMTChHiMTbYbFi4kuOpzCNYvh87r552/+J/c/uvSYQ0N+8L6/fQFBh4ONtZxCDGUNWXuSJGufQG0LpVJk9XhlON3v2va3iUGSHSB1xsrrr2v1lgwpF71PjM2gseWha1OrfzCEYiR9/ba7GWDMCkttPIHtO7jdfiW5UShl1OcvQyFfvPl7nJxfVY96/eufwYWX72SltIarGyER9uOKB6gVsmqaz+odI2qJYHU3GXF4SRVTimtu8XjwWCzMJkdJ1xssrKZYzx1T0kO2lpfd05cpK6R0/iS5ahYlTCm2aFYPMecom/VNVjMrnD95AJfPRZEua4tn1KFpc7nJ5HOMjwZpVkSuwE0oPEcinOTEwknWN08zt3uOcqVHp1Bh/9Q0lVab8MgIjyw9TNAeZjYxyfxykUigiKdnpW5xEx1JkBgZ5Q9H/qhskqRdXatVqfeqzE7OMO32UqxJUVOm26uQaRWpdSy4ux52Tu5QVf1WpY4/GsLtbHLXXT/GPxJhM1UhGdvJ6EiSzNYGjkASGxly2RL+eIykfwR6DspbqxpJ94YppZvUWgs02zWS/jgNm4NDu/eQrXU5+ugfOTA9y3I+RbayxPmje8hs9XAnggS7FvKVLMezK3gcfjwNFy67PKd2xLA6wjhCDlXNS6vei5fRKT+LqRVsnZ4a8Gq37Th9SXpS9bcyFPIZotFxenYX1VIGnydAo1bF7QsSioiFpJ1KocSx9DxjthAur4+18hb+roNdI9MsbKaxhoPEHE2alVVEfrbe8jOR3MOOyTmOHXuItfYGnVIBvztEPBQiFkiwtlXhyMIJRkaC7JvehQUvZ1cW8IXcXLp3hA+945/5/s9O9vfBC9/5p0zunVCohUrtOnIWSNtFt2xU6DQ6COZkrxaaN5AHc/jD2EmmFpg65AfCnqqjYVpdbYt5Q0Vpn6el2yX93Tqgb5gHwlAxpzh6A+5RPz/sE+UNnYx+YmcoIBiBUHsUG7zhPhdqGA3V6gW6+6JFcG3iWy2tbaHxKAkvSUYMYWmrOFfoYQnx45XEsWuR81zev0awVLvcAr/7wk19cejRWJhDO/dTrTY5cGiEz3/qI1x//bf46u23ceLEkooF5m337C4+895P8YTDl2tjXVN7x3DsUEiZ0rrTxb/wMPWUrPzcGC40EghJnmrNhnLvuOfBe/jqbV993MRvLOJm/8Qo3U6NI+sltvJayDoc9vC0qw9z2VVPJltI4fN3lYNJr2bFGXDSsTgJ+7qUewV61lnl0lGtrXDenstwizio28bKUpbVzSU++f7vKC9guYm8yy1f/D7753ar9ydT6rpIUQ7VOo4aNm/KTKHXoybeviIjIpx3A/mTtSMYsqCGN37/a9x6x/bBFZfDznOeeQHXvvbZ7N73BJbOrLCxtcb86ikS8SBOm/RdtvAGk1gsEWy9IgtLK5w91eW7X71dXesFBy/mQ+/8DA6XQ6G/gg7L9UnSLWte6fyqJNUcPTQTpsFQjsm384eDClEVL3aFQBvey/q7386mMwunx1D/jARQxVOzQ6v2ogmhaHbaY3h/w57cKlwayNww9c/slvUTVHNVGkWcEbcHgXZA9zITz8EgjrLFMGK/AVSZHEhDPxRx5xEea6/H8TPH+Mj171BP7fN7eN8n/xqHs0apnFG2gR6/WJjGCXmmyOdWaFWyWD7zxb/suW0uGi4/Ab+LjuhytW24PRYKhRKVWp5SpcFkOKT4TaJfZnF1SXqijIzO8cjiQzhcTayNKg5bELGkC/sDyvrHFXVz108e5N9u1GTcy5+wi/e+6c9V1S8bSukLGRmyybFQC1cqrWZTj6sLkduwhJFNrkSclSaOHqwQe6FOR6xraiqAyMJQS8HI4ofJnIOM26ykjekiubOxedT3o1ozhhemmSD2x7X1ga8cAdRkoNGC7q8yrfosy0mS3LFEiFDUyw/vPMLtvxhUjH/yp+dz7Mg6i6c0+XzPbJK/e8M1ii+2tpiBnl0P2Jn1yhDqpg98Q5/JfN1htG9bT0jndQN4e/CcZjDSi3HoTsZmMiulxyOp6kRa+FCCfgy4PN12G487hD8Yp1jJ023WCUUj/OaBI/zwl/erZ37eSy/lJX/2dFaXHsXj8TAeOkze0qLbXiOXXadrdZFZSGHxBbho50E61TytUFAFkxAdJYicb3bYrCzgclsZ8ybIbBap2t2MT+2int2inF3C5hK7BbeaDE1aJZmyspC5X7WfY+EdzE5NcmJhhUaniN3RoVQuKNmacr2uZEUCdg+pSo58NUVmY41dU7uJB4PkNlPYXT7wh9WBnW/mGQsl8Nv8VFotxuJeipkVuu44ydFZHNj5zd0/xhW0E47vwN72UkmvEwk4qbkh4HKr77pWLyn+Yrlap2f3Mju1Dwch8tV1sltpIr5REtEote4qp47eSwA37sgoC5k1ilUboSj4XAF83oDS5Ws3NcpubaVpWlr43EllV7a2saF0PvfN7CEaT9LwOLnn1L3sHp0kt7KGy91m1D/CairLjh0HyWSXqNe2yBRKFLp2koEkIacVf8RLI5elJhzCUptOw0kyITqQboXAdlttZkeSLK/M07WKe0dEkZhbtYyylxwd20mxmqJSKzI+MkmjkMHrs5Oq1sk3m0yNHaJRmCezmWN0Yoa1tTXiATeekIOVfFZxJH09H+FEUJ0RpVyd2emDuLwRNotbrG6cZEfQxcT4Po4cvV+1G6d2Huah4w8wnnBhK3UouKKMJhz4bV5Wlgs85Um7ufbqt3BqIa/WqjkUEhwRyopRCKq2mk4CVZFkJGlGTDAOn3N+LqmOmSiqZMfQHTVoJCYPUGudae9dVeSZSuxGO2xABzH27GN29gDa00WuEWoGROl+7NFnnSkjbUaxPkahtr+R6g3FK3MS02wnGO5LgkRaxaXCqXxe1RBFW4sNC+IkHGhN4tLXLUiaMm5SVB7dxhYBbjUNLoNWvR6Lx8/wi38e2Ehe9oTDinEcDtn413/9Ii973Zv57d33Dq4NeO1LXstH//6fVFqjMqKO8Pw0vUgP4AinT4pq+ZW0qPXwgRoANBJCSTuELyfaeLJOf/XHX3LTj/79cRO/8USQHWEfW207x+e14PHj3WT47MKL9/CM515AyFVnKpqk0XOwnCkRCloUfUP8pHv1LKGYHxwJxpP7KKY3+M3Df+DGz9zRb/tK8ve9z9/Kebv26GFl4+xWNDmbRrmE6yfDKTIEIoMf9boRU5UihQkkaCrVg0fu459u+Bgb6QFvUt7DBQemeOv/fCHOqSkKlS4zyXG2SpsU6xucOnEclztA2OrC4/QozVabE4JuN2uZDDff/Bt+fcfD6qN47jNfyJuue4cWSe/IZ1rX19fpKAcT0+jB/Nx0bDG7cUbXyoDPA5EwrbpwLxsGijn8afebv/113+9wbbubwQ8c7v+a8dWMZUYyacwoa7Dl8Zp9JjBuPr+BsGu0b3AbEKrOCc79PGWoRd3vQBsgTF/n2OzcmfQSeX5BAPWeFMDrf733tWzlUuqF/+INf8KVz76cWnaTUqOGL2qlnu9SEdadx4Kl1cLyfz/2yp64fvjGxtS0Y9wToVbpEgx5Wc9s0GiWaQpno9okEA3gdHlZ2lhRiyExsoffPfQL9k6PYem0KLfaZIsV2uIC4QsyOTbNJz/6b9x7j66o3/hnz+ZFz7pKHWyy+eQAUImSQa40p5VkArharyuCrRZ81hXatn698TnKz2wKHhKwp0G1In6UVQM10y0MDeeah+Hgqxi0fgfZvznir79xE7619NvNmrOgA4E+zYzGhXmQqjelfy/Tb1MTUU4spfjcN3/RXw3PuvoJPOeF+/G7EvzVX3y2//OXPedirnnqQbL5AhvrBaw9Oe4GaJ7ShVbSMLofpSoUg0StjtX+Ib/9CBruUg/eqb7PuZif+bN+wriNI6gfMwDQ9bPp++r/lgltvz+ieHql8paa9osmotz3yEm+/QPdVnj2Cy7jmudciLVdxBt2EnVPcSJzUsnABO0zFAspqqV5LOExRoJjVFIrOOJh1fa31Ct4vHE6Vgfl1gZBGTixuMUkiSPH7uGiw5fhcYc5Nn8PTVsda9dHKGQhWI8SC42yUV8mm85h6fgQpACnh5WN03TIKzmXzWyRrWKVqckJvHZIZ/K0rS1yuRp7ZvcrHToRMK+37HhdXmrtOqvZDfbP7FPod6XdIBjwUsxtkJw+X+kTCgq2tnCMQiND0xUibA9TWTuL09fGnZzA2TaM3bHgkiDoEd5jFY8/SSgwhsVWI7d1Fiduxkcu4hlXPpeH7ruDxdN3YfGMs1Q+Tr3SVAFkLLFbce4W85t4bAFalSqFVhpvwIvDFsVtCVHKL5LNpYhGptUQSmZ9mbXUPDvGp8lsrVFoFRmNjlPOpfGExSd8A7/XiXDOtwoi1i1cLgfRyDgRl5NSs8ni2gLxmPgop7FZIrSbJWKRDi1rmOxWirHxGfyRJLVimVpulX1zOylkK5RqG5Q7LUZjO5gKxSmX0jy6cZa6w0XQP8O+kVF+98Ddahoy7I7ikRZ9Zh532I693cFpD+IdH2Nh/hS5fJZkeAq/L07T1iO/scIT5/Yyt+dSfvnbH7OweZLznvA0soU8lnaO8dAYxfIq2YbwNUdoFStqOnzf7CgvfM7fUTFI9rHpONe+8yV43A6NrkgbRrXaBIEYBAZ1lqk9KH9M43q9W9RPDVK63qZGEDqn96XvZ0hgCKJqTgYbE5Ca96OzQb3fJdExX/PcIs44O4xEUAUJ8xqNs2LQXB7CP4aC2lAn2ziLjERuiAKi1Hbl/FN/SVvXhaXn0jZ3nbryq5bCXhXVKgmUoC9BXOSStMC0jJVEgwHCAb9S1hEqiSSOt3/8K2ye1l2TcDDARQfnSGW2yFW7rKwOfHwnkhN87oNf4EkXX6ks2iyGZIvSYTQQPknwtGSL/Ew6TdpoQLVITURM+HLy2s0GP/ivH/CNW77GRmY7D06uZd/MCJfsmea7v7yfppjRP85Nhk/Kle3WaOqxT5jm0stmueTyi2nZHGymHqKLU9nEhWWAyR4lV0opBH/pkZN8/et/2I78qeRvf59uYH6HqhVvIJfy2TWakgB2VCyV1q8uQDTCKe83ldnkE1/6MML3G76NxoK84sWXsPuyncqtp1XvUeiV6ThtTIbn8NodZHMLdKsVdiRncbqTzKdOkauuMjdxQNlLfuRjX+TkQzohfuOfv4VrnvFi3G6PAmvEoUc8iJWMi1jAGm4pZmQxu3Q6rOi4Iu9R0NlgVM4WjSBvj17D+N9Q4dPfX4ONZsYvk2dr0qLMz8DcJ7LXNJVjOPnTj9Z5m8HbGzZ9MOui4WSlf6XboRTNodXPr3Ccfqd7oGqiOnRmoqTuKHeSgsl0CBsUiZLj3PGrH/LtW7+onnNu1zj/5z1/gbVZwx0LY/d2SC1tKV3Ukq3JzMguLB/4xMt6Hp+bjVqRRDDO4V2XUGz0WFx8lIBbNoiDxGiCZqlFs1MlEY4zv7qI3S6E8mlOnLqfmYjIuTRwirNBNq/kW5Jj4zi7bt721n8mk9bV9Cfe+ecc3n+eTvnk5JTEzhyrNzSKhKhaqdTUpJIsXlPTp3+AGsRO88u32SU5M9uasqnrVCsltUgEIRSCdp+ZaXwp/aTH+OJM6FmucViUUvEFTJV/YyRdawbqa1fEaGXjYXi9qXaqmEYJr7FDIOCma+3x8a//Z3/oY+++Kd70zufg9tiw10P88D/u4rZb71Kfj1c0Et/1CuUakE7lyWaqqprWE89asFW1ggV7MFxEdAJoLF3zjRlVxXAVou+y/WQ/Nxk0N8C5hc42iZ1zYXYjBVRbwYDUg6Gosr8qFNPYbW6SYzOsZ9f56BduUi+xd980/+ddL2N5Y4ndBw/i6do5unQ3bn+QQzuuZm3xFHQLWEO7qLSLZHJnmYkFyJUrrG3mmYyOEJTEyuGkV27SsrtwBQJktlaxdJvKgistqF1lgVrDxv5d+wm3YkQTSTZKy9iaHVzuKLWGg907ZslkMqTyazj9HWqVCsWtskIPY1NxCqsn8TnjpAotXH4nTqsFu1VcOzxMBT3MFxeVB/ZYaBabrUSpJiT3oprenJq7gHK9xWRomkapQsvaYD29RsJvw25rsVYsMT0xRbVSJruRwitm7W47zVpJ+RmHYwk6lgiFchqf18lIOEBqLcPk6GXs2ns+9x67ndXl4/gDQZ544AKOHnkQh9eDxekjUyoQ9nkVJzdTrRG0etmqlig0HIQDDUZHEiyczvCUS69Ryd9IMkatWieTWyCT3WQ0OovNUcfq8OGotmh1O5xZX1EJ6szYGJtZGfCZwutLks+tspZ9QGkiOu0h2kXB9mX610HTHmIunqQr57UzyMmVRWy9Opft3Q35OvPtRWTeUpLTw/suYXFxkdPLj6gBm4A3pkSfU5kzLK4tEo/PEvbH2Fw+pVxFJqfGsQVDOKwyiLOC3dZV6HC13qIqpHR3kGAkzO7ZQ5w5+yDHjv+WYHicZHJOoYm7ZnYTCyQ58sgv6FqcTE3NsLl2ilYvgBcnb37DQGR175P3c9V1z1SG6poaopozatJ74C9ulEJDckzSqTBCyEBZwAxqKnk0C8ihADb0eB3QzSChHTlkP2p00EASTSWEflJ4Tk9KRTATmBy0ePUxYQa4oUCkQ57xbzPh06fD4GzQbWbFuDY0TlUyKi1gxUuUYQu7SuzkjDft0SQRlAEEeSahQqhhvq4g1y6mkyNY7XaVgCmf2labrbU0N/3DoEieGImxmtIDhebt2U+7mus/8mX8Xr8SUFfqhy2xgxPwQE/ESgKhJ2Ml4dPok9kCHrhfdFVn6j9+8QPF8XvcxG96hMv2JfHYuzy0mOPuY4MkVK7nqkuezjMveSZXPvHpdJ02/uOXt3Pj7V9nbXP7/eS+4nbyzKddyhWX7mbnTJxcdQ2Hy4ndElZJ7OpKmX/45LcolHQSKRPA3/vc9ziw74A+y2VyWbh/orftMGhRyoGkS6lcVS3feltcs5TmjlGGdKlUS9x2x81849aBMoM8v0z3XvOMg7zkNc+kI2hdy6L4em6Xj1Y3R61dJRDYq86zuthQ2i1qeK/YaHM29QjFwgpjoWkl9fT3//BF0pva9eSzH/oC5+2/hI7YuDb1BLJC8NT3rFFZE7zQ+ZaZ0g7kYFRsbrcJxqK0FM1MWsDD9xyKb0MaGQbja3t71wyX/cJJP1bFw2FET9G+zDsPP7/5dOZuGHD7+sXethU6nJwO4JP+Oz0n4Go6hUnx0tQIAwDt+yDrostkHsqaF+9omxIff8O7XtJ/9fe87+X4IjAysQObLUq1lmdldZFGu8DM9PlYPvKZl/R8TjepelFJJ4zE53AHRyhlU1RyC9jbHmLjceKxJGupZcIWN+nCFvVulUB8F5ZmXilNFzcz+LwRbH4/+XQGESQsdyy88TUf6l/MrZ97l0Js2t1mf/jIFNMUmFqRbOt1KtWacv1Q/X1V8Rrpi5kmyxesEjBtkq0HFgxZmF6XWrWq/miMeLu8icnb6fPnzCmofvJkjKXL86lhDP3arY7RwlH/a+rF6ONNcf/UVJvWjlKd+16XUMTHv97ya5aMoQ+Ry3nbu1/M7MQkbUtDSZ7snB3jb//yS2QyelrqwoOzvOVVVylf3fX1LTptjW6qQGGQqNXAjIk0mhWEmZhpYl9/0GN7C8dMA/9bQLp/yA8jgIO1bPzU+KxUEOoHBc1RkJZ8OBynKQ4vNUExLcRHdlCs5/jA9drrUyZcP/3p11FoNAnEYjjrHnIFQZt8OF1RutUCjUqaUtdOrlGj6ygxHQuwtiGDBS12j80ykhgnlc/Ts7SJOMJK+T88Nsex03/EQQWXI8xC7kFFfB4dP8BcZBelSpEWW/gdHnrWMTzBOLn0PH5fDLfHx2ZuFae9QyWf4+zSPI6Qk/GQA38vQq5cxOYFh8tPu+1WyMV0JMJGLqX8N2m6cTgreDzCjc2T3soRjE9jtXvYEZtQxuzZcpFLDz2RViXHr+/9L+rOHrPJSQqVKqVclkY5jyvgUYK60n6W17DGoywtn1KtW58ziLXVUWK3pVoLr2q7VKlI63PHNKtnzmJ1dGlKIiQDOY0OdpeLSqmO09qm6qjjts9gt8qIvpWkM4rF5mSjmiHg9lHNF3E4i1hrLcZG9rJaW6JVbqmBLmnpinm7iExP+ZNKxHmhsElNihKZyK0u07Zq4vXBnYdxOW1k0gWCPSfhRIhcs6ImpjPrafbMTOF22lhNbZAvy3P6yBdKhMdm1WulVlaoZQvsmJpjZHqUTGqB1dVFKvUeY+Oj9JplhYBnSnU8wSART5BqrYDDZSdTrtGzW7CWGuydOJ+1eoqAJ0itkFOoRSgSwusdJZOr0uo1ufTii2imVjm1nsYZCONsFylV8tRbVtppK+9531f6y//Jr3wKh2QopKdF6gXyUowrY7/10UCFbBiIvGoYGBZWZjQy9o+qI/tjwOdEDDMJPIczZHKXzUBpMiFHHwAAIABJREFUM1w5JDGUtnG/JW0g8v3Aam7U4WLRCCDnvPKQpqp5/up79EENo8BUP+vnmvJDmwpWetjXhbUrqDNY7TbVGRDUp9XqUms11Zktg36tbgtru8dYLMZILKKSA9W5Va1j7QP/X1+5mbP3Hjn3MpXu3Qff8TFe9oJXKjkxJeWihh7ktcRKTORchAunu0iS/EkyZCaBWnjfqpDAXEH25J1847avPybxczrsXDg3xiU7J3A6u1hCdkI7knzkEz/ut2Xf8so384prXkrA46PTaInmClaXG6vdgd3t5lf3y3N/jT88tF2b0HxTItp+7TOfTrZU5KFHT7K4ovnS5k3avjdd/z3279hn6K021QClAhzsNhxOpzr3a9UG5UqNfLGs2tjKacVwv5J1+Js/3sm/fOuzbJ4z3fuMp53Py17zdKq9FrH4mOJtFitlrJ0i+WqXmNfGnkSM+aUiJasTu9umVEMiHieZZoGVrRU1CRK0B/DZbbzhrwcT9b/43p30rF61PsX3W1Q8BAGW76XTHCR/g3TORNx0nDJRb+EJiqyYyIQ1Gw0jvpsJ1QDhU88znFT1u1j60xxGAPupprGQ1e/6eYbZVTOfe1BYbUs+tyVwA7R/gMwMI39mfNY76pztqEEeRZMwKGYmZ9/07jY6DibFTUob1QFVzyazAxa+/O1P8ps//Kf62eVXHORl111IJDZLISNua2VyW0XK5bzaJ5YPfe7lvVFnlKYD7jt+nB27DxDwRxkNJmnUS4TdTtYz6wr9KNfyRHCSzmdx+HxYnEnsliaWdoNuo0OzYWHP3v2srC7Qs3f4/b2PcsPnfqAuZN+OMT729uvwe0NKGkDB0aq6tahkTwSeBdZVauqiT9TXBjKNyofbGbqCtKmqRts2mVWxgvaFfFwTg+2KYekzSHjUAhj6wnTiaCY2ItliTPpaRA9KQ7TNphwqmrSq/XnF01UONe0ValoZq4k+q55idtgt3PH74zx4XLcvxEnlbX/3KpKTdhLxOcV920w/Qii6k9//7iif+dCN/c3+9tc9m51TEdUiy2Qr2MWiyBDnFHkCLdRpJHnGqazr9AGPRx/8Q7NJw/vj3KP0caDAITbFtnurZzR21wCd1cinfDZCEQgGw0qKodWpK13HQGRMJX1vfv/1/ef66nffQSw6xon5VRJeP91Wl+hIkkdPHmV8NEK7XlO8sY6tRzG/Bn4vGxsbJEIhRuNzynXmzvt/RsQXYnZ0mnQ6RSh6CItV9N0srC8UWNt6GLwuhS5FvU5ShU1GRyexlIQaGKUXCrKxehSPN0TEn6BUkCq3QoMG1WqeejHPeGQaq9g6NTIERoJYel6a9RbFUplQYByHtUNsJIGlV1cOB1LANDtF0rkUqxs5nn3VqxnxhlnJnOHI/BGedsmzaBbanF4+Sq9XZGrqAKlMhkq9QMRtwVlr8+jxFSZ37Ca9vsZmp0TU7yESDpCcmGBjcxO/24PHZqdcyXLe4SuZXzvKqdQpdiQOqesp1JZxNbrUSlZl++b1x6hXC+qzmZt6IjQtpPLrhIMh1stlKs0qh8Z3qv10YvNhKpkChw88hZXSIpVSEavbT7PWwNPqELC6cbm8uANBGpY6zVoWuzvO/NIG8ViISmOD9FaTSy97Cun0CtnlTYUYigfyVrVGz+pg/95drK+cYXn1NA1rh/Mm91Itl1gpZcFvh0aLhG+MSrXB5Ph+zi4dYzQSoJEvYXPKgFcLvz9IvtSk3KioCdOiaBs2bMq1ZKWQxta2MrfzMKdXHmUsNo7fFWRl+SyRoJNuw4LV7iRf3yQe2UO+sojV4SbkmyC3uULPXqNRSXHpnklu+OYRvnHjgL7xgne+mLG9U3Rk6l21NXXAkE6DbAs1RKaQcE0/UYmiKlS1iK0uKgdFqbqPUd4PJhKHoAgjaVQB53HaSiZXWZ1rRpAwh0nMaUiVgPbZfLokNAdHzAL3nE0+iJSPSbuMKUujpS1TvZrMN4wNWhXyL39cdrem5yjdvBaNRlvJw0jiK0W8JIES2GfGx4iFAipJlGtS3MG2DAy1Sa9u8oOP3aDOkuHbPT85ykRMhg8EDeuo+zabelhQIacCKijOuMiUCA9R7ESbKvDJQS2Pq1SK3HTHzdzy0+89xrVDJ35xDsxGCCaCdAJWGoEe8akko9ER/uZVX+5fzj0/+D2tYgOHFActCbRWZYXnMJxe7A6Xsi3M1HN84wff4ie//DEr6/89Z3D4fYrUy3evv5k9O/Yq0wKn3aneY63bxGWx4PZ41PcrBaN04PKlMk1Zh0qWR+GvnF44wee/dT0PPbp9cnluJs6zXnwRB59yKVPxXard3rFVKHYK5ApZgk4XvZaDcMjDqN+P2xbgyMYiqWqaK55wOe5qnftO3YcvFqXTcVEutNkztY+/+B/v7lu/XvfK63j1y95Auy2t/4YaSFD8UMXzb/UnefvDTEMgmZ5RNCsmjASwRrPe0Fx8NUW+HUI7Jx/rt2sfE/aUBqR+fuVzbMRPMwFU+8SMdQYQZUIe21/DoGOpvapfZbhYGk7/+gincQc1w2/yBocKK3OgTO3WoUFWGcrSz65k2PXAqAlIGong0upp/v7jb+6/3e/c/hG6HQcbm4tEnTbsYuRhd9GprWP57A2v77krTnoBJyfXV5U0wszkFCF7lLMrp5Q4rcPmxOFqU0faWeJ0sKls41yOOIsba+yfjEO3RbbSYSQ+TYcW9W6em2+8g5/+8CF1IS+5+hKue9Gf4HC4FTFVoVpiSdPqqAVRrdXV31KNaUcOXTnrhGvQEzdzNdWAUQRiQew0n0AOWMU1kcqvVVNZbq9zjmiy8c0NY1fmV6aqa9VW0crbHfEcboLdJv69Xe68/xSj8RDnz02o4OR02rVbgCEOqpJQmxg2t3jg1Aq/vPdE/0t4wxufx9VXPolHNx/g+GaOC8+7jF2JKBvFBumVDD+4+Q5+9xtthB4L+3nfW56jdLNWljO0mlp8VQ5aDVgK92+Iozho7qrHD1cVZhJrXsi2PLCPFg7O+74tqDnNZG6uIY/S7fihLESb4ZHZwxsI4/J4qJTK9Hoaqvf4IoyNjvAPn/s6mZy2ZfrgJ9/E/j2zbOQWcTvtFLd6eN0JqrV1ZqejpEUI2eYiHAuwsbKAS9C2dIpGu0Sv62QkOM5K7jSh6IiiLmRWz3Bg5knsnnuC0ql78NgRgrEeC8tn8TjCJIN20pUayeR+wl0r2VKBqqNLvZRT+pYuq0dNtGUKGbK1DKGwj0QoRqfepVnK4fbaKVk75BoFonYbro6TcktkR4IEvB42s2cZT+xl5/RuTp39A6VqifWNFKHwODuSB9SQ0vHFh5RZdzQUZ3I0STGdpWLXqFlHNNHrTfYlZrnjxz9jM1vA5/VSaXcIBZxk0232XrAXq3+TqZFdjCX2slV4hJAjTCqf5cTyQxw+cDkWS4Vqo0i30cUqE7oxB/ZWkLjHTzlfoOGwIwryrlZDoTQVe4fTq0tqGrjQqJMpbzLmT+ByxjizdpRSLc+O0Z00Kz1mEqPYqnXKvQZpKQ79AQJWF46An9Pzy7gsAXbOxbn/6MO4ZVjD76RWbeFyuLA7fAQCCdwOPyG/i/sevhM8FSWpM+qeZWV5kVw1gztso1mtqWneYrmIyxal2C0S9zqZjkj7b0MhSIKI2ix2ojY7R1bPkGnXmZ3ayWQ0wdZGBo87iDcc5IGzD+BzBpge3aksGMfDYVrZLF6PSwlizxdKpIspwqEAXkeCTFrExJtcdelBZmb2YonuYTRyPvm8bsM9683XMHvhHuUIori4FikEtXyVOviN/+6nREocXe8YdUbJmWXIV/QP/qFJ335iZu67x44w9s8UeV6tBqADgg48g+liXSJudxfR7aXtxWIfqTA5SH17tsdH/Qb1staSU50YBVvYjUngjhoIsds82Du6eJUiX7jhqvVqXKc8pi16ga0Wc5PjhP0+Y0JVa79K0tYR7bpWm99+/7849lNNlTFvn/7AF3n5815GT56jWtXWZg2NLso/bemUiGOLaOA1m4bgtqb1V2plbv3pLdz6s1sfJ/Gzcf6OGE/YO0JsPIR/Kol3YoTVrWU6vQZWh51xf4x3vP7b/Wt5+BcP0K23KGVLtKst3OK36nfjcnvxhkPYPNI+cNKV9yxTrNU6J+cf5Zaf38JP7/opKxsr5+YnXHL4MvbN7ef5V72ACw+er8ASmaYW73HpeFjsFkKBgPJcV0lVr6v44/VGUykOCNBSqhS48davc8sdN297frfLwav//CrOu2KSzXQdpzPMrskpxiJh0pspjp05TsNS4+CBw4xNzXL0gYepV6tEkkGWls+ogn33eReyKzjBI4tHcDpt2LoO1tYz7Jzaw7e/fgs/NJxYJIH90ie+TjQ6qXKZSqUkeAEd0fwVqpbhz2ui2/0lPRTMJCeQFRaKx2jWxFGoqYd5TLmWx6SBA1BHPc225Mrk4xofiWoUGgu5n8D15TK2xVTzQxwgjINU0PzZ40nTqL053HKWglEpfRigzbbe80APUyWmQ6olpo+4PkOkAyEyNW1FuRogjvCej7+JpVXtf/2aP/9Tnvy0A/SsZeLiotW2YpN1SR3LDd94Y8/ScpFqFHF6QpS28oyOjyjl8eWVY0QS08yN7mR9/QylTpeoP0y6vI7PHcFWs3By4wwHd+4h7PJj8/k5tnwKq7XJTDLJx953E8cf0VXO2177XK556pO1hILamGL91qTaaCrHD5F6UW1fQdrUqaLbu3pSTfcazApXy6JogrS2KtLJpP6mdPtVWgi1Wln5C59bEQxDr/qlDOsbg68jVYluD9hoW+r8+oFF7n5gob+BpseiXHnRHHFfCKtLC1OqUXp1IFs5tZzi1jsHldaVzzqfF117ITumD3Jy9QHShQJeT5gDOy+j1cuyfOaMmoT8+Pt/1Fd3f94VB3nx1Rer1vDGukypOkXL3agGNHlWG0kPS9Pod6rrfVNYUscHrVeoV/egwBoedNfhY5A+Gm93GD43WvKKAjWUGIrsjpJz6PZU+1eS/FK5ovhSIhTusPsZHx3j+u/cxol5PWn2t3/7YubOS+KwdlVrdGJ8F/lMGpF0DvljZIsd6u0qnZ6TRq/CzkiMxewGK60CyUCQkNWH3x1lo1Flf2KalYU/0pEBi+RFjCQiLC89gMvV4vTCw7RsLp52/tOJh3ZzavkRHI4Ga6s5OvUio2MRauU6FqsPl9ePzd5mQ4YQuhAZ3aGmmKeCMZwdN0c25lmtL7FvbAR7oUPTZqVlC9DpVWh3y+QzcNn5z6HUOCJjVqTT62xkV3B7guyZmqWYLeINCRpXIRH2kc3nWUyfVZOYu3ccYH45T73Zg1KZ7Poqu/btJVuaZzQR5O7fHaFYtBPwi19xgkMXXkjT5sTb67CyfpaRQJNIZDfZWpmljTW6Dog6vXStHtwtJ+6g6G9IUVOmZe/h89mplZ20bCg0OmCDpXRK+akenDrAwmaWta3j2H0+clsbTI9NE4nNsJYt0GlWcFsa+HwuvJ4IvV5Y2USKrd8OldiWWU6fZaOaY8w9isvjJpJMqrXttfkIh/zc88jd1DwVYp4oDkaoV3Pk8svYbQ2mJ2fw2UZIb62o9nIvEJQ+ItVSllwrr2zjbDUrbosHnGW8bg/raxnStJjZMU2oE6DdsVGobDARi7C2mMblDmJ1eHHZXeS3Uuw6tIvlrRwxa5dMRfyDuxRyW1h7da554hU88aJnUWl1SS0uMHf+tf29/8Yb/xdtAaIUv9hU5tdcIc0N1jtDfmOKQ5uEbVMuRrVrjUSwX60ZSZE5uTtA6QZ71ty8w+2toVDRt9AyxyPNNpUZWM2zQT+Pae9mFNh9frARAftZni6Gh7skBqRiiAhrRMLkG2uOohSrmg/YqGmukkm4l5fW2qtyZvdUl6Bda7BvxwwelySL8tnYVfEthbTqBv0/hL0HvCRpXe/97a7Q3dU5ne4+OczMmZmdndmcSMISVhAkCC8KykVQEe5VuQiIgCBy8cVwRcUE3ovuoqhIEhF2FVnYXZbNO7szO/nMyalzDlXV/X6ep6r7nFn4+NZnZnfmzDkdquup5////X/BtCmUi3zlI38xiogTjzM1Ps0DX/g+lVKJdqctx8mivNTFvdLtZMW9XBSAw+fcKW5x51fv5J779/wehx9uOKBz86EM1107TWIuS2xijKq3h0fxM52ZRrMGtMwmz6xdIBaK8P6f/8zounj8nsdQdD+tXhNvvUM2PSMpCXh9YhpMu97Cbjvq1V6jis+vkZ6fw6MKoZ+HJ594iLu/+01S8THmpxa4evG4g+KZFoZPxwgFKTcaNBotJyKtbxI0ghhGgE67S0cqa7vOXVl+hDbfuu9f+fSdn/6hAvd5LzzG29/9/8iwhYuXHyOVG8PwBgk2Vd7yup/libOn+feH78NSBviNJD6/h0qlLNOU6HWod2rYXh9eDG64+pg0d99ZXSViRCk36+TGU2xtrPGnf/AN1pZ35Dm67urr+PgH/kQidqawgukJVLYjLV1Ga2HfdGkkaHT3GVkAer3EUs4IWHyu4hoZdSDuJ/FscGL0AQ13xiEFdkixEGJKtzgcnrsf5Xqxt2/uQ+/FRSzXsbNvOuKVYcHmbKd7zZK7okdfc0Qc8t6wb2Tt+GLuQx7lHi9QcRd5l69VwDqOQHQgfBwFOCQ3ZVdl74H7H/p3PvN3Doc5HA3y+3/ys5SqFslcRk5jqoUNvF0Nz299/KcGC+MZNitlegMP6bEkihXAUHXO5J/iyMK1+Eyb9c1VgvGYjKpZL2wTDk5joEhSp6rUJUG7N1BZXT9PwOsjGjT4hbd9enT+P/s772RmYtotzmxsS6i8OhL5E5w/U3SH7ljYOZ1iXOIQrYecO9HtiqJMdt7SFdydk8sqWHD0HLKrKML6tsg6bMo0CjE2dRBFZ+zgxJeJRxXfL5BERZ7Srhhj232CQQ1FOMvf/wwPPO5U0T/quPmqWa5fnCIcMuToRyzM7UKdL377Ubm4xDF7MM27P/QWtF4f0yNC6JPYbT9b9Q3iyQ5GaIEAATbXz/GDx87zxf/jhGeL44PvfCVz2QSrK5u0O1JW7Fxvrou9UI6N4rBHu8K+Im5PMLj38ocjpdFCcP9pH+w+miTvq5yHZpTPXhwS2XCJ3uKzikfTMqar0WpIJZ7Za+FRRY7vDF+8+x7uf9xBRV/zxufymp+4iU69Rk00L3ofvRuhXmkTjdoY/hBmX6faKlIpVFCiYTqDDvVWjWgoTNQXJDs9S2GjwHhuilJ+VWbNlmsmA0X4EOr4Bj2sXoNis0y36adrpRmfGsdQO2yXVkkEFXLpcdaWlklPHyQQi7G9scnZ5aepWUXSyRlmQ1NExyL41AAba8/g6fSZPbSAt9Mlb1kUOg3itsFYOoetemXn36iUaXnqrO4sMVAVkVVAJpVlo5in11c4NHmQsUiUerXE9s4qq6WLnDj2AgZdhVNnHpdj7lQoSsDIcfcDX+HqA2mefmqHQqvCbTddR19vI/ZVEWVXrRYx202OzR7AbELQ4+GRzdOEo1nm0jlWdnbxKqaMa6tbZSo754nGcpLSMIh46LcUsDzMZqeo1HclzSMVnET1BljeOY0vksSuNzg0fzU9VeXJU4+QMoIkjCgdu0OrpRKaSDIVy6D1DAr9y0xkj5K/tMGl1e8Sic2g+ILSWWDQLzAWmcCIhHn47H0Ekwq1qolhJEiGYnIjweoxnZ2gbnaplkvEokH85hitwYBK4xyqVaNJnDZJXnbzi1g6d5JidYOZqaTMkbYIM5XLUq7uYnh9HE1Mc768SWZqjieeOoOCuLfViKRCNOpN7ECEgObDMG2UWof+oMeh40fI9e+l7xtwz3eavON9To71wZuPcusvvhYRr6UrTYeGIUEI4dE5TBNyaCNDAZmwRx8WSEOWuTPxHeAVedWu0ex+AMBBDF1DeudGJY89ZN9t9GTywLMEH6ORlbsRjdpfhzzkPK77oKNFPeQiucTyoTBEcBzdpnYfLeqK3HXJeJZpHuI+oLijb/FVD6qiUap25EhUTiLkXin+zUEu/YqG3wjQqrWZGk/JfGdpf+XtY4l0FSFosE057qu32zx132Oc/OLdV9yKP/wLv8kLb70dW3LdRPSciiqtwWxk2Wc65fhOYYs7v3Yn9zzwowu/W48nuPE5V9NPBVAiCRbnTkCrzhPnnyEVSxGNh4mOJcHSKWxv0WyW+eC7HLWlOJ74j5O0ul0Mr046N40yUBm0O5SKJTpdAWwIrzsTfQB6KEB0PIOi+DFrdZmWIZKhvJpGrdnEqyuEggZmu4PqU+W58/v8VBsNqo0munDt8PulyMUWRXar7YABsluyWVq7xKfv+hRPPnPluPfY8YP8+sd/hb63R7vWpd1eoW2W8KlJoj6dW44d5/jsdXzvvgd5ZPkRWoYt0fiYN4yRCjIwVca0KJeLBVZbGxwaPygjYUXebNwfYGwsy3azSqvVQvXo9AdB3vtLexm1H3v/J7nm6M1ybQjEUljBiH16xHeTl6UrsnQbLMGnl0pZcR16vSRSSWkhJJwYusIncT9C5vr3Opz5ISTvLJwhKOJc+S5aPoqKGxZrrlfl6FPda6+GPzfaZveN0mTzs2+NOgCJ81uufpfysWe75hRq4u+OANVtsNxFJnmALoAjEUKJfzkrbHQM1/kwCW1UGLo1k2fAO97/WlrtpvyRt77reRw9PI4ay6D0Q3iaZSzFxPOhP3jlIBdJ07brsiq//sQdlEolti8/QzKTRfNWqe4W8IVnwJ+kXFvB6ldo9zyMRUS8ko0d6NMUXU6nSqNaIxoMsXJ5lU/9r2/KJ0/Fw3z6w78ouxsB7YsCRnA92iLVo9mk2WqNRB/ObNixWhmeMIdr5pwwJ3zc+bvjQD8cgwhjaOEBKG4CIjdPCEqaMjVEGmjL247IrHU+FsGXEItSLJxuT4wyLIyQihHy88CTS9xz/xlaYv6778hMJKmWGrLjGh5ifPnSG49waDpH2zL5p/94lLw75kwmo7zzN1+OPzxGJKBQya8znzsiI6rWGksUW3nSoQwHJ45TrJa4vHqJr/3tg5x3eYOHZsb44C//hPRjXBVRehIRFcWqE+8jbqtuSumI07PHh9gb9ex1U/vezP458RXv0l0wV66fPTfyKx5iiDI6DyYu5kRyTI6CxIUnnPYts4Oi+kiPTfPthx7kX7/zmPzel7/mJn72p39cokLrlXVaHmE9cojH73+aa07M4Dd8Mtw9EktS2F0j39ghYvgoFsv0PEI1qpObHqdaMFmcmWdnfYlA2M9upSU/e7PfxuvTMJu2jG1r1zpEIpOygfAMmrJzjviiaH4PoYHG3NzNnFo7zzOX7qPVK5HOpPBYCuORwwTDfiYnDnJu9WmmjSQNsw7agHK1hj0IyOvV59NQDb8McR8LJ6lW1ym0BZ8sgNW2mEgepF0vsrqzyczBa2Rjolsamu6lZVVIGGlms45nXjSRodFqsr69w+mzJzlyYJrLS5v4Ij6ymXGmprNs5Ys0zTKWuUNfyaJ7B3LTmIpMUhXXs+WlVi7Rs9dRwzEioQyB/oCtnTWJoFmKTbdvkfTGsNUByViYWq2K7vfR7+tYipet7VWC3gALU1MoA51iuUq902J+4TChUIi1zUvUShYtu8XkxDyT6QXOnH+QviY2sDSl0hJm15Ibvcj6FaP7zEyC7kCRfM5+vyQSZMEXIKhpNBodfJ4gsZDCZm2ZQr3CbZnrJAp5vryDLSLc6sLUtINHS3PHc95ItXmJJ04/jeHrE/D7aTV1Cm2bQdDDscwErUKbda3GTQsn2D63RNmqoykNUkaWSt1idesCpYGH+XCcmC4aPwVfJMJLrlXR1B5veuf3+Zd/cQjVx37qFcy86AWy6NPVNhG9jd/bkUIDuSCFq4FEu5zCTKBRYlQsGluB8jpcQXezcYswr+JuOi5/x90DndvgEK13N8U9QccQ6d+P2V9B7hgVi0N0w538utykIVHd2daGpaXTWLuI42hUPFzwe6SZoTDP4Rg6aKh8W6IpV1ySe3+AqvoJB9KygBGojx4IIHTBPk3HaxgySs8bNKju7mK1ilLl2h8oMjfYCQQQyt2enOI02h2K9Qb/8cn/O4qIE68sm8py1x9+wUEp3b3DQSMdkODkuZN85Z6v8MATTkLC/mM8FeTW6ye57fbbCE4H8AfG6Vk1NtbWiOopcvEUPbvDqfWzRKI+oqE0NVOlWC4Q8nn4nf++x9v+wd0P47MU6Y3rFVOudpNmvU2tXmVgDdDUAUYkQCSelLytVr1JtSKSt7r0TAGiiD5CwRQRdF2TZDxKNGJQqjUkp1yEH9SkWbwt+efJeEJGo9oir05wMD1Qr9f5y7/7I775PadhGR7haIA3v+PF3Pa859DqxPDU64Q9eUy7SFPcn0wNxRrwquffzkR8nAeefJB7LzxC0e4zFogwPzlDobor82gTupdqpcNSfoOx6Qm69aIc5ya9It87Q5kOl3Y3yKSnaLYt/vXOb3Dvt0/LlyJscf7mT76Ah4DcG2zB9xfAiVOju8imA6Q401J3E5JUMCcNLJZISAGJKAAdXqljCO0ce4jFaIUMCyW3w9obz+5fA85P/yi2xYhFf6WWdN/ZHRaTVz7GsMcavgd5de7L8h6i8g7dbKjQdyad+489mciw7pGV0Oj97o3LnbpGahIkLxfu+vJfcPd3vyK/d+7QNO/6jReRr5VJGClSRlreyz2/9b9fOVD7Xg4cOECvIXz8WnT7bRm39MoXv5ntlSUuLT9I1VSw/XG6rTKZpJ+17XU8gwSG2cEKRVAjQXbylyWKIdRgjz90in/950flk193bI4PveONhAIRxwvLJeN2TdGFCNVSS4pAJIo2evfDNzyMC3K6gCGRWhqlSoLt8BCQssgWRBaAYqYvCMH1elmOlYUxqVtFyucRxZ+uOx1uIODDHzG49+Fz3HP/aVrtKwuTPFR9AAAgAElEQVS/m6+/ite86jiWZlFqtPmHu77L5prDZRseM9k4Pl3j/Kpjwihykd/z3tdhpD1Eo5PUBG+yXSWbPsBqqSzNh/0BjVpjh7QxTyidZf3SRbS+zkc+uCfP/5lX3MqPP0/ExG1TLLXle5PqQ4l2Ohyk0RnYPxvafx73naN9898rvuNZ152zIEa+RMNr7tnJIC4f0e1WRHEVT6Sl0k90aXhMTBGE64F0dp6L60v85d87uZkLizk++FtvoGZ6OXvqJPht5mevxt/T6HS3sX0qidQsh1JXUaxuy+Lr4FROJoWI+MFsMiOL+AuFdaaTORkGb/VtGk0LvwihVyz5OQ78GsWNVQwjwuGDN9Hp91krnKZW3WJg+yleKjN36Bh6IEmnXmQqG+P0yhkiWT/T49MMGiqFVokTh2/l3MYZpqMpTp9+jH5gQLdVJxaZk7m8M7kxGrUqSiDI/MQsW6uXWC1cxqsIbuGAI4duYXXrMoOel1xinu888g2ZsjGfPYRttmiUelwtXocCpy9foquJjaGOp9snFDLY2DjD3IGrKRTrJMJeMqk5VnaeoO3Zwa9NkzRSkqMjLRvsIGEtRqW+gmmV0MNRaq0OIcshoguTdkuVsh3S2jhqNIA2GNBq2Nx60wu4tHqRzdoqCE7gzjLXX/NcOk1FxsF5fTaaPyR9ANvdCnq5LlW+5/JFjGiaqDJgI38R2xtkPJqmK0youx6anQY+PcvU5Kwc3+iGwub2BmN+P4NwkPzaWTq9NuMzVyOGS8XKJZrdDlPZa9jYOs92vsz1x1+I1ahz9tz9JHM5fMYs2elJjIGfy5eepK7WMPQoUSXODx7/HnNTcTLpq3hi6Ry3HT6CR+lxam0HrAKzU/PUrDDN4gqXzl/Ar8HU4gH8pkJ7t86bXv9alrdXueU5vzJaJy/9nQ+jxwPyOjMbHTpmk3DQYiyionkdmyYnyF4UMO4ox42ilCKyIV/F4yiHJXIohGT7jJ8djo879HBTDobFlYPgiWMvpnG45e1RmPb40nINuwXe6D75rD/IdKNh0be3rbhDF/d+7I7I3PnW3n1jX0axM/7qO95ussr1ouo+lEFINlqxTErSf8TGLSpoee/uWXgUW3iYUBNpNnJq7Bj8iyZSfK8Y63ZbLZrtDpVmi9WnL/LY5x1h4fB479vfx8uee4ebrOKgnCfPPcldX7uLk2cdM+L9x2Q2zCt+8iYOnphBiacJq2F5P7DtILlsTJq4eyw/6DrLjSVmhOG7X6HStumV2xIs8URC/O47HFcDcTzz7dPEYjnJObdbTWnD0ms2UAcWkcmstKwSjbDVNtktFeSeh+2RgQKaKrjrtkQ6RU53Op0kIjjP0vWghebX5QjbsXNxplWapsgRuQA0BP3oS9/8e/72S3/9Q+Pe61+0yB0vnOHA9FFp+C5ux4GuQUBrYHnFXm9RaLTw61EmjEluuOo4Pzj1XTaam2wVy9L9I2YEKZTyJJNjWO0Kg04IWxFCslVKdodjEweYi4jISg+2P0Sx1KXXabKav4gWSfPnH/k8pbyzX/70a3+Gn33dW2nWRQ7cgJ5pyVGuIuhXri2crAYFR04Qo8XUTlzxbgEoEEDhD2ybpkx/cRJEXAcQd+GMiq99U60rrcz2o4DO5/dfUG1HdaWrTLjyYtpn2TRyK3GW6JUCEnlN70Mm9/NwR8WlK+xwn8FptPb29yvpWe5CHo6GnUffe20eKJR3+J8f/W+jr334T98qoBmCmge/mqRnDvD84V+9ayASs4xQXyYtdEyF3dIKwhpmIn0DEV+ETmON5c1d9HCcUFBlMh2hUNjBFgTodl5mfh45dh3l+gZb+RJe1cdX7ryXRx68JJ/85179fF59+/MIBaOO8WbfkgROMT6uN1s0RPqI+FBdl3LnFTs30D1H/D141mk6RQHonBzHjkSof4XZ5QBVOMl7PPLxW/W65EY4F4CHvmWiagMi8RDBYFC69n37wTN847tP/lDhd+01h/nAe97B69/8izTya3z9q3/BVrNItd/lwpk1vvz5R+l2nFHvs4+3ve1VHLg2IrNTIwmFld0N4t64tAXJixtIxySsRLE9dUKhLLoRoLK7gdWx+Mbdj/Pde07Jh5TegO9/E5Gwzqmnl6SSas9Wws1C3l8G//8UgU7T7oyBrhjr/HDz4byl4TXlXm/Pjj52BClOh+b3G0TiCVrNjuR3ipGEabWkT2MsPk2+nudTn3Nu3gcOZfjIJ36KRsPCY2pc3t0knZvErHaw6gWS2TR9r46iRanWyuzWCmQTQcRHvibOpZEgGkkSsLsSERSIofAdiycn2drdQaGL0ulhxsJ0CgWi8ZhUD2+XyuRbl2Toet+M8ehTPyAWm8XXD3B0Po2I7ju9uoQW9DCfO4THo7Fe2+L44i0sr5+lVinjF6kl/Z58TePZ45KEW89vkRlL4/VH6Hb6eKwehcIqAy0sye3CbH1p45R8/d6BgW12JRJ89aEb2Vg5C2qQw8euo1Uss7a5QiAWJhwOyjWxtH4WXbOZnFpkc7uA32txcHKK1eIK9fYO/Z6fGxZvYnO9wsAQBXSLyViWtlXAVDXqu1tEkhFMU6dQ2RLCaIzQGLV6EZ+aoa/YBPpNwvEEupaWa+XC1jmywSjbhTVCRg7NH6dc3wSlASYYmohz7JDS/ExPT/PE6mWKzRrZcJJuP48vkCFgeSh2yigiSK2v0rabtOoq0XCQoBhteQwifp18r41dXserd9jpeUhHpgl7PQQUi4ZqUK6uoaExPnFC3rRqu0uIeXdf85PIzGN5NEpby7T6ZZKpaSLeCI3aNnanRHtg8czGMrcefzG6V+HC6lPYFDm8eDP1Qp/i7hpjIS9nti6QTC8wF5vmzMVneO0b38df/O0X+OtPODQWfyLKS377A3gGFl3bpN818apirK2g6ip+rU1I66IpTgEkOFryriRiKV1hyBWjJ7muHA7z8HAcBYS4xfH3E+tzJC4ZASJuQpE7VpLo2/DP7pREPN4eZ2+4Ocqvjszjh8Df3ljKWex72KKDqww3vRFOKBXF+8bSbuKBk9cueI/iNYsCRXPuwTb4iJIIhDH7ju2HL6Dj8wdkxJowBxZNba9RRFMdUYmi6G5CiSgQejI5QkyJqq0ObdPiB5/951FEnHgpAgX8/O99Xp6vux+4W4oqflThd90107z4lTdz4MC8jCMVI7CxSBzN7HPm4pNstNt0vQrjsTGiSpRCfou6P8/k5AHyazuoXVveZyq9Koo/xG/90udGn93WoyWEU7qIOhNIdqtWxqf2SR1YBE1lUO3S6HWo1MpSjCT2LpH3Kwog8VuomKOREONTk3IP21zbcCJOFSE0dGhKDlI0nIY5qPNTZx/jz+/6FBdX9uILxYtaOJTj5W++GZ+vxWLuEIo+Tq3X4MjcAfIbW6xsPcJcdoKGrfH0+mmJ6E9FZphMZsk3yvSVPo1aha12g4WxaVpdEQjRI+JTKNWFiKDHoLjCcsNkcfxqcsk0azuX8GoRgp4xdI9FqXmBlUaLzfO7fPlzewjsZ/7wsxyZP8zWVg3LFMJLUeQN9zKH1jXk0w31AOLNC+QznkjI1yEKQFEQiwJQGnu7+Nfw0hyKqeQHdIVV0f5tbQ/WuwJ321cNPht131+EXfEco0XsrpshzcNtwUbcQHdTHX6OIxuofQIsMT0YftZXqJD33ykkQu+sZ6fNc+3ynFGp+zUvv/vH7+bsRcdC6QWvuIW3v+Wl7G6dpdfzMp6bw/Nnf/SuQS6dpN2rURWjM6tDv1sCr06rF8IbhMXJwxR3CpTrFSrNmlTbHV08zrmlh6k0C0T9KVQi1DsFOv0GAZ/O737wH9lYL8kn/q13vo7rrzqKPxCSELa4cMUIuNcV0L4zAhbqLakOdm9Tw2paDDkdta+jCh62x0IgIroG9/N1RxuOx5P4HoFGCXi4KRacgIttoZSxiEQDJIUrtqbxze+d4qvffuKHRr2JVIRXvf45vOmnXomujHFobFYKGR4+czfFymVarT49X0tC8v/5rUt8+9+ujCO6/eVX8eJXX43uC5HWonTUDk+vnSOrxwmoAUpmg0atid8XJhOaJpFLU81v0K4XJKcjFIvykfd+nnLB6ZpOHJ7iV3/uJbQ7LS4v5V2CtTB/dIKqhxfB8NK+YuQ7wpedW/gVpNR9HdK+fei//OOVALVz9h1FMhJlC0VichQhqj7p/SVQ2b5JJJIjkY7wro/u8UI/c9fbqbVNOnUPCzML9E2bSHCMVDjF6vZpLtfWMAyDpD9Kvd4k5PdRq5UluVr6RdLnSHaGyxvLUowjPqP5uWu4uHJBeseNJ8dkfKEqbFzsHhO5eXr0eeri91mcmEL3ZrmwcppBs0k2PcHA36XWLKCbQdLJMbwBL6XKgPagSjp7ELNZZGt7ndmJLLXdMl3FZH7uOLbtod7rcHH5PANTNCABjhw4TK8mPLOqdBoWDavK6u4KftNiLp7Cq4WoqR0mo3NEVT/Vbp+F49fy1CMP4PcIfuyAZFrkcDdZz18kYmTx+vtsFfNkQ1kyCRvTEyHj87NebFCul8mMzVDr9Oi3i+SSKbYLJZSIgV5vEI74URJZKru7bFU3ySQnCWCzUaqSTcYZNHdYOHGIx59eIZ2YYKe0xfz4OLvbVQKKj3g6xfn10ySTBnZFhLAZcnRd6SscmDyIEdA4e+FxopExQjEfW1tVqpU8XqWP7hvgUaMYYZV6oUbKn5TjvWKjgO4LULKaHErk0LwmZ3bWSIQnufbgtWyuniUZSVLplUX+BpYaYGl7i2Mzs1Q38wz8UeLxgLSPCQhfsZ5NaGyKSCDC5ZWzBMIG9eIKS/VVZhLXkDTS5DIG+Z0LqFpa5ovT6pDJRDlbXadjBcmGxrm4fppffueneeeb38bdX3HGaTMvupVjr/tJ6Yoglp1XIDpu4yVuOcKktm8LQYpFLKhIJEcaD0s5iOpOghxDYqHmlJucZDc5G/vejd7Z5EVElhRU7O1ee983Mnx2bGj29X/u2h3eEcSmcGWJOVzczkjK7fpGAjEH4XfvFI54w334YTk42j7la3AQwuEITihcZR60IuxPHCGHEEZsVy10y0OoLxIKdYmg9i2BAnpQfX5pBKx5bLICJRTTGsUrbXpE2L20COu0abXbVJttGj2T8somD/2VYyo/PO547st48uyTbBcc0cH+45abDnDHG24gMREiJhKKih0S0QwhcX2Uu5iaeE0NOoUtEsE4ij/MTrFMyLCxuy128GI2m9Cpk1lYoFiuETC9vOedfzV6mq0Hi/QaDSrVijR2F/qP5KED0qRcIOnVUolSrS59UsXn3hVj7W5L2rSMpZMkx8ZQfQGpIs7vCHBF2Oo5RtvOGNARDg19ZxuNKn/5+U9x9/e+ccV7TaRCvOanb2RqPEnbI4SMIZK5BPFAgkqxRjAWQlG6qJZJKJijUiryzNpJEvE4NyxcS7Nel1GMfcWPZTZZLV7g8PgJSsLUX+uTikVY3SoTjWpkNZ1SdYcWUdRgjL7VpNepU+9Y1Cp15nMpunafUCLOn3/yK5x6/LJ8rcK/8WPv+zi3XHMDW5tFGs0eipjauaNeN3/BtV1zChqxPnRdJ5qISb2AAJCGCSLi75JT6/qx7aHiz07Gca9Ud27qIIX7ULPRoGuIrrkGzHKbuxIJGRV/wxnsFS4Z+3CTYSScW8PIp3T/I2kL7vM7/3PRe/epRBNoCZHH3qLd+6zdIk+YsIvJg2TZujZTDn3OMYZ+4ukf8Eef/bD8Od2n86Wvf5Lt5QvYqsp09gCeP//cOwc+6ScZw59Ks7L2ECnNIByfo9Xvsrb6JAdnbyYdjLO09AwrpQ2SmUVmJhY5efoeVL3DTPYA3aaXndIqybhBq9jkfe/fW6Bf/pNfR/MFCfiDrlJWCC4Et6M9QgDFCFhCuvs+BHnZy4zJYV6lc5LEL6kQdqMkxRuVptGiHnJDpYVARBSAjVqJXlcQzXWicQMj6OO7D1/g6995ioJr7TA8q7FEiOfffoif+Mnn0ex0iMWTnJi8FS3opd6yWN+8QKV1kUqrRcCXIihIzLrG/fc/wlf/+Qdsrlc5dGSC//6bL2bQ8ZMMR6j1yjRbAWxPE09vG0OPU7cUnjj9CLPzExyZez679QKdnU1isRi6HpIbxyNPPsOdn97zH3vfz7+UE0cm2drKs7XVRBMpGANBcx5erPuLO+cKc7gw+0ni+zy8htDelaixPBX7L/WRLczwJD3LVNP5fidLMxpJo/sDNBo1iWAI+wa7L4K/ewQDKVJjY/yPj+8VgP/7z34er9rBF8rK3NvtjXUWDh4jooZ49KFvSfuPDgoHxqZk3JKmGnI0FAka2Hab06tn8CphfKpQlDfwB+MEjQQDq87F5TPMLCwSMQUCqdC2fCJFmOR4kpWt07SrReLRLGbZpqtUSedSlMR4w9KYCc5hqIrMk+3pOuXdS4QmD6L2mtSLO8TCEYJGjEa7Tjo1KU2My4M2O8VdooMg07lZKt2WHG9dLK0wG0yhayUeu/AMHmvALQdO0G74qCh1WdTmIrPUmwO8IZ2tjTMkgwabOwX0qMV4egLb9MkmRgnY7Ba3iAeSxKMGlsdLJpjFRufRUw8xPZ6j0mvTrjeYnVmUsWvd3i5hJSI/hwYqmeAM58urBHSb2ECnF/LSF7nA0+PSKPvsZp5MfIKAGAn327S6FeK+uOTvFTs1qfwNekM0Wi12OtsMBj65/jOJEJdWnsTyegj7Y3SrghtYkrFxHiUsBSxj8RnSmk5ai3NpfZW24YiwHrn4A26YP0F4EKTvbVOvtYglFqjXmnitCkrEL0U2omlaWb9MLh1jN99k9vittMubeOkR8gy4WCqhRVIcTsRYWzvP9y+e5+jcUTx6jVqlI0d0JxZuZHvjMlvdCunxJJ18nnLfJNTroHUVzuwUmT+0yB2v/AAvvuoEG2uOPcetv/bLJGfGpWpzaL8i8DvLo8pNXNynBFpVKe3i89mk4n5CuuCbOo2Q0+k7EZGSa+eqBofRk87Xh6Rzl78rCsEhGug2v85+I0tG55dIUXALyP30mf+ytxuNdPcXgOLeIGawTpHh7I2Cy+gqG0eb5Wh7dZpPQdaXr1sUfyKW04uqOe9TcNcM1c+WTN4JEG20pVGz5jMwdJ225aRBCMGcIPRPTozjU0WBJFLQVHSPKvN4RTqPEAqKEXDTtOTE+om7vs7uM86E6UcdItXi6LFJXv0Lz+fA7AzbaxtYSotoSqOQ3yEZmcfsRjhz5jGmk4eYik8QT3jRM0nuffwJUkaCjG5zoXCRoHcMPR7EoobPgnBkjKW1FT76q3eNnnr53nXatRaVwg6RhJ/47DxYGmanSaPeolWv0R+YdF3emsAuRAb4WG4CNRCUfMHdzU0ZQefRNIn6OYWP4K0PjcSd83vXlz/Ll775hSvGvT6fzo+9/Fpe99rnUShu4YkHaDarmP0Bcd8446Gc5EVvmVsyYk7Eb2phhUC/zVr+It2mwtUL17C7fZlyqyPN0j39Nj5fkVrdh2m1ZQM3GLQJ2AFa9RaJ7AEiIVjf3cXWDYxwmJThZ3nlAlv5XcbSU3g6GoGIl1J5h//3g/9Mex+96rff+zFecfvL2N0pUSrWUdSA04AIcdXQT1Ne5k6Ki5jYiWQfYS0mElvE10QhOPR9FO3SleWc87PDdTHK69gjzu0TRT1rDOw+0I8c+7q7pCP+dTivIx6i8J90yxQpSHXXiLN89hxOhutzaN6+18XtjXYdhG+/cMuFv64oWt0XOnqT7r4/FL6oPv7nb79VpjuJ4x2/9npe9MJruHBJRK/G8Xzy028cpFMTdKpdav2GJIhnjHESYxNsbF5kc/NRDh9/KXH/FCvnn2KreRFLVfErhrwY+r0uRw7cTKlUplrfQEPwHAze/eufkk94eH6cj7zjdYQiSfnhC5VlKpUkGovJi7taq0lTXRH9JjkO+w/35rfXCQ+7VqcOHJo4C5NN5wuOylcc4n7Z7rZoCsuVkCp93R56epmv/edTFMpX5jOm0jGe82MHecUrr6NcqpPJ5OhYHTIzM/QaEUqVoiTJizSE5e0LeJsNjorsV++ARrVC0PDRNXvc/Z2TLB4fk+TdoCdGJBCkPGiR36owFvaja300f4yt0jYr20scWzwuI6gKlTyZWIJOW/CrIjIMfWPtAv/4hft46jFnA1qcy/ChX3qNVHSub+6ys9VG1zUHUZXFntuLj5oXd5MYVnTDC2TfKNdpOoYy9v3U0uGf3QX1rLnviBg77P7FhT2AeDIjX4fo2EUigPD9EiTuASa6P0I2M80ff/6fuLDsWMF84CNvJjen4w8mSETG8fYs6pUaeIQ/ZIFKtStH9slojEA0jiCuiWsoOz5Ov9Pg1LmnCabSPP/ml0lk8N+/9zUSqTjRcEKICSm3G1jbG0zOHiQRm2Rne4e+yB/2Qc9CFhj+iEYHW0bL7e5sEkpm0QR5HS+NbZuu0aJUuEwofYCgJspPi2apSSg5Js2i8YalGXKXGi2RdNDwcc3RGzm3eoqStUZMCxBLTKOoffLrWwRUL7FYBAEotDsNJlI5Ol0xFjVgYFIor+NRNZLJKfK1JYn2LmRuZmPnDM1eh3g4IInfjWaHg4cXZOG4vbrF4cMHya8ss93awVZ8DLwJkj6LuM+mh061WZa8pOnZa6l3unioYLa6snARmcRjiSieWpf7Tz7B3PQChxJzbHUbbJfOMZWZoWcHKFRbJFNhOo0GWkCn0isQGRgEjQmq9W26SoN8dZ2AFWZx/BhLq2c4X97lYG6RXq9Az9I4fvRq8isrMuYxNjFHYfcijy4/zOzYHAk1TcgvfPV6qEYawxulWr9AU4TbWx7pCRcJisQVL/VGG9UfJaBoMqKyZ7YZ6CEyqSnMWh6z35R8ZJEM4g2bVGoWM9l5DmRmOLv6NJuNJgeSGXa3xPn24fXVmc9OcObpFbzj86RP/CTvuul2eZ2qAT93/N5H8XjE9EJ1Es8EQiN1BqL8ERCgUwx1rSa1UlGiV/6gj1gYggEV1dN3CPticueROI4clYrxuCyW3MmFHPnKNen6hLkKwaG583A0PLxNDj1Infxgt1hzN839qMJ+jtO+ibETZ7kf95PogVOMitc6HFI7qmb3WeWtxhXpyfPgCl88OMbHYhQsDVI9GKqP7VaPiD/NoUMHGAgSWt9Dp5CnVqugxyJY3S4bq5el8CqdSmJ1bTyqInmCYksQoh/hKyqiIFti7DeATqnKd37/yigz8ep8qsKNV03x4297IXbag1YI4jUG+Dw2mtXFHLRYqQgHhlnGo4vslJZJi+KoaeMJ1GVxubuxRSKRpEeTRqvL9Nw1VGp1opikQ2EulfOUqjU+/mt7BeBTX3icWqNKNB0lNb8A7QGdToNKuSaBDjHm9A5MGl7BiR6QS2SJxdPUKy06QhAizJvlnNNJQZEeb2IgJhTWXoHmeHnq7KP8/l99jO28c/8cHkcOTnHHm6+mE9IIo0uro4blIazbpIWQpA3Z9BiNcpuu3aPRXCcbnyARW6TZz7O8+TjNep9rjtxGo7lJp9MjZkxLtfPCTJKNYoXzl89JW6/xXJi59BylQhnTHyOWmMAQo+12jV4wQFDklftDNKwWj5x5moloXDYRAtF9/NyDfO3zp6kU26PX/qqXvYrf+61PsrG+KdFAj8eHR3ELX9ngOAWVKPSE4bVMAhF+wT1H8ClQZlkAuuvn2c3AXgG4LxNraLw8asb2VpPzpyuTRJ69dvZ/jwOe77Veo+mbNH53OfLSm9h53KGAaohqOupe8RBOis+zK1ix3veUx3tt3ajeE/yqYR+3TycsaqthvvXX7vlnvvKtL8jvW1ic4s1vf74EaY4uHsXzG799x2Byap5McIynLz+CHvEwnbmJaGQOX79B26pwqb5Jp2YR8vToWGXUQERmm44lUtRqFrnsCXrdIl1rhVpd4zt3n+Hfvvo9+YR3PO8EP/vK5+Hx6lISr7oGhgL6jwqDTEWhXK7I2BkR+yNftHtShc/fMPtSolmjmbdjAi399zShjBWdybA47MuuUpxX0+4RCth8/+QK/3LvSYoVRxI9PASa8dNvvZUfu/1mCitrREIaXeEH58shjDI3BFLi98pOtF7rSk6hMOUtluocv+oGPN0WF3bXmEkmUbx+1qpbtMkT1RLEgxOUagV6jSbNfpdcMkPHtJmZmmVzeYlSt8nk1AylzR1iQkBTLmIKXqzf4NDsLJXVyywV1/nYe782er3ve9sdnDiyIJVqO/kSO1stqahzOBPyMhoNZIY2Ei4b9YdYrvu7ouEF/ezFc8VsaVgEjiBa92NyJevCADsSi2ObTs6jRxlgdYSthoDnhS4oQC43w99+9es8ccYZBXz0f/0KsQSM5cIovgB2y6a506SvWgRjFv2qh3aoh08P4fH6MGyVdqdJsVuXNwTbGhANDZiceAnJ1Bh3//unCYc1ZqZuwOp6KeWXJBfLH46xOHOM3dI2+c2zZBMperohR0Ci4L+wcZrx1DSK5aHd70pfuYCu0Oz16RYLKLEBHjuN3W5jqiZjWoi+IcZEazR7VQyCxENxGqrJ5comEeGyXmsQzSUw+gbp3ASlSolyuUg4GpcjMFXEUtUrLEwd5HKtJPlpY8YYtW5D+tKJLNVQyKJr9jkyfoSzF89IztShmQk0NSgbkemJRQZml53tFnVPm+lYTHY+28Vtduo1jmTG8A8MSr06wUSU4u4mTdXPjfM3UqlvsFLbIdOBhq9Ouzfg5onrOL91mXK7zOHEFJfNNhHTQAsLonhZ0kKEAWyr0SGZitFqFyXXi0GUnrCWoMXK2mNMRhfIpQ6yvLVGsb1MIjhAHSQxpBo+RtzvxfaqlAce2punuFzeZWH+GKXtDrnUGIO+o+TOCpPrUgWvXyc5FqZvtmTElRZMSuGN5rVQugqrxQ2MqEEmliWlJ3ly9RTFQZXnTB3F7HTYbHboNRYgmEYAACAASURBVFoEggbZqRMsX3gAQxvg8yYJh+L0gwGePncvU9FxCiZcf8Nz+OvP/Cdf+5t/lNdp9pqj3PQLP+dwseSYRvDqNMfiQRSFwvJD5ps74xpRjAp+pcyjHaj4fBAJKYTDIgPaEUIIYZp0JXBX7BDUG3oFDmstB+F3ntcxQNjLA3ZoQPtIGcPRsFsIjtQkw4U9QjWczUgcjjbOQez2kk/d0bOTZeK6MgwnDKIkdMaSEplyBR9yGqM6Y7iBEMBI0r5A+3TKpRYdM8DV8wdplouOqrdZlvGafTEuDojYwp6k5UxNjMvxuUQjRQ66cD81e7SaTcr1ppy+iOcVe8OT/3Q3G4875vniPNx2ZIZbF7Kkb5iXyu9swCcpH76YMCxTmYpOU6uXuZS/iB5McGD8WjmBGlhtQrpOpbLEzkaJZCKN5g/g8Q0IeqLYRoCHHryflz3/hWhGjLNLF4kEdX7lLb83umU+dOd9REXzmR3HavWkQKNWrMnIsoG3i6178IR0mcWaDaSIZedoFSuYnRbFSk0qxUUTIHiSUjEu76uCAOUlX9rmLz7/BzzwmLOnDo9wOMyrX/1cTjz3AEq/K02fq4JyYVmorSpqIi33pVAkzGwgTrPboOizSHrCzIbS/MeFR4gEUwxYplHoc/Tg7TS7eZni1TIHbBZWCQm7YDEeH/RkJnoqGmTgCRIMh2iUSjILe1KP07I6PJU/jw+NF19/Oy2zyz0P/Ac3nTiKbapUKtvoHidB6Y/+8FtsrpdH7+N5t7yAP/zopySavbKyitkV1AhV2okJwrG4NkVtIBqCVCYj0T/xW1wbsgCUI+Gh9fq+YkyOWPcoEkOcbqhedy55R2QyXEtDNN3d3Ub/NlpCo73W+YpA+PZh4q5Oaj9RahgtOzRLd5BAR3c1dAF0CsChTmHvE97jQu7x+hxgxzGIFn8UHmpDRfPw/uTcMyR6bNu0e01++TffPHrYD37ijUyNp1E9ATyf+pP/JiSy6Gocryhidi8xPz8tpdqCoOnTg5xcuk+q/1KhDNl4Trr67xZKUhAiEJV4JEGn3sW2qzTqHb71rWf4t2866qvXvPRG3vCy2+i2THqtDpo7Qun0LNodU9ouCI8jMf7tWU5Mj+wYvCp9rwdNjn+dE+oEoDvzeLEw5An0iotkiFQ51bBt9tB0i0vrBf7tu09xZunKXEXD8HPLC47x+rfcRlNZJlKbp9wTMvcqYd8iPb+w7lhBrTXwxyYp28Kv6QK+nirzSjv9KvWyiT8SZb1wkoXMQWZiExTKJUy9T6/VJ+TR8RkBLq6fpO0XMP4MQXwk/F38vhDFZgvTa7NgTNHs1Sh36tISZ+D3MjMzQ21lneRknD/7o3u4/7uOjF6ggL/xC6/AsrvoQpWWL7O+0WTg0eSoqC/zgUfOiSMzVPnDwzZi/4bxrHGuMzJ2juG6cRaHq/51vygRwNFoSJHiG+F4L4jVglclHkMQcy3BJxUjKq8o3nVyqWm+d/IxvvLvD8vneP3P/QQveulttDqXCCeyaLafVi2Pd6AxlcrS6DYoW1X6gy5+I4rh19CJSF7h8uZThENH8Wt9qgI5VfokFMG1KaNHx9kulQgHhVVRlIvry4xPzlGolCm1dphITaC2vMzOzPPkyhNU20UmwjnGwrOU7Tp9rUJzt8RU6iAxkRMcTrN09mGK9iqaEieuT7PVzbNbusT1B64j39FRPCKT9zLZyAzp3Dwrl5/G8pt4egYzEzPUig25VnseceNSUPsDQv4uk6kFHr74JIqi4jNVdCGOUKFUL9PyCuSry2QsTlJLsl0qoAeTkr/UbG8z8Io4qAbZ6BTb21Vpup0wfJSqBTx+lZhhUFrbJZHN4o9M0Bnssrm6wY0nXkKlVaDa7XJ46gBPn3oUResRCU/KUW+luInpNaUSeSI8T8crzMgvoJo6kcg4+fo61eYOnr5KMhpBHQTxCk6OHme7vUvM30M3NbZbl/ALI+q4h07FRyI8Q9dSpFFspdym0iky5g2Qb54jkVyk19HA05N8o4m0MJpPcrF0lpQeIWrE0KMhSu0yRlClUi1LTtCEf0ymCewM6mSsMN1egQ1vi7TIYdXCpHzjdBtdTNrsNhUGiiWzmGfSCdmcTcwep6S02Vp+RCamiNc0feyF/OmH7uTxhx6S1+mxN72W2VtvlmtM8tNcro7j/emMdeR4R4TUWbak3fXtLq16UY6zBBomAApdFekQCtGwik+MSU1H9OCMgR30brhMZRMrCzQJGY56e/F4zmY1TPhAFkPSB260cIdb3bPHR1emIjmN4x5S4RAKJewi/+/YbLlj6yEqOCz+3MJVvBZxRpxYzr4UN4jiXZ4rYfOiqTTqJtv1LrmAgSJygIWgwSvkdwJPd5BLwQcUnK6p3DhB0QwK6E8R2cKO76vwlqvVRGpLQ2iQnNSnTo97RUScyIUFXnHzAW543TFaGoRFI6obqEaKhfFxGtW8bO67rR6b209ixMPMxRep1vIE/Aqh8Bz54jK9TolKuyfHuGojwOyMSLp4ilbDkJOGYnmDdmeLft/Ph9/zl1SKDk/763/1Fa6/5cUi5kLGGkrAoNOS+2ZL69LumwgTnLF4jlhiHKvWpCSAD5GA1esy8JjS/7AvVMRC/SqTHbx84Wv/ly9/8+9otPZcJ3y6zm03n+Dm58yRWhhHVz3YnTqqP8hOZRNPv8vM2Bxb5SUGjDGTGpe0lbX6Dq1Ol+ccPMHaygWeKVwgMZ2S+eJmuUs6PI3qDeLxQUcUlN0uO4WLmN4+47F5IkL9b/gZzy3Q3tmmurVGUDdRgwGeurSD4rHoeuvccvBG1ra22azmmZg9KMctQvgS9HfZ3drA9vn5h7+9j5MPrYyKksUDh/k/n7qLYMBHvVamVKhKi7D+QIiJBI2kj9m1JT9eN/y02y1EpLnDJxVKYhFE4CSDDBG84b41nFg5zZuzdw33uWH84vCF7N//ZInmVofS209C51fukc6a3RuvOdurK7Ic+QwO/fuGog13j3Wr0+H4eDiM2xvKOWtzCH7tcXLFxM19HcNC0KVv7LeRcTKgxS+Lz/z9H3P/ww6l7Pkvvp63vuPF5IsreO763K8NBKwqOA1hUdXX6ng9YmwV5dylU2RyWVTNT7nWk7D4RDpDaatAt9cCpYNt9Vg8ei1bmzuUi5fxe3Xuufss//il+5xN/iU38YaX3kqxVJEpFqIAlJ2ObdJqC/sXm4ARkEkXUtUji3LHC0hkKXpEiS27X0flMvy/cwrFTUd86E5HLrmA/R5Laxt88/6nOHd5e3SBiT8Yho/bf/xGEgfg+qsOMk6E5bZQao5RFVmycR2vHkU1IRMJ4BkonL1UokSDEzPHOB67gScu/wB1ssnO1i6hsEajnOfg5CKJ2Cyb+RpqUKNRrcu4mslMSMbm5Ht5tso9EtE0sYAq0xaqtbaMwbt24SCVUgdfMIzZbhHORSm3t+kKQYjWx28f4n/80idGoeNvefXN/NjNV8lNx69pMnN2e6uObTkbwFBOL3mTMp/U4VX+yEOc0tHIaR/bYT9HYlgkunJ3ubyGSLT7b/agL0eomh6QC1NuXNIEWkD9zmhefJ7xzDRnl1b43JccM9abn3+In37zLZIvVW3rHJg5RrlUlN2eGJdvVdfIhFKoSl8S+yvNCqVaHz0Qwx6U8Sspau1NTGtAv2Oh9EwS6RS2oZLfXSOs2XjMqCwQQkIFazWolnYJxVMSxTqYOcRus0WlKgo7L8nsJANDpbyxQcoXRgsYtG2TTGqGpdWLeDXBb4vL9Aq702Arv83MsUU2l5YwsSj3WsxEM9IOZTu/Qa+1LUdNXsVHrdGVXoEM2uiaQSGfJxiG8cxRHjv5FGMpoZIs02z0WMjMYHby7DbLUlF9fPFaenWVptLBSHpZX1mVhe5U5ioSQTHuNdnubrGysU7aP0EmkyEv8pMtSIWjeLwG7ZqJ19shOZ7FVAxq5U1imgfbl8Nj2qxsXSJoxLHaNTzhAbvFBsemF2WkmunpSn5jt9kiEPDQ6lWptaroA4XJ3CRrhSqtWpVUJEYoPsbGzgqhoGsSb6v4ImNsbC4TicXwGykCAYVqaQ3Vn2QmFmZp8wyR6Bh90zHybbZMsmM5ipt58r115ibm8Ah3gp0SHm2AqglbmTaK5icXzTEbH+OhyycZS05SKKxRLJe4+cgi660O2dwUWj/ChWdOIRCTll0nX2rLmurg3CRNSqR9kxQbG7TKDSYyhzlfVfno2z8wWjIv+uivE8/mZKFlye5dcZKHZOKQy/GT8zrnhitLoYFAJnq0O3XXz8CRfAjPQCHwCAdUEhEfuu7YWAiz+pHicZS04xR/owJRrCt3MTtbjviLIw5wRsT7Yt9Gr95tjkc3gb0HGE1bHNbdyMxaFF176L+zeY02SslHcxBCx0lAhlE59i/iUfp9NNfE1xbqfE1jK9+kVumzkIrT6ddkqouT0uZszRL5EOkWQgkbDpNJpRwgQBbboikYyKQLsTflGw3aYlQi3i9w+TsPcfYexzw/Fjf41U+8lk7Hw1Q4RscWEyyVxGSCQa2JrgVYyu9Q3F2RzeShuZsINGw2O9vYWoJjVx/h7KkHsdsdIjGNi0sXODB3DYpVwheYI9+so3o8koMsoK8//t0vcPacQ9H50me/wS3Hb4V2m2KxKMWHetKgo1iowu6k3WYsOk0kmcNutuR9rlxtYw1aMnTAZ2hYCLcKH9VCk4efeFR6+m3nN6+4dZ84NssbfuZ5+AOwXN/Fb+QYC/oIGxrtnk2zWpPZ9AIuVlTYabdI+gzJnyuJNWqE0fpQFBO8qRmqrQrFXp1+p0ZMC5JJT2M2TfpmD2M8x+bKeYr1HQ7PHKDX8VHte5mcXmBMDdHYWaPe3EUPqmxX8/TaLck1Xpg/zG6jS61bIGXMymJX9ensNlZoN+tMTyxwaXWJJ+7P85/fdMCA4XFoYZFwKCSFIvPTc3Q7PSaz0xKIMnQfs7OHpahEjIGxnIJP8gAF3cgSlkrD63IotNprhkbEpuFodiTAcPc+F5UbjXH3Jq57zdk+/t3IU3C4KY7AFVc8Ik3UXb7IkGYxnFS6jZWzjocAi6x+RuvBQQTd7N99yminKRpygeWA3EUqhS5CNA5yITr3B3e0fPbiU3ziT98vny0YCvCxP/h5bLuE587P/uqg1rYIJMKEwn6Ht1YqgG5SN8uye43rB6kUi3iDJunkJHatQ2H7suzu2sqAXHqB82cucOTIlLz4v33PGf7pi9+RT/a6l9zETzzvGmrVOkHh9N4HUTAIKXdXKLy6XRRNxQiGZKUrxwKyuh2gShscsWnuTTDlzU5c4cMuWBiu9tsScbq8UeFbDzzJueUrF40Qftz23Kt53et/HCMe4syl+zi8cITx5CJPnn+MfGeTeG/A9PgiO+0uqtnCEOMMj8qp88uk5uIYJPH0Euyaq1jKNouT87TKXSlMyOVmqVYbNJsNucmIm5dIgwj5vHS7Fbpmi67ZxrRV5qZn5blMpHKUGzVSepzdQpFwIijcAmSH6w+oRHWPVASXLYP//Lf7+eLfOzL6VDzEJ9/zOnlhCZRUFHgXL65LM2vn+pMQqbueHOL5nn/YD5eBP9TxDB9i37joWetgjwokPb+E0kyMf5OYQm0tjDkFKiKyPIVT+3Ao7YFYYortap0//tw/yK/PHkjxrl96ITdefQP1rpdmrylvhIFgiLXVS+iJCHalh98YEDEiknOn9ANoXjF+XZK8kpZdQNPTJMJj5DcvMVC8hNKTdBp1erVtqSIOhCeoNvNSiTieGWe9uoGi+skaMcmLE5a9wuNqt1UjlPBDtc5Udorvn3yEgW2giAixQY+Op8ZEZo4QUWpdMTYtg88PDZuJXI6iVacjlH6+AN2OTaNWkzFKnb6FL5okEhmTI/t6UXS4yyQTNraa5tyZdY4eWaRYu0S9l6df06ViVY80UDoBlL6K5tek3Q2BLuFAhnOnH2UiM0VIU8g3FDk29/SbcuSjqwq9foOWV8PrNUj7Uww6LQrNCsF4VAbZF5ZFdJNQWHY4tZtHQeO6gzewXtoGu8Gg7SWYyYDmIe6PyaawUNimbxfJN2v4jDizqSTKwOTC7iV0QkQ0g5rZodjNEw7azKWv4fJyWT5vRFA4e7a09FjILaIPqgwGJunxY+xWlymVioS0JIlYkmeWTssGtNdtkI6OU2kMmJo7wNLy0/R6FTTNK6kAIot7PHmQVCTMvY/eRyoxIb0ZI5qfm44eZWlzm4EqBCRh+o0aVnPAxcvr7Hb7KCFBXUnLc2ZbKpHMJKZVo9qw6XsXefeb3iGv0chEjts/9B48mkgfFpHnTsFn22I0ZUukSxQ0DodHQH8OgV0iE2IEI+KuhOBNjqwEqibSQ2z57yKTORnWMQwN1SvGnuLfXEtjubZEZrqTMvJDdhTDhIChD5nrGShpMh6vgwo6N0kXyXPvCkMExKXQyOJONtz7I6j2TOTFzw/vx5Kw7jaHQ26VM8QaKhXFc7oojPheUfj0vKzvNMGjkY74Cdk2LWWA13aiPIeWVOJ1iFuOpihMjY+PaFWKGAN7RHxYV66nUqMhnQPEOpc/3elx359+nkax6uw3r76JV73mZZInmi+t0fXaDJIJQtZA+ktuNrfJF9aJ+LKE/DOMeW1Oly5jK36uWljgwtnHOLJwQorNzq49QSgUoWsWsdtJ6o0ih49cTasxIOiDf/ybe7jvXseu67ff90nefPsb6LQ6VCpFYuMRBn4fK/lVkprBVHoWrz9ETyR/tJpUKlXsgYml9hgbS0tQpNosspPP84k/+F1Onnniipt1bizGy19zlBtecASvGabcLdG3m1TLPcK6QiKVYmW7wmzmgAQl6g3hVjDF0xtbzMdFEx2g2O4xlclgKAMKrSYDoXhulFmpLhEIeomFJ4kk56ju5kkGdCLxMU6ee1zSTGJ+HVWLs97MU+tWmYzMMR6OUqkJ+6gI1fYWlUKRQ7l5WqrGTq1NoXiWTHSSQzOHWd9co1BbIhWPSaeA/E6B2dQ8X/rX7/H3d+6JHX94h/rRXxlLZXnDK9/EC257qQQxRAEosqP30DSHIrbHz3PJFvuU7U4H46DuP2Tp4m6M+/nuDk3DQQEdup4DSA3Flg6fzxV6uDufnFS6heGQmeE0PM4V72yze8jkFURb8VTDoad8XKeoE0DXXkqamCKIyZ+zhuVvN//bmdK5biEehXd/9C0USo5P8a/9f5y9d5hkZ33n+6k6lU7lHDqH6Z6s0UgCZIQkRMaAgV1jHMFrbF/v+q6BxQbvXdY4YBuuswFf44zN9WIccARsbCOSQBIoTJ6ezqG6unIOp05V7fN7T1XPCPuvLT2PpOnpUNV1zvt+3+/vG979JlbmQtj+18feORLbtrirsHk4e+ZuhtTJla5TaVbpj/w4Ow4ywTjXN54lNZdiZnqZ6mER26hJ2zlElw2x1CI1leDgcJ9//MzTfObTVuPDG156Hy+9V7RK4BExjJpX25QIXLL/hP4W8BYKCVOh0VHBwXKqtbCvyryTf+5wwVkvcpyDY9Molmv88d/9KxsS8vpNjwdfcg9v/O77cI1suDQns6cusLV3hVqpSjg+S76yw9DskPIkmY4sq1PYYXWPRrdJYOikO+oTT0xBD0r1PBuFHLGYznREh67USIU5qhfR7C5ifocKuN0vlLhw4WHV4uAxyqoiy+sZIbLVWDxDuZRTkTia10GrPuAov0cw6CQZD3JzfxvN46PdGhCMTaE7hOe28RM/9vu0Whag+p7X3ceDd68QCIZVK8ittX3qzb5Vjad0RQL6ZP5it6qixpT0nSlft4e8z1UKfTMgvPPXaeHLO+ZU49BXyf/TvQFV6yebmHABKq19MECzDxlIAOxoSDwyR8s0+LnfshL0PbqLn/qVNzLtXyQ1s8RB7irhUIBBV+rUGsRmlml0mpRru+rw4GKE1yY9hg18IQeBcIhr61fw+lNEQ1M41OGhw1GtgB5wkz/MEvK7GXpC+L1BHF0bTt1PtVlWYbRT6WkG9TYuTScYjrK+vU4wKE0UTozhgGytpTIEPUEXy4kpto4KzC+cwW4Y3CxsYPTapPQ47bYdPRLGn3DhbTTx+WPcyu5yee86F88/j1atSdSf5ty5u/j8lz/LQPIR+30CUjloOtE8dpqtPTKRabo9G1+/8jWWl09g9psqP7Cw3SCVjmL2hyqE9vzZlzIUU8WghKcf59mDTYb9Okszs/TwofVseG0DyqMO0/FZtg+yFBtZ1Wiyt3tIPJpEx4bLJm0pOi6bk93sFpH0LF5PSJ2sA35p/algOMU77abQ6uDUnfhsI566/CweX4gpv1/1CEd8NhK+JQrNMpdyV2TWid+tEdenoC3MaJloPES93lQ5hOngKnetrtIydrhyU/qRXaTTacXidltNTJuNQDLIjfVnOOk/y62jNTxhp2p/6XSkQcjE7Rvi943wD9NUOyUarYaKphF93czULPahSdgboNPv4nZ5OLl8nmqhwD9/6dOEp6ZwizGkIoetONGAC4cWpzjIK+bmK//S4jOf/Dt1jZ567Ss59/rXKmBnKEmDxEnZ0VxO1WQht5doA9UQV/RbyqRgsRIWgJONaKByH6UWUQ5GIluR+0FCYgQz+rwOggEnmn2gwLsCmqruUUFG9Twmwo7xUHfc/TmZeI3DWxRQtO7Y42GTrKOTuKxjndH4Pj5WDFsj1YmW2IobsTYca/2dSAZv18lN1gWxsVhrifV7EcZOdL9WCgPsHjUZDOVz7LhjAeIauDsSM2KnP5DgaHmCFqsoz3pg9JlKJvH7fSq6S0V9iRxoOFSHajGCVNs9dTgWo5mMyKsbO3ztd6zGA1138rO/9P1cWL3Ao0/+I81mFffUEvMpHzHPnJpE9W0lKuUBIZ+dbqPKYauqCImlzJKaTPmCERoVmE7E6DkqFBpZQo45+o0aycwMA8OGx2byt3/zBf7sz6xJ19vf8k6+78VvpmProEdFNxtUelWtV2Zh5jSaN0y/UqNSrqruc6m+HLr6YutFd/tpd7v8zh9/mD/7a0t3Onm4XW5e89qLPPyGE5TKeULBKLo3TrtY4gXnXkZ1sM8XHvsXgqEE3b6d2fm7KOxssZDS6PSHuN0x0pEYV6/fItttcfLuc6Sdbg43Nuk4HPhwUCkViGVmcAf86sBhGEOK+SPCPjeNocH8TJyDjRs4XF5Ml5Nrm5uq0jEW8tFsHYDmo99rUm1XmdHTOINJVU83sOVhEOXeC/fw9KWv0jByuNw+NDGPhMMk9RB7xSNKhyN+7ef/iE77dsPWv9nIv+kDL3nRK/kvb3nnsRlJ2L9eV7qQ73DkHm9XxyF7E+HcsVp+wmxPAOBkIHb7x92xI94R7jy5JRQumdxzKo5lsstONH0WS/8cPf2EcZ9oFMd37J2O48mkUw6bx2aSicl1fMiz7lPpAR4/GyUlmQBBOZQ6lLFwIoT8wuOf4/f+1DLniob7Ax98C7aPf/wdI9mMZIS1c1BFc0vCPjjdVQ73NzBsJsuzJwm4QhiNDm6Pn2wpSzgeIJOUcXBFZV1NTc+otG+jV+ev/+KLfPaz1sno9Y9c5FXPO4PZlSgAj9VZbJc9ZqB0AR1zQL/bIRIJY3cIAOwr4CLuH3mBFqodi5/H4ajj35d64X/5L0/w6BOWRu7Ox7c8eIY3fvcD+CPTeEIhgvYhvfIRPeIUuocYjbwaYY3sDWKJJY6aHYIjB3PhBE/vbKh2A/9wyJF6rdOWiNzTZW0vh80bIB124h8EcXhGbO2ucfL0w9gk704fsV+scOF5r2F3+xrrN7/GfPQ8tXaOQFKnLR3BclIZaIqK3d7aZ/XUSTyGjt/r4Bs3/olEIoHHPUNvaKfvNBU9/6VPb/CJP7NEwLGwn194+xtVHp7H7WB/J89RsY2mWSyEKlRXo1qJcZhEOliChmN9+LHK7/alOdH9Ha/3k31iMj66Uz84Ob+MJNcphF1z0e11FXAXZkRO7NaJRcTgTgvkR9Nk4jHe9lPWRSiP//GBR8gETzC7dJK93BUCkRgOZ4BCbpuRrjPnX6JR22cqMUU+X1Y5YtsHW3h0N06bD39IJxiIKlZN3iOvX8dwmHh8EikwYCAjnsouC3PnMXotVeMkjDWDLt3eSI2Ye50WroAE/JrEAtPkDnfpSZC0P4PNyKuyeq8/SqHcwOGGWFBXPZ3VRgfbwIPfq1EfjAim4mTEKBCI8PStZynuPM7M8vPBcLIydzdnz9/No1/9B+qdktJ76l55DZoyOcwtznD92cskIzFubl0lnAioZpF+q03EM6XYd689QKvTZn75IQLOLsXKGk57gt3ik8wlktx4qsFO1uCRBx+mVSsSnw6yEEyxX82Rq+XxyIbX6UgSB2hyYm7zxPYBFzOLqsYxllgk45nC5tbZqpSpV7OSZEE6HGInt4FD0/iWk/dwde0Sl48uk8ok8OPnvuRrWQ4/wF7zCrvdx1jfv4HobDXHAKM1QHMlmE4vUixtEQ7FyG0f0ip3OXfxDPv5I4rdfU6fvpdBq0tQyu0HdgqtAg6Xn7jep1Daw6kChf2Uqk16boOmvFehDIGgTqV4gC7aM81Do9JldWZeXXvFcoWurUs46Fa5hweHEiOzzsLCHKatjtefYX1/hxm3xpxvka3KBlo6xk+/8y8oHljykZe/7934MmkGfVPdX06XMIF2xXZb666gQDF7COs9wlTuOzGzyYxTNOxSDyfATEYfpmLIldDfWrqVE1j6UCVHUXWQa0OlD1QMnpJwyLjTuiPVXGQcEmttWNZh747wmDGjNh5Fjx3Hk3tNmQomB+kJ6zBhGJSq3AKOE5JDgKPct/JQx8gxE2kxC9aiIOuMU9qJ1Nogm5FVeyb5+Af5DqapodmcalJhTwbwORyk+xq9boehw2Ags/g7npPoAIOBAFOpJKaYyVTgv/X9W7Uq1UaTWqdHV8CjuI2HI4LJAJ/5yQ/TPOuodgAAIABJREFULFrGgtd/+4N8/xtfy9M7X6bVaZIz7Zw/vUDGv0CpeETPPMLtTNNu5pB5qN300EUyBl00m22CoSHT4Tlmg0tk61lOTSfZ3DliGHBhimveIdeih6cevcyHPvwX6mc+/PwH+ZUf/wWC8QitvkGlXlPO4/npU9j0EP1iiWatSbFWw+4d4ghKK0dbHVj++jN/wx9+4g9ptp7bLnX+1EVe+poVfDOm0s3p7p46JLSadnVYuvfcQ1QbNW6uP4skWVSbDVJTK+S3s6TiLvRQCrdNQxuMyK6v4dYdeFMpRn07o0YPn+6hKtrDYQu7I4rddBPzDqg2C9iDSRqNAR5GLC1OU6qWOCxuqjq7/GGXVDxDqbRHobbDzNx5nH0npfYO9O0szl3EOezTtVcxKm5e99DreerGN6g7Slx++knmMxnsehh3IE2hlsdp19RhNxw4wdatXcqiTfQE2ds64qBS5fP/9NxO45e86FX82Nt+wkqZODaHiltcMmcHY1ZuYpCSg9kdI8QxgTEBVap3+zmmqfG99pyGjbG6Y3y6ulMGZWlyLdf+RJ8xOcyoT1dk1YQxnOj2xgcsFZtkaaqeY9qcyCLGWld1p6mfMWEqLZ2uOpqp6cNk6mcdQq2HSEKEKXSoj0lft+jzf+gn33S89/7iR96G7Q9+98dGwsw1mmXq3SadocaNtXXOn1nENepQM0ro8QCdlo9TmbtxjZo8eelJ+g4f0UycuDOjcq8azQrd7ohUOsJvf+iv+eqXrWTyH/nOl/HgXcvUChXL2aVZlL4aiQyHqu5JOgGFBkezq/y9CcM3Eh3DmOmTl26JnW/rU+SN+5O//wJPXL51/KLuuf8U3/ptD3Dm7Co7+zdx9nUcYemUDaANq1SKMpYLsXZzl0wmjd1WwuZ206FHRgurkdNWq4DbZceFTqG6TquTZ2n6rNIvbh9usH9YZnF2luLRLk6ng4RvmqEuY8EjlsNLiiIPxGdIu0JcWb/EbGyVdqeAYSupjlenxNaINsrlVUYH6ThdSpxVo4Gj9lWioTi6Z0aN/Q72ruHVB3iZ40d+8Ndpj09Jr3/JRV714EmVpF8u18hmK1aCvrowrL5g6+a4XSD9b2ju8W/tTtbveIp8Bxq8DRonXzBWII2L4kNhi51SFLz0eA76avFW2ga1vttVtIEAQAG37/+tj7GXs0LC3/ne15KIhpiZmyF/eJOgN6kiUFrVbQyzQSx0D7pHxlCyybqUxu/qrW/Q7LWIx5foSexMuUhEFxbBpNEbYfPE0F1u+j0ZGTvo9zr4E1FaXZPq4R4Om510ZhGz30B3e7H3hrRp03XY8bsj2LoNmt0GuFP4w14FANvVOoa9g99vJ+wK0jOEbexhG4kjzsaNrVskZhaJeaMcVCroIzcrkQS3tr/OwOUmPnMGXU+xtXmNWEijY8jo2qSS3QMzwdTSiygaz6K7a9SyDrrSkmMUmAvErCo1ZxfHUOqphuihBHGnn1q1jktfxKxeZno6wTNPr1HKHzF3+iTl9hD3aEQ8uqCYQWkWqDRLeHSNgN+D3WVQ7za4deUSu40eJ5dO8eL7XqFGSjs3N9Uou+fosFE54q7FeQLqORusLl7g8ae+zHruGZ53z3mCoXlGrTT5SgnTWcfr09hc3yDsDxH2aEo/1DMDLMyuUimt4/UklOOzeFDi9PlzHO5u0nblSc/dDV2NSFDnsJjFsDdoG06GNKA/IuTxKvDgkh5ju3DBkiXaJeAL4NUGeBweCvU6OwcFwh4nHl8Qu0vHGGZZTJ5QESxrW7cUqxaPrGKMDNq2vnKcbh1eYnH+HkwZ37si/Je3/ry6Np26h9f9mlVm73BYB1EJtlU6PGH4JKRVEnslplrVWI11cHKtyqKrPk3uQXEpSiamtRkNBj3FCqp9aQzExDUqY8tQUFeGJumGlU5c5fodC8GV2FyNsMba5/H41zrjjTeEbzq0WZ/7TczdWECuWL/x/WkBvPFNr2qNBeBar20ifhfpjTUGljO6bdxmIc9zbIQRaOyQ8fyIw0KH/lBT3cDWFELC+MGtaarRx6FyWx3K0KYqzSYsimxoErw9MyPqP2WiESmOGEI6zSaNVpN6q0u9Z6ifL+UBEg58+PglvvJHf63eq3tecIpv/96HsWldMv4on776ec6uLuMfxmgbA3ya6ME1NvZvEsrMMudeIVve4fLBTeiNODM3w7c8/0GeenadqakTzPo9fP2ZJ+knHaoerrq7T8CVpo+Xn3r7bSfw2dWzzE7NsTK3RDyVJBlOkEovYdTq1EsVOoMems/O0GlTuuVWo8ZH/uA3OSo8d3I1nVnghS94iOWgTvr+EdXGPlE9yk5rX2X5pX0zpGYW8Otx5TSXez7XEJNLn3QkxYEAwFRM6eTkiHA6Mk01myWairGwfIpnr26jB/3UijnsEY1Gt4ZN3L6tIQtz04plvLWxxcjVYc6TpNPuEpqaZb92BVMOr4Uh0VCY4aBLrT9StZRaF8rdbWpGi0R4gX67hi+TIWWP0OvayRsl6oMKgYFE6bhZPyxhC6RIRMSkVceu1Wk3NGLJWSrVDeIBn2pWec//+GNyWWuvkIcwf//97e+j05KGmB6iE5PrU9JErHiYcQOPJVA9/ro7ZUzy8Qlk+mYTyBj+KVA2xlzWiHciiRp/o0m+rsosVKPh8aRy8jP/HQnV8bMZ/4+6255DOU6Y/HHbz1jTb53MZLpnfaG6o8XwIjf+mCCzgKa1Nqg4PKXIHWC3u8dGKlO5yd/50287/p185BPvxvabv/+ukZg/8gXp/tshNRWj1exytHvEC+65C4/NQbnb4rBcJeiJEtdD1Mo5nIEAxfpQiUvjQS/NZplQJE21W+ZDv/hJNtesE/TPv+N7eMH5FZq1GvmjI9qdHkM05ZbrSQ1Ot0kqncEfDNJotlTwpxWOaIVAT94QeemTBWiClgXsPLO2wx9+6gvq80IRH9/7rpdwcnmJjZtr2Gx+VjJT9DtHRKJT9JDqOcmZ87G1mSMUqZOYOkm5XCQdSrIydYrr6zfojMpMzy7SanvxRdo0cjmmY2fomTb2steoVXLEMiECCQ9J/Qz1okHTKHPYuM7S9IM0WjlanRa6FiJbbuGT6iPbgIBPcq2GNGXMbR8xMMV0MsAY1lgJz2LICGzYQHeEqEjhgHPITNBGzehQGzp47EuX+F8ftV6rVMR94O2vJRDy0Wp32d4qqqgUK5ZVLha5EazIBuuiGT/u7C48vhRu/883A8DbIyXrc6zr1fpuskmI+9fnDSgtmfxZ3iNTxl1mz7rwlAbBuuGCoRSecJSP/smfH+s03/Wu1zMzJ+n7GpmwjhyCE9OraNK4YBiY3qiK88nlN4gEgkRlvNAts5ffIRTNUB/aqB/tcvH0SXKFGqVWg47ZQXfYSIUTtFsGoWCczqhOq9Jj1Orij7qwOcOUy7vKxEBryNTiKa5srqs2lmQ0rGoOnS4PjmCIVqtA2h5gJ18hGPKRDobYLpcJ+Ty4zBFtj4tyPUen1yHoCNPrdHDbfISSp1mYcfCNy08yGLlIxjK06gWcThO7y02hUsI16nLf2RdzeWOdtvsQn8tPv+lRXdFmt8NKeJHp6QyXDy8zbAt7PqJl7xGx6dRbdYLOIHYRP/s81Pp1fB47ewcNej0bs/EAlY4Dv09GWlWq+SKDYZvT5xewD20YpSobvRI7exVOziyQDscJJRI8+tiXlZs/lvByUDzgTQ9+Ky84dUHplpq9IWu7e7Tt0s1a5NTFk9hNOzvbN1lIS6Wei6euf5XWYMDS1Amy0kdsk4L7HtpoQCqRIeZIkt/K8fJXPMRR9pCn96+ix9M0GgU8djtuZxBnwEausq02sGKuR79nJ5nyMTMV53CrzFR6mfnFJbRSC4cHqu0uu/sb7OQLDL0mbocPo2NyevoM4aCE4u7h06M4HG4MU6NNg/3iJrHIIsNegfYoiDnss33d4MMftBoeFl74PO5/21tUI0NPJha9Hk41Oh/hkXGtW6YU8hEh46xmAjF2SR6kRD71zAGmfYg2kEBnBRMZCEMochulT5Il2tLMWSDL2rO8Hocy23hc1n1mHXwnd9/YVzUBTGMN0p2NBsci9uNN6HguPFkELJ2QlYJhGVkG4yqusT5JrbfK8CF7jBXHdbuWc/xc1OIgTIMa2qjNqFI3KVUl0U40ylLlKpE/Is7XsA80kQIyFQ4o4D2U1Af7CN3vVfmznVaHXrunAuRlDByUqk7RWQqzqGl0u23aLas8oNIR56yMra18uO0vPc4zf2Xpzl/1hvu5+NIZnE2ThWSAS8VbtJo6Qd+ccqquTIepNA4VWAkEF5gOnqDdylPuHuC2O/Hb/cTiM+xVymiI5thg1DfINbdZkNabhkbAE+LZw33++zs+9O+sov9nHwpHAjxw8aXMZ06hOZqk00MuvGoao9CiNjDYLl8DzcDejXF65i7KwxoJt4tuZ0Sh26bQLuMUlrnVZ2F2gb3dqyTjC5ybPcFRpUJHesC7fRqVupJgxZMxTp84y5WrX6LUkPXLRTK9TLNVwjByTKWC6P0ZXNjxRELslrdplsoEPWkl/RiNKlTLdbmIVW2lMNvZWolY3E+z2eS+Cy9mepDi0a99ll1zjdkTZ1iKnSS3t67KD1xiYLNl0B2CCOr4/VESM6d47PFHlUnqwx/4O/Z3i8e/zB/+3v/Kqx75DiJxnUbNqqaTa1KmiQIAhV03usaxRs+SNVgTMNmBrCPN7a5sdf3fYer4N++aMnxZkqfbxhCLbx97U619UB3kJo1lIvm47dSfhKpPQuBv6wctsKe6zI6jZI5dmdbHxl4IC+RZWsIJLzM5lFk7srVwWOTYhPCxzLHy5GQ6N7Lb+dRn/pi/+vT/r57zyqlZfuaD78b2R3/03pExKtE2OhTydeLhEOdWzrC1tk2rWSc1Jy5Gk72jLVzBCGdW76a8v0OpkGU0cqKnUxRV/6+D1ZMXuHTlCX73Vz/FzqYlNvzFd3wf95w9obBpr9ehVi7RFieX0ovZiSUSuKRsulJXncCSJzcZRSiB9ViErF6WOg2PA0jHQERGKO/51Y9Z2kHgvb/yQ3hdGgd7lwj5VtADTiJeO4tTywyMBi2pfwoEVRyFq3tIz2kjeyT5hC4GTomxthNxuGgMu/jjfsr7+2Rmz5JvVBnYDfxuH4f7WwQ9Hs4v3Ut1oLGxd5PVZJpicR0tepJutUwANwf9Qzq1PuXuDgFvANfICQM7drcd8cMEXQkaLYNSq8RiNE06PUXDqFM9qhCKZ9QlK8GjuVKDyrBGu1HkV3/m7ymXrDzDN7z0At/+svvpjwy2NrK0u8LAWSMqyx09dhB9EwA83kqecywaC1wnIZmTu+G4SMT6ZOtgNaasZfwSjiigJ9VGE3mgxLQICzh+I5WbWr42nJzCqQX5+y88xqOPW+6v73zzIzz0krOKyQvYDVVO3hw6SfmjhJ1BSq4Ous1DvbJNPCpVeglVH1gsiJPPy8hr4+iwpEwdetCjdFoBX5CgK0ZIj5E72qWnD/HYNPzDNq2GiR5Og8ukXBoQ8oxw2IU212lUi9hHbYZ6FGPkZNDKEp5dIeD20q12qLSOcHp60LaTCi8QCge4drTDfGpB6ZOKnQK2TptGr00sHeXy9i1e8rzvxzAP2Ny4jF+PkUql2d85IJVOEI742CnUibjD2JwVnnj8MU6dWFTxC/HwApW9qyTSp5lJrrJZ2GUhHOawsME3th7n3MI5uv0maTl0dYaq8s4wa7SMMtrQrQBobzQkIk7AbJt8/YBQaobMdALHqI7XTOB3ecge3GLY93N5b5tbR3kevv9hLl96ioFtSCwuLl8vi4nTLCTO4vd4KOcPefbZDb5y9QZld5OHH7mX2ZSfYqXNfrbBqZU5wlEHN26skdHj6KMB+U6bHm0SmSlK9SLL6fOUd0usnDiFvWHw7OEzFEZZsPUUg6HZIrR7NmrNI0J+J5VqgXyxiN+XYCE1o0Ci5vLR0/wkQ25avTptw6R0uKNG667wAHsDvCM3mdgs6ekTyJTSNQqyl1vDdBokZ2d5+uln2KnuEZ+eRu875HjIb73/MXY3rJzKF/zgW0k//x7sfQOPvU/E7yTs8yC6LEXRKe21nMT7lvZP2D2ppBv0kZgrcX5XO31qXQkgtkDe2PYwbs+RcODbUnClgVPMm4xRbcrk4nFb8TEupwXInusAvAMUWjD0jj3MYv2UO1cFtd+m9FWA9XBkNS+Z48QF0R4qECdfM85fnQDPMZsy0a5bUwarrm5okzYGjVZHmCqTnin3k/VcZEMSeZB9YlhReskBsYCO3ykB5G48fokdcagNatgxaBRrDDoGfq+XqamMivhwykYuALDTpdPtqDFtud3BkGo5h8ZwYHD05BWe+ZQFAL/jTQ+wfE+IdCrAQmiVSzvfUAe2YlNjxu/j5HycjqbjdQeZiZxg4DbJ7q0T9UXJlY7QvXaCLhe9DhhDm6pAM+wuCvWbRP1zyjzY6+Splw75rQ99nnKxTjZX+D9DfRJe7XHyvOetcN+Jb8NwaPS7NZLpBot3p6g1Oph2kaC4qPfq9FsdbC2NmcUTlHoH+F0ROj03+/sWOxiOuOlWugTcCYIzTuJanA4GjUqZsB6kO2jTM7tqRN8YOrj39H30a1UOa7fY2rjJ85ZeiGkzKQ3zNMpyLwVYDM2p+8pQbuaKknC5/VHFzjsrVuRPx2UQDSzT15xkc08pUuDVF17Ldu4QOlWe3f8q9tQ8sUCGQdGSdEg6wq7ZwD2wTCah0Dy9YVD1s3/y9z/H4d7trMB3/+ef46H7X47TbVOVZs1Wmb5hsV0CAFUpgvgKOpJMMg5Hnujx7tizjgHgeHRsyR0mLtrxZOs4P3BC1VnqvIm675hBPJZGWRo/VQlp0YHHHgVpbjlmX+4AkhM3v2WEGrPvY/f/8bMYf6+JSeT2fy29riJiFPocP7PjUbB1uFOGMJGjKHmHk3f9zFsplCy2+T3v+wEyiwFsv/X77xr5fHZajQGtdoXRSFcRDE5blWp2iD0wwO8MYHNLt2CTkSE9hx76thaugbBuKbLVKvVclsjKKpsb1/mr3/k8N25Y9vgP/Le3cPfpJUv7oqh+qzViYApbpNHu9SiLfktudKdoRaxfoCB66zE+HauPWb9o+RRNc1qL4dDGR//iH7i0ZmUKvebND/LKB+4l4rSx29nE1vep7sPnX3gAo9XDsBlUuiaF4hGaMSAej+LxDJT5YnbqLFPBKSq9Hpu5Dbz9PF0hUtsu1dtrOvoMHW2KxQJOPYEensbn8uDsFZidnWVrTzZfk9GoRSgawWN3cH1jHaPfwqubrM6s0Oz2OWqWcbrjKrV+ILU7HmEI/OiBKDhclKu7nFt+hPzRJbWIH5Wb+ONRbEaTrz96mQ//ttVP6tVd/MZ7vg+Px06pUGIvW0VzupQTT7Q1asG+I3TSOqdYQE/9o3KCbtPk/+4KdodlfnJRTTKI5P0TwbTccGL6kA1BbiZDcq3G2WZWZpqd/nBAPDGL7onx6S9+gX/6igUAX/maB3jk1WcJu/y0WkWcQVnohwQ1j3IDFsstDO8QszlAd9rxeiMMTTu1fgFdxPhdYemctIxNiu2A1KtzOnNaVaeVmyZT8QHtRp+KpOBTY3lxidJBmZa8B3qQkd1NYORSGs12r87FlXuplQ/oiBh6OGI/v8lsahmPJ0jTqCrTb7vaZG56lVK5Q3NY4FxyhUruiHz/kKHmVkHQNkeN/WqLetfG8+5/mLWbV2iVDE6unqPYzWMONDLJeVqlHdUxHIoksA8c9MwChVaeWHRKhWJ3fQ3azSD2YRWPy08oHKeYu0EylibfrTEfWqBkisMvi2Yc4QoMqGYb+LxBErEFBQSNRoObe9vsl/a5ePJ+FuZFMK4xn17F1TGZX1rE44vznve9l2a3RyDqJxA0iMZ00qkU98/fA4YDu9tHvbjN05cf5+kbWW7t5Vk9N8frXvcQ+b08V7bXCSSC3H/vt3D5+jWS0Vk0o8B+tawq9iJhB5Xyrgrwnl+5QLfioDRqkPGlKXfy9Orb6H1wxpZw+gMUc+sEHD5cYY36UZOeY0g0GiUyctJs2XD7XaC56PVK0rbLdq2gwrQlfmg4bJL0zxKyeYgFp9A9YeUwz5YO2MruKC2pxMUcGjnMHizPLtLT4B3f/UvHt8Grf+mnyURcao3w6h7LqCDr15jBU2PcgRVeb412Tav/V7IvVe3TUEkhuqZJudGh3jUxZLwqIyuFkcY6QrWmiXLXytKbtPeKplA+TWkPnVKxZsPt0pQGTYUsq8YEC+ApxuBYzzcGhuMR84TBmLCMChiqNIVx1aZiSm4bQ8bLruVaHlljYgVeBRyKi3lkw5CGDhljtqHbNVV6gyBIFXQtwvXx2EppgEVrLVyu5EP3R3i9DpZWZ+mZhjLSyBrl9LhplrsM5RsKSzqwsTgnNYiSLSdROTbcso502jQ7XfKN+hgAWo0ZB489xdV/sDTSr3njC1k402X15EsJhuJc3/8atf0yC4llKv0DUsmgqj71puZYCM6wmzugUd9U6/xB/pC7LszicbdY32yxEDtBxVvhYGeP07F5ooEoht2PXRuxu3WdVHieE4tLdKstLl2/yk6uybW1LdbXbuHWnDR6LTSHhBpbUlHZt9yajU63p+RQqVSA7/5Pj3DrqyYe5wm67Tyd0QEvfmSR/PCAo3YL6SU6rBfwuofEtCA+f0RJC1x6iIDLTlPz8tVnn+VkyE7Cr9MYaNQ7dRySXmAfUujl6bRg2p8ikFkmrNlo1xpsFdeVdj8qrUMHezQrR8ylztJuHapWn512hVOyZhtu9ioHzJxZorBfV/3k7oCTVCBNQzR8wwCtQRX70M9ULMY3Nr9OOnUX/+HBl3FrbxPDaFLo5djN5ogEZrE12yxMhXhi/wohLQJ2Pwn/iEq7Qumgz4c/9LdUyrdLG37iR97Pqx/+NpWtKc5pu8+D0Wkw6PRVRqFco5YuAZUyoCpI1fVqHXQm17MFoO7c5e7U3t02Tt0GexZbqMxcYxJDxdINRNdqYyhlB8KcD4YI7aK7JN/TodhuOSLJeySSf5kmqXmcJkZYJ/bRSE0LhAEX3bli28cs5TEYHfsgrM4gkVJN2MuJW986rFlM/p3mk9t9wioSR/5uOGTvcJP3fvBH1YsX7fkHfvuH6HR62H7m194y8rglny/J9v4tdL8sTg4SUT+9ho1ioapo9KNSl5HkVjkbnDtxAc3hY+/oFq6Wm4FLo9Mqk2s1FJX/8Q//C5sb1ono/33X93Ph1IJC6QISZE7f7fZotaTgu6uoaOm1lRGD5GDJk7aEyhNn2u0KItF8TB6qC1hl7Ix47Olr/Ok/fFn91fRsjI9+5N0KAOTzmxjdIR7vEL83yVGliT/hVN2MX3z0MUK+BC9/5D6CAZ1WzyAdzFDcKzJKhCn36xytXUHX/ZhDByOzTzjkUxq2re191SoRTwUIhqJEXWGcvigNo8Hu7hX1WmbnTxEORrh6/V8pF0zcXjcnT56mWi2rlgBt6CeTEP2DoSjzq9dusXJ6mYg/zY2rTzE9dZFgWgTKQ26sXVcnPpE82HsmP/qfP0ixaMUevPJF53jr6x9Q+XvrG4f0BzJ6mfzOZNWREGoLSB//21Kv387z+ybk9xwuYcxKH1PPE+Z1OEL36Li9Pst9JRuYnPAlmd2UKJiJPd4Sr8smKU7hVGqOq7du8f99wgKx0XiYn/vgW2lXxNlrw3QPsQ9HuEYydokT8MfJNraUbjIYjdKSQGVzQKNTJROdETU2ujuMzzngxv4ueH2kXCEiHh99s4jTP0On3sOj2yjWsxSOmviDbnqjGpo7zkxgDudgRLVdoFA8wNlzcGJ1hpHmo1ItMXIZ0uWu6pFk8U/EU5jDlhqTtNtdus4RC1OnaFaa1OqbaCNUr2YkoVNuFGnUZCSokZkJc7BbYmFxiZF7xKDrplzcI+yWhT/MKJomGdA5uPUN8q0qDtNFIBRiqGt02pAKeRgafXaKOYLJOEFvhmopp0wsa4ebqpN7emqORv6QWrnBTHKKpeWLbB9sMPQ7qJaL5HLbDOxBzqyeIeSO8eUnH2dldhqjJ/22AdrdEvt7N0lnYrg9HXx+O0bHy90rL2cmFia7u0muWMQdcvDMtSt89nNf5j+89iFOLV2kPerQNA+oN1pkpk9it/fpYqqWADQvh60SZrengGzbKHNi+V5u5fZp1ytEo3O0e0P6pSzpWIC1fJYTy2epFeuENCddVwej0aXcqjCVWlBd5Tv7BaLTMXq2DmbFzkI6yOXC04qNioYWcZhDvGYPh+bDG0ljSLxLt4shWk+zrdYNAWuFUglTgE0ozGf+ssIXP2u5MMMzU/zgr/4k/nB03DFuOXwV0BJ37JglkKYZAXri2lXh56qhRu4BCUKXP1ubhJhDmt0ObcPAGEgKgtK0KEZwEi4rwFHYNyvWQUY3Vse5PKzmEEt7JzpGuddkMwmILFRMI5qAJEn+l3VTlNMyPxAgNh7FKrA3SVOwwmsVgTAm/tVrGo+Zb2t+ZVO1au6EVJHn3DVHyLDFMEb0Bc2KzkgiWTTLuHesQ5pMCWygjWRqI2kAAnIdmGaPM2eXVbWeUwCxXUbnDlqlDg7Z8ARI2wakE1H87oCKC+o7XFTLTbxan1a3T65UU+EzKi/Z5uDWP3+J9c9Zwd1v/PaHeeCRRRwuG027plizqCvC0ollHrv8RXV995omzVaPmcQKumukpB/72SzumE4gHKbW3KPddjHrS2J4+lRKZRLOKSIRHY/mJuSeZTCos7r8LXQHcGX9aSXnKbaKlJoFpuJx/DbRZ++qOXuHBt2GJA44WZE2qGYPLaipbE17cIabnzokOX8/h7lnOLloY/X5Z3jyG1+k7muR8kyzm92n3Wtx/vTdDA0o5w6IpdIEwgkOD7K0yjkSLh9Dr4/9foFI0E3MLuNrJ/vlCqNen+npEKZJcCd0AAAgAElEQVQtQrfdwWeDXDOvtL9ocf7ln7/I2fOzHOwdMh+LMJNJcNg8IBJcxNFpUavVmFo9y05uj4PCLQIhl4ryGZkjXPYEEXeA7rBFz91Xo1mXI8bI62I2vIDZ7NPpt9jOXsc97DEVnaLvsHHl5iX8SS8Rh59SpUe/WuNDv/l52m1rmiePd//w+3j1i14laVRK1hOKBZSLutAZ0BctrRw8JEPTbrHdQiz12m2l0VWB48csmvX9bjfn3EaCk/Huca7fROo03jEVvFL7qIU/RFg1wKFc/RG7g+npFHGZZOo+NKdo7uyMVBGCidGXHuiW0umXW32afQGCDuUdkJxL20ACw7vq3lAHyTHusSCdrDfW9Ew5fsfMu9pRJwHRd3gkrD3e0gtaU+HxuBr4+Kc+ymcftTSyDz58N2/+vgfwiXzlZz/wnaOR1mZgBsnmN5hadrG+lmU2cwKv00enYqgIGF8oRr5TIJ604dX8GP0gB0dZBYqcIzch3Uc2f4vmsMHHfvdrbK5Zs/sPvOut3LW6MC53HlkjjnG1S7vTUaXyhlTATXqA1Sz79pszSbO2omFuo19rOmxX2hAJlP7JX/n48UXzG7/6Q8xkFmg7DVzOEYNehZEZoNpqMLTXGLThYL9OtWUwvTClCstPnDgBRpf87h6m10a2liMVjKoQ4Hy5wMb6NWbTcQUExQoaiUTUTaUHo0qbVu911M1fK+UI+RMkp2axOXoqU7FardDsFtHdMVKxRWmZpd3ssDJ/kWpxTxli8jWJGPAQdkQZtTuUmhBZiBD3xVnfvMpwZKfZ1xTA3ry2xi++/5PHr/dD/89biEZ0DrKHFAqSuaVUM1bl/JgZOGar7wB7z9UTjP9ifA2pP40/4Tlh0ZO3ZmQjFApbYvyuuH+tk4awvLKxKhu7lZSkkshFK6h7/ergkC81+OU/srIA5fHwi+/lTW+8F08cRrqHZrHJ0vQChUqfQvOQqMcjsZRUbQYRzUe+YTA9N4W9a9Cwl+iOdEK9AH7XkK7NxUFlh8XFi3hknNyq0m90CUg/cyjExs46RreC5vYRjM7iHfVptKoUG2V03UO/Yyrn4MLSPfQ7TRaTSa7t3GToHKqgZPvQSSjkZigRSeU2FduIUFIW1RFh3UPQ4eTW9Q2mlmY5LJWIJINs7xxis4uGNoYv4CMYj9JoujksPk3Mn8RpC1JDw2szaRfzNId21bGt+wYqi8vtGKnN3qiZJGNxnrr+daYWp0lEkrRabp689K/4gxrT8+epbO4Rlx7TZpsTq3eztnWNjr2N3WGj06jQbI1ITq3g0gLsbV5j6eQi/Xad/e0Nhg4Jij7BUJ5PdRu/z9IyJr0ruJ1ObDKy2ctic414+plvUM3neOt3fBe12hHZaoXl5fM0G2WlJ16aO01bs1GrNliZnqPSMNSJWcwn/X6PVqVCpVcn7HLiioY5yBa4K72E22Pni5e+ykxqhrnMCoeHB0q7O+o22dpf58Tq8/COpCfWTXJWnIp1iodN/L4uBfL4XFHMlhOvM8JUVFdfX3eYzGdWSPqmWc9uUm0fqiifgC1EaVCmWq+xOnsPH/zAX3HlaSu+6pU/+CZe+ObXKCZKNnBrKZXNxhoZWRVSFuhTAFCqvBT4G1iHXbOPKcz4QDYB0Tv3VeyJrNziAZa0A5l6qAD7sdPXClK2RrDK5mGhOWvTkXGrxM2MjVfKOSg/V7mGHfg8DrweTQWoO8aKdQF/I5E3jJ/6pF7MurUnrR9jUChO5fH9OFBtFNLMIXplAcqS52eZOFRYtWIlrX1G5aANhUEcH86V5necP6o0wIIhZTcajhlKhxLqJ+IBlpYyqplCQF+p0EQzrf0Bac2IecgkM9g8UUpbOxRyOQKxhJIjic5LZCACQm0OqzHj+t//K9tftrLzXvuGF/IDP/BmeqN91VvdqNoIRVPq+mt0xegzoFY8wtEfMnvy+XSqeRXt4tQNdUBweafZyq/j80QImH6ylWdI+ONE3Sk0fUCl1sZh96OHwGmG2M2W0AMuxcwe5G4SjHlx61PK4W3r1jC6NWq2itrjQp4gUeccfXcCX8BOYDCgMhxweOMWu9dKzKxEiF+IKtbf67BzUL6JXwscj3FnwlOEtaAiF7brJeLJBTyDPq3yOsWeSbZZp9HaZiY1y9LUSSSMO185JDTQOXHqNIeFpkoZWAiEMGwiudLJlw6pljsEpPxhfY9XPPwwkXCYreIapulkJuSnstsiM7XCQX0Xwywpc6YcOCQHt2UfIM8r4guwVTggnohRy+doGX1llvGForQaJTaPLhFwOcjELqB5/Gi9XXrtEUWaHGzt8bu//uXjwgOf188v//gv88B99+PxSF+8F4cvbBmHOg3W12/QtbvHlXBDhqYF+GTDM9ptFTFnmY+sq/14/xvfT8d0yLHIfRIcfXuDVDuY6nCWVhth9eRSM1VMld0YsJKJMX9iGZvHx8juGgtqh+M9d+yUVwHtwhKaDNsdyoUie4UypbYAShduqbJVTL6VjWwVQMskQVp1RF9s6Rgtp/E40WMCAMc64mNy5xg3TV6dSCes/3/XT/+n4/Hv//32N7NyNo1bsNb//J9vHtmdbXpdF67ACLu7hu7K4Pek6BsthbxHQ5/6Jm7HALuzSSw5TbPlp1UrYbo7uOwBGDnxD1vYzDbv+6U/5+ZNa9YsAPDCyUWrqkVGj6I9kVl9z1D1PuIsVL1+41GlnCBvRxVYb91EdzYxh0zm33LS1UTz5hjx0U9+hmdv7Kqf+Za3vJzXv/x+thv7JCJ+3C7J2IqqMV+vW8DvWmB3v0GpXaLRHGIU64QTUSqDIvecPauEtKVaVrlRp0JpNfbd2NjA79Hx+3XsHvC5g4xaATouG/PzabJyE7UqFLPbRL0hPLpPiZ+depzs0U0GxhFJ7yy6Nk9mPkGtU8DjidIobBGPz3Frd5fu4IC4J4HWMXH5gvhn4jhtHpW/VDwsUCgVsbk8xINR3vPjv6YYP3k8dO9pfuA/vhBzaLCxcYhpWjEwsqRPQiK+GQA+58//njFkfO+MSQFLgKpGR5aRxe3RVeh1p91RC5swt5LbJezHbeGtBdLFEJKIzxIMRciX8oRDab7y9af4889ZhhYFAh86x3f+4H307S7cZlA5Xpu0uVn8Oif8s6qr+pmjTc7FT2AG4vTMNj4XNA92aQZ1Ti/cR/VgnUQixa3sZdo9L3OJWeaXTrJ27SpGXxjGKF7/iPz+OpVcj/RUikarRyDuU/Eqs8kkIo65fuMKd628kJjuxrS5aQ6buIMedrK7lCp5ZqYXCHojKoR2KGCmW6EhAeIjH6sLJ1R8Ut0wCKdXFJNQLBwyMPME9DD+YJT9fB5/eIqhqyrFIHj0MJ2m6HQOCTghKB2e4SRm01AMyT2nTlNrtrhybYO7z7yQXEF0jRWc7gTV2hHl/IYcj3HYQ9jtLWb8cXU9pdLTKlKj2q8rN3SzXgWPaNiCCtjVGjlGdEmGQtgNG9VGlfYAfME4+9nrTGdCOJwJ9X1t7SYDdIJTizSzN3E1ylSNLiVbj9WT58jubqGH4oodaRWzrJ6+qCTOn3/in1hdXCGqh3l67Rn1HswkZjjMr5Hf2eWw0ufk+WVVi7gYmULXHBzWDhn1BqRDMxSNKvVSlXTAx7PXvsb5+1+uTrnNUp1YOIJD8grz+wyNQ46GHYJ6ir3dA9KROM8/e4FLT32VwtDOxbuej9lsKvOQaHBFJ9wdthmUuuy3qtx38RW87U3vo9O2Rk8/8pH3k1qcsfJHZQFW+h1r1KtWJXWQlT9bDmC57lW0lSnxOgIAhQEYA0BTsgslCNrK51QAySYh8ZK/KgzaRPVjAayxPeNYtH5cQaXYv0kO51gDhDQrCQiVvDCJj9GUY1lwkeYY4XY4cGg2NAHf4xq526JziwkUXCqxNoZy8gvbJ6BP/jseS6tDoQVMheG2fIii/5ukwcg0wQK31khqIr63DoDyK5S1SAw9mrQ1SSizrrG6Ok2r3cA2cNGvdZVeSXL4XAEX7kiAQMuBIZpK+dlqTa4QmZql1ZFw7ZYCbTKOFJ3VE7/3l5Q2LdnRf/2p1/Hggy+j0d0nt58jmppmIEBW3KwRP/vFLbSRRiaQoWXrqEO90xNjSA2kCYcQa7kdNX3IhFJs5L6Go2PjpXc9iOb1sH6QY2j28bqk9amOyxtj6ISeUceru7ENHOieEPl8nlxpi0jQz271iKlomoW5RVrlFoVOk0DUjdsRwxFw0qvukBgkcXrtPFO4QbvqIWwz0WMJSfZkt5IlM5NRsUqy9sRCMZ58+mkSC6ucmpqmuH2JktlRAeMJj0bDGDByBZX8qGbrYDN8JCIzFA93VexLMhqnZNRpdhoqezLlS7Gxuc7a1g6vfOkjOB1BDipFPHqXpCuM1vMSiaeomUVq7TqNhjDZBqFQhGRIVyNt067TKNdYjCdoNA+VTlYahdwBH/6RRs9oosfDdLtOuj1TdWO7Q0FyT23xUz//8eMcQAF/f/gLf8CDD7wYXGIUGTNaShpgYne4aZaO2NrfxtA8Kl5JMILq6rZJBm2fbseKhLFYPQsE3h4BT+KiLfmBPCZNwrfh3zj66Ng+okKOMG0ajl6Pu0/OEl08Kz/UaiARdnsM5ISGl1tGyEnFkipJiGRqatidToaGQalYIntUotixpp4SbK7ST4Q8UVFSQ5VFy8A4lp6o8Odxru+kz9hy6Y+Jv3Ek4Z1TbrvdxZOXHuM3fu9n1UuLRAL88vu/i4JZtxjI/+vtLxqdOnMWl0tE6V7K1QPcmk+d+mr1I5LpOXLlTbrNFmfmLyimYTd7hN8zg00rcyu7SVgPcZirshqeYml2lbe/7ze4cnnTAoD/7a2cX51XdKj15G2K8ZPMuG63o8wb8guc1CBNWL6JWFMBwGNXzXihVPSmprQVkxqhJ69e52NjN/A9F1d4x0+8AvuoQ6Vhsl8+ZOXkPUpc229USYfP0KsN2d26Rqll4LM76DBgp33AXefvZToQJ19YJ5KYU5o9v6+nxuJHxTKz88uUjnL4PbLY+pEQbRkvegNe+sMe+3vreEcOdJdPZQmubWwyHOmszs/SOsxRyQ954Stexn5NQoeDOMw+Q1NXN1Wle0DEl0EfutA9qI5gucBHdp9iPYoHGzgCfuwEePwrT/KRj/7D8fX6K+96M/FEkKNCjVxWIkact/UPd8jDx8Tccyzlk29y7HSafEDJKsZNAHewsrKsC/snm1hHjDvjGCSla1B9jJZrytIBif6nh8+bJJ2Zo1DK4XIG0N06H//bv+GJK7cjfO67f4Effversbcc2EwbfbebbmMHZwccwSDbzSZLgwDx+Vlqna4Kko74UuzW8spAs7l9i6nYFI52m2a/xUZhm+WFe1VLQKu9i9MrmX0JupUaEb8Ph6unTmJ9Wx+3K4BucxH2B5Qwfya4StjlQHPYaLTr1AYmR70iTbPCaODBlIxfd416dpdqsc8991wgWzxgaDpxu3Vurm+wsHyOuN9Hq5tnMGqMx3kBJUGQxXB5dZV2MafCVgVkxX0zvPjCRb76xD+yVs8xO31aZYWthKdVbtpG7jLm0E8suUKuvoOtZ1OF7NMZPzavk1ZjqCrNpqRyMBknX62i2z14JE9k5AZh9PtVNNtIVRmm00kYFLG7vTgdcQ52DgiIQcnrYCO7wd3PfwhDDkjlKm59yK2DIuWmwYMvuMj2xhodo8NRe4+Aew73aEB6cQ7DMKnsFZmeWSEZDZA93MEXn2Xt1uPsHWxz9/kXMpNJ8/T1pwnrGjEzw1w6xUFPwGeXTq1MsVvB5w8y6I+IxcLY+m5c5oC1W08ydfIMkiPgG1kNKRLYrutu5e68kr9GJpjEMXLQaFXIJKaVOH7Yg9XEMuFwlKZzwG4hq34HYlCY9WWwh21cXyvx3nd8WF354WSMd/z+B5RGy7LvCvMn45gJ+BN9n9U9ao1/LcCnNH8K9EnIvWieBxgDAYQj+pNMzLG+YhLpIrmgwg4qgZB6jCMgJp3eouUd68jVOPg5IqZx9MtkaqIISkv+IWvmxPgx2RDkPlUymrHYXDUlKCZxAuqs4H3LwDFukTo2j9xmU9TTVBur9bmK7beU7OMg2nEchTKKyGjYGp+pKYFs1ooVGbGyOku72WJQG+K0iT7SxK270CN+HA4vnlqTYDiEORzSNfvsbG8xk1rAnUrx2DceR3d7CPjdjDo9vvTbn6S0MQaA736YlfPnMXstCs2Oau/xtQNkYtMUbCX2S2s4hal02fHaJIvQQXNgp96ociKRpN2sUGy0lGxIuok3DvboNatcWL5AvdOiN6yj2/yq9rQ11Dh7+j6u3Xqcg8o6C/PncTki5A536BtVzEaZcCSDzxNQObPOYIBKs8hGdRNbQEfrODk7t8rBwR5RX1JNPLKNXWwjr8qGTIbS1KtF9tpVzp6+wKhmUGlIrEyehMfN/Ow5QvEw+1trbBQ2GDiDTE9JFNkRg0aNWGQerzvA+vYVTizPs1uq0ahKjatoiyvEPEEVTxX1J7m5/QwDTdIYYkR8Qdb3bmLavdy7fF4FaPsiYU4srPLMlae4mV/D7XaRjki4d4K2OaTSbeHsGyzMzpBr12h2a4SdflolE93hIpn0K7awVKsTcDtVasHVS1X+/Pc+cxxvJuDv47/2J9z//IcY2qQy0DKZKDZ1cu2Lbs7p4GD3Foc1aT+y6mWtFioBdaIV7dHui4L/jmni+Lq1rnbrcedVPZFbKJSi/mKMNyTdQu5LzaFkJBdPLxOfX8XsttWBRm0Y8nMVirTYPMuBax0QLWWvECQiCBRW36nAohRQ5I7KHBQbGLjUeiKYRoCjBMdrIwOXx6WepxAt1oub1MCN/b53or3x+mEdxG4TZ7/zp7/Olx7/nPrbb33N83nD606S7zdwSB3Aez/4xtHK6nlc7hDF/CEez5C9nQ0lvpWxaFcYSUeNcq6I3zHN9PQ0a2vP4Bg5mVs6wZWDS0z5opjdER5HlGy1zic/8SjXLt0GgGeXZ8fCaAWY6Rsmhgggez2lA5Qxyp0UrZxilT5FhNUKUIwdcOOuSwvJCwCUTEErTFVu3vf+xp/eBkQffAOLJ2ax4+MrT32JheUz+L0h9SaFY9OUjwrkt/Zx+/04JZXd7mQ3t4FPjzA3t0i9vksknKBiuOjXj0jHUmwc3MDvD5OJzHG4f5NwNEJV7FSgjDOmrcNROUfMl8TsjMhVDgjIicEdJKD76dVKfO0rT/Pab/+PjPQ+bm8Yp91kfy9Hxyyr9HuXM43RGxIPSF/qFsPAvBoV+TQNv8Ok0WhgDJ0EfG7e99Mf4+pVa9GTEu0f/Z6XMZeJs7uVRTIUx/mTx/BPQbI7RriTDefO2+A5IHC8WVn3jRXmohxXbjfhcERp4MTxO9EjTETwz9mjxv3Mmt3HnIwFey2lVxSnbrvd5BOf/iyX163XII97XrDAd333vcxPncOfTKvcvBff8zD/+vXPs1M54AWpE3RdbsyhG3PQYXXxLDtH67SKBUYOBx6vExHlGPYWR/U29Gyq2/nc6gkcLqdKxBf2Nh5P4tC7ZMtrdEwbsciUagTJ5upMZTJqTCPBx3cvLql8tieuPsuT608wtRDHS5R+t0WHDWyah27Nh8c1wuHqozn93NraVSP+V7z4W/H6fVy7+lU0h6kyq8yeB5/uV1FB5shLMuLn4Gib1tDJ6bmHWJ0+wTM3/5nN7BXuu/gQh9sHjPpdUrE4Dncbm9NFsWaj12kzE02wvp7FGR6yujhNs6tRa0h7jx2Pw0ap31aO9kjfSSCRxuaP0q/nKJT2KbXKBDQ/sysnVQaaP5SkmK2oyAf5eeVmkf9N1nuAW5aWdb6/nXPOe59c55zKXdVFdaRRAUfU+4gj4yjJOwbgDnqVUUeF0WEEaeNFBUeQoKiDYUyIIElEbJrqho7VodKpOjntnMNaa4d53m+tfarau5+n4JzqU3vvs/b6vu99/+8/+MN55pYfoN7Zob1/S1Ek+pMOhcIs9pGHp649Qj5VQK+3WVw+jcsdY2TT2dvf4Xj+LMl0hs1bV3C4Q2zVbjLUGhTyp8AfUgdWPBbGYTjxaAZVBoy9DkbNPtm8IAg1isVtYuE047EPr8ePz95SSv1Kq8Fdy3dTrtfYvvkkmfllOn3Bb6rEhjYi3qjKdC5WhiQTBToSVTeyMxj6iOVT7NevKTP2U4v3KuWqZCn/wUf+gke+aBrOnnvVg7zuv75VWUCYjYwp2DDFFOa4V/Ht1NjX/Frx/azxrzS4auQrHKChjHql+5/m504TPqaZ2jYlvNGtVAx5LaXaky1cNkslPDH5tfJGzBGs6YagtB82k5doYhqm6l/9hMWLN4E5cyGrKYvF+Zsefya3SAo+Uxhm5cer/xdEwhR8WeI7a3Rspv2IUbX1Xi1UUJr3qamuyQmWOEtBTuRnLVRQBB2CjNhtLMxkMRp9U/Si67j8Y3ypiCrsk76A8v9TxuUyeh4OldWUoQ3IHTvBtfVrVOo1ErEUw3aPS3/8t1Ru7qhf60d//CGyd6/iGhqEBg7y2ePY2n6GLgdXS1dIR+34HBq7xiEn0mfZP9ynOxpTrjZ46J6Xs7fzAn5/EJ87gsvtpt0b0e/U1Qh5YEw4ubJMv1XFcDoIhebxj4PUqk+yti0JOXMkYzN4nC4qtU1F3bA5oiwU5uns31JCI0FD95tbdCdjCqmTxJ1B2oJwFg/ojWpUmyUCgTCJaJqA5sLm1ykO2mQ9KbKhBFcOttiRgIKwl4A/QtiXwG/zcli+jssbJhScodraVfZsuexdtGt1JOBnvjDDFx79Cj6Hi7Grq8ziFyMZOgMbPl8MV9Ct1lEq7Ae9xzM3nqSjx1lMxGmPG+RnT/MtZ1/LV772aR6//nml0j4ez9HRodJq4sLJwkxBeWxe29xkPNHJJDNEJ3EiuTTtQYWhxCJOhkQ8Xh7/2k1+//dMXpo8gv4gf/3B/835e16h0Gdp0qZEVZvDrAXEvkrx+6wM6uvXr9OUZeKwM9RkGmVi0MIzVdxbSxF89CKWy8X0++kRN10bZq2hTryjhk8+L5fDyaCncWahwMzxk4r+pcQegqzLnqkaPCnuJthEGCI3uRXRJoJMhVyKMGRi0hyELjIWRN02oddtsXtQpjt0YEyc6HpP0TmCMvZ2eNT+IhZc+lAmbWY3aMY3Hsk61a9jYZzW0p7+Zgb/+Z1votfvqL//H+9/EzZHh7HdTVZy4H/3wz+hqIdzi3OUDg6VB1Wv02Rrc5f5uWPoRhlXIIjW6uMYOkhn52HSpVktMj//ADe2niQejjIWOb4jwM2tG/zdJx/l6ot76gV//Wd/mNNLM1Z+pvBIJhiGdMy66pLlj3TQQoI0UT8rQsViIh/5Y1mB5+bOZln9iB2EzalGC2KT8PBH/opdy2D4HW/7Lh741pPKh2t3d5t77n6Ize19Yqk0zV6Vankbnz2hELxqc5uFwgmqxT01k89lZ5nYmyp8XPfF6DZrLM+fYr/0Aj2tRywyj4MhPjHj1Roqqs07Caob352yU6/USQdnKDdbyqfJ5ejR10QIElKZq6lYnOagQTh9jKFRYWf/gFptndNLd9EbONmplFldPIbWPKArXobHFnn28pPqwJSRYTI+r0aWz12+zHve8ydH97Z88e0PnObcsayCtsX/R7kfTavro1LwiKp9hASaTzI1onzJUx5Jys1FYiMYCilRRq/XNw8O62AcGYZJYH/J6hJVlIzHxqTTx/B4/HR7LdwuF61miclQ4x8evcxza7eLwFf+u+P8xNt/mFKzyMDQubtwgRc3LxNPulSY+X5njKF70btSmM9xY+8auUhU+YHdqtxSjUVhNonfkaDUrqLVGxyfv5dIMs7a1lPKPkYbTEhmwtxaf4pIJMdiflFZHeyVGmB0CdjiVBo1kvMnODZ3jHpll6vXHiOZTGK3B5g4DJr9Isn0IuOuqM8axOJpVaA98dRXlXL41Oo9BLJBnnz8XxSdIpoIkc3McbB1QLvfUjYtDo+LVqOhio1QME44GOSwsalIVkvRc7Q3n2bonqgQ9Gq5TjSdptZpKDPlkD+prvRet0064KLXaSnVus0dVuPr3U6JbCSu7BIiXjcBf5SxR6fZqNOu7NMfjPFlUmAz8LkiNOstPC6bQjskyq122KLtT+KzhfEGBizO5xjKFDnkwx5w8PilRzh3+uX4Jl5yS4tcvf40zzz7LPfd+zL0Vo2+IdniQ4Z6n56KB2zQ6w/xBueZiCzRptHtGAQcE+oyvo0msfcnpNNpbOMBrUaVTn+Iyx/m7Ll76JZucWt7E18sxnxqSUVTJjNBtO4Io9NBD9mgOyQSiBGKZxm0oNve55mrT5JZnmX7xh7fcuYCrU6NjUaF++5/lVLwi+XP23/k/6N42FLX8wd/6cc59eC91ojTWjzTke80DUPi3dTY10QATZGbOf7VVNEnRaHpdWraNJhrRz2mVZZlkCw7nyhblZDWimSb/uiU/zMVWJjG7pZwRKLQrNLP/HmzSlRbv6iQp8HydyxIsxYUewiroFRmsua/nY7K1Guo/VcKQov9OP0H1mZyRDAXBebR7zc9e8ziUPYgSYFTXKwpgqOe2hyhp8IRfFYxLdy6UC6O1yHBoh7lvSjkeCH5D21O1fC0ul3F6SusnqDULFPcLzJUY7Yxz33ys9StEfAP//h3cOLiSRL+AOLl0sNBp9+hN2zTa9e4sLJMs1hj6ew9+Gxx/unrf8nE4SKbyiqbkqHeptOqMZhouLxibu1C70Mg4KVe1Ti/eBGHo89GeYu1wwoziTS+QI9S+5BmZ0ImnCEfSRPy+qnWt9DGTtLZ49AySGfmwYBL3/wn8qkkdr+XZr9Pc9Cm26njENP7UQ9HzIdxWCGXv0ijs04qHGIlskhvMuLG/q7y2St3KxQSMaKeDNVmh0Q+hk9CHco1xccb4qHht+Efeji1dBfjsYvPXfq4yrxenV8lRJy6fvYWJsQAACAASURBVKjU3DY9TD6bo1TcZz4bZWy4uXm4i9ZtMGg2cIRGBBJLfPer3srWzjX+6dKfKchrKTXHyG3w3AvXOX/2PPFgGI9hcLi/hT0QJ1SYwav4om76jQF6v8bA3uNrX9nmL/7oC0d35sr8Cn/8/j9kafW8uK2bLuhH0nZThGEi8SaVQqIexTpI73V5cX2DkYgqRJmuGUycpu+mcEVFETz13nvpqXb7uzvPxzv1B+aRaKp3B5rGsWiI1XvuUdZJpiJL+Lsmfc1swiy0WwziFV/YcgdQNBErLERGR0q5LxQLXannBUA0jKHyamz1hK/tVOfAET0Rm/JI7g36ZkqaZV0jyKi5O92Bck59QS2/w6ee/zq/+/H3qZ8KRwP8yu+9kfWNWyqR6Xh4AdtvfeBHJm2tzOLyIo5xSI1L5NrLDVZvV8jHvBz0ewScYgo5oNnTcfoirC7O4hz7VRh0wG2wvnuDvi1EMBXil97xUaoVs+L8xMP/hWQ0qOBPIRWbfBNzRCJ2IfKLC+9jqlo5KgCtgsS0SrC4JcqY1DJEVGNh6YSdSiLtdTl49Knn+NPPmmrge+47xZve9nJyDjvOcZiVkxf4/BNfxRsXbsYmqZibYV+yPvxEQhMOtnXFD+n2RIHpYWFBVL0D5Z/WajXIJVcIBBzUu00Mu1+FZ/vtEfYbTZLRCf6RnWKlgzMV5nBvg3HP4NjyKo16iWxAyKo+6kODQjaLo6MzdA5puPw49Dat/gjHpE3GnaEmcUfjHsn0Cg4Zj3uG5OIZtsobdIwWcXecTHhJ2Vh844mv0uq7+djv/G+6XTn6zUc+FeE1960SD8dxuSxyqzXKuc39M4+jo0PpJR5i01SAKfJnfi+di3igifefqGLlwDtSDooAREU3me/BVDNZKKSM28T/KzmHx+en3WoTDSeolLdhIgbSDj7z6DNcXjM7eHm8+UfvZ/FECJtuYz61zHprh+W5BXx2DzvVOtFAjuL6TRyzY248f4NvO/kQTiHMef0EPTJK2cPmA0NrqY63UXaQyM6o6Kdeu86o32Vx9gQvbH0NjyNBTpAE4WwGk3Qae9R2q4y9Mlp0ks2doNetMdRKajS1XdlXdgQiLCjV6ri6PY6vLrJT7xFNhzGaewzadrzRGWIxP7aRwfbhOnvlPeYXZkh4YtRLYlhdJp7Os35Qwq0P8McChAVFG+r45lK0dxoY+iHdho2Ld92tfLiKfY1mZZ+Ey06zpjMzn6Y0iOMadvH097nW3uXU0gMc7mzSs/cIhRKk0kvYR00CUnRrLZodg0Imws7NTUVxiCT9VJsNvEG3Khb9zgiz2TylgyaDcZ18fJ6eTaOpuQiMoyQCY4qNLbpGH/vQz9yxeYYDJy29wuWnHuHld13E7nZQrXcI+0JMvHbFF/KGAxitKoGBn9YAdMc+vZFXjTk2i/sspGeVvV673VT2EB5XDMOuk82lhYGMfVBn/WCb3LFVThVO8I0nv4gkFecyBWrVa3QdHRKuOLVqH08wSjIVIeDN8chX/pHCbI6EI0hkZOPZw5vsoLM0c4J7Cqsc7O3xvW/8xaN7751/9Xt4g2GrubHcki0lhRR7JgpoCj7U6ElUv1L8qb1M0D9B/sw/htXYvtTS3kLip5xCu42+LkpJEYU4bhdntjG2sYXqWURwS89xpLJX6MPUB2xaZkpRZCH2U76faftkovhHhZ5p43y08qdU+Slvamo/MR19W1kH1p5hWlOYqhizcDV/frp3mCnG031A8QUVH9Daj0QQ4Q/ilzLF5yBQSOMe2Yi5/aro64vUVR8xVLZhY4qlMoOReAIKeuUiHPBRa9TVNReu1DN/+PfUN03Q4cff9TpiAQeLwj31Otjv1OkPuwSdAVwSp+issb1/wPf9u5+ks7fPU/t/pygSfiY4dT/nVs7zzPOP0w+0yLpTbNQ13KEEAa9PFQP2gZtCcobLVx6l3KuyMh9lrHsZegxavQYO3Cr9xePKEZF0ofBYeRDOx0+TSRW4dOlRnMExF1ZO4TQcRO1BPrf+GAH7hJ7eVgWVJN+0e00y7gVerDynzoDZ4Dy618vhvqx/Nzf6O8oj0i5Z5NEQxxcusrm1y175Rc4sLdMbjPAmA2hdH/qgqyyQYj6dUqOpEMnJKKBG4ZpN4+CgRTTqJhpykwqkKZUMDo19ZkMhMvEcV64+pfKNl1Yeol4u0SjdUPfpldIthl4PbtIsp7wcn0nQbg5VAlDEP8NEi0POp1JHon47hmPMP3/2Gp/8uBmhJw8p/j7z8X8knMozHmvKHk5ERZJmZd6/4lY+MmNN5UVHAjSIMGOEzeehUjxkbWuPicunRBQqgtTpUEWi1peCcZqE829pDEcgn3of5pTrjofNpjivInaPOca87N57lU2bcA2dqtcSXyNLPKWaOnmfJl9Y3rWceWND0EoRdJliKpNza1JHxA5L+LvDiU1NDKShHBimwbm5MqXWkWtgU77JzXZHFYdHnOCpUfUdb9kUi5kgjKCiv/2xX+Hp5x5T37/6e+7hW169pBrbwtw89sYY2wc+/IaJzyn5qQ7mk3lKrS4Dw4ZLvGraTXAN0Gx2ApMQMX+EtfIOLoKcWT1NTa+htVskIlllBNtsrxEKBHjrWz989JY+99FfNm0RBB0S9G/KkdGkgNDNsYmKRTIJx3fKtNU45A60bzqGnHaf5ofmVJCtXW7koc7P/MZtROxjf/pO9No6+dQMw0CCrd1DXPYmx1JJdks93D4Y6BMcnij7xWtk4mG8iFrMhj/qVBYeWqdELjmD3Wmo0Hm58bKZFOV6E8PpJeExVW3SgU0GQ2qDKkPHgGQowsQbpLRb44HVU7SNBpVWj2gyRkKk+1tVahzis9m4cr3OuXPnWEpl2Nu4Ss8YE0olkCTGdr9HIhGk1+7QKe4xwOBld30HB4eSInFI3xMlOHLyvl/5GJcvmwa208dr7l3l7OKcUpJLYoFENilcQJHBp7D1NMx6ul1b0TaWkat4IJnIrIgVfASCQaVWElNWxe+xEFkhv6tR/lHMlHnQTIHo4XhCUoQg0Sil4gE+ZbTaRh9ZCuLRmL/5ytNc3zITZOTxtre8nOMri/h9UZwjDU3Wd9hJq27nld/6Kqo31rhZfYKQx0dYy+J02RlF4xzUh4S9HWaTAW6V+yQlg3rQoVfv4soXaNo0jL06MWlNPSMafScTj6aQJxFAbezcwEcfb9/HxB9kr7zFXC5Nr91it1PG6XPhnnhIR2a4vrGDZ9zm1Mqi8sLy+RdIxry8eOUZEskTipowv5Cm3d9WyrV+w87C7DkyOVEkP443c4rlxHGevXqJoX3Ccm4BtCZ2b4hSe4AHXSXQFDILPP3s18imC6RDbpqNKuVRjbQjS7UPufkCo0FJqYez+eNs7O3R1ypEJz5Sc6dpNXaVZYaYKo8nBmfOfRvjmkZUm9D1DfnLS39D1J0k7BrjjySIBmdp9zQW87NqRGwPBjC6Ont728wsnqTfWGcy6lAt28kXkso8NugLoPd0xk4xOg/iGTsZj+u4xh40oS80HCzNB7ENJpR6dnqTXYXS2gYGz6ytk55d4GRmlt3K8/hGAXqjJtpkgjuUQterXDz/EOsbu+TjGWLeBM/dukSpWOfihZdTqR6weXCJlYV7KVeayrtrdmaFaDDHZNwjICrW9kAJPwadIlv7B3RCSe5bfZB/+My/8Fu/91F1zx2//27e+O6fMjluUx+x6TjHQgFV8Wdx/9SYaYr+GYZC/wa6qfCVe14pB4/+3Ibiza9Mr0DZtOV5uiIqspSzcohMI9QkJ8Fs1YS1KIWVhLxPjkbF0wRwZTqryOcitpDx68TkJamN8uh/7mj7ptFR1tj4CEuYxsfdts1Q1+JO7pS1ti36oPX05r+7rb60XnpKxLecG2T/ljNBOGRLuRD4ZUrgIieWL8KXFAGKIYIGZZqoeOKHVQkbELNqB61OF7/fhyHReiNpfB188b998Gjf+LXffhs2Z185VOQLC3SKB9SLTTKrK4qKUT+sMnGEGHbHlHvXGLoaKukl50xRiM9jeIMcVARpDuDouXH5fAxsBuVSDT8OYrGCivp88fkv0WmXCSXz5LMFSgdFAm4nu/V1DM+QGXuG1bl5Sq26QvjCvhU1/hy5BixmLhCZCNjiotWt8Oizj7JQKFAsFnGkAjjtDkK2EKGRnzJbKuc3FsrjCgToDJxqzzN665Sader2ERfmzzNq1bhW3sbVtHPmzBlaaDQ6fYJ24dFWOOy0mM8ViEp60dBL19kkOnHT1dsEvTEV7zoaD/DZ4fKtyzgDfRYyF9VEJRJNc7h/QMjrYuzxk7D5qDd2uFq+hS/kVzSnlWSKs3MnufTEs3izbiIBD3u1CY1SifxMjInNySd+7+s8/jWzIJHH6sIqn/6jfySaSCtkbaxSZyzFq4w5FeJu0i/U16aLuVm5CYo2nuDyOdnb2VVFoEPsv0ZDfD6/smsRFFnqDFkAI6kwpgp51bSYFhlqLSpHdlljDvWl2Mo4lL2MDXu/x8WXncWfykJ/hM0pjEDLn+8oacRE/Ka8P9MHVAo9025KeR/L/aoKQZM6IlxhoViIAEvoIuISoISyd5zhItwSBxBdH1CvN7E53IrpYRrQCz1O1o5cIzM04whIs4/pdbu87Z0/cPRsH/3Dn6XTLWF4OsSTpwj0Rtje/fD3TpazyxD2YTc0huMhlbZYlvjJ+OO4fX72DooYQxuLq8ts7K5hDEZEAwnFOxuMK4x1Icp3iAYyyhDxTT9kQo7y+OJH3qsKs6lAYKgsEUyOjBr/CipoeeAcFYB3Tkr+jd+N6f833VKnG5QggxNcbnjfh/+WnYOqeu13/PT3c99diwqN2Gu2OXfXRb755Jc5kcswHEVwR3y4vDpXbmzh9/vJxuPUK02CsQj1Zg3DGOBVkLydaDhHs1tUpNRcMiuxxRhGguLeNTSGylQ25A0ST4TQhfAvsTitBkGHl5WZs7T7NXqajs+fxOMXRWabYELyGK+xvVNm5dh5UvE0tcNbFBLH2Dgs4UlFWUhmqRwWOSwfEgh5lWrw/MkHuPz0CyzNJegbbtrNNWWH8cijG3zmU48qbt70sTKf4rWvOKtMs0Wl6xi7TEsJuxSBTkVuVWaXCsqW6yrX19REyU0mv6fb7cHrDaifM7lNJu/RHCeZpHKzALTSP14CSoty2Kni3ILBFLncAsXSNt12DZey9ZH/bnI+O32dP/vC4xQlXsh6vOkH7+e7v++VbBxUWJiJKlPZGzu3sDu8ZHMx2h0hlA+YC0Sol5psDfrM5PJEbDbl2XirWGJGvAqbHW4c7JE9t0C7pOMdtJmbW+XqxjMqps0XdRMKp7jr+AN84R/+jLPnlrix1lZeeM6xRrPXZCijgEFHmQIHghG2dqvsFre57/QD9Ftd/NExJ0++go1bN9DbO6SiQZqGdHFDhnYROYw4aHSpNVss5RcU6jv2RPG7Zxm3dsknoriDElvXo1ppE4su4HdqbG9WSaeTVJqbRP1pIt4xmtbmxu4Oc/E5NiuHOANBTiwcp7K/r3h4IraRmMaVYyfUgaENdnHbXBxuSV5nFafvOOeyZ/nWc+dY277FJ77yP5kRvuPAj1+EEb4JncEh2USOrYM6PtuIcNyl8l2zmbNcvvY1xq02gUCIXC5D0OGm0zPYLB0wW8jid7qpaD3VFISdQuQ/YLvZ46758+xVDnGNxBg6wub6BudOPMRW6Qo7nR3uWXxQZQY7J0M0txCje4xtboIeJ15nHs02xuVpUtzZwxsIkImlYBhUyQb19g00w67Mojd215VFxQNn7qPb1Ol3DNKpFAupHPX9A/b2txnZx7y4VeXjf/K33LTQo9e89fU8+LrvNIs/QQSshA+1sVuHkYxjZS1J82oigCb6J4pViX9Te5tlRmvylac4+51b+9Rc2erYRRU8HCokUGCmafNk2sGYnDnhBJq6C6G+WLYqNhlBS7FqriF5yDoWm47bMVRm8Xab8X57cKQKVKs4nI6OX8omegkmYj7/HX915J02VSIebQy3FcLmC1g5xpaTgCoCR0NmZ9OMxl1mo1lCvrAy8tUlH36kK5Nv8V5sdto0e6ZXmrIQU+jJSNEkJC9YkI7P/sJvH+0ZD3/gx5idyxD2+ymWD4n7U8oKSvMMlDBPxL5yvYrVDepdJ8mYyRP2uUOMHRp9TcMTiFE63CGSSHIif5od4d01Sir9J5mM0e/LvTFk+8o27VGHmaUcwWiEQbOFeEMORT/UN4gt5+nst/GOOhyWGwy9KTK5LN1KV6XeTIwht/afZ6C1SacX2F7bYm5xFk8uTKtWIeoIYNPsFNsH2Hwjor4Y+sjN+s4NVhfTlBqHNPojzmbvo6mtq4nFwLAznz2Fwy6Ttjb1Vpu6XiETXmRWMn0PruAz/DjG0A/ruMcuRi2NQCalJkvtUllNvtx+G1pTPIK9BBJhmq2aMt9OOCJMnGM6/YaQr3A7xkRlcuGK0muJT6kPnyOB0+ugWW9zMLhCNJLkD973DS4/bVr1yOPE0nE+/YnPK3cIqZ0Ur9WCrJVSXhVMVuatKvjM4m+KgFk1oLpdnT43exs3uSFIoDeAxy3Np4ivRqDL+hBOqsU/lQrKYjmYy2KiTMpVvJtlnCyokpyZgpyu5vPMnz7FWNPNAkz4vyrm0GqUrHRuJfiw6A2yV5j8YJOHKMWf4v4d8YZlDxHqm5ydpnBMFYjmyWqZPFvwiUIINRrtFjJ9FuGJXCtBD03+riCj4vlrXlc1GbXDvz7+ZT76Z+a6KMxkee9vvJn+uEenc8hWcaAiRm0f/+TPTWbCs/S8A9UZu2ySUdpkONGZT6SU1YQQXutaj4lEsNTLdLUeM7MLFCIJJm4/9WqDWn0frz1MLOzi33/fe44+5C987L2qMFA5mbo5BjYM0/NG002ipgmiWqrR6UZlzTrUJqZM5s1NZBpTNN3NlOGpGg2bVgd/96Wv8+XHXlCv/9C3nuFX3vlmDjpFNLeTieZS3IsHT9yFy17AEQmRDnnZqRwoa0cXQ3rdJhOHW9kLyOGTy+fZ3m8QiNpYmj1Du9bhsHhdLTCtN6IkZF6tTT6aoFHvMbQL5O9Rz1euN5Q/4nAYxe3p4wkYimzfGwyVBLu8W8Lj6pHLzuP0RNje3ibk9pEJz1Ns7RAtzDOXiishQLtZZeyzq2vnsntxjiWOx6tugKEx5qC0r0xBY74Z3vXzv8atW7fHqZIY8qP/4eWcWylQrrYVn0F8k4a6HC6m07lsHCpZxQqSluvu9viUnY08THNbE05/aZ6iafKsCkBLdq/OhyP0z+T/SDax2x0kHE6rxBldb6nXlAVtJryYf7pan//1uccp1dpH99B/fPPLmTkX4+7l0yTcQW5sbaING3S9XaJ2Gf91yc5E6Pcq2A2xVggxGtsJ+aPEshFs9QDVnat88enHWbq/wEJknn6jQWYmRbXRwilEIpeN+mDCQ/e8Br22SaW2zdqOTiQZJukUo2SdYreBPh7g9roIR9K4hz6eeeHLrK48pEbwx5ZnGBo2dravMpOIELS5qGoyohrTt1WY2F2UKwfUGyV8jgzzc3Ns1w+wD93MxyN4JgY9F8oHcC6zykgbKJWk1+lg7+AQd8DJsdnjygFfEnCuX3+G3NwM+/U9hhO3yhTeublBOu/i5vrzqgA6cfJl9Ad2mvUqzlGJYauMI57g+kGFs/HzvPL8KxnpXT755Y/in5sl4UvSrDSoDksMjTYuHMSTWYL2ALgcirsqge0y/gqKGteX5eypB0j5Qrxw9XG0gIN0dA6bDgfdMq3OAVp7gt3rJh5PE3e7GTTLaFqMYDTG1f3HmAkcZyWf5NLG0xQKdxNx2+jWdrH5PYoeIt6XWkun2y8RzWWVmfqgu6/Q2nQmQ7c2YGIL4LY3eWFnncXZBUXfkPi/NH6eL5dJhFPcs3QSfTJhe/eAhUKOYvEWl9du8qvv+xvVhcvjHZ/4LeLZjBJRKf6d+HIpwMFS/FrKPjW5GA7Vhi7TDfla+KqC/E1HwFN0fKqJPdqhj+7sKRHPYt/axdZEw1BbnhnrYVPm+DJqUmo8VQQpbp5aq9MnMkUcgniYh6IUg6Zd7Z0xbC95WavxmxaJR8Ovo1zS2+i9yRi2DhdrrDstAqcI/+2W/OhVjuKw5BqZ+7Y1FbAqVYtxzOJMjJXsvIrPG/TFSsxMVxEO80DvU2+1aPV1VZArAY68hAgCnC7Gho4/7Obv33G7APy1P3gLGfHbtLkot9s4EwWG9Q6GVmVmcRWtLxY8LVx02K+XVB6u3qkqxD0aFE6dznZ1H/Fg8rqWlOH8xuYVWv02swvHGCA+gHYKkQKPXPo6rd4+swvz5GZWaOzssZibUeflGE0lgWzUDgm7AuT9KYLeJNVah0whjifup761yWHnkG53TDIxS7u6TSDqZOAOQM9J0AnNXofx2MAYi41NCp/Lr+g29UYR8fAVC6rQOI8j0GExs8TE6VGRdUFtpDjJ6/trtG2HRLxZNg/q6P4RCbw4WzWccT9+V5ThSGNPa5GfvYuY08fm1jeJxB24hiHafSfV9h5DV4t+286Z9F0YvjGl6joT3c0k7CPgi9C4XqQ42GFWTUvcHJudI59J8NVLT/OB93+aVtMML5DH93/Xf+DhX/xdQoGgKTSS+0MpPy1agQqpNkUVZsE3Rf2muby31fKCfEux5/C56TZqvHBjje5YyBEy5VKYhpnmYSl11dqSM0m5XFjsXHl9q2kyg1TNezVoG3Hvgw9gs5kqXQEzTIPmqcet9d6se3JaAE6RP4X0WeIwhfxZnqGKA6h8c62i0PJHvrNFNIEZU0wldLl6q2M1g3Y1TRVBvykKM303FS3RigKWS/nwB9/F1bXn1PX+kbf/ACsrLqKpKKNOnVqlr9Tjtn/4/Icm40GVjqutIHGxkjBGLRzOEYnAAq2epsZhEhI/sfvoSaZiu0Ykkybh85LMrnJz7QVFaBREUG/3efP//fAdBeB7THNUKfxGMgrW0TVdjUkGlgH0nZuLVTuYleyRBYH5t+aGJ4WeROuYYhGFCCNh0CIZHynT5l/5iKks8vncfPh33oIv46Mp5hGdCeubz7OayhEMLhBOpGmWhjjCI3bLV5QgwWsPks7kKFaLJKIJJoaL+qCOLxwkG8tRrzWVh58UNH5bipUTJ3j8ya8xE4xQLIlooECpuEcw6qPVFK5Zj3B8DsdkRFOr4An4VSJCaiZPr9xkd/OAmWMLzM4tc/mpJ8mksjjdMRy+Blp3gt0fZNAckHB7aRlNAk6XktyLKrTRb6oMZ6cjRLW+SSia48GLr6de3eQ97343X/7c87d3Y3EAv7jKD3znReJRr0Lket0ePockZhgUSy00bazG8WJAKYif0+nDGA7UzacKNdOOybz5rXGT6fNnKh7lRrzNH7IOEOuEkBtyqlyURW3Gxpl/Zx5oTmWcJN92+waf/KIggeaG4Q94edvPPEh6NkEsmGbYlX/fYBiyM2pO2NjfZ7GwQrtWJJzK0OobjDsd0qE84dksiViIK1//Bgf1DrbYgEwqTalS5r4Lr2V3+wVmo34EAvjm9Zvk8xe5sLTMxo3HGNpcVBpNgg4nUX9YqQ49UQ/umJtWo8Px1BI7uxsYngi20IR+p02/0aKv1cimVoiFc9SaG4xGTvX8g04bp6Qa9MXeYhZnwMtuq0XS5mAuX2CneUCjXcLrTCjPrk5zHWMS5FjuONvFXTpGk5X5s6oAqtYOCMgo0Dmh0uviS2aZ4Mdnc3F6dYanLn2FVCRETyKK/EF0TSNg8xJ0u3lx7zna+pDjmfPcs3w/NruuYpgOhyN2dl/Ay1h5B/Z7HRIBL4nIHMFEjlZL1v4umfwp6nu7GCIQGweJJNIszC+rIvn67k0anRazkVnFdbzaeJ6exFsNw5yZfYBMNKxoGc/vVrhVf5ETM7OM8OPWBmhO6A/8nMzlqbd3mQTsDDqiHL7AaFRnZ+8KqcQcvXaPUU9Sh+x0dB/pZIRix8CvazT1PivJJTqOPvqojacbQKrR9qCriqeFuXmKhxWlCNfHXR575hof+92vqPtM2b/8yW8r7o2iSaiDxzRSVqbLMvqVsY3y+5MoJ5O+Ikbucv9PCz9B8qamz1OTLnP09FIk8E6S91QmIkVOp6cpqomgECrNQ5QUCgU0c4IV/0l1+oJoSFNsksrlYSYqmXQaMxHA9OczS8w7irhplqglGJluFFMKjukGYBV+/wYEtKZo6j0In8gcO8kRZB2nd7jVyKtOfV2Vqllt4WZxK3Gf4td2ZnGG+Xyealn2VRmt2RXBX6ElhtBrGrQ1OcBNxEV5JVr/fjwyCIb8/O1P/ebRXvf+33+zOvBDjiyRTIiB8LO3bhFJJ+j1x/jkV3MYJNN59GFfWaD43BrlrhywAXqtAzWWfejlr+bKtT0VIxmOetB7LcLBCM6Ak267w1xyjtLOFnWtqBJSYtk5jE5D8XMFfbfpY/YbHdqBEfvrG9yzcgFvOMdBaYdM1E+nAy77hBv7V4jMrOIxPBjDHa6Ub5CNnCA1ShAKezkwtmm0aoScEdyBCOfuupfS5ibV/RuERWgy7GPYpKnv0tH9XDz37dSrh/gaA+KJHLaQjavrT9MxIBNOYuvUJM4ce8jFfDDLXqmOJzZhp7KFx5ni5LG7ubb2HO1+Bd/Ix8DnQh8cMKSJzwiRTZ8lnUxx7cWn6Ex0ZudFFTvGmFS4sXaNc6sPKhFKsd/lL//kUR750m2/V/mQfuC1r+cD7/2YmqaZwLCJDqsCyypoxhNpXkz+7bQAnKZ6mKJD825WylrMs0kC2RweqUHaXLu5QUfGrlpPNJpqHShTd0H2jriyZtsyto1VWo35jObaGcna6w+4+9QKybkFkAZEaozJUE2szDVm1iMmSGVZRclfqULPMoUXKyjLD1SKPXM0bMXhWgWgFHmKZXIk0rxNGzE5tbIOdJqtlkK/xXTaVOGLe8qdo18LwxkPEQAAIABJREFUdWFCpVbkp3/5x47WxO985J2EvT16Qq1otPBHoxx2Gtg+8ef/fSK+X+1hl1FryFByCtuH2Ec20jN30ddKFHe3mcmvsjh/hvWN6xijHtn8LLP5OV588QnmZtPs73cZDqu4Jn5e/8bbCOCX/uhhhpqmij7ZJAeGaYsgaKCYQZseUeZm81IC5nSEcDSjOPoZc2RofozqI3SY5sSyYQd8Nn7+d/6casM0dP2Jt72a1dNxDDnIAjmCzgkxd5BSfUIyEqFq1NiprTO098jG5/A5YvgCXmX8nIjmMHpVXCE7Tpso1EbMz2X41yceQadJ2LNKyJOkRwdHv48NlyoUtW4T0Z55QwF6lRr+UBTH2I47FmHvoEQmFmL/8JDv+Y7Xc+nSl1nbfJoL519Bq97CGRRbCAej4aEq9lwy2mx2yIVzjMY9XCPpP4PM5pept7co1/okEzH68j7dYZrtIC6PHaO3T2Wnzgd/51NUKrdHqolokJ94w6uZz4fVgeh2SnSNTXkylg7qKgFAcYhcHpVEIJ2GXG+5O81OzVRqq0WoOioz9UDZ9dyhAJl+lmaBJ7C1xU8aGSoKRw4nxXMyjZuslABZxebIrDvQ+OQXvkHJGgdLMf+mnzzLzPIqxwvzVA+FphBEbJKuFS9jHydVjvPaxnO4wwXS0TjOwTo92yKF4xme+ud/Ne8R/4RoVBRyfo4VHmS/8k0uHD/N/v4hNSFKHzY5s7qKx95H73uR2tewi0pW1LF1QgkfDo8TDCFMz+Iajdio70Kwxs6tW0osZbd7GTv9KqrIPtFplBu47AGVIOLzh9E1F0vHZmm26hx0NokOAyqztOvuUtzbVmNduQ6lxi7JWBK7HiOUjKNhKHuJZ1+8TLV2yCsuPIBmn1CutejrIzr9PjOZAoV4Qo2vojEfh8UdgpGYQhLdNg+tno5t3Ke8t02qkCcfO0EglSThj3BQr7JXu0HzsMXCcpadvRvMJaOMh2nGAQ9en1ghtBkN7bhsfTb2b9EU/794lkJIXncOA51tyfsVZ4HsEmtra4R8XiVo2qlv87JzD1Hr9tm6uUOTLUX6P+x3iAVs+D1BRlqYldw81e4h+ijAmYUl9stt6lpN2RcMWxO8BFicyzExfDyz9gwLuQhDlxO9Wqek1zk9czeGQzLoK4xsYSbjFi6hTwx6RH0eRgMp1nVFeP+ND32ab37d9KK877Xfzne9/Y2qGTGzN4VjZqJ/0lzKXmWmfZiG5woVV5u4jH9N5a8+GqnmVtbQlJNj7sLm802/PtqZLX7t1MhZMf0mY7qS+6j4gOL7pWObuMBuIr/Tw08KQ5tDZcqpse+0xFNCi6NR2p375218wRwd3X4usy678/s757y3scs70X1VAKoEoNsTnOkufntMbP6NHJjCGZZ1r157Gvc51Hno7gtKUdpuNhjoukIwJd0pnohh9PtqkiJNr+mAY+76ZtqqXe1RsXiIv3r7rx5d0o984seU0CnkDRCMziJOarV6kdpogGM04vRcmlK7gcORImS3K551MJFlpGnKsWC3sk0kGGJ27hQHpVsqTz4WToCnT7myS8gdhJGdRnuA1zFR6s3RcICGTiAaV6PBQnaOSXuCNqwQjQfplmsk0vM8d7CJzz1ScZXlYptwKEB30qSq2RkPRoTCPa4Ur5MJLXNh7hx727t4Ii6G7gGHu7vMJY+Rzp1gZ2cNW2ed/NwsLs8Cm4eblFovKv6iyxYnOIlycnSegHPMemCTmrbFYnCF5dQyVw9eYFM/IBL2MueLUmyO6DsmHBzcwuf1kk3O0qsLOGCjRZuhnGZdDaPvxDPxEy/kmY1GuLUu9JkA2XyO/mis6Cqd/X1qNg/bN2v86Uc/T0f866xHOBjmZ/7zL/C2N/y4CRbILqGScEyhhzRZZla9qQlQCTym5NXKu77tUnHUzhx51coX5s86PT703oC1jV06AioOGgyGYivjQBoGmXoJt86K9lDNnmO6fhQqIePjEXG3kwv332tS7RS4YXL/TPTQhl1qF4UmTlN1LA/O6ehXAC/ZG5TtnZyT5phXFXsWAihnklo91jDg9r5gTtqm+d7yGpKpLOtCtgZsbuUlKE2S6bdr2tdMi+Qv/etn+F9/9xH1dBcvnuCnf/4Hqfb2GdldpAcONG3AMO7F9qV/+Z+T1sBgY2cTp9bC8NkIjrxEfCEceT/l/XUMw8Vc+izJRIYrm5fpdWqsLpwh6E/w3LOf4czpu9nZbtHt7ZPPZHnd624vxi989GEcbilohIfTpdPpqTzMgSamiBISJlfXFBmYjaH5S1t7plnkTecMlkhEiMBKgGBxN1W3rDYvA5/Pxl9/8TG+9PUX1VN812vu4fu+9wLbjSors8ex0yMRiVNrjeiVt3Fn7WpMkMosk/DNUi7to48btFpNpdjq9etMJj7CQQcOw0U0HOKwcR0cQTRNOasqTp9WbxEKRhk6HehaRxmayu0sge3hwAzjicb64VV6fTsnl85wa/0K+cwSzcY+3cahOvA94RiOgAujDx5Xh1arw12rF6n1O2xu7JOI+Wl3S/gjS8TCWdrtNbSuwfzMCt12j4HeYLdcJJLI4tBH+MYGdk+A3/3gX3H5yc3b9xbw7191ge/5tjMKOZUDxOmcUK3WqVYljF26b1H4mpkE045dHTRTqNrKGlSBWFbEldqcrTxnpWCyQuenVHhTgTj9rE3iqtrM5bBVHo9m1z+F14XA/LFPP4KmC7ooIhQnP/i2+3nVq79NITBL8Rk6wxe5ud/n+a11Ts0u4e9oTNwe4rljOHtF1vYOyM8vc3PteYzJEH8ozKjdoZBawRPy8PzG85w+eYrqfodcIc6tWzcIR7w0e23OnHwNzXKZerOK3znBZQdPyKFECyPdTSy3ovzvvvbY52j3bxH2xQj4wzRaPTXm9bqdGAONeDJMvd3H6xefAj9+xzFi8SCdTouhb5/tvRorc3fTb5fYObjKmePn1fj20tNPcffiEp5AkIFwc6stji2tsHdY56C4yXwhijEOqsNH0PXeQFcCo0QkysHBDh0JokcjlV6gXi0ymdSwe8McS54mOOqw2bxFJH4S3eWjX6mZlAyHoXz9shkX9b5GLBCg0R2RTWcIBDOUi9t4ZAhm79DWO4q/GgnGCPuiKk87mkzQa7RIBOOcOn+BS4/8C4szaRLBJDf3KjjCPkrFywyrHVLhJQ4lI7R0ndm5HAG8jDBIRlLUuyXcYz/nl87QNQLcKD5HV2vhNUaqoCzMnFeeivu7zzKfy5KZWWL9+i12+7tEvSkM4WG1ujgiAYq9mvpsjqcLiuTuCaexj+wYzQPe/Jb3U62adIM3vPunOP6gFCNTqylB38zINdWoWtYvI0vwJMWgxLyZcW9m1JtZAOpqVGPWgOZmNlXLm4fdEdPHRD4kOUDtcSaJW/hFmnCl5b5XNitCjjfnV5ORDbfbzsgY4XY7le2FGE27xRNVJYzIc4g4S15VlJOma8IdnhLma0wlHYrve0exd8cMavqW1AFzh1eGOrCsf3L036y9Wz33SziCdxSW1iFnqjxNMnzU5+L+CxcUotYZDCiVa4q3ZfS7nFxdoV6tUmk26E/NqhWiKQ25if4MRgZ+DD77S+ZhF0uE+PXf/2FKuyXm0ykCsWNUSkXsbjvtUQ/faEQq5Kc20LGNQsy5nfT9E66X6ywnMuTjMZ6++TzN5h6J1JyyQxJVq33kJJ33URu02N9tcnJ5ma7WZWtDDJHTnMwk6etFJfzr9+24/A60XpNwKEVvMiDojNFtaNSMA5LpFEbXye7hNSJuH/3hAIc7QqnVYjbrYTLsMnC68Xv87K4fEgm5iUZSOCYuPAJ12ULKSq2n7WLzRJjPFKgUd7neuEw6flah+fFBgdflf4y9xjbbnSu4CxNiAS8drUXV2eHq2g1y+VkyyQS1/bqiPtmNNpm8iMom5NLzbG7sksj7cPb69IXG0ulRarZZKpxWgtBSa4NkdIaerUq12WQ2vMzG9lX++k+/zJNPv/S8ec23fTfv+ZmHmcvPms2/KqZEUW8l3yiBh9yvlpjCEkjJfWfaj01Hwea9O9UBqHpN3eLmPaqSqoYi7HSj9zusbRSpS/E3GTDQembWtio2zbNt2ihJw6fcLuVMcjjV5O7uU8dJzswxERRAcWxNCxc585Wv35FVoBX/ZpnFK4Wvxf1T1BBl9m4WgErXpIpAc7yrzruj9XTUPt2m6x5llKhIBlXjDHoDNZkd2z3mFMByRDmyeLLBL/7mT7K1e0s99zt+4QfIzHjp9KvE03OkxfJr0KRt07B96GM/O/EHbTR0jaDNQ7NbI2hzk81k2DP28Y3D6LqdkCelOrK2UWJra4dktIDd7aJdfoFULIumC2+uihsvP/KWDxwVGx/7b2/FL35PoRAep4PJSKfVblJvtNUGp/piq/gzxxZ3MGWUis78UJURjFUlSrEwJYya1gJ2k9c20YiEPaxt7/ObH/+8eg+pVIQP/cFPUm7W1RivY7SZTDwkU4u0Smu4fBPqXYfKMS3t7tLvVNFGLVxeO4OugTsYYr5wTPGFZNGJYtpmGygT6lqrTaZwkna1QjwYZdDts9MqKcQwF44TDEbQjSb9vg/dmFAqX1fcsUAkT3H/RYVAeEjQabXo6A30iZg/hknFomozKVa6zElwts1gc3+bbq9GKp/G787gcHrpdXYIOsLEk/O0WzX29tbw+iOksnP43Hbsgx5jZ5Lrz38Np+8Ev/HwH9Dt9I4+m5lsnP/nja8gn4orBZaQZOuVNi2JZbKbFAzT09yEltUoxzKilULvTvPM6eh3CukfIQxK5SiGsubLmtwl4S9Ih+dQ3ZeC+hXPUwQdZvC9/JwE0R+WW3zyC4+pRWQWgW7++6//v+QX3TgnY3KZUzx36zMUizsE7CeZmckrJd23P/j9XHnxi/THfRIZJ48+/gR2e5STq6dxdkTEZOOwa6BJZta4ScDjVcW+zeFXvoCH9Zt4PDHygYwavczlTtCu99jf2+bcqSVlTBuIJnmmWGaoiaee5DC3CIV9NGt9vK4xq8dOMeiMuXV4TcUEyvj33PxFkt5Vdvd38IT8bNSepePWiXgLCC45GJYp1joqrk3QniUZedokqWCLVkXyilN4PBE6gy2CQRmdhvCHvNQHTfbqNfy+EMlgDOd4TKl0iMTQp5OzVDprzKaWMCY+2s0Kc8FFBs6++GTT7fRptYSzZMPrcxB22hnpJWoEWC4ssr27w2TUwxtM4HYMFeG7pdnYq25Tq5SJRZxEEz61KYlBvH3sIBjKsXjsPOs3n1F2Nza3n5Mr9/PVJ79MYqxxcukEh7stuiL2GFfYa/dYSM4o25ulwhn2q4csLs4rTzPnJEq9CzsHz7Ayk2Yy8dIadonHcuQ9Q565voY3uYjXIT6KDgwxS3eW6WhNwrEZJRDaO+yRyBTwCU4zBHsgzOHuLX7oh37jaD388uf+2Gyjp1wkORGkuZF7XRR9VtSh8F1FBCKjYDF9Vokf0unL9yOZbugmT23qYHBULFmLYKrwsGYaUy6cWkPWgSC8ZuEDCpKo1oxduL4TogEPx5YzVGsVEom4+Fmzu1dSPFi7y+QETw8mxWk6aqZvK33V+7rNGFcH5/8PgLjjCLqjHz+6VtPnnXIM1Xs/QiBu95pTH8E77aFMw2hpcl3kkhGW5mYVdaLe6bF3WFTWORKptjI/S6VYotIU6y2RtZiHp/AzHUrp7FB2TPZOhy/82h+rF109UeCn3/39ind+LH+OlnZIq17n4OCQQCqOdzJmxh1lgIODepOz+ZMMvTq7pQ1WcgUOi8J/7eIY6yxECyo7uKciR8dEg06291p4AhF2d18gV5hX+b9i9LySW1YuAGJS7je8ypcyFHZz0Gmx1yixemyBcaOKyxOkb7NxKJxtV1w1TbOFFO1+m1vFXZYyM3iGdhrjOh2txHhsE+cRvGPJhc9SH5SViX2j3FeouM/lZTYVJeAM8qlLf4/fXyCQ8hGzzzJrnGc00Hlq4zGiK17mMh6GfY1Sp4fL5SCTjVMul4m5YhRrB8TSSWbnz3Dz5k1ifjub+7ukcllqO0XcAR8u2wRfKEKvrBGKxfFFHRQPuzgmHQa2Mf/61TX+6VOP0L1DhDiTm+W9P/Mw3/nK/8sq/MzN3kzLEEBBXCYsq6Wph6wcPMrH0qReqLGphQQe3acmMoFdHR4iBTIROpucHU7TgsXpciHN2o2bB9QMEU5pDPotlRl85G6hig+rzlDUChNVDjsdXLzvInaxHRJfP5tT8YFVio2FRMv6PzJSlzWkpgRW8Td1BxBeq1jeKQTQ/D3UH+teNtfiS3uwl7j7qSpVpmsOK7FHABKdTq9Lrz9hIjWVSYo1aVkTG9VGmf/yP/7T0SL8o4+9g6F7jM0tWddh9IGkpLSxDfvY3vXL3z1JRIIEM/N4Jy46/QOSvhgrK2f57KW/5+yxh2hUKgxagnA5Vbh9KJVnc++Qg+oWhWCMeFgySQ0czhrlYp2f/KlPHr347//XN2BoMiK0KWTG5fUrLznxGhQzaF03LBGIeRWOwD5z5njkXTXlnU2LP/l/VUkzxNB1Oq0mHo+TfCGlKvX/9M6PH72HX//tt3Pq9DKb117AOxvGGAXoNkbEIwOSiSx2xxy7+zeoll9kPr9EqVxGVBZzMyfVAooEE+wflBm5OwrZyScSbO/cIppYIBb1K/QtHIkz7o+5snFDZVlGnEFyS8dx93WubnyTYl3nzOwqXr+HsqGhteqcXFikut+iqtewBx0qni4WspNIR9nc21QbYa3eUXFimZk4+9u7DG0+bF0H8yvH6I+62Hq68lbC4WT71pYypz5z/mWs3bhGIR1TliOPPfHPLC9eYDTp897//iGuvLB1dG18XhevffVdfOvLlvH7fGrEdbBXRddkQx+aB6DNrsQ6cvObo1zTm8vkYFoIrcUlmnIDVWi9FHRKVCJjLKkgTTNPVbQrgNCS0wskL5wL9ZwuZeIpG7vc9IIW7Bbr/MWXHjdRY+EE+j383K9+L5p7wHL2foz6GkNHn73WiNnUAqXiLovHjtGudNWG1uxs8MLGV+kcOHj5ffeSDKRVTNK1YpX4zAxhp5NmuUpVv4U7FGOsC5I3Up/9THyeeqvP9n6T4s1DvuPui9x3/0U6kwmF/DIf/OMPEY+DJzJgff8aqWiKMCcp5JOMHSMOyhU0rU4sFOTk/EkK8WPcePGmUtiN6LO+dchBd4+RRzI+bYTdIcp9jYldw9mcMD+3zF6vj2bUlBns/sEGQ91NV+xlVlaV+32nWlfXMxAV1WNTrUd3yMvVrSucz68yP7/APz/+j9x318spVdqsHVzDbw/jkWQcp4OgbF6+INFMip31y6xmjyul2PP1bbxGiKjXw2H3Bp2ui3Pn7mZncw23bleG06GIk7jHz1Zrm06vyPHYAhpxbta7nCjM0y8XqeplWs0Od118FZvb15lNzuO3jXni2nNEIzmOhVJcLd8klfTj8I8Z9oIM+m28tjjPrl8nbPfjsoWxUWQuF2Zrr8HsyQLxqHgm2rl567pSfAciWZURLeNdv6uBW3z0HDlcky7V5piZ1QvYaVPe3yCTnOGzn7nEhz/8d+qeOnH/BV7/y+8wGT1yq46nikRzFCWbvRT9olw1M39NCytl3zAt/qQYHI8VF9Dc1KfjIav5uV0+HX2lunq1PqxN3FLxyp4uApi+McJhc6nXEM7P2VOzfOqXPkJ5Y/92lSX8xZk0x/7ja/BFokzGcv+IT5pUJ+YzH42N7wT77hhT3ybh3AEBvnQ3vuM9W5ih0EGmopE7G/c7KkZlCTO1kLGcptQeYYlbLq6Kv6pHuRhUSjVqvTaaZI273CzP5mg1WlTbYpo+Nbg2m1KnVLkjsQCxYVQafNEqAJdXs7zrfT/EsOvm7lML3NopcmAUsQ8nTPoO7COdU7Ozin/+5NPfJB3N0/cOWF1Yot+YMBy2mV2c4cWrO8wEvPQcYyK5BTllaFR3CTiyylx6besbzJ/7FmYlXnCg0W8OaTvGlFq3SOgjIp4sta5Bo13GG+xz6sQ52vUaEXeMaqnOgKJ8amxUKjz0sod4fuNF9sobZBJxfN4QrcMiHheMXT1s9iROhw+/a4LH7kZ32Km1SoTtLordCjNzJ4iHczzx1FcYhdwkXDM4gtKI1umVamgOjWwqiT8UJJfOsXb9BqFEQGUjj+19cp5ZGnTxJiLoDS+FgJtOeZ2+N0xPGzJw9vDKOLPv4t6Vl/HijcfBbScZW+aJK5foOYP8wye+ws3rpg/j9PGWN7yNn3vrzxEWLr1CkK0iRQ155HsltTCnRpa692j0K6pZtXxMM2Vlj2Kh0CYOZPL3FBCkUGyJZjWrB2lklTBE6EsChNjgxs1tii0Nl0/8fxuIG4mynJHntgv6p7xf1HkjE7xTi4sUlpeZDAQMcTGW6MCJ03yfU36wWldTixopAE0PQtPixbSH0jWxhRJOsJjFW36AqskzzzuTBGleMbUGj5pFk114lN4lCIrK1DZ/Q/FIbAu/1DA1EZOJbnHsbfzZpz7KF75q6iBOn5vn3T/3Jnqjrkofa3edyhEjlYtTKe1g+/NP/sREbHL6A51Wz44/MmamkAKXj+duXOPUzGm02gEOl5/D5j6nTp3B646xtrlLffAMhcwDdCotjGaTVCzM4994ivf//pePboKP/MIbxfL6iP8nIdDCAZSCxeFymVW7JHo45LCXD8D8I/uGXEixg5RZ99RAdJrBqRR48ryGri6k3CihkFdZS4gdxc++/3Ys3Ec++S5cLjf93haJzArXt9cYDhukfTmCYpZsOClXt3AFJng9HkbdJjO5RYxJAkfMQ63UVhC8PmyYfoaTAcVimaTYdjghGE4wqApC0KM77tJq9Ni4cZO777mfVCLFzY0XaLWKHFucF+YtB9Uqo0GL2dgim5vPkc//H7beA0zStKz3/lXOOVdX5zg57uzu7LCBZUEQYUUB4ShgOAr6ISgIBo4cQUX9RIIKCkc5YgCEBZEl4ybY3dk8sWemu6dzV84517me532ru5dzaq/eDtNd9VbVE+7nf//DSSraFourT3J8YZRioYbRHpVIDYMMNkuUYrvIwtwJmvks3b4Lg82H0TTgwuIzeHUDpgPTFKsl1nKb+MJj5LNZXO6QTKPIlVZp1vqU0ykC/ihf+Y+v8s0vv1ggcsfJad7+hnPUmg1arR6lbE1a/0iKrWxnqfyg4QBVXcj3KxGVEl7lBw5V3bsbjroR7E5iJbJHGeJq2KnamhqSgqULu+Rb9EkWSvzrt5+WnmDiFhpx81sf+ClmJo6jL5bINAvstJOEnQ7aZQ0WgY60OoQ842RLF1nZuUHAO8vx8bPEEzl6pjbZ/BqxyGHOHLuHx5/4FrnyOuOTk9xcW0Uz0OFzu2VRlEgv0e1p6Gcs3HXgXvyxEE+tXmYsNsv3Hn6AI7EJsq1V2v0OdAyU6wNZGNX7LWqdEoOSlcPjp5gYO8Bs0MXqlcsUuqLFA8nEFsvxNEb7gHDYRE9XoFA1ojfZMBs0NOo9Wlodm+s3ODh2GJd3IE3a+3VxGm3g9nm5sXKFQ3O3YbYYuLG2zIzw5eyl2K42ODlxkq3UGtVmmumxg6wur6KzDCgLFf6gR1QvYhrNlPsdPCG/zC6dibkpVookUzVCwTFqtQyDboZ+T08gMsL68nMEvBGaWrdUognbotWdZ9hJrjEZOUqxnpOL2XjwEK1qmapmh1azK1tqO+UmPlOAem6T9cK6NEG//fA9JNdXaJNhemKGJy9cI13QYavmsfpFzJ6LXs9MKZ7lp998lvPPPI624ODYS06wVdjCaO5iNekIOEdIZwvydDsaDWPuaanXtWSbaSq1Mm6LF4fXTa5Rw2MJ8ImPfIFnnlaoIq/9rV/m5CvuVBAzFa5Waiel+JMiEJX/JxBA4WIgDaClh1dHKr2F+EN8KLaBaptXjVrbT/Hez3ZWkHOlBSzQHkVxq/wn7qLW6kqXA7dZSyhs5/mvPM7FBx970UY7/CZ0fIHpn7pbIboLD0atoE4MvcHU31K5uy+6g/0133AjUibzj92Ugm+vvhObp/qzfZ6fw19Q2sMaBuLgN1Bme0+Y6wpLqm4Xj9HI6ZOHadbrFLMVEvmU5D8K8+dBt8fB2Wk6rTaJTIaaysUUrTMhnBAojrDoMQtuZyLBD/5MAR0OHIzx4b/6dYqlBk6LnWRhg0S6QSQ8RqqwjK3XZdw/Q7FbJLWzKhNwDowfwRlysbJ5nX7fikljY+faFc7cepyVrS00Aztde19ay9QSdUJ+B/HMEp7RGXzuWckhzKdTFLLLGI0G/M4wPr+H1XiRTHoFs1FH0DaF19nF7R0nJxTtAnUvLpEpxJmaP8JOdolarUfQH5Lehnq9aClXabeLWDRWvDaXVHQeOHmAjXgWm9lHt91Ca6hjMQfptAfkcyn0Xhej3jA3bl5Fbzdi6enoNZsY7CYMOidBpwer28xzFy5h0NSYjhyk3m3g8bll50Rk0o9PjmHXWxAZa9vJLYoWGzGnXcaUWcx2WjvblO0Gpnx+Pv03D/D1bz/zonFycPYQH37Pn3D2lrNSuT48JQwLOFVVpfr6iSJQgFzDDGvFFUTON7UNrIg+holWCrAg9iMBGgwLwWFRqARJ7F2O7EQZ9Oj1ejZW19nMNtCbBbe7pFgNyfmg8NGVVuQAY7/PmVtPYdQLa3BxfXs27go9SVkXFPLe3md5SJQWUaLY69MWQI9o/XYUta8QjAnlrxjDSuv5xbj7HkquahuGB0jVLm2418pzlBCADPrkikW6GqMqFGujMRp41wfeSjafllf5ytffxk++9j7cDrMMB7DY+vQMJgLucZKbS2i+/J8fGNSbBdrlJnpdly4OzF4/eaEUMVjxhty4NVY2t1aodGpYLFpcbi/Lq0sMaGF3zUB1W6KG5QJc21jjrz/xPfngXpeNj7zjfvptNSdTmiH/u2rIAAAgAElEQVQi+TItYQ0jNkzVS+fF5041fkil+yrCgxfzUIbvsajYhTpOLJZWmxG7zcLllQR//+VH5DXMLYzx/v/5VrLZFnqLln6nSqu0hdlkFzx+js3O0Wxb2UllcDn11IR3n9mBxxcinU9j8btpVXQ4bGYGugz9tkD8ugR8PlaWFxnxm9F5Rah5BZvRQjwfl7yWfrVDRVthLLSAyxLkxspTlOoF3L4oDoeLWrFOuZDA7NTj8c5Jk+lLV37AyfnjbK/t4ApYqZZ0+Ed90mw7nioyf/gc9fo25r4Fv22EmYlxHn3hO1SaJRZGj9KuV7iUuIAvEsFtdGHU+Kl0q8R8M5j7kE5eYCPRINnI0mjVefCfnmNnM7s7W15yep7/9prTDGhiRM/2Vp5OWyfd78XJRtIz5BulkmGHmaAvemtUZsWQZL5/adjHG1JMvVWelPydYTE45BzuzWLZQu4OyFUq/N0De4qykfEgn/z8h9FX8hL1K9QrHJmfpdHskawKC4YkVqHAtRbI5hqMBo5RyqVx2wyyJW9xmrEaRYyTlyvLz0ovrtGRKNVykmqljt8fkocdncMqT5X5xCb1UlNasYjYuFDoOOvl57B0+mh6WboDA6WWka6mwsL4HBvx5ym3OrSKPUa8EXQaO3fd9WpKqRqP/+AxaTPhcjjYzudZ2dxmfm6ciUk9Oq0BrVEotcvkihVW1uKynWTR96XvncXup9s10msn8XpCXFy/gdUcIOKwYrJp0bUNJMXm0Spy4uBZrm2usLG5ypmDpyVNINvclhw4h8ZOzD/FzfgyjWaVaGyctt6A1eKiV21Ic+eYN0JyJ89UJEYut4PWbCVTTOAJm7i8us3ZEy+n1a7Sr9Up5wSZfQeTW7D5QrgNVvk6dXtpvCIjFD3VdAOvK0SiIjiKZaqFOJFYhFahTT6f5MShU/zwR9d57PErvOa+A7R0TbaudIlnkoxHgsQOjlJvd6is5jh+T4RZX4hkuUXL2EOjs+B02oknNvE6AkQ8DnYyJWrdKppBm4ngDAaDl3KvSqGQ4Fff9LHd0fnuz/0lnkhglxOk+KkoFg9y7MuTfVeqUpXkj7ZywlftYMSJvynTP4S31z4vld1CSuU57JsPspiS9AjBgxYoyFCJqLRkxWlfeIeKDePMyUMsPvYjvvvRL/4/i7/hD8fuu43RcyeVEHrJ/1P+ZQj2Ka01gcQo5tK7upT9Bd+PWcHsPeCwP6POcbUNt78olI81nOcqn1FVi0nKh17bl7QDXbPFbccOYjK6yGcTJAtZxfVD+Cv0BY+yx7GFBTS0iW8naQ2QaKjRpJVWS0L412k3cXmtNNN5vvlHSsdn4dAkf/DBX6NWitM2aEhmcyTi6xw5fgrjoEctkZXtS719QCabJmJzcnDmOJlSka3tODURSqUbEDY5mAhNcf7KTarZAtbxAJVmgymvlVa/gMUewOGwoTc5WI2voLeIg+cOIy4b7a6Nak+P2WhC09umVNmmmm9y28n72NrKkS0WJc917cYzzB49JJH4RH4DiyWCVm/FIhbrpg6LsENqNLEaNDLxY31rDZPbKBXHgvMp4idnpmKUciY0hi46bZNyzyajGbcSq1hcIbqNCs1unvHRCVoVIcDro7WZKAnAxuphxGGV4Q/ChF5n0bJ8cxuPNyqtl4QHXqeepNHT49bpSXdaBExhOrUUyWKVf/yHH7GzLZDMvdt7/vt7ec+v/a5ahAlkWyFDDBE+ZZyrLWDpmTcsAJWukkTbVdGQtPwZzr9dAaJAyZRsatlhUvceUQwqtcAw6WbP31IIPsTBQ2+2kt3Z4NpGFow2NIOGrEXothWgwSAiPbvMhIPMHDskgx2kBZN623suytqwW8QNlcrSKWAg87+VuFuV+9dR0D8xrqUNjJyU8qSpaheGiLqcPfs2xWHpqf589+ilqo6F0VCzQb7SQG+wS97zTnyd3//z35BXbDIb+fUP/QKvv+NeGaFZzmwRiPlYLNQIuvw0RTjA337+nQOvZwpNd4BJn2RrI4srMEZj0MIXdFKvD5gOjbC5c1lGFQmPMI/PS6mxQa0oWiIaSag3akTEWppqvc0HP/B38gLmxsO8+40vE71eaVoobWBEZayqYYYk6b3+/l4Y+a6B/bAOUEm/ynuhFIT728VC4m22GrHY9Tz42GUeOn9d/uYd9x3g137xVUxHj9CpV6gnMtx7x0/y5OINvrv477zq3OvJVho8e+MhQlEzDl2QRrWH3WOjLdBHo4lWpU806qDb3Sab6hHyxIRtnFIG9RrkMJDazjEZC1Ad1HDqDWwvLRE7Po+2YaFXb1MsZcjU0vI1PHHkGHXB+6u2padavhHHbnGzfP0yJm2Xfl1DJBSi2auhcwcppVJ43T50FguFwhbHRhbw6n3UW2auJa/Qs3foVLuMhmM8duUJYmPjHJ48RCJRYmXjYQ5OvQS/K8TGznNUWwNSpQxWq5ZR7yQf+7PP8/wze9D97Scn+cWfvR2XSbz3dTY2knS7IldYJ9vDCmldgfAVl4nhYN5Xwu9H8vbBCCqgraLeKg6yv42kKhGHxHm5Hag9JoHIiQmzms7wb998andSxsZC/MXHfxub3cjyzec5MHsLDmuEp688CLoiR8fvoDrosHpzg2g4zHZiQxa3UU9AJlbY9DZqwrOusEm2kGF+eoJWI0c+lcPnDZAo5rBFQxgHDvK5NFqHh3GPB001Q7UXpG1sYtDUsbTqFKpFqcLrNbscnj5OtSIWyg3qNTvzk4fQ9Fskay2MXQODVJwnr19k8tABnnn0pkSSj57109HUMAxsHJk+IVVmuVaD1dVFnC4XE6Nz9Ks9rm0/gj8ygq5rJuh1cyO9iE7n4JaFOyXHZyuRpGdzUklsYI9EZDrI9tINbj1xB7VWkdXkRQxGC+1KB6snws7WCuOjUwREbnCvJQssXVfLgdFRkqU0q1sXOT55inHvUdzhUa6sXOPC8tNciz/Ffbe+ieDYJIvPPsZEMCDNz5OVLMcPnKAQz+DxxmRqSHlQweL0Ut/uc/j4SR67/qgU10RdYQaaEn6Lm+aghNVi57EHnyWZLHP3vXPy885SF62zyT1n72Zx8TrhmIF6rkliUOOW0wfp6J3ylD8VOAi1Elvxy+jNbiqNJgbBA+obaIrcVHcQj2eSVCXOVx/4Gl/5l+fkOApNjvKOv/2wVKZKpbtaGMkiSmAAkgyrZv8K/p9I+VBzgGXihywEBfqnfBbpBLson1okSSbtEP1WfVOU9UtBHfY8IFSOlLwyLXVRAFj1jPh8fP5dfyHVjbLQORDkN377VQTtfj75d9/m8UcVJFPcDr3lflzTfugbVcsmBb3fXTHVa5KB8pIw+GNo376pvLfGKvc9/NUf5wCqy/KL6sndv1AdG4Rwo9vXYeg0ODE3gc3jJ5PJUa6UZQaqWFtMViN+n5VctoDL7GMkHCS5s0Wzi9w3TCatzFjv6030Og1CER+pF27w0N8q0WJHj43zwQ+9C51xQDy+RCVdYHJ0DIs/RmZrlUGrgMHjwWAyksrkGPePYLJ7WEuuQ6uOUafF6HBJR4FuzcTlSw/h9LvZLjW4/EKW2+9coFBepZMx8tKX3UGjmiLXqYDBhqbSZtzlRecycP7yMxyePU3Q5eL75x8iNjnKpG+GnRuX0WBkp9AHa5tDhybZ3Nym3suRyNW4/Y77MOkMpG6mcFo65PNN7Ja+NPJtdjucf+FpoqMxuvUefrdLWoCtrW8SnPDLRIh4vonfYKNcyTEyPkG3pydeXsHridGqt2g3y5j1ol0KG2tZ7j03R75QI11sYLV7KRWzVCslGq0Bba1OHnYH7SImBFe4gNXt5Btf/SFf/Zoyd4a320+d5eMf/CRjkUlVsDRQjJLViLS9RI+hWbJ6uJLDXSkIlYOWypFT/fIEl0/yzVWPuz3kT3QNlUJQziKBLIt2hLrfKGiaUjzIEk7wigbIPbRWSHJtJU2lZ8RgEK3bupIwJw5HrSa3nDiEw+2T/EFxGFcof0Om7r5oyOEhcciHV82fd2khIhFIFoJKS3hYACoiM7VyVe2hVPnri17T3X1QFkrqpJSfhhNUvFY9isUSnb4JjU7DPz/w97vt38m5CG//wC9x98ljPPzow7gMAlk2k2460Hd7aMxNNB/65M8Mgp45DKKn7wuSiq/i9/mod0DncJDZuInfY0co37OZEs1sm4A/RKW/Kf3IRHawMIu2Wv1sbaexmn384fs+Lp/I/GSY33z93YLMItu5YmGU5oeiIpZvuOiJK1yy4eqini33RAPqk91FAX9sRVKoAEp+ptkqbFO0fOx//xfbyaK8y19555288eUv49Sx+2V789LlFyj2PTz85PcIBgrMjx+gVilR1yVoaLuM+k+xce0KI+Ne2hofWgRnUQe9OgZjg25DICQW/M6ADPU2uJ0Um02uPv08HpeOrtGAxxWgVc0zsFgJ+p10G4KYrePS0mOU62UOztxGJV+UETuBUIyOpkepsMnG8hrT04ckTNpu1NG7BL/VgsPmlEWlZlBhInSAgGaazfWbXNxZZT23zdRMWELokbEoV1aeo9eu4PdFqUqUp0qrrcfpDCPsfmrVIiaDIMtqMOpMZOsVvvS5J3n8kb2W8LnTs7zjDXejF8Hi+QI7O2lRw+8mFCi+TErrVog45JDc3TR+rJ+0n/29C0PsV0fukYeGkXPDSa18VjdI1QTW5jCxtJXin772xO5kedfvvY5zd72acnmVai+H0zxFwCmIwVmJvtW7VtkqSueWKdbKsn16/OBhthNxTFo7p0/cyQsXzpPIrzEyHiabzUoupddmZjmXwOx20M4XJUK4UWhzdPwkd99yhK89+i1MGg3+aBRLXy9VuIVSHFPbytjsOMVqnHo9S0vjQttzoe2U0DqNFNcy3Dp7gKdv7rCcWmLzcpFwOMrUSTceTwhNq0jU72VlfQO/fwyttk0ykWF28gS0DawnnsQTdkvPronwLNeuX6TarGJxWQm57fSbsFHMEQt4MFkFkX6dSiVJMDhJbHSajc3rVEoiacTFqC/K+vo2A4OLU2fuoFSIs5a8LE1nRxwRdrIJvBEzE64DjNoWpOm5QPm+98h/0tf3CXvnaPYGmIwd3FYDuUJJRsmlMwU8YQsR+zitVo5OJ4fWbGd7u43ZZCE05uTZq1fQaasshKZx6c1ULCXsjmnqWzkSyevMzS3w+X/8Cve99PVUO0uEZ0d57LHL3HrwEP1ml0q9wuSEn41ijaawRvIv4DLoaLQ3ZCurWmtgtwujWQ/6QQuDroHJaKOtbfKn//OfufyCEjuo2L/8vGqDorZ0VA6yGNgy4lAmfygcQKn+lV8ri7v42bAAFC1gWQDK1q6a+atC3TLVYJfnMywRlbVPWdcVPq0UU6h2EUJgcvDACF9639/s8v5EvvR7338HMzPn8DpcbKYSfPAP/pHtrYy8L73ZyKl3/QI6q1nl8O6tr2rJuVfzqZYx+6fvvjP3Lpq3f9/Zw+aVTXb4/X7173D7lZ5qslOgbHiDdpuD0SDh0VGymSL1Vp1SvYGu26PU6WJw6JmfGSGViOOyBgn6ohQSGxRFwobOhHbQJV2pgM7AoNshOhrkyoOP8vwDipfjT7zyAG/7xddx69l7eOrZH9JLpBgJjrJVzlEWNmU6O+GxcW6uXcZkduMxuLCbbZgdelLpLZa3c4zMHCHksrF8/Xno67HqzGzkE1y/sEMw6OTkS+ekCONgdIpiboWK8Met1IjYLQR9YRweH9euLTISGxextaym4+htPtpCTVvewiJSlXDT7qUZdPU02wXcIS0b2ylOnXopuYSwYBEpGpdwmRfodVvUhbfoeBghmdhJrOJ1eKhm+gwMBqz2HtV2m9mpQ1y/eR1zG2zCLxUNLVORbq3AVOQAa6kUdV2VsMlO0GDm4tVFFs6dIrkRx2qKYjA50epLMms8W2hQaneZCIxKQUrM4mLx8hpf+uozbG0o7UVxc9gd/M7b389/f+OvKoEMagtWijdlQo2q7BVjX0al7Rk7D8Ude4WfmpwhW6mq8bqQ06uDSRxWpExDIn1qZJzaHRwCQuLnLy4CFcMZvXCYEIKRbh+D0SzX8qWbKYrNjuy2CJ9ewd+N2o3MHphVfPakCfVwdqqt333opbwuxYhYVbUr1yyjIYX6t9WWLWDhgSwoIuLnipWaKFQV/qCi3FXve48OuPuclS/UY9ew3ay+HtJjkz75qgh3AIPBzC+/96epNxQLvLtfNsPxe28lNBamlcnisQ0o91r4RaZ0UWTRV9F8+G9ePnCZ/FI15fCGZfh6q67BZx+RC165sIbWoMfs9hMJuimt1WWrdT1/SXJ9QrY5jJYm4xOz/OC/XpBWEX/4W5+SFzA/EeZdb1QKQHHtimeWiEoSZGmF/ClMHPcjecNw8r3T8r7lZp9VzLDAV0XkUqljsZqxOa2860+/sDtAP/GhX2d0boyv/eA8PquX6dkIG6Ud9NoSXj+0mzqcJi3FcpW6xiRNoAetHNViCadrGqvTQ6dVwi0Kvn5bQufNeoOZ8RNSxSaiVdxuLw89/GXCYS+lbItgOIw/5Gd1Y5F6q4/TPSn5BuL1S6WFYhRiwWn02hpb8WUcAoHtJ2jVhUI5hM/jZid+Da1VcBeMUu3jN4R4xUtOi0sgG9ezuLJIUZfmOz94nFe/6hZMdh2bqTyTsRCVcgaHT+Sntqnky2gHSu6uUHEPuhrmp0/R6dd59sJ3iUxPU8s1+YdPfosLz+0Ry++8ZZ63/PRL6Hcb0m4ivpOmUuqgF+77ErqXxyJ1eO73ftgrABWKw/7NZ+9bBcUdvk3KF3sF4N4ZR6tm9MiTpJg4mr70r/rO41f4r/M35N+NzwT5xN/9IcZBV6pqyxUN4+HjoBX2Oc+g6RkJjizQ6oh20qJ832KhGNVMnkBsjoPzx1m9eZmt5AoWh57OQIfHFZMGySsbO7gddlrlFFq9hoZAM1oW7rr1Xv7jkS8wN+JnoPOSy27hcofJrN9gPDItDajXtx/FqPGynt5gKnAEm9VDPBVnyjsqT2Irm1mur19l6/oKgaCf0AEPI7FRvCK7uKUjXkwzGpkiX46TjF9nfvIYzaYRo1aH0daQhzSXJUI5k5FjMssOB6Zm0HfMZGslHOZR9EY7Bnefta0XMLaNhD0TrOxsYzXaGPW7JOHZ6Q9Iy4fp2dM4vaNsLP+QkLOn8OdaPVKlOLcffTW2gY6eLslmYpVOs0Ot2qVQLUhe0cLhBXaEYjO1js6kI1vqMbEwgblep68zIdJoGp0OSztx6DQ5dvAoDz91VdoyHR6LSe+xC1tXqRe0CGu7Zq/EiMvNZ//5i9xz52s5NhVB52vxXz/4ETPRBUrGMqOjbuYdU7LFXZeLaE+itv7gmLTxQWOhHt/C4Q7J2C5f2Ctb0lpjj1/5hU/IuD1xe9ufvZ/J4wdU1qrCP5JrkhpFJQyfdxXAagEouhmC59MT3B61ABQIlTSBloRtpZJTDKCVdo+ijB8u5so8GZo4KwWjYvQsyyWtyP/sYDTriT/6HBcf/NHumvae37ufM6cPYjUHKWUF9aFIIZvgT/74u7SEYbIQSoV8HHv761ViuLKRDf3CFBWmYuY+PHDvbXTDvUednPvFHXt78e68V8q/vd998YxWdypVWCNiz45GA4yMj1OrNqXyNZVO0+oMMOh1pCoNJsc9hPx+ktmMROdHx6Yp72yQLxWkAW6uKVAsJZFIcKpiYy4WHzzPs1/5L/nQr//ZU/za2+4Hm4NmX0tpZY16OY43EGO9USYQ8MoUJZ3DQCFfpZFcJxyZwBmLsbS2zM52ktHIDNMjY6ynl1lJXkBXMEubovT6puROGUJBGr0qVo2WSqeARmulnCoxOzlCs1/FKuIdxc+qSZyBBZY3n8duFbFvRVLJPL7wKIeOnOPK4jN0KnHZmkRjoFlvoaFKuZRnYnyWXF5RCuu0djZ3rjMxO8nxk/dw/umHadULlJJaDIKLF50kFJkh5PaztPwUhfgq7pEA1VYFHGZalR4+l48Li1fYymxyfHJOehkm60n0VicurYf77n4FD373mwy0HekZGo/HmTowSb/WYqC3cPXiMl/4/OO7Y1B8cduJW/nkhz/NaDCqeOfJYkwp9qVCVtqCqdm9ak6ugvYpBdPwY2ibIg5SSgGlHK4U2tHefiK6UAJIGeoFhvuHLPrUQlApAPdxHnpCKSt+oBOmEhJw6gkzZ41eIshriTSFhmIr123XmR3xMjY7x6DZkHYwexZICjKvtK+H/D2Rta18L6zQhs9D1DjSGF7avwiDeGEVJSzdFaR/r8O1nzirPM/9tdDuzNotdna9BRRBiDBE10GlUqXR6vHslef42Gc/JO/H4bHzp3/4Nh6/+Cj22Agup5XsdolLlzc4Pn8ctz3EYmoHzcc+9cqBxmCXwfX58rI4WBEILZDaEspFLcVCWbZCMduoFDY4t/CT1Fo5FuMPU2818Q0m0RntHD9zOyurNzj/xNP8/V8pFizzkxF++0330BdE5u5AWiSI/rh4USTRV65KimhAfdeUpWSfsuz/esF224TKyyX0MKJ672u0mKxmcuUqf/VP35V3NxLz8E+f+TALo4ek5UMt12a5u0PVVGfGHeLy6iW5YQglkPBk0xi11Dt1Br0W+p4RtzlIjRbNepmJsUN0ulWZ6Ws02HAYo6RTm4yFZ1g4eCvf+uGD2J0QFsTjxBptfQe7zcXl65cJjcaolNu0qwMmxkdpNJuS+zgZ9ZGqFmg0GnisbpKJTXzBMFaTF42mTqtbIZ1NUSq0pRXJ3edO0e4YWNtMSaXizPwkjz3yDEeO+1jN3ySbGUhhSaPbYHZunk4mw5W1p/BZorTbWakMs3mj1MS+1yvTbqaxuybo1OvEQof4+F9+jkceeX53kr/6nqO86p4FLCabPLkVsnly2dquUa4IqVbaZcNC8MXw7LDFv28Ov4ig++NF4N4GNeREqK2rXWmUMlYsFh06o4Hf+5jS9hG3P/v4L3P25EvYSK+xmlyWFjyiDbSVvoJdVdGZrRbq2RqRUJRIwM/i08+xcPhOYuOjXFl8jkgkAv06q1sbmJ2j3Fi7iUVfkO3RdqtHKDLP6rZox1pwmse5cPUJTp04Ria9g83WIZ68iaZuJRCZxTcySyl3hXIjRafRJ2QeI1kWVj897jx1L1upFO1mjsee+B4U24xEwzhG3WhNVsbCo1LRLaLfRmO3sp68BN0SbkuEXLmAy2JiQEa2e8KBMSlgsusMNE1tDH0PoVCYC9cfgqaLl73yrbR6LZ579vuEXE457q6vCdT4KIVCklF/SGYEi1SMgdmD2TpKvbQGzU00HYdMDNE7BHtvgLblw+zqs7q2zGzsLB1KbCe3mXT5CIQsrOcqDDpaNPqaFJhEorMMilmSuZJEUcNjE1y++DwW7YAD8yd4/to6zdIG0bEIkegRLl46T9ApCs5Nsk09/o4VTUVHuQenD50mWVkjvraEz+Ukba/jdQU5NjrLExcfRW8KYDCYMBocHJg/RSG7idvio9tI0ZeH2hp1QfDX2Vm5ucSH/lBR/5ptFn7vy5+SqtndBXjo1CrTA9SNSG5Kw/zfoalrT/rxCYWf+BDFn1CXykxPddHeYzMPEb59BaBKfxgmXCh8JtnskkKOer1GP53nsU/tjfN7Xz7DybtOctuZe+hWi7RLi1TRUqzXSWw1+eRHvrE7J0In5pj6qXvU5AKlKN1DHJR2t+r0uWsLM1yJh7jkUKilWLyor9Au5Le/qFQedtip2uUeSgBf2fSFsf25O8/Rq4pg+yyVcl1agmn1XUqtHrVGm/GJEWxOPelskog1TGRkTBp6a0UMZbHEUrFCpS9QVsU/dHwmzOUHHuHpLyvCw597w0t4+8+/hmfXbuL2O2UnJubzYNMGWcnt0KfEeEi0hP08//Qz+ENGJj0jOGxBnr18kWw9KX1XY7E5KsJqppYg4vFKe5GgTbhflCm1BafOTa2mZacdl7654qBaqbXJphIEQ15Go1NY0ZArVbAEbOTLBgqlFWyGEHqdlVJerEM2fKEwW5lFmfIgziwBt8jhqckoS5HaEHB50PQdlKsZ2S0yG2axWA2k0tcp51tYrF3yqQzRqRO47T6slj5erYVar0qxfh1d307LYCGR2ZRG6Xffcou0QVvOlHhq9XG8LjtB2zgL4xNcv3GVfEnkMNfxeez022Ys3h6bCT2f/egXpT2YuNmtNt79S+/kN37pfYp4Q9x0KodV3bu1EiRoKeNB9fhT0D9ljA9VvQIVU6xTlKJJpu0MBVe9nmINps5MnV4UasKPT0EahyKQXa/NoYBU1hDKAUdQzxQHPWGw3pPtYKEAbohEMtGibTeoVds0NMIgvs6ZEwsyuEFwE6WARfoUK89hP3dR9V5RLaKG6R5KEagYwwsfT6Hi70i7O9EV+L+g8t3Jslf8qQ+296u76UHK3qr8X+EACjNqgSUK8KrcbvGPX/o0PzyvzIPZQzMcu+sYvU6OW+cmyDY3KecNnD+fZmB2EXFFsflsaP7XP79tkG+UaPfNBH12Kvk6k9NzVGstGaDe7QkLiqYkqrbKeY7NnGVpfZGGfg2vNQRVLbW2Das/jMNm5OHv/oC//dh/youYmwjz229+GQNxKhUvTE9Uw0oEXEeQLiUHcgizyld5+PxVSoz6wki+377iQuX/KeNCqNCENFsjeR1PXF7h2z9U+DDn7jzG7/3VO9Dl/dLHqVIocn75+4SngpybuZ2r60tk0tdxu0Lkcjmmpsa4sbzBSGiMeq2CTrhva8z0e1VsVhflhmix9KX31uzEMckfcFhCHD52J1/6+n9QqS0T89po1cqkStv4AwfIZ9fQ6Po0mnr0BnBYbfQ7djSaDoGAjWJdmIy2aIpQcr+IKNvCaLIRCIi2VZdMaVu2uwa6Gna3A6thlo3NNSYmpxn0jTSaZXx+LdfXFhn0fdgNFnq6Gi6rD3NjwOlCFDwAACAASURBVLXtCyxMztPsFogXB0SnxqlWCuS2d1iYOYxGY2F17QImTYCDs0f447/8JD986NruJvKrb3wJ507MYzM7JUKRzSTJZIq02sqAVsLplY1BzvX91d4QzZCIw37Ebyh5f5Ee8kW8KWX/VDHxYZqVijaIQ0oo6OUzX3mEF64plja333GQ977/bUQnnHz1G1/B55qSAokbqUewDQLSXFWn63Hi0L0sXl2R+aMOs4HrNzKcPH2KtY0NrFYnBqPINe6iM/lYXl/GaUzT0wrrIA0jo5NcWnxaiiWCvhmeeuq7nLnjbtrVLO16DoumzWa8znaxxYmjt3JoapaHzv8LE5Fj5BIFKq0C0fEotCx0moIgXafV3sHtsotgAQY4GLRa2E0NCtUUzpEZDH0nqzdX8LkitHsNiqUUUV9UbgItdGTSyzTpMhMMorFoKBeRY8ruqtJtlZmdeAWtmo6r156m2stSbVWZnTxMLtmk3y1zcP4M7UoXb9TB5ZWr2AweMrl1zM4+87GDJFPb0teu18sRlD6CUCzE6dacOIRtREuHvlOSJtcmu59kOoXbZaNR7+AO2hlzjrOxvUm8nGL2wHHWFq9yaHYSo83HyvoaXqeBrVRJ5iiLHFh9y0aydIV0PYlP58aus2M2BIl4/XQ7ebqtLplGh6XcJh6Dm+joKJvxK1J5b+yZ8ftG8EXD2D0muYFZjS3yuTIOC9xMxNF2LXznO0/yja9flOPm+L1nuf89v6KONXWVUWS8Ci9JRr8pJrUyBUT9EIu8+Fry/8R6JgpAseiLQnGoAFaqLfmxZ2Gh7pDqGjYc52LjUOABxSOv2+tI662n/vYrtGvKxnv81CS/+huvBoOZkfAk2a11NGTRWUQnwojRaOQbDzzF1764hxZO/dRdRE8d2jc/FTGX9FQdAiW7s30fej+k3qibr+JRrRSvww1ZlqrDJXvYvtpfQcq0BA1dIdKjh0mj5/ajp2iW01QKJSmaEWKOQqMufSWdNg16rR5/0IFG00Pb1RKLztIYdNBrOhS249IoOidQHTVNZGZmjGe+9B1eeEBBAF99/xl+7o1nqZdLpBoJTBYnR2buIJtKUmxuEd+qcujorWSKS+hbPU4vnJaCiY5JQQQFErm9tUPQ56atreAPz2IoGlgvLOGPOlm/uoPV5yEajdIo1ij0dgi6R6jX0qSTQsV+UHK96DqJ2mOsN1dx2gNcuXARs6WCzRFmO5mjmCrx5vtfTTydo9VPUq7WuL60zPRUWHaU+m0jm1vrhAOj0oFCcMgF+pVO9bjlzBlurLwg16lYIMzaxvNYon70equMYNOWdDT6emz2Hi/cWGF6dkIqhMM2J1PRMSotHeVuj1T6BrVWGqfDh0Gnw6w3kE6msdn1tBttxkKHyA46fOWfvsGTj6zK19dmtfHNz3yV2SO3oGmJJA+B9JmVQml3uIv9fiii6qpWLoqQShESioJJbfd2FTWrmEdybgnOn6BdqNGL4jGV5C/Q6wyy9StZQQL42ccBHCKAu1GG6piWjyfayBohzFBoZ6ITVK83aXXbco8XHpvtlha7zc7Bo4ekKAStoBCJ0lGxdNrjMO6Jw4ZCMQXkVLwHhWhFeoK2ezSbbRqqMExObyX1VAG4XhQNqU59Of+HHd993TW50SrwoKIAlvpo5bUY9IlnCzKF7O2//2Zqjap85oduP0x4ysF4xMOUz8l6fYt6FdZeqFGqDRgJ+9CatWg++a+/OSjnEhiMSTFF8fumqZeF63eDYHQMNA2qpSxu2zgmzBSLm9S6TQzWJjHzIbqmHluJddyeIALYWl3Z4aMfUVqwC5NR3vXmu0AMFGkpJxQyXVl9izZJT0zkfV3CIfQn2yHqE1VijfaKw/0lgxwcovDQKSmUogX8r999mks3tuVfvO4tp7nl7BEMxSZNl3AG79Mqb6O1BYm5Jzh84CQXb3wHt8NNo26g1m/hcoFb75J8mgo59DjRm4R5soB0m5jNoiXcJhaeJhoaZz1Zw+OOkRAoTScnM3SdThvbO5t0dRa8WjsDSqSLcWnPIoi4rXKTwwdvpdgoSN6JVmQ4VjRMTd9Co7MlW25GY0iacTZaZYKWGNlalb61TXpjDYO2iMs3j80bk3/vtjQJeG2Uy3Yy6aIkJs8KbmO1QrnfQzeoMTYeRKefoj9oUMhmyGSLjEyOSzPIRmNDOrr7bWPkWkXe/zuf5tqlrd1t4Rdfd467bzksFVPCeVyrG5BOZikVmugMwoNIGZ3D093wDxWEd58H2a7dyxCNUC0qlBm9u7HsjnYVDhbnHMV+cEgGHhAIuthIFvjLf/yOfDir1cxn/tcfcOTYMR74+t8RHZnCZNVwbfE6M9OHCJgCWEwORufn+N73v07YZ5UeeKVeAYPGLonZtVYTjanHytIWJw/fxtb2IgfDMzx38zncPhf1QgOX10+t2yIc8/L9hx7klS97K4a+kfjWs0TMQRqmASuZVdw6P2dOv5SnL36DTsuCK+DGYw9If7P09iIhm8ivrbNTzSLi+fLpJomtLidPRrFbtNSaFYIjY5Ryeex6Lc2ehe38Eu1yHacpgtU5gsvlYmfrKhq7iVGLWQbbG20GepquDIzf3Eowf/wIixfimESQvK1H3zCgb/TQrxuYDFgxGwJSMJLJ74jsNCZik1xZvMrUwijVbo1MoUylXGTEM094TM/yxlW6JS8+j0vmBa9e38Y/FpSqeGHFsrTyLA6jF5d9hLYly2z0JLlEis2dTU6feYksRM3GAZHQnES3q6K92tZy65GjpKtZVlZX0LKDxx1l0DHJDFeP/xZcExGKO4toq2UsIQdXryxxeOIobY2OtcwaiWwcs9HAzMS0jMsbG41KQcx6PEEseJKgo8vi5o8YCUzy3vf8CzdXFPX7/e/+RY7fd04WIuIQKX3rVHWi9PgSrRsVBZQL/LAAVNXAwvxZnPSV9q+CBA7H/I87F+wRufcOtkoTRMkTVYxlldhF8btPffor5DYS8joDQQ9/8PuvxeUNYXa4ZKpFXbRJHRoMTTuNQRGtziFTIj776S/y7FNL8u/0ZhNH3vpabGG/utYqqLr42J8hvMvG2F1td62i1bjG3VpWLQmH1I79aKcy84dAoeKqobYFRfJBD4y6ATbpniz4T0aanaa0F3FYtBj1RklbcQVd0o6rkMtwYHwWTaNDpdMgkyvQ7g0oNxpKfJdWy8R0jCe/+B0ufVXhAL7yVbfxmredxaHTErT4SGfX0ekMpCtQLWWkSr5ltWPqDRixWai0hdrWhNZkIr2+QqNdYTVVYXbiKJFxHz1Dm6gpwrMXvg19C1ZbiFzzhmwPtgZBHM0BLUuJaMRLI9GjTR2rr8f6jQwe8whO3wjZWpGd3FWi/nHJU33yhw9xcH6C+clpVlNL0tw+mxU5rWWsHmHCbqNT6uK2Q2R0Uu7FRr2OtXVhTu/A5Y5hsbrY2tnkyJFjZDbWuba+xMkjJ2Ugwcryk2w1xXiYYCt/k/GIHbvNS8DjJ7eRZSImfD7TmPoNsqUaVpH6U6tgGGjIZLbQm72YzW68PhObV0p89C8VTzlx+/P3/TFvedPbEQYe0oRZetMJJNnAQPxQFIJ94fMovla9fCWfTxVzSCcQBfGTmdrDuaV+lm1fIbySBy5FH6DTi1askh0tPoa0gz3F7zBSVFUAq3vOUEUsDmuCgthpC1uWjqSiySg4mQbXoSeuvVVndGSE0MS8pKiIlrFC1xjycwV/UTGoln4VSiWr4HFSvKxes8wGF7VCVxaAIvVM2r4MD4MqFUMUgHJ92QVQhvYyw0fcO4wpfrtK61iphpS2umiJl2tV8sUq5y88yWf/TdFeGMxG7nvDXbisbWZHYqzdrFLpOmjrm2S21nGbYGzCQaZYQ/PXX3z3oFnP47I1GXSs5IopbA4HnZYJk8FN19AnW6gy7QuiF9lz4iXrFihWa0SiR+k2tOi7FYy6NqaBnh88dY2/+ZgyYIQI5H1vfSWNSg1dT4FJxYJZ7yiu+cprqEahvMhfatgMVwoLpTuzL99S5QLKokEuoEoR4nJa+MCn/1OS8cXtPe89iz7kZT42I81tL6wskUuv4fT7ycbj3H7HGygO1kltZ/EbvWi1NQr9FjvpLemO7vGZcAcOcO3KDwkGrKQqCcnlsBrs7GxmmJqblSa81aaFgwfGuL74LFqjj6AvKMn/1X4ZuzlIRKen3NEw0Hco5dO020aOHzvBenKNaiElT2DCQ210ZA5PIMIzL/yQgMeH1WAjXU0xEpnFrtWSKaxTK7domGq4HH5CvgXKtTwrN69xYM6BWbiW17z06zrMbhfr2zdxO/RU2j28ERP9joa56XvIN9d59pknCHsiMlkg6nWg7dvp6w1SEX3tyjKf/dTX2d7as4j55Z95CXedmZPpBMK41mY1USmWiG/nFWNWneJIruAYw2OO8r3y7u0hDgr5dc/DSf77rrnnEA4fKr33Tj/CD1AgieLeXC4bgaCb//HxL0ujaHH7+bf8NK+5/2XkSheZDs6yUVwlYI1Sb1XRmlzs3EyiNXSYiPlpaKDTqGPxBslW07LF09ZqsDTa0pvu2KmzPP7oI4rRscfOzZvrjLj9eIPTZHs30Te1tFs5ahU3r375m/ni1/5EFtYLs2cwBoQxeQe/ZpyGqSzD6q9fihMYmccX0uLTD2QBtlPP8/SF/2Q6Os3zF1LUayZOnvHJ/F+n2UzTUMHQA7NpkqUdkURTISaMZ+s1rB4LRk0ITTuHblCn19XTMfakGjGXrqLXiXg4M6GwlUKxhqtnlidfIRTqG41cWbnBuckF0uWGbDub9R76jRQDbZ1SV0dgJEYuvi5RBhG9JuIM860015afweMYIxYOs7p+kZBVT8fkp91sS6Sjpu+g6RYQfhotg9iog5h6XYwGM/qmF7O7gYDCRRuqm0tSajQwus2EopOk45vY7XVsVjdGbYSl68ts1XbQtn0ERiLy30Q7UGy2tZ02M5MHOb98EfoNGQCP04TbHSUanmMtfYMjYxGeuHSBsGeSM/NHOf/cQ4zNHuBnfuKDuxva737xE5gdDjRi/A5XY5W3JFWy0v5FaQOLdpLgAw5VfqLwExxAoc5syHQQJQVgaIausPmGB5c9w3SVkKcqAYc8QWUblTa22j6bDz/PlW8/uXud7/7d+7n91EHa2gadtoaG+C+fweZ0YcBPt96mqa9Cy0HAAu/7H59jZ1uZFyaXgxPveAMao0mqP6X1lijINCLhYMiZ2t3qlAJ2+MjqF3J+DtX96nyWXoUvOsArc1/p1wznrVJwDlOchuiP+GdhYGvVgdVkVgpCuXaIWEoRGgAdgdAdOE6zlqeWF0rVHMVhQT4QOch9psdjPPWV73Hhq0rr69X3385t947T7egYnxqjkN6Slik3hUDR58Cn0xF1R2g2OtLUP2toc8QzS7XVp9TcIOrxk8j3ZYzibGyc565vc2Z2lss3z+NxeigK0Uo7gddoYTtZ4tiR29DU+3SdNjrNJv5um4jfzvOXnscdCdLCRqOroZRawRo8SKncoFlIcvuJBVZE1Fp4DHMpR2ZQ5oAQ8a3dINc2Y+uYecm5g9LfL1ksYdZZZOCAyM4uFyqSs5jOZXF6AiQSl6Tw69DB42SSGRwOA0trm+S6efL5PMERHzO+Bby+MJVslVIjQ7+5jt4UlOuu2WaSoEy5lSJXzlNt1OX8mwv5+cRHv8f6miL6OHPsFr7+uQfpC39YmZizj28n+XHDODcF7RtuCGL+yLav6u0n55N8H0WajjKvBJ9T/nyXUSQKJCUBQ5g6i/1CePkNVetKepjaglK/Hj6GGEUyik1N6VH4up1dFF4BJlRfW5k936ffaXPw0DGZdCLs6XRakfyhZP0qHoFKR0A8xyFQpZhAa5VOwG7bWvj/iU5nl3qrhfA9ls4ZQ/RcDvL96J460VQB2JB6IX9DXqao/ERyifAKHc6rnoTexUucyeZo9uCjf/9HXFu5Iu/slmNjrBVqzJ2ZYyEWpFIVEYgakvEKA50Vd7QpKJvM+KJoPvVvvzPIpNZwWe3oNVayuQqeoCBE6qVXXrmek/5MPrdFqupmR45QqWfJ9vKMBudIrCZo69o4TXbZgli5ucmH/+DzagEY4j0//xMyZHuoBBbVd1PaJSjV/3ChUcGiH0MEh3DoXvt8CIXu0sJkWHpfYqOCF/fHn1H4h2azgf/x//8MLcHn8E/gMphIVCryBNHW1hj0q+iNUzJGayN+AauIzonEyJTjaAZVDC0dG/E4d517PZcvfUsKIYLReewuJzeXnyPsm8dg0VOsNxkLh6mXq+QrosBwsJNK4fbqCbhDcvAa2002CnlsziCDXoVKVSRMzFJrxGlVs5S0bcwtFx5bmNi8h0ce/bZsOYr2WLFZI+KaZ24mytPXn8VsMFOtGvF7jLQGDcoFkZxQxuxsEvWN4zIHJRG5W6mxtL6B0WIgGJ2hULsp/01HAINTKLK3MfYDmDoGHB5hIeDEaOmTSi9h0jnoDkz87nv+hu1NRVkobr/8unOcOzUrH1eLUXJBivkC+WyRer0rzb3FgFVMcIUyWzR+hu/hi4b2Pu3gHvdKNXffLRcVUYhy5lHe7yHSqMEkjH+DLp65fJN/+KpCThbff/5//xZ6rUvmuw7MAwyDFoVGjnq5yyBfxR9zYrUFMXtHSaZvYuprKHXrmIwGyWfpFttMHDpAlS6plS0a7QRjkyPcWN3EZTUyNnFaGiubOzb8YTvXL8d5w8/+fzz51Bcp5G9itoepdoQAw0C3NMAfGsVo1fL8tWdp680cP3oH+opQPdapNjpcX7+Mw2Dj2gurdB0Opo/ZsA5EvrSJFiXavSCjnnHJ80tWhSVPk6BzjPFojFajj80oWhgV0vk4nb6OQauDReugWu0RngpJ01i7K0DECF9/+D+YmDrOsfGDXFxdYiQ0Icnk3V6BSHCe/kCPxyfaplYyyQStTplKs0s4JIxmu7T7Ja7fuIJGZyI27peClgOxs1S6CXpNaDWrGMwOfBY/dlOTzWwWmyWI3tqipdHgbNiZ8ASxmb08sfE86+lFTo7eRrVXBJOGfrfOaGycRLLF5lYaq7WFpq1nY22duWMLGIxd0qkSRrsWY8/A6MgxMsktsqUdFmKzFOolBgadROiFN+Gh6SMsLl0UpxOCoQVOxub5wn88wIc/8u9yvIQmYrzjrz+obGTCQkI9YSvpAyrPRm1VSeRPGLkKBEFuLMLiQdBZxFrWke1M2frdFVsMN5nhAXdP6bdnyidaQZLNLQyn5BgXm2EjEeeRv1Y4iuL2tl95FSPHHNiMWoKuUQbNAVpTj0Ilja7fwdII0Bb5pcYSAe80TouBa1ev8Ecf/nfqNZEcD66JEQ6/7aflJqzs28JkfQ9VVzaovTmmHLP2/2T3clSETznSSRcAFfLb4/+p1aJcBVQ7RWl+q9y/SIESvnYiGlSgGENhgEhy0IrDfL+H2W3AYrQwFojRbbUoZHPS/qUskqMkN0wnLTBiY0GufvNHPPMlhfd950sP8PNvOkOhVaQvUpMGbYLhGBevXsWCgVKvz/EjJ2gNami6dTrtKtqOjUHHxnb8BifnJ7m6lKWo1fOKs6fRttoU62lsTXFgW2VH+Od556k28kwZvTj8HjYLFbLNHF6riZAlSNA/wvUbL1DuZDAZ/WhdfnTdHMuJHWrVFpOxBbx2A8lMgpvrVY4tjDPqsHMpcQ26FeaPnGLp2iaHxyfJpxq0TUogpxDGTE2PU8sWCfhGKeeqaOxG0sUbjHgOMx7yky3lcPvHuLx4EZ2hRnx7nWS2xpkzZxiJHpZmz6nkFY6NCBSwQaq/g9HYxaR3spMtSH57KZ+Q4Qff/84y8U3FTUPcvveFRzg8c0Dp1mgE6KJqnUTxIoshpQBUIDEFLZNdPrV4Utq6CsVGFk1dsf8L42QxdxRASKm1lCJL2Q9Ekseex59EyFWq0Z7qXBFQCcRQHtRES1k9qEnkUUXUh89DQcBVKzPJDeziNJiZO36CQUf4iQpvTiWiVLGx2UsqUb7eE7CIilXax6jPS3lckdPclmCJ5P6pkYzqV3tMNymYUTtk+5TAezNtP0dDEVrKyxFtd52OQrEseadf/8GX+Pr3lDVN3H7nnT/Jys4OzhE7K2s99KYBc1E3lVqTy9eyjI15MWhbvOrMITR/8YlfG+gNVWn8WKsJTxwzpeoGBp0Rh8VPuZLFbfUxNeUlUc3QbNlkXqgQKMx6F1ha26I2qDLlm6DYbLNy8zof/cgD8kIOTo/wm296qUwCERuTKAxavd6L+uJK+3DYblDOgMOBtW892l2Mhk9ytwCUHAEDWn2fa5sZ/u1bT8tfOXFqkv/2G6fYiRc5d/I+0puLCC8bty3Iza3rRCIefN5DXFy+QKGxxa2z5ygWUrJKvvX4STayl1havsldZ18j80+T8Titnh2r3UImu8KrXv4WFpeeJpkR6RMjZKtrGO1WtDi4svyCbI3ORqcICv5GIc9OfhuXyyFVl8I01IwHt32AzxXl8dWHaG008LrHOXjrNJnNVVKlEp6AhVrRiNnmxesy89z1J2XM10Brw6rp0mrEyVW7GIwaHFozVl8UPTWKzRQ2/KR2irhCfix2K4XyGj6HEIO0MVvNGM023NYg8e3nsLlE6omWZqOIQ2+RaI/N5ePi9R/x0Q99kUS8vDu4fulnznH2tFAwW9BqurK90u90iMfTlESGsNzIlLicIVo3nHBKa+xFw3v3RCfn+vCEoyK+u+/1sEWsjH6VTNHD73PKg8mvfuhfd1Hfd73zdbzi3qOUyqKFr8fvMMnnLNSsmnwLz1iIVKrEXGSKhqGOtj2gWWni9TlI5tM06n1i4SAb5W1aAtVyGtFrB9JSx+nRUooLZXWFiCNMuZkDr5vDcy/F0q7QKGwSL2VYS1/B7bFhs09h0FslgiEK1kQiIXOlxYlUtCz7A53MpnWaRHu5TtelJ9lawzgwEh0Z5dqlF2Qs1Ej4AHaTnY2NZbraLL7ANAONMIpus+A/hMGo58K1bzEwtPB7JnHbpigUWjTIkC3kmQxPMxgUWM1cZ1DWcGz8EAU6kjfWrJekwbRO5yQ0OiM3ZbvBQDa5jdsfplhsY7K2JEfWbbeRScXlaV1j1tIY1HEhkgXclKt1Oq0cNpFfNTBgd3qwOT3kd/KYTV02EwVeeeZOjoyfYHNplc898i+MHBrDowmwnl5HY9RjNeqx2/WytVUuNzl66LSAgaBtp1CvM9Cu0RsY6XQMmNDR7muxaLrSz1EUya1BnY6pTb/dYNDuYzZHadWy1JoZfOHj0srm/X/0hzz0iML/O/dzP8m9b36ttDcSBYUiwlALv+EirxaDYiMRi7soAAWSKovAjshuVjjNQgAyPMSqpZESlbi/sNq3sO0u/OoJX1yPuG9R0D305/9MS+X9nTg9y2++82dZL1ymnemjN0xisoBZ38bk0GLX29A3+gwsA1biN4jGjsmOicPU4OEnzvOZTyrrobiN3XUL4/fcIt8/xcRT5VAPi71dCpK6HksQb2/S/jj9Rjak/h9cJuXRlDaNYnKtJDmJ+Da9XieLPwkgSUqH8rU4wYu2nNjgBarqDthw2K24zG50Ay2bG2vka226GrHRD42ENTh9dpZ/8ASXvvqwfNSfeu1x7rl3nmy7QyGXwugNcHD+LN3tTYzGLKV6EZ3Hz4g9ImMTRRhANZdjemqeq4uXOTYeJL1T4kZTy9ixUcLaKLnK0v9h6z2gJD3Le89f5Zxz5zTTPTkqSygggkAgbLBIFxyQWfDihEm2se8l7NrYPhjjZe17CdcJbMCYIKKQ0GikkTQ590znru6urpxz3vO+X1V3j9jvnNG0arqrv6p6w/P+n3/A1LXJfVHEWabjGgI+CwGTnZbRTq1VZH5xjoNDE1LYklEZpImy0VCm3tRy9uoGIZsfh99ANrHJ1OQhPEEfG/E0udgSE4MhnCYDs5sLWO0agnaHtHEKuP1kVqvoPQ4sGhVnL19m14FDVDMJHrz7fi6cXWZowEEiv4naNMjm5iKHds1QKNTJVuI0KnG5TrVFVyuXQNvyIFZyvQk8ejsqs4ZmLkm2XKUosqcLeVqZNpfOrbG4qFAP+tcT73o/n/mDzyipGRK+7Qn0JF2ih/ZJyoQi6lCKwVd4+vWQ9C2Vb1dJzZDI+paXnsKnU4l4tp6lixg7og0sR4nkvfWCCXqaeTG+pBCrKVJ4evxBiSYqNivKOUcp5CR3tJ+2I7iwGmjU60wNT+IeGZY2RWoRzbhFSVKQv+3qtFcA9tW//Xa2sLiTyWSKGXy5Vpf59QpC3peC9ZjyOxDAPiyytXhsQ3+9DsG2TkKZf+Lwg+QbC6utU+ef4yvf/H+2PieH184Hf+NNDI8NUCmmubK4QDhZlXF0FgF2LSdxWy0SCLv90C5UX/riB7v1Thn3sIBgB4jH0pTLEaw6Cxatja6lTbfhZMwekArYhlUgeBnq9SojoSO0OyXKpTwh5xA3V+I8/dTz/Oj7ipL0/mMzvPOR26T3jlIAKnFJNamYU2JT+gXBNuNEea93Fni3FAI7R6WsGhTzaGEC/b3nrnL66or8jjc/di9vevfrKKRX8TpEfNVF/CE/OlODuECCvAeZnr6DC5e+SS1b4j2Pfoh4dI05kXCicVBq5NAYmlRqVQZDw6jUNfKlNKvhTXZPj5NOdKUa1NptY7UMkK6nWUvMcWjfPVy9Oks6FyHkGUdlEukEDiJrNzGpczLTUesIojOqJWraKVXZTK3QKXRoW0wcOnIMa1PH3OZl0vUsfvUkHb1A09Qk8itoheeh1Yi5baVeylHvFLC59YxbQqyVStQr63RNRjolFzaTniIVDIY2Wk0bVceAGhNqcfJWBUlmb6DRNtDpRyTSZTNrGAseplzsUKok0eoFOqTm0x//HqurimeauD78G49yeHpQFrkClhcnnk6rQTqRIpstI9TBkskhFvQ+QCAXqozViAAAIABJREFU+63hfsvi0kcalLqvL/jpbSNKb7i3pSgkeZH/KBYNp9PKcMjHN358iu8/e0l+z/ikn3/68l+wsX4Da9CLV6uVRtCri3OspzPsu/tBrAId7DSkAWyjo8OmNhEcHGA+sky6nENXKRKtiviwkjSBdkpRiBODqUkn0yaXzWNziUSAOvl2C6dlGKfehE5TIlkoky1kMJmrjA1P0e2aiK6lsAp/PnWNgN1NMh9nIxlm99AByokM1QpozUaZiFDXNSmrBD9vGNHRbWp1GC12HF0LZnWNy+Fn0Og8qOt6HA4dqUILl3+Ys9efxe9TsWdoH+q6Q7YF2oYWlViBwckZac6qL2exu3XEElEMLT1RVYtEYo2BgDg42CTHtVTOYLN68PhDeDzjnHvhFC6X4NcapA/oxMAoDxy/n+dffJFcN0dUiDGcQRqtPEO+CdKZKKvJGwwEZhixBbgWX6XSrBPw7uKNR+8is1ng1NWnubI+z7ve8l4apSLr6TWpeOzWVRKJzeQ3MZttzEzeLn0HE/EsC0th9k6H0OoMXL1+haO7j9FUq1i5eZ622szk6EHU+iqb2UV2756Seadg5p4DtzGfmGNscDeJ5Sbvfd/HJQFcXL/1t3/M4MSYbEUKtaG0YJHog3LyFuuT/FuiCyIFRPEClOHuAgkUVg9C+CEUhT2T9Ft6pzsH9s6TzzZ0IlWNIvdaZGCLluyZ//fbpHtzzetz8OWvfZBuNidft6MR4oXFZZbLYdxaG8cO75cisGo5g1GjYy2fxWC3M+izUcgLVLbAhdMG/vnfvr8136YffwTvzIRs/QokQSozt+alglHIabj11StPbD2OZO/f+xSPW9qBUl3co3WoVeg0avlHePH2qR+9sKve71GMbsU0lwhgu4PepMfttuJ3DdAslQivhsk02lLZT1cjW26ivaA16oi8dJ7LPR/At/zqfdz36F5On1tG0y0yMmDj3iOvY315jlozSkWjlf9vMxg4deonJNsmvC4TNW2VEc+ATLx4/uUz6Cw+ksVFNBYLM8FB1EY7HrOH1dVVorkk9912JxeWLnNkZA/tkonZ+AIPHd/D+RPnyGoNUqS1d2qca9euc+7KMo2MEY1VxT3HxxkIuljaWGAlWmF00ou14ebY7cf42Qv/Sa1TYcQeomHUk8mmaAgLsNFBsqtZKhUt6WoFjx7uv/tVnJ9dRtPIEQwEsHu1nDpzgtc+9GtcuXqeRKFBsaXl/qOTdCpRNnM59vv3c25hjkq9KwVGJr8Vp7HFxYsLDPsm+elPzrCxsY349QfN4296B5/5/U9jdzplfrvgEfRFEX1lrLRD6aF/MsatZ+osuX59U+deUSZN1HsWL5KfJ+bXFuKu8PmUZA+F0yfQLsXkuT81eypiOXaVr5X5qLSalYKvn1XfIyXtmH+K5VJvrEuxUZu9B49Lf0BJRRCvsW+V1Ffc9oCqHm/tlgK3j2aKAlC0f6uNJpW6wjXs9XH7d95bWnpm8+JOe/fbB0D6v1eZhP1ZKOgRark2aTRKkk8skePE6Wf56o7iz+aycfcDe3nba18nxYJGdYO5WJzltRxtdZtqt0SrZaZebgq/fNwOM6qvfuUPuk3qVFspQgP7pAluJrOBXtfBoPbgsQRkzJKIlMnm4vj9fhrFBganDZ3FRL6UwSNOaXY9J06eZOFsjqefUkyFH3voKI89eJRWrU671qDbEgWgiIETgelK3/yWwm9H26G/CPU/9C0OWW+F7VuGSJm4qoPVbuEL//bMFh/sfU88SGD3EHY92I2TdNU3UXXKaPSDNNsGKp0sG5sJ7tx9SPKVmho3r7r91dxcOs+5G1eYCAxicVtkbrDH45ERMV1azC8s4/Ib8fuClIpp/AYnLv8gpVKFRruIWmeR0LpOq6MphAWqMuVGGV2jTsigo9HQsl7KY3Jp0XdMBC0GBp0jsrXx4s2THDt4FFVVS7qUkEauu31HeeHkk9x3zx1cX8lRbcfp6MqEF8PYrHu468A+TLoa+m5dZvxtrs2xUokzZA5R6hSl0GRidEqiMl1VgUqtJdty2WyLRreC1+0nuiE8jxLotTUC7jE6jY70SKrVcrjN+2R6yJ/+6d8Qj+blx2E2Gfjo+17DzNigJHELTqBoHQjYf319nap4r9oCRlc8yfpbiILv7kQBFfL7rSVf3ydpuwHVNxdVAAvFAkAsKiaT8G10yE3kiT//31sLxGf/8nfQWyvsnRpE3F2+VMetsxLeSKP1BdlttTG3chX30CgetZF0Ji8j3xrNGhVDhVYhQ1ujxm22kFd3aGaiWCweDCJCrqWRC2C3UaGl0ski0KzS0mnrSObTeEUsYKWGzlDAa/ZQU+nQi5TbTEaiW91aE6vTRziyxO6RccqFLFqtlRurKxKJE5m5lU4Tj8WOxWCkUCvh9+9iIDhDtV3nxvozhGyD6Ktm8uUcHWONkNdPLd+kmCsyNOEhnYtJ+4d2uYllcEzSOmoqNXt8QdTqCtc2Zgla7dQ1WqKZBawmCyHPLgqFHKVKWh5SrLYAdtcAF87/nNHAABpDnfVYnDHXDLeNHGR1ZQHXWIBEfk1y/5aTSYYnguSjEfLFCrFMjmF/iIpAyAoVbE4/9+29ncmRfTz7zD9xLSqi7+6gXt5EZTbRoCUVmNlsmmQ2jclmx2ywo0HD9fnTaPU67r/9rRRqHa4tnmDEs5tcs0xmbRaDxoHDM0pXVSGyNsehI4dZWZ1Ho9Lyqnse5tK1U6jbNRYWmnz+c9+W48TqdfKB//kpzFojakGM60WjiXElhWdbAfQ9/p/YtHYWgKIF3BKRZaIIbMj2rywid7ZytiHBni1Fr3jqxVopi7zYTFU0WzXCz53m5s+3Exb+7G/eyd179pHJx1AZbBz37Od7Lz7NXGaTYZeHkQkr6XQVh1VDKVnj+kqcyb0j7BodJxmJM+zx4Ajcy4f+z49w5arCDxKikH2//hjmgB9hjCbzdfqHtN78UvalnYVff+Zuz+Z+O0sUdVvNYrFxy6xfFVpR8EkLDwWF2Znu00dglHa58uNC0Sk2baF0FbCMSGEYGg4S8AjxzzrRREbOZY1eRa3eEwigodntkL10jQs9H8C3vetXePVjI2xu5Bn0hOjUqlg1bYnWWwRtpq7BrBvGNzDC8y/+CK3RxL7hQWnBNew/xHo8wUpxif17dhHbWKVrqDPi2k27UsTpHebspWs0O1X27ruDs+deYs/0GOZmjXZXS3B4gnhildVkBKPFy5grSMg6QCyb5MQzl6jZ1Qx5TNj0HRrqNuHNClNDo+RaFYZGnczFVhjrmBh16Tm7tEQ4ZeXYYRvJZo7kUoV6zU6+GueR246TS5e4sbnO6IifoYFJzOoS4cgqa3kwGVqoi1rW42Uef+tD5BKbrOUz3DlzG0+dO0m5WqGZblFol1FXmly7vsraynaXZ6vwe+PjfOQDn5A+f0JoKfhuXZmoIQ72PV7cTvSvj5b3WrFSzdsTTSkIeksCAwIlEwVfv23bt4WRiWDiM1Yrvnw9ELkX+aZwDvsCJgke9dq9oogUxZe0llGg9a15uLO+kLy/nnBDHnsEQt2q43N6GZ05oPgVa7oU8wVsNluPztHn//Xa3PKQ2P8jqFRK67kpRGEiDlJYv9QaEuCS2PeWD+gOikVvjdjqfu5cD7Z2sd606nNw5TvTRqvTkM4U+MmJn/K1b39p67vNFiNjB3z89hNvo5nIYjLqqTTiLKVKpDM1zDa7tJtr1gxodV0iGwm5n6m+/f1PdcVNLs7Ps3//pDxtx1KLOP1+ymUrlWqMkcERtE09zVods7ZDsdJA5fOi00OulCCoGmAhusDAkJunvneT//hGj5D7wAHe+vCdNCs1Oo2mUgDKHOC25M4ouXivOGH2mV79An2LEdar/vsFYA8VEiwzs9mE0WLkw5/75tYb8u1vf45TV0/IVpxR7Uar6bIrFGJlY57JycMy+qfTKVKMthkam5KRb0HfFBdeel6Syt2jHmw2J+22js3kIiHfEKVCUhY4Nocfo97H2IiPdH6ddCqKptzF55yQsWzVTpmQd0aqpYvZFPOJ6xwan8HaCRJLxyiqYhKRcdsNOLrj+N0W4uUcqVIMt81IsliWnk+VZBG1xo5GVcJlNBHeFFm1Ivv0Bo1qiVxKi80WYM/MjEyZqHV1tOoV4p1r6DpisIRIbsYZGxugXNKidzbIV1Zp5v2ycHM6gxg0evLZDJl8gsGRQWkjk4/l8bkCVFR5OtUOOpVNtrr/7u9/wOZ6eqsI/LMPvhmfz4gWvVSl5fJ5qsUSxUJRKp9Eq0bGaO08//ROPP1NY5s03vsmCb338fdXNp0UxWQPSJcLQ3DAhVGn52vfOcELFxflkxy+fYyP/Y830a5GUalDJCPr2LxBVKkiRU0diy2EreMCu4ZCdpO2CBavGjDbneQ6abw2ByqVEVWzicHmoNFKo240yKTStKw2zFYrmnyNUkeIbbSkwvO0OybQ29m/5wjR2DpWh5ZuySzsM2l0wmQyHdmiLJWi2PUjeO0D1EpJVKam9K+r5ut0jRq0KiOmdlOSsQ8fPUxsfonlRIy2wSRNmtuqKjQ1VGsZaqoMY84DGK1G6UmpUztkPncyF2ZkdD/tloZypc6Ayc5ieolAcJhx2wgryQVK6iIBbYDnbz7F9MikFL5ZnW5sJjfRlRUsNi0e3wwbuWWGPEHmFs7hCgTwGkJUw2npo2j0mBkO7cdubvPSjWsUdU2q2YJMF1lJbJIsdrEbzejqZYq1BGPuaV59z5tYWjxN1aTBaLWzuXYDDHZ5WBod8vGL5/5LepGOju2nWujSqooWVZ7QgB+rZoylaIS6KkxAP066laUuUiQ6LSzeAC89/wJOrVYi9K1mjkatw8zxB6jF5ghH13npdIEnv6vECE7ff4w3fOg92PRGRQjRTxDoU1JEAdjb3Pp2LzIDWBq8Cod/xdJKCNpawqNuR/EkSQqC2icLwD6q1lMqbiEL2yKodrtOfmWTF7+8rbZ849sO8Wvvfh3L61dpdLWYDB4eGr6bxWiY09dPM+AfJDQwgsZRRlUrcvXqCrGNIk6/luNHH+To5HHmbpzh8nKXjkbP5z71mS3PNkvQw77feAytwbh9AO9zF7eYekp1JvwflQQGZV4q3P9X2DcJ5E4Uf71NdVvy1eM4ijW914u7Fe1XbC0U+Yto8Ql+ohqNVuw1JYIDAwwFB4kvLUn0fjDok9m4omjrNFsk0jmaag3Jsxe48n0lI/z1r7+Dx962j9V0mTtmDhGNJ5lfvsS99zxINlfh+MQEl5Zmmdl7O2deusTG3BXuPHoPNpudr373ezS1Xe44sovBwRCatorZ5YtorQ48NgOtrpZSUXC7hJrYTjvfZsJnoN7Wc3h4kqVCHJszRGEtSSdolaKN1x1+DddvXOPUL86DTysP6naXk/OzEdYiJab3DBHwNlCbjcyHVxjxi+hRFQuzEW67b1rytlJFASCoqFVbtOs1fufdb+PFixd45vwshw4el0I+TatLt55B3dVhCdi5emNNGvwLA+tSMcVmrsQdBw9y+toFaVHSybe4dDFMPJrZWXLIr9/80Bv55Ic/w1BgWBHwSJW6qP/UMjNXQcVbMqpS8P36RZlAALtC7Cl8eWURqOzx/SJQzB/xvdLvT7aIFUWwtFvqOzyIcSRcPfrGzvL0oCByMjdbdg2Vokt6B26JgnpeYX0iYQ8F3BJ79OanUmQq012M4k6txvS+A1icXq5du8hXvvm/uPPo3bz9zW/vOQL0KSGKD+BWa1uKPpSIN/FapOmzUP7K9I8WwnlmKxO7R2vb6QKwpST+pXf/lQ9Ipq0ESnQ6DcVSlR889SRf3VH8WawG3vOeuzh0/C50dhPP/uJ5fG4rdrMKu8tNeCWBd2SUtbVV6RVZracJL+cIJyqovvPdP+uqVS4S2cvM7NnN+kqSZP4G9YaDUq3O4OAgdq0Vi84o0aRyrUyjocY3ME4xGievW2PENCYryrGpXVy/muR//Pd+EoiPP/r1N9BuNFG3Oj0FndL+7Qeni4Vh69T8ikJBflCvaAn2K/ctXEnwXRwWliJp/vGbJ+QzDIw6+eSff4ho9QoTzoOk0lHpwScI6LF8BKNpkDM3L7NnepxqfI14uciD9z5GW2vlu1//Eu94y3uZzSbJJ5N43TbimVWCngAemxu3y88zJ55nfOQQenWJ9XQEm8hqdM5IX75kaZMWDZxOpxQjqBsdlgtzDDgCOExjbBY3SBdXsHtcaFU5ShEzLocRt8MtbRyS6TVybWEBMo6pWqehEkRSC3a9kbX1y/gdY+jtFrxWB516kWtLa6iMNg7O7Oby3DJ2p5Zq/RoL4RXGA3di1FhAncTpHkdnM7MSvsyA8wDNZh6DGfLpFm6DaPnW2Cxk8HpCdAs61Ko2jmEd7ZyWSr6MK+BjLrrGX3zin6WCTlwSCXziEfZMjFATiFhL8K865LMlKrWmFA/1J/e28mlnk6m3SfYxhP7usKPoV8K4+0kG/QJQnKwUvzSXy4bVricRL/DJL313a/b86zf/BKMjRTvVJVcv4fbvopjKYfCrKGQbmPQBPAYVBXWdarlCaSWO2eVieTPGXXfdg93mYGltRbY9ioUsh2ZGmD19iXy9hsnllN6MuUYVl8koeVvCH69EA53RgapuZO/UFKn4BvFGQm4eQ57dzIcvkm/EMLR9Mi5QZ3aQSC1h1rTxmAJk6k0Z2VcRykWjEV8oyGp0jlqhxuCAl1oJKs0uS4kYOm2DMecwm8UswuC6Wt4UYal43EMU62UJ6xyYPoK6a6VY3qRYTTA2cYRssksqfpO8MLgN7eN65GUG/UMyeUSnVWPUC5PaDAeO7GF9oyBP/tVShkhknoMH7hAUKJKRDfZM76PVFUVwAEOjwMb6JcLivk1eRof2MRQaZWN9kWanjsaoJpVbZ8o2SEetJ1Yt4Rrx4ceMkCjk6wWiiQK7RicIr16X60EguIt2VUW1Eqat1mMUnlUVHVa/j5sLP2TQPEJL56SrcRKLz+MY8JLcXEPfbDMQ8tCu5dCarXQbfoZH3WTrDT78wS+x3hM1PfLx32T62AHsglAnNhiZMtMjDPXaVkorS1EnCq5SvwAUp/ya5AIq4g/Fw2/bykg6E/Ttj/oFYD8OTcJr2xQXyYsu5Xn+C9+iXq7K8bv34AjvfeIO7j72Gi5ePEVX38Ws6zLjOU5Ja+LsxZ9ycP9Byt0Oq5vzdKp5sikVx/beRyR1Dp0xwMzQ7VjMWpxqHSfPnedzX/xXIpFYDwEBz8wEex5/vRI7J3+r8l8BBogZJ8RrYuopCN82V1D5escm1Tfq7dW6yuGtZ/8kCjuZ4d1/7h3tgN5z9p9PWD0pU11JQek2qwyPTeJ3OAnPLxArFZkZHWY5HGZgdAKrxcyli5dk1yPy8gVu/ljxPnzvu+/nsbfcy/eef4lH7r8DR1tQQCrMJeK0CxoCgyPsmxwnlctz9ewsaxs3qLUtaFoGjOYiLo8Or3sCvcnKrmEvsfUIV8PXGTs4Raeml6lCbXWdRCaCw2VnbzBER9XGpXfw4vIyaq0RN0ZKjRpOo5qpPQ8wO7/ImZOXGRr3cGT/GJuVJP/xXycxqTQMhdwYmm06wzpKqbwUQDlswkI6gy8QYnWpRiZWYshlo62voOnAW1//MFdW5rk4n+SeUS9ai5ZEEzKZAnu8IXkw3Kw1MGqMFONZGT8acA3g9lg4e/kSWqOdkz88T62quGX0r9ff/zo+8b4Ps/uQ4N42eopu/ZZoSHK65aGoJV0TBCIlVPKyAOwdmJR2ryKYkqKMvniqF++mFIRKi1gUc6J4kk4gPT6qQP5k+7cv/usne/RuUv5ML1ZN4Q/u7CLu9BTeHtP9trDCxVPIB+Ig0261cRjNxOtlPv8//4oXz5/CbrUz9+yibLP2GGbKoO0VqmJdlfcsBIPyNSk8RlH4CfcRxQhe8SXu+ZYoQ3xnlvAr3AH6738fdN9GyxXkXLyfgqsoxC1nLp7nzz//sa3PTLTG3/fBx5je42XfzCGefOYpGpgZDJqwdNuU2wXId3APDjC7EEYlUt9UZQobWTbiUVT/+r9+v9tUaSh2kgxODKNqGVlf2UClTskFb3L8ALWGkWpaLKgd1GYD6+ENgoGQHAu1RlV6KxnVGlY3Mug7Zj76h/+wdYP/+7NP0KzW6DYUCwUBk4oeuUABhUJGKGh2FoBbbcLeMyiCNUX9Ij/SHXl54sM0CtK608xPTs3y01OKAfRtd0/w+NsfpGuoMRw6wsrqeSxmGzqBchs6LC2GMfi7GPUq7tv7WqIbS6zWKwyNjXP9yln2H3+AtZVzEsq1GveBvkSjmmHUfZCB4C5+fOJr3H7sbkZDA5w8+X3MhiHqGpjZf4D4eoRmM0OlUmI0MIWm2GYpv8xUaJIb8zfw7x6i3lBzbfEiPo9wfe9i0QwR7NqxePQUOknm59eY2H8fDrVQdOrpNvVodWXmo8vYbW5y5SJjIS/1up5WpkEiG6Fu6BAKjrC2MYvHq0LT1JPPF7G7vaSTKQ4cvYPleIRqtUg1F2PUfwCfb5B0IcJup02qPs+uX6Wpc3Dv4TehbdVYWJ+l2iwwHAgxNjjN8uoGL555jq9/9QKVHkldRHx94oOvx+82YtJbpfhL5MyWC8KuQrgnKlB93/m9r+TdXnZ2tpdufbS/8fQfla1iyQtRCMJi3dBoVAQDblwOO//9H77DzWWFvPz297yW175+khGTk3AkjNU7SrZSw+hVk46uo9VYmPSO4h6e5OLNa7gKJYlenr+ywuTtR9l3cDcry0uMumyCTEfF0ZLxVZlwjIZOg8/tQ98skqlWpVXLxNAEkWQErUePpqNn2DdBspCnkIuTyUU4vO91XFm/yM3oywybxtg7PE0kHaejNaKrxtF0LYyM72VlI8HwuJNGviHtXkqdMqOOAW7On6emUoyOa80czU6SoGWMSq5Avp1maPgIdp2Z5bkr6Kx6KpQxGQfw6T3onBUKtQqalo/NeBK9sYCx08IcGGMjuojJoeO2mddTTURZj58iVTfi9h+g0Uzg0JrlahlePs+AcwyzycflldMyDvLgrttwOoe5tnxVIhndbJ5CIic5jMlSk6nJvZRjN3GZA2S7ddS6BqlcGLd1lJXIKpODexkbHOGpU8+hM9qZmhwkV1hnI1Lk6JH7WV+/weRwiPVkjkwmjEu0qkcPcOHC99g3MMH8epXdY6NsJNdQmQ3EwvMMDY4yPXmcIY8fjcPG1VNnpFKy3TXw1kc/tDXA3v2VP8XjcOPQmRQBiLSS6pmsbrWyhKJPHGR6CmDJ8RFtX9Hiacq/BQIgF+we4rflTdZr6ygt0J0VU68Y6m9otHnpS98muxaXjwje3yc/+zgmWx5d14xfv5dkuUJbk8bnmaHrsHHp5HeZGpnB4Negbzt55vl/Z2bkCHbjfgq1ZWlS3mi5CIkuTjHCnn2jPPrY+1hei1EvKvxHcU08cg+B2w8pLT3ps6aWCl1FlKG04xQEpcfnk16fPZuX3kuS/9ZDU/qFofJ6FasZ4dEgW11bSSvbtk5yXZcGuUqrWPw+oYZW61SC5c7eA0cxdDvcnLtBtdPFodURF4fU0DDDIyPcvHAO4dC6+Ox5lp5WssHf8e7XSouVi4tnuf/Be7GbvBjMZk4//wyB4ACJWIV7X/UAZy48x5XNBRw1Iw5tmdRmA2dwgKq1TkdvYNjmR682YjA5WV25zL5DfjKFJK2m6NyMUymqSFXncfnsjNrGWYpHqXZqtDNVLBobbpcZf8DEiRduMBvfRNWycPDAUWxqFSV9lstnrvA7b3o1z51dIZyvUOxWyVVrGEs6BkJWco0c2aQOq8kmrXK8Dg+mQRvV+gZOtYmFpQQag5FRl4uaAbLFGNqOnc1whCfefZzIapqX5zdoWTVEIm3cGrUCSrTrPPv0OTIpxTBYXA/c/Wre88Z38MA9r8Lk8kszelSK5YpykBEWG6IgEsWeYuws0F7hkako5neKPbaTPLY9/hTkXOwBYj4p9ZTCf2t1FZVuP+d3ZwGo7PdK21aMKcUmRhF59JHF/uFlS+jxy1Nt+zC2o34QNIULV8/zvV/8gDNXzm69F3/0/o/xkSc+rIz7HkevJ01WisDea1V4f0rrV/APZTegLtaDXokpl4S+dfo276lvkaZMMYXP9//T5+rdT89zECGC0XD28jk+/cVPbmX9iscsITvv+m8PMzIxSDYfY/HGZbymKe44PIxa3eFGdJnJwVES5ZT0JCzl9LRreYZtbmqdIqq///IHuqauimKrilqrw+SwENAZKJZbdHVW4qUVvBqjlEeLF211Bsg3C1iMg2QbJbTNFBq9iWK1QjWxht8zwmc/+6S0cRDXx37zEXaPeOgKM+gmNJoNhSTZaNLqfbh9vklvHd2uAnpfyU1fDII+QVmqy5TWhN2ulcXdF//9WW4sK1m2v/3h13Bgf4BsXo3RYMZltWDR6UhspjBaNcyvLLPnwBCqrhWDJiRtPRLZOAf37qFayNOpCJNg0f5roCpbpMAkFguT6LQwqew4B8Ugd/LoPe/g5TM/ol0qES2VMXncZKMbTI6OyRZro5Zn3L+fbCqH2pwjmVuj1vEzMhoiv5liLr2M1zWEVpiRaiuSHyWKu/XYVQ4cuIdyrkO5IOK1alidItDaSrGiJ7zxMg/ddR8nrj6LriHaoNPEYhsEPYPSYkZrbmISwEa9isroBI2ZarvNzfmzOGxqnKYArZqRmT0TEjUydNxEEjeI19Zlnuur73iP9Mg6N/8jBoMD3H30DZQyInR6k5XIArWiir/7y+/sQAL1fPR9r2VsKACiFdFpkc+XKBVrMrJJ6aopJ0UJjQueh/zsla937o/bfMGe+KPXkpPtJ9l/2gkTCgk/DPgdOJxWTpye5yv/paDAAp38hy+/H4fJRCyaQWcx49VYyHaSbFRKTDr9FCp1DBavjBarRDOyJZmNgVneAAAgAElEQVSOxChl8wQO70Wv1eI0ixBxA5eXLjE84KFc0FKppJlPr+DXu7ln13HJtewY7KxF12Uh4XL6lVg/m0NyZorVFDqji1qhTSR/Fbd9it1+O/lWFJ3BRjISRa+y4/O6iG2uoDY70JlEBmiOQqrF7YfeRHL5LBuJZWpOL7uGB6mmCqxWYliNRvQi/aVew+v0srC4ht3tAnWNZjWN3Rpg/74jxFNp5q6fk9Y9pXZBqvy9fg/ra5u4B/ags1uIr96kkteRjqVxaAscvONVkt9WUxWEkJ9iPCpNfKutGi1NE4vex+HdtxNOLNHo1vFoh9k9MkS+VeQ7P/wuR6fuwWAoUK11sftCbGTjmGwq1M0S8Y0sD93/dpKpKGcv/wyTxc7MzDQe1zBnz1xBZxIxYW3JgzSaHJgseZLJEoNDh9HUN8jElllYzbDn4BEsJjuVcpVIahGDLYDPM8qAexSzvs2Ziz/Fbh/n4sVZ/vHzCkVkYO8Yr/3j38KqM+I2OXsVjEppkYrTvcitEJuNaPmKE71I+2g1pdJQcI3EKb/cqMvHldJJKZiU9atPMFdyf8UGJjdLcUnLlz6CJja+NmvPnefaT5S2tLj++V/+BLvVSDR3kVi1gKbjxWv2yc9h3/hdNMtZTt94GpdniIMjIxLdvroUQ9/JMRY8RrWTJJ/34R+4jb0jRl5eegp0Azz97f/kF784T7HUplMTZZNyHXzvm/HuHkErkZaejYfyahQrJ4XJ1Lv/W61hxIP9V68AoNv0jD5/Sxpr77iU6bv9mDz+yYQDpc2o6cXgqdtt9h85TqtcZPHmHC0BRbZquEd8FItNdk/MsHFjlmipwvKJsyw+87L8La957R3cfs8QtUqcmf3H6Rg05FN5hlRG5tJZas0yAd8Qz758Fd+QhXqyxMyQl2argE03xPxGDNuUC48twNz1WaaHvHjsXgw2rVT4e/1urHo968sR4ukNnP4h/GYnuVSCdL1MrlDmrn23SwXz0uZV1jcqCBfiTKdJwD9BNDaPwdTC1gqxe9de/vbb/8m0f5R0IU2uUuXOmd2YrG3OXl3GoBZ+mBoGgjbCqRjTXh+/cs9R/uXkSTaSLRoCeVSZMem7GKwd4jEV5WKZyREhjhvE5mqSrqv4yc9exGa0SoBg5eYNFq9Htj6Rz37sC9w3M83UngNgsqJqlkW5QUe4PAgOt/zAFIGH8MXruR7Lv/tIWF+IIf5fWrvsbPtK9Hw727dv06IAAn01r1IACi9ZaQXU6+7IMdhRkjjE1xLxE/NzR0awnFl92sbOcab8g5zPbaE6Fy0aGRms4ercZf7tB1/n6pyiVehfAv078+R5HDb7No+w7wogO8H9joDSfq6Lgq8peH8K8ic4wdI+pi8ok0G12yelLV6tfKhnD7V1/721Y6cISxbfTamAvjp3gz/5q49sFX8KEKLjI+9/kDtfc4yLS8s0m1Uoiwx3PYPDLpz6GoV2DU27TqZewh+cxqY1UCgKkaKbRjmF6ls//stuNhKmq+7gDoSoNev4TRbK9SbLsSg6TQVjVxQRWrQt4U/mwBLQUiuUWBPeaAN+eRoeMXTJN9rYjHa+9k/P8+MfKyeytzx8jDe/6qCMg2tWG/IEIHrkggNYl62W3tpyC7K33SrY9vvrrRS946gwBTYYDdjtJqwWC7/1Z1/b+iD/9K/fjtfqIp2N01Z3GB8cRYcGu8UHXQvR1CrocnSbXrTWrhS9OMxBNLoGxVJKRuGkYyo89gmMNhE+XsdjNZMoi4JuiDJZ5m6ucfv+h6h1hBx7XQ5yNA2SqTVs5gAub4DLN1/Gr3HQbmjZMxMgmt+kqQ/h8VqlYjadiRFwDsh2ndliYHToECvhRWr1Inff9ihzN66QKEcwtCAwPCwXj1w6i8MbwqTxkIkvUc5vMjS1m/m1m0yNHSSXLdHWF6TS12b2yDey1izQ6mjQYqCcjzI5PM2Abz9ddZVoYpPZ8AImixp9q0mhFOfO+x7l6oVLGDp5bMEgAfc+1jcWSedz1FUpPPYBisk8n/vUk5JjJi6zUc/H3/8GhoMOWag1ai3pUyW9kERmsJjU8gSnmH1u4X5bZPPtTWZLGr6l/lU2DcVMtvcx9wjnzW4bj92BzWHAoDfyR3/976SyIuwYfvf33smu3SY8ejPeoIOOwcHa8iZmnRqttcVcPIXHqsdj8FJqabnNPYRK3+Ebl86hR8vgkA27xU61bpDpKkarg6BQCtq8XFs8hU1lZtQ/LH0lW6K1uR7BZGpRQ0u9rGLA5uDaWphmt0zQO4LXa+fayks0azbcOjPOoDjZmUnGy+jUFoJeL7lsBL3DTSFfpZbM4Aha8DtGyUUiuNwW1E43F+evkcrHmdi1m1Q4LA9lTlsHZ9cp+ZrhUpiWqovDZGbvnjvYTBap1jZY27gp03xo1TEOGYjnatiMXtyi5dRyc/Pas/IAUohZOTgVZOzAAG7zJOevnsZoUVGv55ieOkClWiMaX8LjGGJ65ACJ6iaJYpp8LMOQY0AioZ6RATLxNAP+XYis+2olR62cY3pmjHy5TrtlYe/MEVY2LvPymRMEQkPMzDxENJai1Y6j7uTJZ6NUsZNKVbFZm7jcQdyucQrxmwx7HWQrKpKpTSw2F+quh6WlM1TrJSan93LlyiUeffhXaJZzpEsVvvT3T3L5/IIcF/c/8StMvfo4DoMZq6RIKKKifm6pQlRvStWvcsJXVL6C8N1sCo+vuox820Hy6RWAO8/yPaWfXKjb0oC5I3wae3bPYjOpxpL84gvbvOV3/cZ9vP933snyzXnSqYg8lE9P7aOcqVBt5Nm361VEwutUdOsS/ZkO7ubazTlZKHZaMeLrVW67/X6u3qxg8xxkPAiaeo5oMUsinMFqz/PiqZNcOJWiUFLazXqzkbt//3F0NouiNBR+fT3uokR/ZFjBjnm3c5PdWcptFYDKZi1LwVtrv/7E3XoGZTpr5PsjimWxOfflw+pyjcN33EkpWySyGqbcqWH1WLH6rKQ2cvhtPvK5DOlCjs1zV5n9oeIFeu+DM/zBhx4hlkszMnKYlZWr+K27uXZlmdX8KoMjFgatXuaWMhRqBbrqLJPDe8CYxaEd4PnnznH8wYNsLqWIb6Zw2c08/PAdlBtxZpeyHDpyn7RXqdeTNFtltC0LsUiF6WEPV+bnyJeavOH1j/DUqbMMh/xcn7vJsb2DJNN1UpkGLWOE/XvGuPB8mvPzaXZ5B7DaVdyIrUleoUdwvrUt6tTpFOu0VXoMPivtdITd+49SSBRIJ6IUa22W0wne/Oir5KGx3uqyslLEYDBI313Bt3/vE7+KdjPDV//rJ5QaOlxuAxef2y56Hn/0nXzk3R9geHovHYH4CXROFuAiqUVUUHVUHYGM93z9+v5+PR6eaIP2VaxKO3Y7KlEKPna0ahWhh4Lc9YtAMU7ksUMgikL4IYUm/ZAAheLT/zlRJgglvrirPo9vyzqlV0Tt3Er6CJsYhOJ3ClHS5ZtX+MaTX+fKzVsLv/6A/KPf/ih/9P6PKPcgH+wpm+UvFfepcBuFjZdQHNfqdap1pRMg8797hxjldnrip1tKzFvwyn7d2vsOAWj1PDF7c0eAXiJtZT68xEf/r9/fLv7kxOnyyGsn+Is/+0NS+TrzK3PoDHWicq1osm/vENU0tMxaTO0GNEsY9W40OjPr2Qjr0RwTgVFUP3nmn7vhpTOYtVr0NpfkumXTGUmJWUwuYlBVqFSFM3uHMd8Una5RZiSbWnVa5TSxjoX56CqPHL2XfDGDx23nxz9/kS98TuFjzUwM8OH3vAZtV0W9VJX2HUIqLdVzQinTqwReuVZsI0HbBeJ2j1w21bHZLdgdwng5zaf/4YfyG8Um+Xd/998ot7pEklEK5QT7pw/gsY1KEUu9ocditbO8ep3RsWGyxRKjgxNcv34eh91DNp9hZGwSi9lFOHKeZl1PJLqG1qiQtqe9I3j8o9QFTK62c9v+PZy4+HOpRBY+XpvpDVo1PW5DAJWpQ6m4jlZnwWlqE82tY9ANyKhBlc7G0cl9ZEsZZlfOsu/QETzuQ5w8+SPanQx7p+7GaXNx/uJLTAwNY3OOEk1colzJkGt2yUY3sXTa2Fwhpg/sY3H5OrunDpDJpmVO5OT4QWyGAIVilmJ1CZsliFbtpFhK4PMFcHlGqLfq1PMt1hNXaTSrWPROLGaBqE2wvrKMzdTFtXsCbdtKJH5Zxsd1jXWZmTvoG2XuYpz/+1Nfp9rjknidVj71u2/BYNCi0QqlbJtYNEmjtY0CiiVfOji0m3KMyfbCLVtD78S59Zjy/7e20QQaKLgialqdFqK09YUcMgnmJyev8Y0fKgkKHq+df/ib38Os12B0e1nczJPaXGbX2BSx3DpWexe3ZQiNtst6aR1H3UgiAVltm1Gr6HDUKKnKNLoGPGJhdYjYqBClco1mJYfX45K5kcN2Hysby6htBlx2P81qi0qrg9niIbu0xND+INWCla5Ek9ax6g0srG7iGvKi1pgppyLkazHqap/8nGqFDi6vhkwqhsNmRaNyYuwUZLi9e+wY586epF5ewz04QzEtvPeM6AWfsVrEbgjid7o5+fJTHLvvEQa9Q5y7/DR2fUN6UJoMw9TJsJJbQd3xYWyqsAXMaFQOgoaWzEO9eLVKOhvjgTfeyV2776VSLPHdH/8L7kEjHq+IM2wRWV/kruMPSfHF2tpNeeAoVLL4nUEuXz8tqQqtkijc3IyM7yabFS1cPR7nJJvpDGhq2E0uquoW5XyaaqWA3ujnhbMvMjMzxb2338uVi09L/zK9wUc2G2H3rj20ama61SIHdk1Q7+qYvXITlVNQRBz4TCr0OjUr8SVqQt1nG5bcp9X0PJ/8vW9Q7hU9b/vCR9E5TQzYPNiEFVPPy0wcUORa3+f9SQRQqPrqVBsi11O0gxXLCQUXUwQet1hW9Wol+W9yUVPEDX21u+DWNVtVDJoOP/n0P2/5/d12+wS//ut3gFkr0Xe73iPHtyfgp4GKSi5HO28Akx5/yEg9X2NpdQ6Xy0O6UeS2Q29gdfkSHreNp56ZR23zMTFhRlXM0TXryeWX2LVnmmpugBefPsuPvvdziZqKyzkU4I4PvbXnldbPaBcqfuV0/krUbud87Utc+sCewnzaLgD7bhs7QdCdCKBA/KSZtOwKCHsn0LUr7BqdwuobIBeLk0zFaZo76O0GCSCUU020LS0NgdR26yTOX+fifyo+gA88NMPv/R9vwDg4THEzj4EGxUqd77xwjsnhEZxOYTWkJZzIcfnFq/gCFkKhIcbHR5i/GMHsaDK5Zy/FXJR0MkMuIwRIbvwDdq4vbrB75gB2m4VquYZa05b8qvn1VfZOj7CxuMiBmYfZSGRpq6JoazVGd01SrOdZXMxJE/N777+TTrXFl774VZo+P0cmBnHbHCxH86jMZVYWonR1Boa8DqYdRtSdGvO1Gk6dSDOpYtfo+O3H7+Hnz54hnNYwfNzP2nxU2nGlMop3YCGdYs/MFHfec4T/fPIFrp1fplmvkI1kpE+huA7uOcC3/vZfsYeGFfNjqWIXfE3R6FWU8DJZQbTtlKyzLdSvb5SutEN3FHVtkYIhcsN74o8el1aggoLqpVjCKNYtfdGUbP736BKK8GO7YhJjp08RkyhjHy26RTja54Yp3aRetbBdVHXhyvxVvv7kLyN+O2szgf6dffI8dqtt62fF6+xzHGViiTR7F4dAJelDrAsVGQkpMpH7oq7+s27bSSmlZA+p3OKy9R6T73ufMtGLSJXfqnQQBIj1xCfeR7la3rrd6SEPj77xIGMHJym3SrS0FdwWPy6zi9VYmFKxyd7RXWQyKdzBMSqCSlRfl3F4Br2Dxc3raPQapjz7UP3XDz/fLeTWEVpOg9OLullmeXWBybFJ5tfmCdpHZdwY1g4H9t7OwsostaaeIUeQejXKYiQhb0KQv6d8QcxON/l8jl9//NNbN/zlT/0mamH9IgrAXvWsBKcrUukdZoDyZ2TlL1ce5SCiqJCEDFtZXWULUQNWuxW7w8IvXprlP36i9PFvO7aLP//E28l0OqzGNqW3XauZZ3z4sFRIpRIlQkMBksk4vqCL2Ss3eOjhN7K8PksitkazKcLsx3C4R2l0G9IaJRPfJJPNM7eyTkCon21+bPUaBo2Htzz2a6wXVrh57SyGholkPovDZ6ZZU6M1WyjkktLSoliOYdSBW+OVm0iVJl6DiUrbQaZxE4vHSLsRIB6J0GlHsVp8tJt6gnY1VqeXWsNAIr6CzRdiPZrBrilAVys3ZD1mXE4jqXySXKtAOBZmLLCHgCVAqpKiSwqvfYSF2UUCQRcGoxmVQYRi6/HqXRSzGxgsRlKVOmpNC7fWg9moQWM1UFa3WVtewO/xSLuSZD7Pauw0Xo9PGlfHFhP8xae+Ra2mCEPGBn38wXsewOlyoNOayKTisgXeaanpCvd+kSUsiOGCDyK2ts5Wg0zZbLYgvu3JrCAS20iE0g5W4oHEJU5fAgF0Og00mh0+9jfflfxNcf315/+AQyM+1lNxbszl5Hvf7OYZH7XjDA1g9eySPlOVQpgr11/G7fQzHRym3W7QMjvwOc0srwuVd5m6XiSeqAnZvdi0NjK5LM7RIBaVlUwtT6oYx6524nY7OTf3MjbzEA61Ff/gMFTzdNQFKRQy6i3cWLuEzzNG0OljLX2VZGUDp/EA3VqbtvBXtNWoZupcv77EkaP30qnHcLpcVLQGWsUELrWJWKmBpaXCFnSiMVrIxBeoZutMz9zNRnKRidGDsvQ4d+0HWOx1Rk1TVGpa0uYMsbUMIx4fuq6VjUaESqPK0aF91NJd1pNFzII2YehQV9mZGZ/mZz//Dg1DGmfALiMK3TYXgwMTJHJaYuGLCq1BIHtNI8Xipswzdut1mGxW4vE6Wr0Bh8UoT8w6owmNVoVBY+DC9bNMjgZxmp1ks3lWoyvY3SMcOnwnG9FrssBttLXU2wVsdhPatp1uDcaGh0jn8iTTKUweI+lkjWMzxzGZrFwPvwyqBkaVgXgyyXIkytf+SqEGWLwOHv/HP6FWKDPmDmEQitNWS7ZqZGrAVvtXcfRvNESck1DPVyjVxclN8QtU1qa+uGF71CqFUM/lToEhJMIonlcYGgt7E6EcP/FX39zy+xMJNl/6+yfIpJI0dVVMViO5ZB67y4LNO0EhmcQqbLc0NjqCx2o20FXb2Fi4xuBEiJtrCxi7R5kYcNBpr3P58jp6uwO9uUujW2YzusCYdzcerxDMaHnqZyd51asn+fQf/8fWGj102z72v/XBnkhEOZQpJs79q78z30LSUJbuXki94uHZbx/3g/Vubff+UjEpvULFutBTGDcb7BofxTEwQXpxjmIxT6Zdw+gRdj0dXFoHpVieYr1DrdvB5tARfuEKZ/5DSQJ59esP82uPP4R3aIpELozX6OfE8yeI5itMT/mwa5voTHrm08tSIJLK1Nk15cXUCJCNlLn/DQ8TTm1Cu0J0cwOTuovb46BFlXxFmBWpSaXzaDAwPu7C2PYxu3gF64Cfg6FhUvEOs5txHn1gkhdPvoDRMkRZFWXf2DSlQpGWzctGpEBkYZZINI8xZJEc4lq1TVuTpZLV0GgZcdl13LnHj1Oj4cWNFCqrg9j8Kvfv2495wMzPf3qC33r7uzi9co1KGpYWN9Cb2xw+Ok4u3uItv/pOfvzsV4hGDDRTMX769CylrFJEWEwWnvqXHzExdRjqLbpakaSl2LxI2oJEvoTntaDtNGVxKMjdsrXbV+32fBgFh68v6BBdsHqjrsS7dTuSNiEEH4L331f59tugO4u17VjQfmeoFwnS05zIKdXjfsvx1TuYKLOrn77Tg6O3LI26vHz5Zb7/8+9x5RWtXvFzd82MEq12WQ2vyffkiXe+n0//4ae3kD/J9xOwn+D07UgwEby/ar0h/0jFb0+EosTS9eZ7f95vHYV6JW/fFkopYnq7nSiit1+fUuAokKPQV/zhZ36P5bUleY+C7/7uNxzjA7/9TsqNEhcv3KBlzdHQldFqzDhMgwRCY2yub6DTdlEZOtKWLJYOU6zmyOVq1MVnbWnh11uwZ3WovvPzv+xGIzHJbbMF3RRSiyQyawzYhkglizgD45QzJTwDXiYnJ/nhU1/BpHcw7Bmj2s5jsNlw4GFx5RoDEyIvtMiwc5IPffCviKwrMWIff+KNTAXdtGtNmo2G7OXXmx2qvZO08lZsXz36ca+HL2zXFCWoctru+UVpVdhsZgI+D//4rV/wwgWlvfOe972Gdz3+Gi7NLlJvbzI+vJ+c2DDtARkPpen6CIVCROOr6PQGGuUi5UYBo9FNrriBz+Vn78xRrs0tSYXdgd0Tkiu0tpZCb3JRqsWZXVnk9bcdot00o9H7GNw1zLkzz2BT25WDkqFGLi/aN8e4fv0sLreDmr6KMF0w1LU4/CNodC2qxRzZnJ5C/QY6axOTJkQ2WmB0ZIhyuSUV13vHd9Nqa4lkouQKUXL5Inq1iZnRAcLpOMOjQxi6FkrFLN5BL1fmL5ApxBj1Tsk2ZkEYJlsttCoabCZh65MmvLlGaGiMcr3BtMdNNJUjX23ITMhSJS7juFbDCzgsU5In2VGv4Q+EuLmwgc3poaldoFYq4jTuI+gN8PzTz/LFv3tm6wMcCbn5kw88hslokKHg5aJoWxRlvJ2QsXVaghOupaMRtgE9z7Fb4N1fHg9bY6SnCt9eNMQEVaMzqfF6LdgsZv7xm89x6oJiCbP3wBAf+fAjdLtlKmUN6SyE5xMMBa2MHZmkXsuTK+RxWsbZO34Ap7/L7PWzaPQ22k47qrIWX3CMYi7CSniWVHGdeyePSQZHodSU4oNKtUBwdBcXLp3C0YG943u5vnKZRkuPIzhKIZ/Hpuni9LmIZVahI3KlY5g6dsa8I2g8HdYT64xY9jHqVlFstpjfFOi7kXynSibZIuhzSi87k0lPXSMKEy2DrlFMGpiNrzE9PY2lWmV1YQ6df4C21oxeoKB2D7MbZ9DYqmhzFqq1GM7BY5QLEew6MDuOsR45iaaeZsw/KbNH890O6/kKXVULp1ZH0ObHarARjoZxhaysLkfYP3OcWrNIsdYhl01hFkbXWElFVhgdCaIztNCrDKitKpLrSQI+vzQVr5d1soW+tnmDQj0GHQtHj05REsklhQ7ZbAydyczkrv1UGlk2w6tYRYi9pGaI1JYytVKXwaEJ2a6q5ougrkJHR65YQ2U00iaNViTb5NrojGV+/KMFTj51Q46Hmdfezh3vexOGto4Bm1dR8vXYbnI7kbSjFtVKVUH6BGWl1SZTKlFuNGSbss9bVcokBbXYRsCUaSAe6+keZH66RLpabSxOE9d+cJLZnyqcNXH97scfZc9B4c2Zha4Nr9tHKZ9AZ9Zjt1hpV9rYfU50Bg+xcJxWN0Nb28asteHyejl94bTkgR6bPo5BU8RgspDO1VlYmcMtjN0Lq1TqKzQrWpnyozXXZILOX3/2W1y7tJ33fejtryF0eDddgfxIJK8f1fnK1bm/ee1YtCVKv43m9zd4pcm3fd3S6em9acI2XoWOVreFx6Bn15G7yc/PsRYP07EaJYVEKF3tIooxOEmrWJB+rBWhFh90ceUHp7j4HWX9efDh/bzjra9haNcecqUkv3jhZ1g7Jg5N30ZKl0fTyEtKz1opQcg+hpoKGmMBbd7K8X13YrIfZHbtB7gsPgz6FqWsDb2lQceQlnuA8HmNpBZo1ppyb+nWDLTbZVxDHtKLYYq5MlWLlkO7dpErZIkm1vGNOdnnu4t0NM6NVBRvYJqQ28LTz/xIilhcGnDaTeiMRp579gLBkIeRwTEmhgNsliLEZjPMR7IcvXcXHrOGE6fPMRkMygzl9aIGrUTpTDLS7MjR/4+u94CSKyvvfX+Vc45dnXNLamVN0uTAwDBEg7m2sQkm+dnPXOOA7+PazzYP2xhs4F5jGzDgSwYzBoZgwuQojUYapVZodQ7V1ZVzDuetvU9VtwbwWWtmSerqCqf2Ofv7/t8/zGIxtmkqFb705Yc5evgGzpy5xJnH5ne+hM//zWd54FVvls4cilD9dAuSXnElUS9xk+6qX6XJc9fEWY5wuypYOcrtKWG7Pn/Sk09k73Ytk0RzLuU9XepWz4R5p5DrNlQ7Pr87zb54uztyejVNY2fG+/J1pzYhXdxZgUeff5Svff9rxNOqsOr6YzRs53C/hQff/j7e9f6P7Pzohe+Lkf2g2tT1oiDFld6zmRHIn7SAakkropowehaFbY+51OVK9sRTPdBiB9zamQio184OfaRXxHbrGymE0mgolPJ88KN/xNKauo/ZrBYe/88vYbUbKWc0JNLrPH/56zhM/TidTtKVJGaHl6nhgxSLcbL5KMMDI2ynqpTay2gbVry2MJdiL6CzGfFrw9w8MYnmi9/6K0V8WWadSUaZVco5YltLGBod9IqNhkHD6rlNzA4bkUiYcL9ZQvU+t4+1zIIsAgc8t+NGw7nMHB2NCY/VwJe/+H2eeUwtyl5/72Fed+t+mhXB/VHn51UxApadwi6E2y2Lu0Bub7ig3lzV89sVAWjAYNTJJAi3w84HJO9LVTX9Px9+GzffMsra6gZ+lwObzUM6n8Dp8pLKbqG0LPhc4+gNWpLZNZw2D7VajeWVczidQUbGxlEQqRZNCsU1xgZuZj19RQLjZp0Lh84ob7CCDH9pdZnh/n4CfZMsrZ5neyuKw2anfyCEvuNFKxCI2gI6IRNX6pg1CvVKHZ0xRMDpILq+SctootZewuPx4LEK64wFJscnKOQ1+AJ90hR3NBQg2xZWG0k2rr7EwT37sImYvlYHncWE2WxkPbrJ7Owxcql1qvkNdForbcGvMWrQtAwkYglGh6aJFy5LaxmTaZjljbMc7tuDxmxF4GW5dELG3q1srqAxFhkO3CLzMhWdQVqkXF6Zoy8yQKepxW3tEHCEOXvlEhPBCC+cTPDJT6sZ0OIY6hrCh/AAACAASURBVPPxP979GqwmHSaLSXoDJuIpmk2xYarh1qJL7JHme53c9TOAl9MCXs5DUs2h1e1FrhSdFp/Pjs/jIlus8H//f7vv5U8+fD/DQRFPNihH0kPWSZ544SQj+yeYHQ1RrEcpNPUYDf20tB3aujoOjQON1ojJZJDCGDE2quWyHD42S/7aKlUUfJ4I8XJZGm529A2urV7BqfOxf1DkZafJ0iDsFsbQCer1FFbbIKVcBpvdT6GzRrOsw6B1YHfoqLRr2PUigN1LKadVLWU8HdKpDc6cPcfM2AFpFG3Q2HF5+skXokz07WEhm2J1+Tz79h/DaLKwtn6Rcq6AzuzG7HFiqjVo6Uqk4qtkijWqjSoR7yweF5gaeoLDs8wtncJmNct7wMTAPtKZHFeipxkMBqlrDZTzBUYj0zSaWirNDEsrV3F5PbgCbSqbVawOF5V2kVgiz1AkjMffT7mZkO83lqrgNITxecOkcln6wiFsmo7kAxaKZYmQ2n02FjcW8fgH6WhqxBKbGC0+qq0ClnYHg9VOqlTF6dBj1DRotRyYrX6qpTbDARtri+cw6QOkykmaGLA7hHI+y4C/T/pX/sPHn2BjTS107v/gW/HtG5bouNvspNmsS5K1mC5IBFCrod1sSjPYhuT5KVL8kSkWpXBNVQeqm5MQMvVale4U53qKahehVkc5wnLC7jKTXYnyyMe/sXOdvPf33sC+A25yCZGoIrw3BR/OwezIzWzFr9LR1zB6fOhqHerVFhu5GINeJx6Tkc1qEaViwmJ2Um4lJC3hhoO3oDW4uHZtnq30Fken9jG/cJXtehKnY4CAz4Gi36CUr9JpOPnu189w6tmrO+/ntg+8BXsw1OUCdpMMuj/tfW71r+rVuXuN7t6vu3B997f+a42jehbFxi2SiVRbDZfTzVRkhLX5OSpGsa8b0FmMWF0G6dno9w5RSMZZXlmlZdEzONrP0196mLmHn5Gv9+Y33syfv/9dLOaiBEx2apkskXA/jXSFx1fPyVHudnZJquLzSw2OHLmHaPsiXpubmbE7iSUrxBMX8HbpQIVUhqm9+4kmLlMuaBgePcJy/HnqjRS6RhhdtUhkfFCO4ldX1+Sa8AUClGstjuy/kbm5U8QKRey6MLnimjTiHg0doNjY5vTlF4l4xtgTHsTrNsmx9CPPP85tt9/EsH+cVCzNsvCrbTU5sOcw1WaSS+fm6NhNjA7aJfJXsOipVaNUs15a7SKHj4wT8UyysnyJheUtQmN7+convsHasloM/eqr38z//sjnUVotEcgsvFC692BVpCfLdUGFELzMHYsX1fZECEF6ubey8BPonij8rrNJ6iXkSEGI+B25SLrq8Z6gRLxO19S5Z54uIcfuY3s4YE9YtVMiyLGo+rCeMv36ovCx5x/7pYWfMJgfClvZO+xk9PAo999/Ox//yCM8deq0fK63PPgWPvUX/0t9bsFB6KaSSM6fokY0CiRTKH3F2LdcE1oGdex7PatvZ3wtBI/dn/wCbq5C5N0rpzfRVM+9ChwqVKol/vhvPsBSF/kT//z5z/wj9999Nyvr57m6fEFONYu5JXA6sWkq1MV/Bg8aEc7p6adV1xJ2muT0qq7PYMAqYGZqSpJqrcVIeAq/zY3mi9/4MyXsD5LJbZGJJ8HgkPDhxuo8+yePoKmYCHuCWFwOfvSfD2Owmrj7wQeo1josJF6UaQmpvEKf085WfZFWyYGmWWfuwgqf/8wj8gTPjPXxwd+6n3qxKn2BeghgQywSKdTpRrt0F8HOkGHnntILK+ryS7QabDaT9IAT0PL/9eGv7NzAPvfP/5OmOSWFFV7TBGhLdIxp0vkyOp0Dl9NGrWDG6XZSqsYxmQdoNYpcW32MPWOvRWOskUhexGMfw6hto5h9LMfOMeZzk84X8boHMeodlJMl6p0sZRr4gtNMDw6ytjhPsrzExNAghaSBZVFgurVUim2G+iaplEssr55nMDSOx6GnXldoGJ1sbJylv2+EgcgUtWaWRGqFZs3AjYfvpaWF9cWXuLp+heOHX8nK5bP4wx5pseIODrG5sIrJomMxtsHk9DEa5TyDQSulqiJVl3aXm7goDqcOoFH0rG29xNDIMLWyUY7Y3IZh+vqDJHNp0ulN6TMVcPVhcYkcSwsWrZ9cKU5L22Btcwt/YBhNu0nI6yfim+bR09/k3htfQTxR4uGfPMK/ffZHO9/FcMTHh97zIE6XE2F2WyuXicXy0h9Qai3lNb8bzN1rAF6O/12/3fT2lO6mohVbh04M7eQNQdABvG4HNruVj33hB5y9rML7t999kLtv9HL4+EFq+QaGgp1zmWXSlLlv+hD+4DDLWytsx1YYGZqWKQFi/KVptCVZfn7lLEa9mWQqw01H7yYWXyZdaTIU6Mdnc7OcWWNj7TmmB8aodazY/B7CgSAvnj9B0BzCZVQo19qYbDYq9RgtxSm7PLvOiN5lYGVlnoHRCWn67TG52NhI09Rr8XqctGtJFmInsdEnRT1CDDDgmURba2I061mMpvD6LVgsATpahcWVM9jtNnmd2W0uKZLQtbQM9Rmkf2BdCTA2bCM6X+KuQ7ejGEssp+KUWjmMhjZOJUBHY8E5auXSqXNEAgMUKmWqzQ4h3xCFYpxcdVs2QUZLA1PFjsMTwu33sbW5QlnERQpbFYOZAaePXCkju1GDyY/b04/BWEepGvmVV72TM6deYC33osxLFuIlu83DzJ5xLpw9KUUThUyC8GAf2UqGc/NrHNp/gEFPgESyRVNrkCkeNqsRnbZCKVsjlZyXKE1kcAKHw4BBI5TrJf70/V/bWZPv/c7HqJbE+HdAVf12FHQGA522GkovOnqRXFQplWkIBaK0rmiTK5dk7q+68aiN6G75pyIQMiV1hwukblbSK62tkVZZNouZb/73T9HoRtEdPDbBO/7slTSLGoyNFLlMmqHpmxESALtJx8ZKBZ2+g8NhI5VIYDAJVDLDdN8BPOZR5paXsHuakvMpcmUVMhzafxeNtlt6hF5cOI1VXyG+lUUJmMmXKxgVIXSrsG/sJomW/+yJn/DDr18mk1QbaDEiv/F334TJau8q99VNSU1Y2L1Cd07ozljrevrGz4tGdgfD1z9K3fDF/9R8Vy1t2loNFhlTp6Wt66Br6TG6TASEab7ThwELW6sbrKW3iQyEcXncPPHl73Dxe0/Lp3vbO+7jPe94gGur1zCZnXRKJhCG1808bX2DTLWEwaGViTwj2CnU9Cw1rpLdzvNbv/q3bJQuktpeYXH5BIquQr9pgEBogmh8To4D7Y5xCvWs5GJTNzDmNWEfHJJG3WuxqLQ1cTvt5KttRjyHuLxwRoIkTr2JfLXMVqrO7OwB4pkF6jk9x/YfEo4rbCWvUqm2yOTT0npNr2tSrpVYW14nMDTN/bc8wJmzj7A8f56BwTEqtRKJXIVCpixz4gVXfWAyzPjEMNQUFhbnqDX1bGzkOfHYJS5dUIv8hz73A44fOa5GQYv1L5AzeSNWBRjC4Fk0QxoZqyasW1SRhiyGdiLd1GK9x/UTvEzx90arRaPRlFw/8QI7nL2emK/rjany23aneqp1UrcI6qLIPasv1SPwetVgb+Xt/ttjJ7qFX+rliJ8o/CYGnIyNWJjcP0VkoB/roANtwcrv/s4ndpbwqe+eYiDSr3r1tbpNz06KiSr6EAWg8P6sVusy5k0CV73qrktL673PHhHienu7HUOY7qj4emFVj+8nLoJSuSiLv97YV7zJD3/oA7zzja9lJbrMSmKTUjNLPLeOzWWh2DThE9nO7jbRZBqff0I6IBSSORqVFCltCY1Bj9PkYWX1CkuJNcaGZxn39KOU9Gg+/eXfV9zGIPVmQdqGbBcr+HwWmc15eOJOykWFSi2FJ+Bnc+Esi8sXCAyNo9T8Elr0+B24bGECEfGieS5fPs2Ay4PNH+TXruMBfvZDvy4iEVQegUgEEX6AMk5J/eJlQst15M5e36jKqtWbkIwA6/pOOZ1WXG4bV5a3+eSXfia/zL17h3nbO26j7Spj0dgZCc6yujiHxWkiWUhhs9kxGS30Bw6i6AtEY/MYDG6iiRjBvhES20mGwj4qpQQ2SwCLzcrihYv4hoZxa5y0TNA/NEQpnyW5lsXhbKL1KCxEs4z5ppmZOMRj57+JrpQlrJ8hYy6gLecxuSKY8NDU1onGzzHiHqPcqlJomjk4sZdatcjyyry04RmbOkShkGd7c57hyChavZNMIS7H2U7stA1GmnqLjH9qafVUE3n6+kKsRqPoRHSW0mFyYJgzp+dw9zuo12vodELgEcLqMJEtZgn3TbIVW5HKK6/TjsnsIBZPozeVqeTTNItuFFMOT9AnjU/j0RiRkI9sZgOvaxx3QMv2doFGp4rL7ZOCmfnl0wQ8Izz3+Byf+ZfdRIPBsJc/+e0HcNms6LQKxUqZ7XgGpS2MX3VSFKQ6ye9+/9cj/S9HAdVusjduEx2YtI3ockWMRh19YT8Gk4759S3+9l/UYlSMTf/wg3dz+5EbSW8lqWrdZPQZYpvnuGXqflkwPD9/lmmPnfHAIKfWtukfnpFFn4hAfOK5b2OhjNs/xmjfEBeWF/EEvFgbRjrWNkJbYG+WcWiDrFRXpCp4z+C9lEmQWl8l5HMTa7awmh04MFBq5SVHTaf1yBi0kLZKPJUkq7OTzza5/4YjbKyuUWgoVJtx2mTJ5RRsig2zIY856MRo7sdUtxPPrON0D0uuq6WjZSV6hWQzQSg0AvUc2qaXQibN9OwU65svkMkpTM3uJbOexqEbwh1yyw2kWFoj0ynRyFew6dzYgyPUi0n6nS4W41ukahn87iB2u5bFjQuUSjAxuhdLx852JYU95Gf5whlptu7p98jrciIySdDXRyx9Ta4Ru8nPyvoCVq8Xjc7KxvoSVlsDTTtHu+KkKWK6PHYypW2CIS3pqLAoMmDxNVjZTjM2MIWtacQbmqLUyrK1chE8YkTnx6q1oCltkdyMUVY09PVPU6/kOHd2ky/+yw/kOhi5YR93fODXcJvsMku3JdRxgkuq09NutGRHL1A/oaKsVUS0o8gsVZMLirWKzPYUzapErsXvSSRjt9gR61IgG2oRqK5p6V6itBgZH+Rbf/zJHd6f1+/gD/78N9AqVSr6LI0GWHVWgu5hIj4n0e0X8EbGia5u4Q/2UytXSOdSkv830z9Nu2LkR49dZM/BSabGFGLJMjNT01QrRjbj64RdYV68+BP0hjbjvoOsls6iF7WQzs3cyov4rRGGfbeSql4ktgWf/fsf0airPF7/5CBHfvu16CRSvxPm3bXj2Nk35R964/Cdcngn6aeL4/Su1+u8BF/O9+nav3TJ8VpFS1PbwSgsaMTrazsYtBqZ7mI1B8hHN1ncWKWhh8GxiHzPF7/7NC99Rx0Bv+rV+7nv9RNoFSs2Vz9b0VVSqQShASvNQpucyBk2N/EanNw5c5wTc1fJaAo4lQo+xxHy2hKRPgOVbJtifptYdlEWfXv37mVp8QodbYVis4HT0kcqmuS9b/ljktUSG9sniC4s4xSc6kYCg8HBnpH9PH7uFDpLmUNDE6zML7GZSuIc7ifZKOI3eBns20e+lMSorWJQbKQrUSo1HaPjduJrGQq5Jla/kUHPIIVMAUOnRmhkXNo4Xbv6Ipk2uO0OKQKzO8JUyzkGxL061qLeKTI4PM4f/+4nWVxS/VG//dmHufWG20EUOqLYk0rv3aJHHf921b3S9UWgfgIJuz7Ro1f8tWUChkABRfGn5vqqa0JCNtcBOLurpkfl6qJnPal596avGijvwny9xmOXc7uLuT0uEL8ffJ34Lyv8htyMD7kIj9qZGQ/gHz9MutMmZG7z2Y8+zTMvqtnxb7r/TfyjQP9EaL04ehFzEgVVpMBDcBlFgaty/1RKSA+k6vGB1V/uTTO7/NfuaFr92W7yz/VX0A6SqcqM+eBH/5DzV9T3Jo4/+J3X82tv+BUJTNQaedbjl5hfm+PayiZjkwdZT26Qieek8bNQDLcNOobDwxTTVZrWNu18Gr1DUCeOkMptcfriE9y47070dRNbqTVhA/MpRWSUnj71U5xuD1MTd7Gwfk4a/c7OHCabSzHVN8zStTOki1lmxqaY31yW5EJDSyHTrlDDxUgogqYdZ3HlCg7LsFTTvP/3/5rtqJox+IG33cNsf4R2vUFLEdW0mKcLIYjKKegmzOxAoTvQaXcFqNMWdWmIjsFkMRAI+fjeoy/ywydVWfed9x3ida8ap2XL4nGMS/7T1uoaQauThMj3C3vJpxJM7jnKej4luS7Z2AplxYwrFEJfTKHVW9DqhDwB6pkKEY+XWDKBUtPTNziBzW5ku7CNtt0i5AmjtWqo5ZpsF0pMHNhDKrZBbWmNO47cyNOxBZKJIpMOu9z0SpoWtA3Y9GY05TjpXAyLa5hSu0WjnZN8OIPWhz/kZTu+yv7JG6nXNVRSa6TYwmWLUM0k0Tn8NEQgOnWsRpf0vBORZtlMivGB/TIabXV7FaPNhcZixK5RiOa2GHIJJbCNeC1JO5tFY3AyPjhKRVshlapQqsTQlBR09RrxSgqjx8GQd4D1xQuYzHb23XgH5UYOr82B0lSIpVZQdA7S+YqMS7MrPhz2Kv/5o6t8/Su7nMA9Y3186N0PSk6VVt+hUW2wnShKQrEGfVcZ1g3tFt3jddjKrnfSyxVi4jHq5iuuMuFXpvovebwOjOY2ohj807//4Y4lzAOvPchb33cHHjxkckZyhShDww5C9kFSbSOt3FUOjhzk/HqGaHqV8cheNgtlmUe6JnzI2itYzP24fD45HtS3deSzG7QcRmwdPQOIuLUzeA7spVkysL6+gclmlyKYV975GhYXLqExiEhEA16XnVorRamppZBoMOgP4HQ4WMsvk0jlue34K4jntliam8ds1xP0hbnjwJs4c/lZYonTFFsaDs8cxWEOcm55kUo+R8jjxmQzyeeeu3Sehl6Ly+ggZHBzYvESbV2NAZGbXDJidlsoKy0slRZGZxCvx43N2WE1Oo/ZHIKmVbUIqNdYT6zhGQuSSW7itfipa5A0A7fgd9p1rG0lqdRbTE3vp5CNE/SEMFmCXFm4xsDAALVkAcXexucNUYzlaTWT+PpC0jJp+coSM4fuYOXqZRoim3s7JvmqYoRstulJRaPoDQYZlSdytvsjwoDXiMcXlGMQRVtj79gRMvENtvPbhPqGMFYs0tdTmD+PBMf42F//H17oGsTf8e43MXPfDXhMdozCYF3YSkjjY72aWoNQ+IkRc5tCoSAj3wTpv9kS8U51NblAqoS75vUyQU7gfkLU1O6uQbUgFIWg+IMoMl0+B1cefpbzP1LHlOJ4z4cOcWBqhk5TT6qapFbWY9BomRg9LLl/G7EzhNwTuNtgdorM36wYbmPwtqlnq7gUJ8/PLaBxVLnngZt46cwSh448yOLSJRz6OvpmA1dYqNPj2NFzbukUGocOk86Cz2mRxv0VjRmH2YvTZuWhr/6U73xzl5c4fvthxl59K3qBsAvz3+4mJlMJuj5tEj3aIb//EnRwhxfYI+pfPw7ujr+6e2ZP0CUVkd0mX2TCtpt1xgNh/OPjdOoNVueXSebihMf60BmN6LV6Tn7rJ5z9j8flO3zHOx/gta8T1kdbMpJwvZLi6sXT7B3bR6qxINdY2DElqRmC/7eYT6ArNxjo97G6uMXQyCiOYB8u2yCVUo5nzv0n0wNDaKwGOqINrBfoUKSR1+P0DnPs2Ot44ZnPMjEwhsFgw9hqsba0zEphhdHx/eSyWarmKj5zgPpWHJ3FC1YP9eo6EWeQbKVJrtxhcmqMbGINr9tHKpfGajOQiuXoczkx2Q2YdW7SiTTNdgOjw48/0k8hW0BfL9LUVElXS3RMCkZjBxt6NlaTjI4epkycz334Z8zNr8nz89Bnvs+tB4/JIk/y6oQTtwBXpO6ga9otAJku2ietXLron0DCxO8JylgvhUOo43ezfQVSfH0ax88LI3ql0O5akTWSRAa7+vGdMbGKFQsEvbcfqM2GwqPPPcLXv/+NX+D4GXRaRgYcHJ114wt4mLjjXqnUbjYSjAVvZrO0gKZm5fff9Xc71+GTX32SqaEx1ZFCjoBVg2tV3KKi/9IHVJo9tyRvXohXe+EU4vPuiD92rpLd8lCl/mll9GsXZ+12RkL8JMMTxYuCps3ff+5j/OyZn+y8t9/5wFu55fg+jk8cRXQ8K/koF+efQdfMUGsZqJp8VDNLlAt17rrpDq5EL2OyG7E5reS2ohid/WxtXmF8eAZtzYuhI9xddLStOuriO25r0Pzjl96v3HnT63j0ia+j0ZUYHbyLeGoBlAZ6xUdf0IMJI+upRQbDEa5urGAxmTE5hbWFSPhYRzG7BXiP3+2WvLdKOoPVpvDxTz7EC0+tyA/0xnsP89ob99JptGUnLXg1tVqDSi84eqfo/zlO4HXqzx7mKvyCbA4LHq+bj33+B1xbVaHft7/7VfzmW+5jKb5APa8lZHPRNLepNCu4tVqsBEm01zA7+9haX+eGm+7hlLBdcRlQrGZcGjOrC1cIBAaZnt3LS6cfp5huYTFaaVLH47Hhjwxhb5jx+n0UrHpSG9cQnlUNsVnoLXiGxihvJ5gJhTmzfpV2Xc+Yx0VVLESDiVwxi9vmZl/fPi7PPUe2UpfnwhNy4Q8GcNjdzF86jz/Uh6YTJuBr0KpVSbfqwgyCdk2P2zfG0pV5DEYzZqces8ZCJpPh6ZPnGAxNcMvhCdK5JepGI26HlkS6hC0QxtE04Hd42CpvoZffmIWwJ0IlEyezXaDlbGIxOyjGYiimBvFCnCOzB7AQQKlr5GcstVNY/HpCwaNcuHQWt6GD0QqJXIqQZx+GVppiVcuPHz/NN/5NpQCI4/aj07z9jTdJHonFZCGbLUg1ndKW7pxykxGH0hGRXAIVFhuq8AjrPsEvTJW6mIMEAAVaoOZKWq0mvAErep2Gk+c2+fxDakao8F78t399P4VGlc3lbQanJgkFx1lbXyBgH+a+mw5hbEBye41sbYN4pU1eUSjGK1g1RqweHXWDnnqjQ9BuppitMbf0EtaABZ/egqaipdBsMbQvTL6oYfnyBYy6PJlOiyHXfnw+K66gm9XFefYOjeF2DHPy8gnyCvjqLYYG95PIZag0y4THJtmMLlGvZ1EaVXQ6H373XslXW17+GaOT+5gYuYO5tefw2/XUSh2aVNGUmuybOsByZp0TL55i9uDN5LMpjPkaHW2DVCeHz9eHSdOW1j6CPCyi6AKhIBuZKv1hD7p6i0ylyOTUzZirReYvP4HBPYU3OCx96VZTG9xx4EaWLl7EFNKQyGygLZQJeMdRjBaa1TpWuyjCYkSCU9JQPZ5YQqO0GBvaQ6ZQJF2oYjRpmRk5zuL2eVLrKzI1ZGHlBK1aGbtjktGxI6yuP0G1XqFVN8uccZPJjK4dxGTVsxZ7SXohDnjHGRjaS6GSIxnfJOS0cO2qGKVOEO7r41U3vXu36Pry32J2WHFoTLLYkgigjLEQqQcqL7VWq1KpVCmWymrih4y1Ep5m6k1f5Yj3VOnq3iR4XzL9TNR8MmRU8AM7tBoKdo+V3OIWj/zDV3fex/1v3MOxewzsnXkl+qKFZHmRSqVCX2CEVDIrc8dNei0vXHiauw6+kY7DyNLyNeHah7ZVYl/fKB5fgCtnl1BMKeoB0UTvQ9+ssL51mr0TN1PLF6TJ+1ZLZH4b8TscVLIllpML+CMzBEzDLESfJuIfQt+xkkrHeeRnz/DD75zdeZ/HfvOV+PdNyW1YEv+lWFSHRqQ3yItV07Vw6fGzdzd4+eOdzX3331+ml+7xoXY8BNWCcqcYFAh/R+HQoaNoLRbSq2usrCxgcpsYFmhnvYFRZ+DZr3yXMw+pDedv/vrdvPkt99AxaFhZXCHTTLC4fplbb76LWjlLOpUn0jdEs17FbChR0fjYN7SXxeg8tVKZIc84Bq+barsuRRynX3yUw2PHGJ6eJpdKYuiY0HsNrG8vSq9PYSztczYIOGdZX0uyZ3YUbUfP+dNPYfFYCAfHWUovMeqYwKXXkhDuF5gxtGMMBga4tLBGw1zFhAWzoSNTSAKeAZRGgWrbQdBsIl0UqmMPxdIWG9sn2XfgEPWKmeRWgdsnjqD12Hlu/nFSpRiDg6NUM20RZ0+rtYFZsfHQt5Y4eeaCPD//8emHuGX2qCwEZMHTsyXpJnP0rF3EGu9l+PaScEShJ9aBQPqkF1537CvoEzuq3pcVgDvazZdN93Znp9fzRntZvrsJHLIWFJwMrUKpWuHk2RN8/ZeIO/R6LWMRC/fcPsGNR/cRDnvYiMexCCugnJmN1DVmjt7GhfNP8cS3LnG26wd6dN8x/v1TX8dsNKIRUL28jlXhh/hsMu2j6/0p/YsbLZmm0RAXglq17nyU3WzfnysI5awdtDq9dGQQCKvMNFaE1Y5Is2pK6s4nPvdxfvb0bvH3zvc+wB23Hsakt2PQKaxH1ym0m1QqRWhXJfWhjoFKK0+oacHsMrNQWuegb4YB56S0dRvsG+DytUts1qLSAFqEJdTNDgxmE9cWr6ATHNtPfeI9yvTUrLRlqNTLbG9v43Ca6PdP8tJLJzlw7DhLCy9Kw9ihiVmev/hjXEEf+oaPTiMj1ZfJUksuuH6bFa1WjzcUYXFjjp/+9Mf84NuqimV6NMyfvu2VNEs12WlIHx3xX9dbRz7oum6y1yP0iJU7DtuKImNRXMIWwajnT/7+33csP/7m79/HoYEhys265JAIUYbGC/3941g6LRJrmwTHR3jp8kVsNiu33fZ60qk1Ts6dpN1QCNh9XD7/FIeOvQaT3sz8wk9RmgZCHh/eSIj+yDAvXHuJG4f3U4t32NQm0BrsZDauMTgaplRvkc3nZU6vvqElXqoR9jhpVKq0zMJMuEHEY5e2JR2cNPUF6um85CUWyiXKTQ3TU/soprflqFRn8eDzGrGZHJiswqNwnZbGTCK1svWUYAAAIABJREFUhqmlwW0bItuI0i5ruHJ5RZo7Pvvs8/z++97O5MwATVOLdktDIZ1gaHBM8u9qrSLV+jI+j4/hoTspFrapV8poK1qKzQxGi5t8KkOwzy2TJK7klgm6gnh0A7isLtLZNYSXcCh0XJKpQy4Pg3Yvq9F1rM4ALdGR6oq8cPESidUqX7iOE3jrkSne/oabsJit1KsViuUq+WyRTlsou3vQvsoHkRlRiuqh9l8eYoMQ15foHiUaqNoYBIJOyZ/LF2r80ce+Kc2oxfHRv3wnwX4dDoMLjdVI3SBG2StEAnu469Zfw+8dplNMYGxleO7sc3QiLtbnLlJv6RBXS70ew2Xx4XC4cAqPxnOP4ZmI4FSsXFu8iEXEPR2+gY1kmkx0BbfHRkmnp1VISZNqW6CPVq1C2OzB5xpmIbnMUnKLPb4gEnLWCzFIB2vAQ7NaxGFzYyRHPNqhWCsQCbmpdcR4yYCiC7MZv4rb6MEZDrMWXWTSMSkR4ROLj6G3mRgYO0RmdZmAzYLd5aeSEkbVZjZKKfoCYzLhYO3aaZyBIAWNjXopyU2Th3lp4QSY+pgZ2Edm5QzbnQpe9yT1SppEMUP/0B62Nq7iCw9i1nVk1F291KBRqmCxauXNiLYRr25UiHxZjz+B1TjM1Og9zM3/jEhkAKPwqKwqrKyfpd2IS2W7x+VHJyLZ9ApOXz86bYuNtWXiiU18Pg8uewCrwa966xk6ZAtZjOY0jsAYRk2AzauXCXr6qDSzLG2uo7RtfPRDX5DfvX+4jzd/4o9xmgRKI6o4dZQrbzs6sQHoaNTrFAsF8kVxjQh6SpOWjL/qcqUkBUX8brdu7NGQNAJNEb6UAoluoRWjy7YGo0W8Uz3f/9Cnd3h/0wdCvPv3XoHN2UDRONE0rbi8QYl02O0WLl9+jIhlkJHgTTx17mHuuP1X5Bg6un0Js1ZPIpOlZdRh1eu4a/8bWBXeoO0qy8s5cpWr2Nxubpp5kOjaOWyOEJl0lKbNjNlsppkuU1K2aVDFp+sjUb3KzMQdaKoGSQ1pNIt86TOP88JJVTEtTKKPvPNBvEP9srlS+boCtVDHYxL57F2fvcSPX+Bs7F69PdnI7kN6CP7LhSIS2e9aPdFqMbv/EAatluVLczSMSLeJtlB5NwSNQsvpb/2YM99+VL7Qm950E6+490ap4t8uxKWYIqPEpAOER2vgwPQBHj/1lETrHEYwuwK4A8Jz0UY2nSWnNCiXRZEdodFps56O0m8bk5GMzXaMVtlE22Gj1thkb3AvLz77GH17h9A0bbTaddLbKR645XVsxJaJVRI49HrOpU5z4/SvYGtbuRa/zOTYDRTjW6xllgnKKU2LkkD9rHpWEklZwLvMZk7Nn2TA7iSRadBWGoQCZpm0JczeU7FlzIqZ8ZkbmVs5KZFBpdLEbreznlqh0M4zOXojkZqOv/vnJ3jmhJo289Anvs4tB2+Q671nui2LdZWDpZo0S2WvmurR4/oJfqwEObrFUbMjCkB1bNkTevSiz3qel7tlv3jErvHL9QXgrpSo1w10ubPdOkp42H3v0e/x8GMPU67seuGJ5xaI3+SIjde9+iizN+6TTWpLxKM28ySKmwxPTFNIt7i8cBZrwEllbZu/+n9VOog4vvCRL3DfrXdjNAjja1WprFq+CARU9TIUn1cVtgjj56b0A212vY/kO+7aQamfrvdf9wXEXyVVRN5l5D9KQ3gZAac+VvSMH//cR1+G/N1x737e9b7XUUilmBga4/zV83i9HiKBMKfPvkSylJaUvE5Lweo2YmuZ8DiMbBfXsDT6WN6wUig26PP4qRWreMfM1LVR3BYnReqk8mk0+SJ940NoPvJXb1Gm9x6Wb8jsMBOLb2HQC0WgSHQoYTe6UTQJ1le2qRLC5zWQbq1QShS55cBdnLjwrLRcEAq2UqXGwMAgNoOHTDbOVm6eP/+jh3ZO+Bc/8m7qhSKaplhYChWpBm5e5xEkV+Iu2bjbGe5KwIVpIhgMeuxOK9limQ/3eF5WM//z797MHm9EiiNWkzGMdjf1qshhNGAy2qQZ4mj/PmgZSBYSKEan9MN78exjTITGaDbMaJUCFqeb1MIGo0E/BSfkM5tMjN5No1BmI3qS4MQkXsVPTHAaW2XS0SvyBhEW3dd2nog3gN7qRjF6UNo1kqlljDYHhWyVcjHL5IFxlpav4tJ6GR3sx2Exs7CwhNFuQ2c2EN9KMja6h0ZLS6eRxWoLUW3BxNgI64vztDQx2h0TBqMXQ6tIoVzh2SdPYtS30JngyPFXksg38YRsmMSKK7fp93m4FFskJkigYReFYp3DB++lXqmSrzWwGUxAiYUrV+XFb/VZMRsVSjUL2czzeCx7JaTs8wmLimWqVQPB4RG0SofC0hZDYTdVTU0mg5QaMbLZGl57hG/8x5M89pPzO2vg+OFxfufXX0GzJm1cqdfqsisXgkuJBHYEL0UrSbe7ROGXbyI9UFBeVrLuU5NGxDYiLi6324bTbpIX109PXuPff6re/I4cmuLjH3kTZqdfjk8uLy+jM1m4eWYSUyVIYHCEqsnJyPQhfvb411jfXMBjbTPWP8j8pSV05gb5bIuIf4KOocOpKycIR2wE+ybI5TalVUqLPmqlKH0mC6l8BfeAC+GzqTe4SFcylEolDk/cK2822VaG5WuXCPm83Lb/CJupDFfXNzFpW9JXTyABSysJysUSvmAIo6ZKXZumWWmymS5gtBixtBTaLh+aSpyxcD/ZXFXa2th8QywurxOx6XCGTJQ7Dlr5DAalzTPnznDvXXezf2QP6egGS7FFXH4RoTaKQ9dPOr/E5aXzBAdGoFYnPDqD1tCW6txkbotOvSx5R+lqkn7rAKlGTqJIHcEH0nbwW1ykNrfZc+xuDCK3dOM0lYqIJGpz05EpzLopVmNRVhIn8Vj1NKpNDCYjI8PHKJQqXLp2kVIjw9jIfsrZOJnCVSmkGhk8iMPmZH19HbffK3lHUzM3sRo7K90LRvzj5JMJOQpLFpP8x5ef4/SzG/K7n33gFm579xvxGd3ohJdXsyaABdAZ0BmM0ohEoH+5TIZcoSSTPgRVRZ1IqjdrVbHe3da6G4b0JtV2JIIgcmxVZbCYJLXpG+jn4T/7R1IravSW1+fgg3/+OgxaOxXdVQKeCE7vfuoVhWT5GvVWkYDZi6aqxWELEktfwRF0YWkEsJhd5MtpVhKXoaHFa/JgGxpnYnyGWq5Mcv1F0sVVtJZJ+kLCVmcJo96Fy+WiUlcolbap5IvEq3XMNh0hs0miky7vBB2RZtAqs7kd5/ihW3jNK94n0XlxuPsDHH3X66Q1jxhzy0lh19pFDbj/r47roHtZYVxvKL1jFb2LDPW4gt2nE0WgCLqvN2oMhfux6fVsbq3in5iUa6VaKkoTeJE2fu67T3L+O6oI5DWvv4HXP3CAWrXFUn6DgGMMnc2Ax+NixBmUAoenLzzCUGQSk05HU1PGQJtG2YPd4WOruiE9PVv5Ck7HECMDg+wdO8CJi49jseZJxxsoBge0CoSdA9TbUTZTMQ7PvJJcPkkye4m9I0eYX9zAEbRQTiS4GF9i/567aRXamMwa+oMRzp87w3pxg5nhIUKeEEpLJ83pM7kEeyZvpFppkShfIexwky22qVZNDISFb6XI+GzKpBzB44xnk8wtPUl/eD8D/r2sRJ9CY65xcP+rOXPmHMOmAT771Sd56lk1KeWbH/8SN+w/JpsV4YShUhVkPyS/CzW9Qy0CBeolbV2EuENEnYkCUBZGonlSTYJ6Jj/quHa30NulcKm1T++nPy/wk9dX97XlO+iCgrLwe+xhHn70e79Q+FlMOvZNuXnwwcOMHJlgfPI2yWE/deZp7GYLmlZHhkSEIiNUG2VSyTUMFj3f/tyzvHBC9dQ7vOcID33qm5hsFhk/JxdoL+tXFMHS4LpNqynOg4p2ivAK2RhKv9Drm5Ze4dcDK65Th8g9Sr1vSEqDCECQe5bY6zr8w+c/+jLk77Z7DvIHH3oba4sXaTeqDA8dZHl9Te4RRdGglPNYg245MRjwB7mytUy1CLdPzbIZnWN5Pc1aTIdD50KjN5OtFPAPerFa0rK2CIWMZLbiONwhhkNjaB7+3ocU0Y0vR6/QP9xPYqvEYN8Em2vLGPQ1xvojLCwssJhLy87dprdIns7V+AY2owOn0UjQ4iJf3CbbKZPLicozTLVeYCOzzZf++Slimxl50v/Hu17DmN+J0mzS6WiotVqUhGpIqo+6amDJC+vddMVNtWv90k2DELWz0aSX499Tc0t8+WE19WF67zj/7X13MOoLMzY7SyIzT7Naoo2L1Y3L+FwT1Op5apUUN0w+SKGwSaKYoG0SKMQCo5FhNhNJDs/exNXF00y5QgQMXjYbJhpKjKIpR2Z5G69iwTYyKqX2wk/PLpDT6hZNYZfSceJ09eMMOCnVCxhaGlpNCza78EqLYzIKw84VFLOZQMCLq2NB4zRi0OnleEF0HKGRERodi/RQW1+4wrAnKJh+1O0apidnmHv8RzId4tzGNQIjLob6g5TEvbpmYntxmZmpCa6sbMjxl9dnlOrTKgYSm+s4g3bJwbRrROtrIuQdkJnEgitYKmfJN7LotDWUaouqUUPHouNY3y0YtAWJLi4lFwn5p9E04nhcHlqKG6tTw9rqecb7+zAYdFTqelauXSYSGCPZ3MYbmuRf/uGrPPukGGGpx61Hx3nvm++jUhPKbB31Wo10MivXhPQg63KLRBH4yxTBO0/UheG1KgzYjdLRYLUYCQSccuzYUoy89692YwJ/9z2vYvigH5NOuKf7aeksDAX3Ew5PErZ3KG9kqTv7eOj5/0MldRGf/zi3H97D8pUrmBwG5pevMNA3TiKzgtZsJeAeIZaP4rZa2Uhm6B8bYcChJTqfptip4vGFJZFdb7SiaCrS661a0hOLbzM7u5egN8DStUuMDU9gdASYv3xO2qdMzs6SSSe5dnWB2++6h/PXVjF38njcLpx6Gz987kfsP3oLEauLmlbBqTWSjOVJl1O0SkVCvhHmr81x4Ib9rKxfQK/xSJXhvsk9bMWWaOo1zIwNyASQjdgqE4IjFVfUdAOtMMsuky9l0Jm16I1e9Boj0c1lhkeDkmgu0Nlcs4ZX02ElsU7EP4ZF62Y7V2LP+Dhz509y6K676BSMXFl7CZOhyaHJo0TXE5TbTcrNGG6LG6WRxWAMYfc4KDdqtFo1rl25ht2h4Ha6MFv0ZAtxcmkIekfQagzUmhUy5XXMVjMD4UmiWxexed3SVNtY3+bclXU8fbN86P3/Sjatogav+Yt3M3XkAA6dDaXRpNqqSoNbrcFCR6tTiey1Ovl8nmwhL9ENlX68i0DvpNHsVD2qOlYUfWIPUZMMNDJhx+t3SXHC3I/VjVcc7/i949x17CYq7SQGn4U9k/dw5cIlqrV18mKM1rYy6NVQbRUpVg2MBvqYHjnIdx/7OtPDs6QzbdLlBcLeYdlQ+L06md9aTmbQl3O4HEHOL67Jc7Z/eo9EvSq6GrqGHpNBR3TzKqlCA3d4knajiNvtZHLgAC9deJGWtigL1FYdLp7d4NOf/C6VbsxjeHaMQ299dfdTCJGAQP7EIRwOXw75Xf+3606T+vBfkiinqiF3qgD5MJml2g0AkBVGW8FmVQtWjaAZ1OsS6WrVxT5S5+z3nuClh1Sj7/tevZcH77mBsZFp5tMXKNSFsb0Hr9ePsWWQU4eSEmfQP0BLqZPMVJmZOkynZSKzvSCzqkuNPPlEHLN7FK3ZTjDQx9kLT3F47x6aNQ3nz73E8EA/i7kYtx25gZXzV7EMj5HbiAo3Q/QeF0N+H/ObS/gckBZpIYuL3HHzfVSKZexOHWtra5TKabwDPqrpDMPhWyRyffHKE8yMHaXV1JAvlRn3D5OurMk1L6y/wuEZcpVNtpMLHN7zCjaunqfZqWL1eliKxugb8EuUU1B6fvSzh3jX6/+AD/7ZP/HUCZXf+aW//leOzh7CoDdiNBmlpVuvbJNizI4QPqiCDoF8ycKv1VD/LKxjuq1Qb03vFHrdn+x0BN1GaNfEvysM2b15vwwxUzFfDaVKWRZ933vsFws/EU5w7ECIO++aIjw5jK9/go2tNFq7gVIqCpU6LneAYi5D2O+h2NLJva3dLqKvaPmTP/zszpr+yse/wr233o0iEqXkhxIKYJH0oXL/driPogAUzaBAPkXj2BDNUnNnLtVT/Kqo1a6VTdcKfictSNwbxPNKxkk3Yu6R534q0b/eceNt0/z2ex5Ep2vLSFmnzY8/1E+1XGFrM4reZKZtNGC22DC1O/hNBi7PnZVezQPhcaKbSzzz6NOEDh+S77kcLdNGT6vRxDHYwOU0o9MVyRcaOHRu+kZH0Xzv0Y8pW8l5FEMTs26QRDRJyBsiG0/idhsIBAfZ3spSN7TIlJYIiPgkyzix7DaddpG7b34Tzz33BCaHhumJYa69cFaiQv6xfl66fIknfjrHiWfUzf81dx7gDccP0a4JQnWHWqtBpdmRnEDVX0icnG4B2C3Kd2gicl4uMgPBbDHhdDt4+IlzPPL8nHzuV772Zm5+RYQDg7NY3QNsxufxOd0sxZap1RLYrdM47XoWLs8xe+BWqpUkNhSSnQqJeBGfy4miK+E2DkleR9Dnod2pS7VMamuLoruFtqmXvJqh0XH6gsNcfuEnRLdquCd87BkcJTofpWaxUNbXCbhc7AsOcjGeIRqdx20zSQsDpSpGvU06Jjf9bpNENHK5DGajhkqpjsnRj9HmwSpSGLJblAsmmkoOe78fmydELb6Jyx7i249/mX6fAZPWi9seJhqN4vOHGJvYR76QQqNtsL2ZJBgalV6AmeQ6dRoEfRHpKaa3WDB1RFJHDK3JRKOWodFUpFJYjBjrOh25dIG9Y9Oy20nm4zRJoOu4Wb62wJ3HX4vbFeD8/CnytSRHZ2Yx6yxs52toOmXWF9YZO9xPpdaiWEjxhX96dGcdiO/rtqNTvO0Nt9BqN3HZ3KRTwoYmiyKzJ1WcQaPoJFPxvzx2Ng6BFnRteSUSqBAOeTCbdHJT/Odv/YRHTqpCoaNHp/nVNx/D5NUwFhyRKS21goVKByYnp2gU0py58qxI+SO1vYCeEC5rAJ/TIxWAC2tzHD5wL/n4BrVclb6JIZLbywRcHjJNPXZ3DVvbSDIvlKMlMtkKfSNibKmlXixSLyrcdPxufvbYd8jGizzwljdIBDVaLuDz9+NudojntzAFPWxvb+KzO5meuJNqu8iZF3+ISWtnODJCshRDb7Cj0xvRtLVYrcIHLI8noGdpfht328xWeo7p/oPktQ3aJi2ZvJZXHX8FSwvPsppI4dRV0fh9uE0RnB43+UxFWqlonRFqSgFdroDG1KbSLjDgOUIpuSX5vxZvP/HKKktLOby+NrVyinKqzUz/Ya5cXGT68BTVZoqgMyBH8nqvjfmFdW6evZnLl05yae0yQ5MBbAYXOl2NltaDw2Pn8vwLDIWP0i7n8JpNTIweQ+Mw8P0ffw2zMcDIyABb0SXc7mEplCjVc/SZbUTXcniH95ArrnPTyDjVSpY//7uv8fTj6ncuRpm/9cU/I2gTNiIGtCKOstWgI3JvNTpaikZubvVqlUKxQK5UUpW+onPvcnZ60MSO19dOQaOuU+HSL2hEjVYdm9NMfiXOI/+waz/zK79xN/sOaQj6w3QMQugyTT4TZzu2KhXyYgz54onTvOrW+2kZCixvXuaOqVdTtw5RSL9EvhglmashsEqnewST24FSSWM0OaUliRgPC/J6tVXD5+on6Bwint5GMeQpZHM4vEMYO02MRjPblTLz88L4dlraQ21vXCJVzBDy+3ju0RO4hke4shjlq59R0zXEMfOa44zecUxukBoZEaby/34eBfylE+CfAwN7tcLuubzut7oqUFEuyIJaFIPtDk6/i9BAhGJe3CMacu1rlQbNRodz33uUs/+hFoB3vmIPr3rNjRSLOm69+06WVi/jrDXx+V0y1k0Y4+pNLSYjI/gGIvzk8cfw+4fRK0bc1hZmr5lmVcvBwRmS+RyXsxtYjVq0zRLjw/t48swJWvU8E95h1ktbRDwRdNoGDW+Q7dU19M0oNb2J/WO38uSzz0kFqtc/yKWlOcKuAZq5GhaPiaWNTfStKsGJARLJTY6O3yLvwVej5+WEQaCFW7ltBkJh6VCRLSRot6soLTup/BYWexOXaQKbxkK5tIo3GOInTz/K8dvulhn25+ZOsJo+xx898D9493//W546dUaen3/9y09zw75DsogQHPKdkaQUBah+f6J4EAKoerOhqnwFF07atPQa8uu+L3mv7sHi3Zlotyl4GT4sN/IuvLfD+RR3ecH11lAuV3j4MTHq/cXCz2EzcsfxQd769vvwBidIZwo0GhV8njALK2coGTRSlBjxBCm3W/icQZR8TVp72f0uGtUcV08X+cpXfyzPwQ2zN/D9z38fRSdeWQ2W0IjCr6EinjJ+rlsIt0R8p/Q0VK3GBHVNxL+p/sU79tU/N/5V7eok9096Barnp8tskCbbjz77Yz7+uY/tXF833TbLW9/3INVSGoOmjEajx2hxgSYlnQHiG2nMLjttnYbtWByfxY6xKQQrFXIGkYqjYdThpx0tM18vEStlqS5V0LVMxJtp9u/zYPGaaBm0GIUZv8uF1t5G853v/q2Sq0dJ5JcoZV3sHT9CyO8mkxamyQr5tp6McKjPb9E/6aWBl7ZBSyl+hWSyTNHoZMSpZWZwL5WWna34KqXiFgenZqlFKzx59iKf/pxqxyF4gH/43+5FaahB0QJWFeaqjZYQhqgdgnrqdifqEiKW667ruK9RsNnMOJx2/tfXHmV+ZVs+91/89dsJDZvYGz5MQ+/gB48+TDAQxuPMMBScJJHQsrB4gvH+vWidNZqaNnatlvV0FrNZi9Pqos87QKvVJJmKonfYyZVrzIzfzNbVExSKQrxQp6GvozNHcHntFEVsW7NFQWmjbWrYt28/Sxsbclyi7Vi4Z99tPHXxWanomxoR5s4iKaSCy9XmwsUV7pq9Gb3DLBGiSkP44wkPqZAsmAS/IeKb4NzaecJ9dtzCamUzgV5nkgVSphxlJjTIC6efl4qxTK6AxzOAxeJhZGIYm8lIPlng2soSIU+ftPY5PX+KSGSEkb5JCukspUyWpqKhpm8QcmnxGgYRKaepSkaGkSO82axBwsMWFjeXCIT72YhuS4V4X2iScHiMSxdPUqiXibhD/Mab3s4//dvnmZjxUi9UZT5ssZCVLv6ioP3E33yfUydUUZA4bjs6zjvffJtEHYx6g1TMZbIlNW1BqtS6CsT/es60gx5cHw0nntvlshEIuDEa7VxdifGXn96NvfrM//5jZg5MYTBY2MqlaeUbuG0GYvllGgYFfd1F2D1ArLiAuVNBKZrI5BvU7VXKrQI37j3O2tIiDaWGzynSR5wyKjAwNCUtaOKrMclDMZls6NwNGX2WTaVRZD7tFJqOl6ExHz/68b9T1aU50n8LG/ksTpefUf8gi5uXqCql/5+v9wCTNC3L/X+Vc87VXd1dnacnz87sbA4sYVkQJClnERHFeBQVyQeUg0dJopeiIAIqIKyogILkXRbYMBsmT0+n6VBdXV0551z/632re2b08D81117Ts9MzPf3V973v8z7Pff9u2aFQ9gP4nCEOzM6xGbssT/+bkTRekXPrNdHoVMjn0licM4R8Xgq5GLvJDHarinQiyuzUCVp0KDRraFRWgmYvhdIqyWpRdqoWZg4y4plmK7oqu3riR6rZYSt5Fs+giy84yerKEvPzt5GtlQm4g9gNNi6v/IhcI4tWr2XUZCe520Kt8bIwcZB4JEI2v8ObH34z0d0tyiooNAsSduw269mKpqj0shw5cUpqRlu46fTybEcv4nMdwazqoOq06LTczBy9g6WNb5CM13C7LJgdNXZE6L1RYJr0jDgcFKJ1qpRpoSVgG0XV0fLmX3nf9fvstl96kOMvvRuv1Qd9JQqBq0AAnsXJfkBPdO2EwLtWo1gpU202hoLtvYzS/xtlvMcC3FurRKEoslhFfKDoXrvMFv75HX9Bu9aU/4aDR328692/Tr2dRe/WsroZRaPsYNCJDIwByraFXr1Jq1HkwKFTMv5M2a/iM4+w2ShhUHpxT/rZvniGWauZYteMa8xPuZqUBALv5DiFXJlRi5tUtkK10yE85UeNkkw+jc+pZ/HSEma9F/voAbZS6+jbGaZGjxHPl3DpGhgsfjLpBLnNHVzTozwbfYKnv7XDkz+8AYk+9ZZX4pkZl5vjEPexN6m5aYQnvt//63G9qQC8uUAc1gR7KrCbWXF7fX/xTEtdb7crk2b8Y8K8UaPWKGKz+2k1yzSbdS5//QkufW1o9rrnvjle8PJTmGx+Tp46xuXlyyjySUbD46R2M2hVbmqdFNO+AF2ji9W1JY6MzMiIS41wR3aKnF1e5baTL0TRLNMwWqnkkxyYnaLX7vHk4jOkUgkeOnG/PKTGkwl6yj5+i4u2CrKVDBaHi+1oFpdCQ8jlpakxsHjtGXxmPW7dBNd21zF4wKCyUey2afQbTLmDBBx2NtMR1Eoz6qaGTGUTm2uE9WiJ4MgCVquaRHIHn99PrRJBoxD3yBhGnZ9iLUapkUOttUvdt0gn6qvKPHzLw/zib/0xPz43RIt85o/+mjuO34pao0UnxqXXx757pgeBPRG8OxmB2JJ7800Wj2HtLpPa9vPZb3q397s117vC1+f+N+Jer+NQhndPrd7g3x/9+k8t/KxWPS9/aIFf/Y23sLoTlaY1g9JINbdDp1PCbvPRUdm4lj8nmyheyxhWuxu9xkg732Zuaprzaz+i1Wjxwff9u9y3xOsv3veXvP41b5TFrpCBSOarwD81WxL2LIwf4vfEoVDwVGXahyiA+8hOoPAuiKbV0BS2pyMeXpm9NWeIuBH/ybbEflSi5Ex3efSp70jH7/4rPOHlfe/q73u4AAAgAElEQVR/DQ29lka/SaeawiJwQs0W5couXs+MjNgUxsjQmI/Lly8zMT5OpyliIR2s7SyhGQzQKxRMu6ZI15pEdrdZWdxlfnqCWqeA2+fAbRfYsCoh5whBp4uOVY3isW/9xaDa6HElcgal0sixI3cyEz5GZGeFzciidAUO9CoG+QIL0yHOFQpSaN4orbKZvkbYGyI4cYRWR0cn06SZKeAIe8m3CjiUJi5tRvnw+2444D7z3l+g126LaEE5XxeuGsHVkUDo/VPC/qli3xQii78hOFKwbgTw12DU8lt//OXrF/FzX/gANUo49S4q/SbtahJFuUNtkOfWU2/kb//i77n3tiOMht0kt5fRaI1EWzvYrH7Rm8HumsCg8hGvXUTb7hPwzmJQ6MhWSjidXgrRNRxWm1ycE92ERFEkdjIyLP7FJ+5iPRYjrupRL9SYn1ygNuhz1D/JMxefwu6xcvzICb73/W9jU6nQ9pSs59IcO3A7xVIWh99Orpmm09XiMwWw6+qsrF8gOH6LZEqJuLlcNCU1Qj7fCIV8hK7GgNVqppyKsVtaYnJ0hkZOmFAK2ILzzIVvpVtKU80vI0A8JodTRmOpMWB0iGSOAtq2llgpwsiYi35LMBDvotZUUCjkSFcTjAXcWBVGTAahmWxjCupYXrkkXXHLS2dx+adIZgrEamuUSm1+8ZW/Rza+gVbfYiR4gO2da6wvPY3e7cPrcFOobvOJj32fqxeHTCrxesvr7uHOExPylC+K23RaxOOVpV5CwkHlCe0GWuC/dxj21xx50hIPmnC39ZEYGJfHKnOPRf7vn//9N1nZOyzcdt8hfv2X3yCF8fnyGqVigpnx+6WTOjCiBrVGvq9mpZlavcLK2hVZcBw6fpLoVhyztYPJYmRpeVXm02oEekFvolVMYnBOIAYE+nadtlpLV9HDovWQSC9z4tg9xLZTXLjwEzz+cfSOFrn1BA7POM1yFY3Njsaqkyk8AjrZoYKy00FrsBIKzjDQKYluXaQrHe120tldZkMLrMRXmQwfpV6Lo+21SeQqdK1NghYPBkWQlatnWTh2F+VMDI3KQKK9S7W8y6HJu5g7OM/S4mUJY+70BmSqMdK5GGqVllwmz/zYHJnqNdRaBwa1k/BISGJ2EtlNHMYpBqU8kUwKgRGOJjeZHZ9C2bFiUJsYcYxQ1dRodsWosIfdYaZezpNO5On0S0zOHELTUlDqNsgXd/C7QzKz0mVXkEvFyBdNMiXEaE9SK5holDQolFXcHjvlagGTKYjaoEFTatOpKVjLJ9C7zfz1H/4buUxF3l+hW+a467dfTcgRxGiw0++0JTpcLDFDun9b9phFdnStViNXLNLaI/krxcjmOs5siB3ah7vKbNI9AbzoPgszQqvTwOI08aOPfJnsVlx+fZ/PwTs/8CBGlVtqcsuDIoVUCi0mqsoEhp4Bn2uWerxIiwYbjTwjvhAzgRAai5V6ts75i0/IpAmXbwIdRcK+WfKtPvl2mqB1jnw8KSPCRPdP8BK1moHM3NY7RzCaFdSyu/SrFTptBZaRILHNCHOBSWzThymntygXElLv1urEKGUyaJ1jXMuelwEAH373f5CIFeT3ojHouON//rw0KQmtrlJ4APbW5X0d1087q+0bvG4eocvnWF7bGzaAffjvfsSe/KJyZNZHa9DjD/rpd5u0+k2ZdIRSRfz8Mpf+8yckrm7KT3/oRSe4+55DGJwBTp84yWZ2GWU1JdFJ6Z0Mc+GDWJwd8rs7dPSz2F1qousxVC49qWSRoMdBJrPM0alb6FV1FPoDKq0CPYWasMvB8uXzdBQKggEP9VaPciHJwKzjWOAgNpuFS9vnCE8tcOb8CjNhL71ClXQnjVmnxdzvUG6puJbOEwgasSqt7BaylCppTP0AL73vRewk1lEa9US3IyyMH0GdG7CR3EbtUrMeW0atd1Gq1DlyeIRGvoTJYWE3mcCsd7AwNSm7welCBbPZKmUpvsEI7/vjz/DEpeGk7PMf+gy3H7sNjVqNZi8GTkiPhrGHPbnuCXONKAAbrZbcl/cxJzc3cuX/3vfw3NQBvK6R3f/9m5h+1xmuILvTjz712E8t/Ow2A6973W08+DOniGR2mQ/fTnQzxtTECIl4kkYrj8Nto1k10le2WIk8ycTINOqOAaW6xWY6z8T0aWxWD9FrZ7jw5BZfemRIpAh6g5z79lWkr09IjPZh2GICUKtSqddll0/edUKaJj5Siux5cbYTWKeBBELLz9nbo4Y72V5+sbyvh/f0sADcy4TsduT68f2nROfvxth3NOTmLz/1LhaXz9Olh1KpRUkBi95Hqwp2Q4tsp4/W6aFZryKifEVm+KRIsCon8IyOsLa2jmZgQGc0SbzR0naUkNfG2pk17AdC9Bs1Lp+NcOLkHAaNRjZjiiLW0uRF8eSPPjeoKfOUC3W2UzHU2KVzCn2ZjZWrWB16go5RbFotDaWWK4kljAMLQaedy5vPcMux2ymVnCg0Hdr5LKp6i4Iii9kfZMIzxze+9U888vnnry8i73zTg0z7HBJEWZfZej0agsC/13a9Ee48hEMP8zT3xddCS6XCYDCwncrxyX8etv19fhfv/shraWXKTJ44SWx1C71CjdqqxW8OksxnyVxN8oaf/3WeOPckGrZ56vlLOA/40JLE5pui3RTVvo2Q3UO1tsxWRkHQ7uL4qXuoNbJcXTyPZyRALlYkFJgg3yuSj6+iVo9w5PBxItFFNiJbeH0HGBnzkMvtcHT6bjaunEdt7uKcmCC+eAmv0UIk3yFZKeDxu+jXiixMhGl0B6TSBVQ6PdMLYzz+g28QGg3TE3pAo4JrG+s4HTbUNjvbW5dx96w4pkJ0sylmw4epV4Uu8wzlTlYWskHvHDprG3WtRbYswMMaVAMNJoWazqBBU9nBY3JSzOXpmUr0W3rs5iCNbhWTScG1yBIT08fxm0apFzuUcjVMbgWldlF2OE1aqCbLVNUd1hIRohtbzMwt8OIjd2Aw+ejozOSSa+gGWeKrmxhcIfKDPP1qjy994QzPP3dDE/grr72Hu4/NodWoZAcmX6jQbAhb7HArkC36vZ/3rGt7ANo9BcbeqnO9Cyg0WUoIBP1yFN4ZdDl7eYd/+OqT8u/zeGy8510PSc2TxTcitRNOlYNiuYnV4yE8dYKuoY5xYKNVqfH82vPccuI0tq6R5d11tndWqPUz9NtZDs0cJp4psRCcxagxs1mIoTeZMGEnV45hNNtx69XUukUa5Q6dsgbloM7Z1Dl6yh53hV9OonARtcZCu6/A4uigUs1I/eDJ2WkiV7dodUuEJ4/QVpdJb6foVLvSlV7PJND4LWSidUwmK3ZLm0S8Qd/QgEYRn2sag9bE1k6UhnZAv6Xg4NRxtnaeJpa6SmD2Qe48dDfpVJSlzR2azTiTPiVpUdD1mmj0CpQdO/V+h3uPv0zG2CUSCVSuHteKV7g99AqsnSrPbj2HzxdC0+tRKLZlVz/oHcdoUksdztW1M6i0CiZHDhJ0hTh/6WmZ4VorlNHrrIyNL9Du1MiWm7RqcTq9Ig6TkUpFC1oFpVIVp22BROYizq6Ryclpntj+IRZ9kEDQy9ZmjKBeRbJc55knUzz6naEuWIx+f/bPfweb0Ypfuoo1DHotlBI8r5AmAhHuLhb6WqMuzR/CjS8zPoUBZC+hQC7i+50LAR3fGw8P4fQK1Kphzq/BrGXlO0+z+O2nh3sC8NYPvIG5kAOn30ymsIlS6RaELSYcPpK5pMz0FU5XrdqK2xvkytJTaJQ2jh4+TKWgIdWIkk9GOH30VhRGG9VyipnxA6TKHVZXvo/aZCG+FkcY+XRGJVevnuPw3BHKpQa5Xg0zCqwaI26jQeo+12I7jDjsOBwekgoLZkWPWnQLndVMYyC0acvYTGbq1QIlQ5lmucgn/vdFWs2h/mv85AEOvPqB4WMotdv74N698d5elSDXc3l8u7EZDjfF4ScMtd03kzT2OZ/D+c/Q1T8EaQvOp0anxi0K6HSVnfMrJJY32H7+Rndy/3q/6rX38KIHjqN16XEb/cTyUSxqD3qDjWR+BbdJy4jFTa3bYzvbxuXS8pMfP8707EGsCiVLu+dxuQOM+w9jVKqlg7rf63D2+fMcnZtB1W+ztrOJxiiMahUclhG8/jAukXOvddCxarA2ClxeWmO5usF4QERnisPsAJO6z6CXI55vo7PYcFq00uAlYrvc7nlZ2Jh1DgKhBc6d/xanZ6dJxRUEDs1zdfEn9DU9uk0t6xtr3Hd8gfkDRyhnazx57XG6fQtToyOUc0lafTUmnwlrz4m62OVvPvUNnr4ydHZ/+WP/KAtAcWAZGpcUe8iTYYZvq9WS499ao0VT6PP3JDj/pckr3+q9o/h1FMpessfexE5E++13znvyZC5+v0s6l+KRbzwi83r/+8tpN/LKVx7lxb/yWiiU5R/ptwXCy8vW1UWOHz7E8s4ylcKAhfCcbFQ8EzmD3tjBaQ1jNwRptLKIcDu3NUguvs6of5Y3vOmD17V/f/r7H+bNb/xVWfeJA95QatRn0GpTLpXJlssSCK/TaumJmDyRNqUammWkQ1oUy90erc5Q/zoc9e5RAmRX/EaLYniJRBd02CU88/wTfOCvbkwmAiNWPvKXv4ZeZyQV3cXu9Uk/wohpho7IqNdl8ChdrKbEe+ckNDVFYusyeWWLOaObqZEJ8p0yscwOSoThVchplCQKeY6On6Jf2KFt1BGpFfE2emi7WiyjLsrVJh1DmVHvBIrv/NsnB2pXVRYvpUYDj8uB1zSOQ1TKZ8Xoc5MDcycY9NR0ek0aTTXbWysExux0sGM1OSVtuq8u4w3Mo1NoiEQvYw+EpS4pun2Gz//dYzx3JiIvwivuPcYrTx+SJ8i2qKbF6KXTHoqu9xaN4a6/r//fn7WLG0gUgApMZj3PLkb51+8Os/weetkdvODFIWz2Scr9LpX0FocmFrBZ3SyE5qlXqgQcIf7jzDcoKpqMjYW5tPxd2p0qPpubo0dezvLOFWJX1vEEplF7obS1w/zcrTRaeqkPWNu+gErTRKvU4AsEqFXbKAdOOuoS9VoJmhksfQsqnYdIcVt2Ml7xgofJCQHn9lUmRuZYj4kxmwazaYQfnvk64akgdx+7DWvHKuOuWqoOW5EYowErXRFZZA1TbetxB1QkNzcZlAuY/TYiiS2OhE5h0Op4fvOSjH5Ra0XbviZvpm5TgGzbaI0WZsamScausFvLMhGcxa20yk1cb9ZQUZQpJytorANGtB6KggxvUDEdGOPHwt2tVhAOhFF1vdjtNlLFbbLpDHaLVnYWel2DzGitlspkilkq6ip3jJ7GP7JAmQJuhQW7yUBic5nl2DVMXh/hsTDJfJL3v+NzxCLp62vAr73mPu4+MUm125BA7GKqKqGbyuEOMIwLlB2Z4a8lFmhPVHF9LZJJDEMhvjALCdSP22sdUt4HSt75sX8hVxyaAn7zNx/iRQ8eI5bdQokNm9EILWGRbzB97BCVooZiLkavXsMy5sXt9FDMJljejDLjC5Jvb9BrNvH4Z2jkW8zOnsBs8nHx+cdQkMfg8NDsd7FaPARRUOwXqBdEYWagoChTGiTR9QYSR6FqGYnkcji8eozmOL1WkDHXQZx2K2tLz+EbHZMLfK/Rga6Wq9tXmT0wgqlvoa2pyBFVtW7C7XKSK2fpKcq4dQ4UbSMqoxq1uklJ4EPaBo7f+SAqZ5eLZ7+FU+NFofPg9Uzx2DNfJ5+PcP+J01yLLKI06DGobTIm7dpqjNDsKfS1GCatiZLBxM76j5l0j+Ibm2ZpbQO9ScPxEy9mdfE8Uy4z7YaZgm4gc4qdLjPT42FWtjJobD4alQQOfQOlbiA7Hlb1AdLNJBatFdQdGoUoZl0QgzGIoqNhJ7MitZxCEmAYdAn5ZlhJP0Oz2sHj8pPIx6QxLLqe5zOfvFF8PfjON+E8IOL6nDLFpNvuSs2TEBsLQbcoNMSiLuKr6qIArAhHfY3ufuboXqqBTPeQB5A9/t/Nox+xt6lFdFmP9m6OR//8xlTixS+Z5Jfe8ipUCjOpRlGkbcvTu9gQ5v0LNGpKGqoGOuuAfEHB8YV72N64QKfRJBByUm50aCu0Mo3m8ORJHNawdKYr9NBVdbh64TuEbCFynRyZVAXv2DQWkw6PwUOl3pZ4HZdDRb9rIFkdusYH5Toz81OyWG5X9Si6GSqtNk5nkI31dfxhUfQr5Ait0K6zk1qmUTbziY/eALu/8J1vRC3SXPaKOQkNvj4SHFZ14hmUUWD/xRVyQxW2H4W1j6EbFtg3lQR7BaD4qbSZILWySWZ5i0pm2I38aS+jSc9vv/UN3H3rHJupa5SVCqrFrDRIzU3NMzAYice3GDH5sFkCZNpRdBodG0sXKNR7TIxN0emp5bMuDBpqhRGv2SNB5D86/xg+m5OfedFrefLco8TjizhCYfR9AxZ1j456gELlxK5zohwUOXv5Ml1nCIu6xsriJSwuPUaDA6tJIHeqEgys6Vpk5JtWr8Nt8eIW4/0WxIsl9MoyC74prmXSGIw2UokI9NqoLV52tiIcOzDN3Xe/hPPPPs1mapVip4jdamHGNkapUqVuUKCtCIIv/N2nv8vTl67KS/aVj3+B246dHh5plMO1Urx3Qn4kCj/h9G21W5Rrjb0u1w2X7rAIvCkPUL5hN3q+N8bCNwn4944AyWyCR7755Z9a+I0Fnbzlzb/I+9//R6xffpyL6VViuThKZVs2Yfp9Ldq+gaA3wIXlM/K90yqVJMsb7KZFZ9PExOghipkiFqtRAvhVPQ0ei51v/uDHfOqvh3w9n9vPjz7/I+xepyzyRIdJFH9iPWjX62SyOcrNppQdGPV6iYIR10h0S0VzYT/6TnQB5dRyP5bsuj5y72rcZHaSaFAGrEdXZcRbtT6MXBwJOXjvB34Oq8ZEX6enWM7JVLRsMcZUYI5CLk2xW6LbUqDQFjH2g8wevY1c+gorkS1OjdyKe9RPpZCg1IyzkkoTtIRRdtt0tTlc2iBGh43l5W10Lp1MiipXOhTzfYz0cY2UGZsIofjC375j4BrzoTYouHB5lZNHbycjGFp6DaGJOa48/W2sjkkKrTTVeoojk/dwbfMcFpthWBHX1HjHnHJ8Mj16nPNXnqarbzM7c4pypcDy9hkuntnk378wRIHMTfh4++tfiLqvpNnvUW+0qLWaUgO4X/QN8/+Gp8VhtJL4tbhZVej1Ggk0/KdvP82Zi8O2/+/85sOcvusgA7OJ5XPP47LoeM0L38DjTz/OA3c+KLmAF1eeZbciRNOgbHUY6NM0q3WylRYvuOPVZKoiBWGC3VSUZHSdo3P3ygWksLtKr1tGqVMRNI2Rz6yjNxkxKCYYWFV85Qef5fTx2wh7jNgHQtTuZD19jUKtJk9/Cwfv5tLiEzgdfmqlKKuZLHO2eR5b/E8mQ1NMjRxErzSgNKhRKFosLj2L1abDa5tgoPWRLUVRaFqYVV60AibZK8vxWF9hZHI2THTpGgajGa3RJHl1NpuBerGJxa6h2dNIXYoYOVOv0aIn8QYTPidtRRd1x8TzsWelxubEwdNydF5vNRhzhOh1ulzcWOTA5AGJ65kcP0Y+eYH0zqo8jSh1oNcbyPXyGHsmyo0k6U6NOftRas0+WrsGr+AOldKE/KNcjTxHoz3Aa52h3FFjD/j53V95O8ndGwv6m191mvtvPyI3ahHFJcS+okMstYB7WJjhWHgvS3IPQzFsEg93j/0CUAJllQrcbqsclYtYt6989wxff/T54QM46uSDH3mYgP8oS8s/wukN47FoKRWbjM5M8tzTj6E1Oihmr+AfO0LQe4RSfoNsMYlLENj7eQIT82yur2E0BtHpXAScPmilWN04i9ZmIZbe5WBwEpvFwXYmTcgZoN3qs5qLYGx2cbtH0dobqLtGHnvicZyhAHaLCp/pICazBRQVlL0WmVIDpcqEriySOwzs9kQkVB27xg96JfHtKyi1fiwWM6VaArfbi2VgpNFIM7BqKVV7ZNM1PKMecqWqxCAdW5jANoBSvcX2bpGBtsHO1iLTIxMotRb8I9OoOm30Wh3LG4tgNGBSm1D0csSKArg8hqnTZS22gcWnQasVXedxMok4hyfvkwYULBZy6QQus5NCs0Qin2ZuYlbeW8liDoXKQK25g1HRRqH24TGME69EMJgajLvmaBY65KjSKnZQ5qq4R1TUVQMisSQ2pw2bzstAaaBSK9NTKPnI+z9Hbs/1O3HrAi97769Tr+Sk29tqssn1Siz4AlwrUBZi6xKL+j78WRR/pVpN5lQLyYmAlot7T0pP9sa/gvwv0RmyCzg8lAqzkUCKfPXdN3h/B4+M8ME/+QUalR7dSot0LY7OrEbZ0zA/Oi+h3hu5DLVuU2ZRi47J7voax0T3udfA4g+SbaXZvhpBIbr1oVuwWnwkNs9hNkCn1kCvVtDSmSRfTnzOYvSqZJ9pReJQu0swcJBaI0VHrLO9Ch6Xi63VJDqrA71BRbdYZjO/yPHZI9Rrelail5kPh8nvxpk7cg96o4JvfPezHJ1/AR/6wL+xtDREaEzffpj5n7mP7k0C92FtcCMZRFw7qZGSC/nejri3pt/8vP6/CsDh+U7Bxg+e5dpjQ5TTf3+FJ4KEJ53ceucB/KM+wqPzgrDKTmyLvKbDbmybhWPz0Dei6duIJa5iczmhZ0fRyzPQDTDXFVwR97Hdg8fgw2hz0a0UWY6cY37+GBP2CSK5FSr1Fh7tDDulNRqDXWwEKNRK3HlLiGJBj0bjkc+lztrnB2efZqAKMWHUs7t7CYPDjMaqZ8J3msjOMzLHW4xgBdLIaNYwEzqCVmFhJ5vC7/LLvHWdW0MjW6TdFHSFOsVMmsChI8QSUbL5BIdmjuHAQDqfo17LMDo5i989Tnw3SlfdE9hweYD91F99m2cuL10vAE8fOTVMsBmO1/YKwL7s/gn2pRgBV2p1qXcTP/bHutdTmeSf2iv89nBIQ5zL/uH7RqGfziX/fzt+0+MeXvLQCZz+cV7xwGsJz8zyvR/8O/n6Jr6gm3Qhzs7ODofn78GkMZDLx2kqq7gsAXT9Bun4KibbKIV6TTY0xKROdP/MFh9mnZn0TpoPffArZDPDNLJ3/No7eeNDv4BHJBHtG7wE9kZw/lpNsvmCbIKJ79doMCCyhEURKEyRQuMrYyD7whXcl93RISlAlHdCojTs8g2nVcMfw0Zpn8j2Nd7+od+7XvxNTgZ42/tfjsVuRpttEpw/yE4yQywWx+pUUyt00SjUUuJTruwwM38nU6E5EFi2UpJnF8/x0qN3UG6U2CqUWJgY5cK1Z7HoXGTyJWaPTDDtPkokESNx5TKhmRMspy+L/ivdagj/aAC9IUOn2kfx71/6yKDU6TAy5SKeiOG3TdJupljbXebkqdewvHlZBoqnczk8Hg/twoCBSgRXilGKFmNdTV/dp6M0YzMZyGXXUFlEJ8yPoqvk7PPfYjQwwTt+9/PXn92/f++bGEiKeF/qDGoCrjjMYpKi6OshyuKE0hc31dAQIG5XnV6JxWzhA3/3zesxXx/72FtxOVUo3V7MVSVz09OUW1VqpThawyjrkW3yuQvoLH46GCimS7h9duz2LldX1jDa/BycnpVj2XoxQT1bIacccGDqINNGFTvJOKliEqXKi8atoFLNE7YcQWssspaMEnIexG7VSJFwyD9GMrGLXm9lN7uOURMQlCn61SpTh11c3Y6S3srLYq83sDI6MiFDwgWP0GlQEktexGjVoR54cAYmaAoXcTaGyeAlMDlOt1LA3FNi8npQaNWkNja547ZXcOHSU5iNAoCsYz2yhX/yCLFykuzWNv2u6GooMWtMGBRNSlUBfRXdJxUP3vkSkrkiA7ND5iXvJlcwKzScnL+VH1+5hNnlwKBsko9X5KYhxkOCJbeTXmF8+lYKzQ4jLi/l7AodFVg1XtQaHdHELkqTmoDVjUEVAF2G7ch5mTPbVThRibiwS4/yD1/8CTvbojsyfP3a6+7jrpML1Gpl+l2RIlGQ8FmxiQzFx3tdhT3JxX/vGgw3F6Vs24tPdTiMBAIeeUAp1Sq87SNfvf613vP+X+bYHdPoewOeO3+JO+69nW6nBnUthdw6a+mk1JbNHvCTayo5MX6MTD6BiAwpZ7dpGg14VCFUOh25TByL0ojX7SWa3ZELcCyxxJzQdylUeH0j0v21urlCtVfFX9NidPpQWAzo9RDdvEZ1MNTyHJy6g8XoFbrtDIcP381utoS+q8FWV1Hpp9gq1jg6M0O7VmW7nsMpDg84sVtcNNtFTAYlrZI4yVqZO3qc7/3LJzg5f4QcVmpKITVYxO62YG6F0GlVNNQ1CtmW7DSNBO1Uuwacbj80yugsaqrVPiPuAJHyCoNGHWVRcJ676JpKspU67hkTtXyH03N3sRpdJVXK4A84UHYNcrRYa3Yo54sSPRI+GGJ1Y4t+o8+g08SottI19djdEAkgRuwGcI85cJpCVFJtulYjml6frSvPojD2mD/8AApNm4uLz2JTqmn2WmxE4/zksWtcPjdk/mkNOv7HX78blUWHERUui0e6/WQ+r0w4GEhXn7hPOr2OzNkVXC0BXxcFoERD7Dcx9jpZw5Hk0Ka2V5fIryU2UsEk/cGH/5FcZMj7c3ts/O2XPkoydQFdt0m/bGR6YlyabjbiG8wcvAWVQo9B5+Pqynco1RsEgnOsbXyXu0/8EgO0NJpxmk3B9BLPQRezbxyVYBfWMowEA8RWNxn1zIO+Q0KY9JzC8e7EKA6gm0uMum2Y7COsr8dYODhDrhhh0G9JN6HV4MTmtXIpehF1o4AnPIuubSad2MTnWUBn0dLTGrGYekQiV4luJ6im+3z6k8PMdfF61R/9Kg2dVqKXJFB7IK7wsEM0HKztU7JvnubsdVFv8k/eNDD7r5iY67GfSjafOM/KXoyeyPUOT7k5dGyS2++7A6dSpAqt0rKZZS75oNxHr1R21LAAACAASURBVO9IRJnGbJWGLJ3VRDAY5vKFxxl0CtK8lsg3cXonKJNCU6mSKmYwOSfxqXVyEiO64+vLT9KyGHnpfS8nvr7FdjIudeG5ap5oNcZdgQl0Oh11gwa1zUEkssTJA7fLjTWWu8h2LsWsa5aQN0iuWiRVzaNTW/A4rMSzMcrloiRCuE0mbGoL5WoDo8dOwDdFp65EbWkTWb/CdHiejeiWPHArTQ6p6YpEl2Wcod85RlvXl+PMWr2HUavBp7dQajSpa+q41Ho++Zc/4JkLewXgn3+R00dO7jVbhoW5NGQK3IvEvnRoNIdNGel03Xs/rycy7Rd/++NNWQcOs69vSLUGpPNZvvSNL/LYTxn1hkMePvbH7+HBF76EL//r37HSSWCu+ZiatPNv3/0adx+6gztvO8n3V7+HrtPm1lteKdEoK8uXcVi86PRWMqVtXN4QG8sxWhRRaluEgi6S8Ri9vh6XdZTHv3uWR740lImZTSa+8bn/xICOidAEA7E/iFu026bX7dJoNCQAvtxoSt2fwONYLCZ63Y58j9UiQk0CsofSNGEWEdNLqZHc66KKayATg/ZiSsUlWt9e5l0fetv14s9o1PP7b3s5dr8Bp3WaaZ+LYj2DWmXH7hojXYyytrQos7Bn50NozEoya1lUWhP64Bj59KZMTHrp6QfIVZtS5tFrKAh4LbQ6Za4srzA6Po3LPkOnPaCWzqPSiUlCk1pLTGFt7KTKhHwBnHo9in/83NsHycIuY5NHGA2MU0wm0Wrg6uo5Fo7cS73Zk0LEWLZAW60in9jAoNBitSvxuMZp1U3Ui1FUVg/bu6tMeHx0tFZihRgnx47SrGSotau87Z2fJr7X7Xn7L7yImWBAOmzqbfEPGxLG90XVUgw87FEPi0GZ1zm0a5vFhmk089Y//cL1xeiRb/8B2mKPrs2Ds+9BqTdxObXErd4wZy4+Q66e5M6F28gUi8QaaRTaFlazn1pZidtp5crzP2R07CjJcoJ2p47f66BSzkFLxcuO3CKBz9uJDTLlDK5RL7VUjdnwMdr9CpV6hamJO6l38xSrORGSQTWVYXz8IJHsJrV6kqA5yHomwuHDU6xnkvhbekq1KuvlInceOC3hwu1BCZNaKWNaep02OoWLLeHsNRhpa7uM+d2oNR0i13ZxWN0MtHUo90hWMszO38/kVIhnn/4mTqMXjUZJJJHE6fcT2V7FodZKsWwunuPWQ6eJJ7bQGjpcW9vgHW//IE8sXpWZw5lSklh8BVWlyR233Ec6naXabWPxmFhZOsOM+xjtRgvnqIpsqcbk5CQXIruoFT2ceiu1Vo2we0Yy1TLFNeo6NVbVBDaTh94gg9OkotdQkS4WUGrVBJxuNjPb/K93fobYdvb6+/nm193LHYfHod+lVu+SzRakLX6fVj80hex1AeVGsy8m2hs/iUQGecIDq93M6IiXlmBCKjr8/dee5enz1+TXuu32I7ztvT9Ho1YilViRjlMB2VWUeygNFZ64+E2OBV6ELehlu5jENjAST+1gHvEy7wpzdfs8cwcfQF2psh5bp9MzEDRYqLR2wWqQMFohpm7VyhhFfrXbzvLqGsHREGGjnVR8i61miaDHh8Koo9+OYFWEcXpnZCJPKrNIwLFAT9OnnU8yNzlLvLpLpqTA7Ruj3xVanRS9akE+E9VKC4fZxdTYBK1iSmoT733pL1PbXZOazX996vu4A6OYtB3KtRRHxk+jrak4u3IWh8DctOrY/G6uRlcJjfnRdQyMTB6g38iSzHcp95rsRtdZmDnAevQsFpG2UtQSHg+S2rmGUeUhkcsxNe1kfuI0i2vnUfWFkSrF1NwBLDYrjz/zE/RaJ16dCZepQa6tpNiKkl3L0tW5mJmZo1CMY3eM0i1HqPWUaNUBiamKxVfxqNXMhe6iotFw4vgUpWqOv//sv/HZTw5JA+L1orc+zNhtR2TesF1tlw5/sdYMLX/CyTcMr1erNTRbTeq1+nADqFapt1tSeCyWH0EIG6b/yspmWPDtSQzE/SU0U1a7gavffpal/xyCiMXrz/7srZgtCnLNCHa9D4cwS+ViaNR9rKoebq2dte0N1EYnNoePaEKA1XUEg0LgXcPoCHDo8EFyiQIrG8s4VDZ66i4+l45mU4vGbCO9dpmXnXyQc5sr5Mih0+sxWdySFjBot8g2SngdHnpKLepWjUJph3a/zIhLvK86NtNxNhtRDjhHaelHcFv19NoKma6i0VpJFNe5ZfY0SxsrFMpX0XTtPPL58yxeGWp35+46xvHX3E+50ZYFs9Q+7cWJCTzMsBgYmmiG05y9q7hXSVwv/GQ3dfi7wyJ7f4Q8LCzE9c5vxHj2s1+TnzN/MMSffeJ3KWST6FVuqXty2LVs5wUKR4mqPSDZiOJ1hhgbmaVVq7EZTcuiuZZfo1/vYHGPk6ymqXVq5GsFGuUsTq2TVL3PXCCA2eOmVKwzplaxmNggdPBneeDoEb7+Lx+XPE+lXk2sus6MO4hPM8JGYQfz9DSGVpdevYNKYaWdzbLZ2SAcOEYllWJ6PshWcpdqKY3DPkNbKQ7RGwTMLpnDrlN3MA66jI4sUDOqpPFkyhkgmS9SzOQoVop4w9P0SyqmRkKolS3WdteJ5lax680o2hYw6nHa9BhRUKgV8bkt6HRGPvDef+Xi1WH39it//kVuPXzLsCsrYcTC/SsKQBF1Nuz+1ZtN2iL3d69Qv2nIexO0eU8OIQ7nogCSOBcRO5riy9/4p5866g0GLfzP3/95Tt5yB41sF223g99n5KuPPYpDp2dy1s+jT55neiSA0+8hUVujr9QyP34n3W6ZgiAXtEWcWgOdsoxTPcJadhGzTY9WZcZtHKFcKUkjHSoz//m1Z/mXfxqijGYmZ/jsn32OdqlFeHQCk8kk6w2xx7Rbw9G36OqJNaDZacv72Wa1oFGCTqtDsGaHMiSBrEPyEZutNk0pJRnm/Mp8D1G77A2kNqJrvONPf5fa3tjXYNDxtnf9LFMLJqoiocM4RTZXw2PqUy5V6Go9TB8Q3fhdctkkJ07cIXXhW089jcPnQeEOkEsskyovYzGO0BBd7UFbmo/c5gDJyA59dR2NS0c8k8Kjn6YhJreVHYL2ecr9Ki3qZBNRmak+NnEExVe+8icDu1NNqa5DK1lSdcljM+sUOF0T9Jwmtq6uMDbl5vLKIj67EVVDRaYWQ+UwM6qdR6dVkoplyeSvET5whM0dEW/WIGCy4/IfYDOxwz9+7ov85AdD0e7P3HOMV951VHbMKo0GtXZLWq9lGPVN0j/pohEhzXvaG0Evt1qFFq3ERz83XPCPHJvn519/XOITDBot9UyOsr7Hc0tPsOBewKizondZuHv+xVxe/IF0/orYO5Pah1ohmE91+b0ursdZvLYoH/6A08ikxcnFjWe5/9irUdgtlFIFSvUVDs4epZVXUGCda1tLKBQhjtxyL5u7V+i2qliUeqld6CsMMhotU9nAq3KxuX4Vz0xYFjTi9DFjDbCavMbhqVMYbQ6iO0tU4xl0DiM9BWR3KjR0Tcmumpw5xuzYNEplg+XVFZkXXGlHmZ25BVVRxflrZzE7RH6qkXyyTiISZzpsY8w7RaJRobYdI+yaoKRVojP10fSaVMQN3Ghw5913cOapC5QrRRKJHXRuMz7/JIqKOOnkqbXU9PpNlLoW0+Gj7G6uSiF0FwfGcZGFvAkNLXa3i0qtzSHvYbYS66i1dSlGXorFmJoa5c7b7uSpHz2H0zwh+qEy0kyYeYr5DBZMvP8PP01k54Ym8CN/8DAjHptc+IQhpChFwcMiUHYXbigG9u+Yod5IHhjkIygPDUq1gmDQS78nMCUDSdV/x0dvIGE+9TfvZHTeRKeglN0kjzPE5Lify+s/IhffJZ/pElg4hEZZIpeugNJEsp5nwnsIRbtHtZnH6wqQzCQZNJTMBv2otQU2d3dllJ/BaSAv8BpbUWweF5Vmk4A9gEaMHzV1VBodK+tJ3EJPpG1iVgv80CZe52FSWxsYAx60OgOVZBSjxYvT4cVnN/HDJx/HbHXgthrJ7uZwj47RV3eJ715jNnCAg2MijnGbvm0Sg1rLZmwNlapKZ6fCgalDpBU5dGY7+dgua+tZwiE3Bn0XtcvKRjrObafvZWd9E4fDwahrlnK3RWJ7hXqhhMqmplKNye6XMC8Nuho8thG0xjbZfJlRd5iAb46rO5c5PnKC2NYKKoeeVCNLPhNDr7TisvvotTKYPaNYWj0UhQy77QolnZsxh4FmO8eIboKL0R+iHNhpKmBra4sTvmlKlTahO45Ra9Yp7FZ4/7v/hnqtIdeD8VOHuP/3f16mGDhNZpwGjwQ+77nJpJRAaJxE10qt1FBv1KjV61KKUqpWJNr4ZrfjsDC5sS5d1wPKImcgjUb//Psfo5YddrFf/br7eN0rbqVU2CTbLWENnsAp8jw7VdZ2tlCrTBwOLKDVKIhENomsb+CdOs1q/BIT4RCZ0jXGwwexGR1o2krq5RLGRpu+RsV2bRet2Ux45BDp9W3uPHmCLz/5VfRKBQ/e/TMUahWubP4YvclAIQMWo4iPGkGhahPbXMPtc8qc5mJC4FPaaNw6Gp22FNDrDB2iO3F6tS4Wgx2dQ8245yjR9Bbx6BmCgUPsxHv87/d8/Hqh+8YP/54cyQssxkAlZBpDCfz+2FBKb29mPN/08b5+cD9fedjJ/6/AHUlpUyqoJDI8+VePyK/rcdn4xId+A6vPTb1eRjcYYBud4MLFRZnc1Ox3WIldxmd1SFOA0mUgVy3TqpcYNQfIZrOUFW0ZpZXaXUKrN+LWeNhMRWnXOxg1BkLH5lDVB+ipUOnApeUcD7/mV1g//122M+exjk1JUx2DDIaeiU7TgMKo4djsAbaWlinVM/RUPXZzaXRqH2alhl5XKSMq7Y4Bz148hyc0Iw1vXp2VaGIHu9fNbHCaThEZX9o21FHXNbRKfSrUSKV20KJnwjSGOeiXnM5CYYeD4UOkclXp4NXZ+qytLmPpa8hXy5y+58XEk9f4+B9/i+XV6PUC8OShW66TFUQBKIoa2dFqDZ2/Aol0HX2yF8uw/6bfnNox1HkOJMx/PXqNbzz6Hzz69I389/0/Ewya+a23vprjp24jVcyTy22gU+o4fvCFGBUGFq88zaGZKYq5JmVljS5lstkOM+MO1qK7eNxBdtMR3GI03q5TbZSxuq3UaloGnTblVpFcsYRZ6cNutqM11PF7rBTTLd7yGx+lKbTTwN985BNM++bkISnk98nJooh4Eyg3sV6IZUIUwMVKVWoEbTarTNIS35/4T8oGpX5Y6CWHTuBaqyMNJbLrvWdWFLdytV7kTX/w+uudP71ey5t+80Xce+8tlIslWs0BYd8YyyuXOT4xTzy3zmYxxkT4bmZnwjx79gz3P/CzpDa2UBazVBUKnjp3lWDAQEdTYqDQMzE6S3wnwlRohkq1g11Roq9oU9GPUsxuotF1cBCS8g9BvCh3yzQEA7hfx2hRs5tpoPjeD/56IKjhRqdbFi65bJFY8hq3HPTQ6Qg2Wp9iaQuLxSoJ9R7nDLqulXZ7E60lSDldY3QkLB8wna3B8uYG/aqa6XCQ3VKS+fkXSPDq//non/LYfwj9GMyN+3jnww/JRJBKu01Vnjh6wxPk3tFw+NNwObmOD1AosFj0/PjCGt/80RDy+oY3vIoHXzBKpFPh1NQxqoWSdCqrFFVsxgAP3f9afnLmeTwqB263m6W0oMPvUs4pmfad4uBomIvRHTa3L9DnImPCWdty02urGbR7lApZpscPSubYeuYCgeCt1BsDdKYVSeDfiQ9YOHCUUnWHbFbo3WZxOcxsbq3QH+hQiRxVtw+Xx8l6NCIBjkurWxw5eJJrm0ucOn4vDXWPVCxCSO9mpxZlM5vmjsMvJZa7jLHfx2QMyI1je2dRunynQgdpVGJs5nvcMXkXXVWBS5cu8eL7Xkh0Z514JovNNsJY0MfVdIIpk4NcpSB5cKo+jPpcRCIRwkdulVqo9HIEvUkto4auxNZlB/X20YNSZBvZ2iVTSxAcnWDCfxitos92/BLFRpGFhdNUs3UGTRhoq9IJaVMbeX7tGfz2EaamjrLR2EKv1kiXcUNsghsXpTFCb3AQ2Ylz/513Y6gW2NhO8ad/9hXiuxn5vpoMOt73m6/CbdfRaQuYdJVKpb6XPzpMIJVOzesq8/2ewr42RbgzNbLb4/a6cNhN1GsFLBYX/+dTX2c1MkTRvP7n7ud/PHwv9XKXoNdBu2uiPVDSamUxqZqcuXoGm+8Yc3YvLVWFa7FVVFYD2XiHudABFuamefLKc8SjVzg9fwv5QofRCR+NepHV7TVuOXC75OdVqw3sahXxYpTTx06RT+c4u3me26ZeyLm1p+mpK4TCC1RzOfTqDPWmlXHXONcSCSYmpun0a1QaTVQtkX/pplCqYxCxaJtblJJJfJOjjB84yNnnnyNgDHHyUFhmXhu1Tmq5LXLk0dh0NBIdjh2+h2g2ikLZl1GAg6adu46fYnHpOUraMsVWH6PWh8WqwWayoDMZsZrDtJsZLp//Hmj1pCtVQi4/fscEy5vnsFpMHDt4msvL6zh9Hsnl0pgEUmhXduFCNi+R+AbZXlVqajrlDharm75WR8BmR6nS0emVqXZUjNpnafY2yGTjqCsqBkozeqOWTP2a7ICYTRraOjUeW5CP/MlnOXthaDCzeBy84sNvxSUOI9UiLr1NFjNi9C6O5eKMKQ4Q7bYYb4maUCXD1av1BpV6g6rQ/+yJ0vZLkX1DkVj85b0mlijlkOcl4qZ65QZfe88n5NfXGzS89w8fQmfU4faMyDSkQa+NTTtO0OiTRjLBiTNbTeiNAe468iKuLW7w7ccfZeaAA4u5SaldwuY+QZ8qDrWZF932MorbazzzzDMUlB1sDpU0lD1xZpWWos78rI2yoojJdxRdU8f27lP0NBb6BT0uW5t+V0Ho6BS7yQKjnhGWFy/gNVnQGyzkBg2qlRx9Q4tcIs6E2Y9WO4HRaZG55TqTQ8onCsklNnaj6CyjfP6vvsblS8Mu4PxdJ7jnTS+T+cRNkWQisBj7wvq9nunQM3AjOOu/F9f7pfWNAvCGNXi/ABRP9rff81fXC8+/+eBbqPT6EisV9Prwzpyi2sxh0AozTYlmrYpeN8Cq82N2BSkUI0Ozhc7GdkRE8NnpNI0yXUNnVBA0j7FaXufwqNADX2DiuBe/bpLtbJx+t0phs0Rg5igmA6wuPYFpJCCRMdOjPuqlXfJ1FRqzWfJTD7kmCBjDpGiyufVj0uk8o65R9DodvZYBuxUK9SotbYNGrYnLMUs+s4LTOkpwZBKlXks8naFayzMenMSsdZPpFYinYkyZPLhUNpYy4iCgpB7ZwBryYfaFKe9uoVR1OLeySMBoZmF8mka3TbLb44uf/AmXLw+nHo98/IvceugW6WaVxZ+IfRv0ZfFXazZkYSP2hKF+83rZd+Oj67PgG6adSq3C63/v565/zv4Ho6MOXvtzd3LwxEFGwnMyvu/qhTM4bGa6YtQ+0BGyjlBqbmG2+Rk3uCSdQrABiwJppQyQLqQwqI1oTD2ZSlTIRQn4/JSLZeqpLuPhCZ65+jgY1Qy6FqbG5yUnWM0ATV/Dxz/2Jc6cGRpgHnrgQX7vl95Gr6Uk7Pdjs5rlyFuy/sT12NNDihG4+Fir0UgdoFqtktF5sscnM5KHjMBWq01VdA+vdwGH+r9qrcK7PvTbbETX5dc1GnT81q++lMCsH7NeJwkNFoORscBRqrUGFr1Tuv2LxMjHO0yNTePw++SamIttEbB0OHc5weNnNhmb8zEZNKFsdCgLpqlSy9SMnXy9hHNgxKzVonMf4PmzP0Ht0eC1j5BLZRgYLRj1CtrlOLWqArVShcfpRfGFR35n0KvqJZhSqW5j0AU4v/gcfpOGgHuOzUqO0UCQbqlDpbZJsaVHq3PJgPl+p4epZWB0LswzW2exa4zo803S7SS2cIBGPoV/9HZ6jRZf/+Y/8PlPn79+k3zufW+W2pZ6oy27IuIEIkd8NxeA0gAiLruQdmqkI9RsUfN3X32atUhK/l2/8Ruv5uHXPsTzVy/iH7VS7jQR7YKeWomt1+ElD7yFz3/rn4jvrnDn0XtQ1vI02ruc31liduo+ypk+einkbtCot3CPlVDbzURjNu4+cT+xxUXsVgPb7RybkSu4TXYMZuFM6pLK7tJVajg6cYxMcguVw4DVPE1qK4KaNB6fm0wuK924r3jgdXz6O49wq88nF+Naoy9D3Q/PzJPO1fHa1RJfU9G1aSn6OBQjlBUFRt3j1LpVOsKan49RUtUY9B2M6Rpkcnkmpk7idgVk0segpqPcTFMetNEZXDLHEk2fTur/4+s9wOW8ynPte3rvfWbP7k1bW11yl3HFGNtgAoQ0SDmEQwpwEhLI+ZOQA4HgJIRA6J0QYgJJKIZgwIAx2JIlWX1v7d7L9N7r919rzZYM+a/zjy7bW9Zoj/TNN2u9632f5352oVHH6HGwubuOwaDHYPNIMv16cpNWtkRfOEi1a2Q9v8vGwjVeeccrJaJidmUOtbrEkQO3Ui4Z2E7NodZnsRqDTE8cY3UjLuGprVyHkXCU7ewCS7kNQiYPuVoTm98lHVulFFJPtpk4jcviw6gd4PSVM0wKIbO5SXI9RlVR8bEPPkml3OvmiA/O23/rPsYGIrIITCbS8td6uqPe1nE9i/L6jdO7X3p9ZCl0FjeUVkd/X4Ruu4hGo+Pi3AYf/UrP1Sg0GY9/5p0USxUpvhaW+rpai6peYv/EETZK6yyvLjMm2GtNhSoVRvYNYKiIpJAU+/bfRHxrkc21C9jdEZoaM0MjPtLJrNTlmZQW5VyWlWoer85MMBrE6QvJpJ2NtUs4PWFqhS3yzTw3HXsZq1fP4bUZ8LsCdBQrl1Yv4nOGaVrs8oBx7/Fb2dlZxagO0aTEdmKdqHMEnUPH/OZVukobTcPN/kk/Z+cucO9tr8eeW2ZRjBkdeqqtPLWGgkXjwqz1kdrdlMaMAfuQvJ/Pbp7F6NJi0Kjk61sDQdqtGuVKk5B3mmZxh0xqEYt1AKvZQL6SYG1jhn3R/Rh1fraLmzh9LhqFNHqNnbnUFYbC03gdFsrZJEaDg2QhQb1RwaH20zEKfXEW/+AAxqoau05LWe/GrYZSs0C+2cLssmLs6Mgn0ug6JRlyniqWiCdMvOMvXgSqirg33+QwWoGAUkHQ4uvdCepO72yp0tKW6QZ1iS8Rq7zQmlYEcFW4HmXEUw9Efz2/sxdL1u05JmXaU1emfrS7LYLhAGe/+iTXvtuL2br5lnHe+Lp78QSsUk9sdqppGyxkdspoKgo6H7h8fnbn5vE6hkht5SQzststMdl/hPmlswQmvZjDIQrxEodCI4x590nt2NNP/Sdel5/BkSmy7QKf/7d/53h4nJf+ykl2igl200kUtUJHjCFrGjnS8trAFRGO9jXmttaZmLodfVlFq1mnrivj9apZm09g1GepiQK57iDoGsIXDrCxukmhXpUGrnwmwXZulb7BPtIrdf76L75wYx1//Qf+CK3FQipfoLlXMQjMjni0ZVLIL46A/1vr/sb3uR4Jd90Uct0lLDYAcb2ffuwL1HI9Mf/b/vzXCLls6DpF6l2FcP8xys1N1rfFuNxJ2DNAopNEadrZFx6SMhmr18/6mtAgQ79/P416hWojJh24Alu1thlDp1Yw20tM+CLonUe4vLSC01Il6AqSFh0f1Az73KjbBWbnlyk3VFJuYTEbOTd7mu3slrznRsJjskOZTGxLKUd/eIhr82uYNC2mxg9TVidI5pOo2zDcN8nVtctEA/slk64sGiKlGhpNAavLgUMJsbWzQV2vYjw6hN5goX9whHMXLxDSGVnZWccV7GdiLMjKxibZXJzdlUUmho9gsTYoaBx86P/8K3PXeoZJUQCemBJGI6G574UxCClDrSFy3GsScCz7uHsazN47ef3f11l31+GY1yMburz1PW9hbbsH+Y/4rbz8FUe4/f4TOOx+SrUqsViOW28+ycbSPO1mlnQmJhmtNo9gg+ZJlrIcdJ9gJb5GZN+onHItXL1CpZGSxkHFBMVKBr2Ib1RrqbYKeC1RahUVcxvP027CaN8+LCZRlHU4dOQutrZXia1s8e73/cuN++w7n/8OSleHy2gmEgxL85Vg0PaWA6ERFkzEjhyDiyLJZDKi0WplB1BiofY6gKJwlONyEStZ35NBKKLzV+Ydf/OHrG72Cm7x+NwH343VUeXizhy6ro9X3nEX6m6VetPA06dOU1dlUXs90vhyYnSazZVZApF9WIwuVrefk+lYBrWRhcszXNvJ8JI7jmJSYpyb3abrMuC3GHDq7IwNHSJd3sLkiLITi1MsZTD5rYx03RIFI+Qt5dQmE9PHhYtMjslVn/3Snygmi9DH1Cg31Qy4hliLbUi0x+H9t3F17ZRsLx7efwB1wy5byh2VDpc5Qr2y3QPXmgxsLi/j1taI+qeYTa6DK0ZQd4yxyVv51veeQK0p8IkP/JBkvDcqecfrH2Qi7KfSbFGp1ag1m3JTv64ZkRdb3nsqNOqeE0mj02Cy6Pirj32Hal1w4uDdj72Bqcg0Lp+PQifD1nock9mAzWFmd3uJe+/5X5x/4UmqtRidski86KOky5FrbHN4+HbJmNKKNvzSVUQAtaajkNPsQtvH+Ogh0vk0LpuJSmOLSj6Oz9lProDUB1zduEC5VufEsTvpdkXGaxurs4/czhbjwTCziRheu4FCPSNhysKMcvvYNCu7MWp6G5n1JK96+a8ys72ItpOhnk2j2ECt16CtOkjnS3htGjoirqprx+SrkMrW6WRLDLun2UhdIhQdIjS8j63VJOvLZ7B7rKj1LnkzHz90nFZHjalbJL5xEZthmnR7l7XkVSwmHy6Tn4ZWTadY51B0H2cXFxkZGiKxMUdV58RqrZPKVGUnx2QKou12qJcXGR0epN7y4PQP69ed0AAAIABJREFUsLu1CDXBTlMRDUbZTeRRW8q0GnlmF5dlVNL4/tu4tP4CplKGtmJkcuwg+WKBZDlJIV8iFBygWsliNpspZBv89V9+8UbbXhSBf/rbDzI2FJEgzKQsnhuC6oL65+ZLUjIq+8V74dvy7lCh1uikeB/0+PxujIaudGz+8Qe+csNEJLrVb/291+COWFBruszOnubeO+5lZXUXtzVIDTF2qBJPrOHyHmF0X5Tl+WvoHFb0ag/tbApdp4XRqZMIgkI+Dd0abu8w5WIZm0ZHqpVjK1HC7XOysHmZsegUerUNj9mByZqjWk2jVo+yujHPkMeIXtGwlimiU4Et0C+lAevLlxn2HqNeE7y6DKOjo4QjI6yv5dF2C6xtnyKeTmEMBvBZDZjabYzGMJFwQGrJRHHqdkakk1uvbmE2utBogVaXif7bsema/Ozcz2jpGpy49VZ+enGWUQF2NreYW1xgKLiPalVoZGqEvQNU01lM+hKlcg2DocvVlfOMTr5U5gkbjFbyqQ1UDRP+gQibyZ5BYsDroV2vUupUSKQzDPijbG5u441EJZ8u1crTrDRpl1p0dFoUjZb+/j52V+K0OuuYOx5G+0+wnonzP9/0l5TKPazP/gdv45bXP4ROo5Ineo/Fi1Fr6OFJtBo50hGjYHGQEsWRcPOJ40G1UiZfrlCsVWm027Lwk52nPQerlErJZ7ZBEV0AFYq6hU6vJdIX4V9+/32UU7017dHfuIWTt07jFCPFnQ0Gpk0oWiuplSTVTBl3n07mZ6tLTewmHTZ/FI/HRTq5S65ZpivMXYqOfUeO8tTp76GqehgdHpXXy+PV0ykkaNbq1I16nvj+0+irOm572e3UtLs0raBPaPB5+9lNr2A0w3D0JKqWhpXsBSz6LrntJnZfH5VqnpDPjc3qkpKJzY1zJIttgv6QLPS9viE5/tzcThCO9smc81JmlY7Rg8c/wV+95e/YWO3JNcbvOMx9v/2oLKCz5TJNjYJa6OCFaevnISG/6CK4sTm++MXezOfnYsL29PXotXpOfeJrZNe25dPvfvgYE5P70HbK3HHyoJx+TI/tY2b5pwwMH6OREhquEubgIGiN+K1mFhYWEIbusNfA1mocj2cfHaVAU9+g0KxhVzuwit3AqsJstmJWG8nlajgjAbZ2VwhGhpl54QLR/RP4PaO4nUa+9Im/4e67XoFS09M0Zlg8f42V+CZ33XuUE8N3Uu22ef78aXlPbbVz3DKyj66kAMxgKuiJ9PnxDE6wvDgvo9b2DUywujNLC690KNdqFQwdB+utBQI+L+3tLgadk6F9U2SyZQmfbwtzWyfL6PBRtmPLqBptuq0iiXKe6fGjpBJFPvyhz7FwrXftHv/7L3F0+jDddg+r1Wo3ZBEotMpCBtEzYe5JMX9hKP9z/cDr7L8bgH6Fz3zt0zzxoyfka7z2V2/nkVcfpVU24gnYSZfSVHIaPB4PDUUjE3DWF04zOHSC/r4hLi5eIegx0qoqZHZTKJo6tr4QDouH1O4Wbu+gdHWLU91keIxSJkPN1GVnYwNjsUnTpSZfynA0OEK1VaOkshJw29F0dSQKBT7z8Se4dLknP3vjr7yRV7/0V+S0USLvHC66Qu8o/i572t9mU2jPa/K6WMymvSJQwN6FK1isIT3DTF3AsgVCqimOcWpUipo/+Zs3c2W+l7oir8Vr7ubmk4dxOLTUW0mef26B1z30m+zGFri6uIxT1cVqN8kJVcpSZ//YbbS34qzmkxy7+UGysWuUihXuueNuLp0+y1f+/T944JGHsNhb5AsbBGx+Zko7jEdu5djR2/jR9/9D5kI7HV7m5mYJhPo46B1gdmWZrGD45iuEDh0j7Atx/unvoPr0F96peN02Mtk4FaWMoV1BY9TisvbTqdlomPPksttE7IcYCIxyce6HBIdGmV/ckK4+m9tHyNrHkNvA1ZkXyHVVjO0fIb45Q6dh58DJh/niJz9IdMTDJz74FLt7VPl3vOFBRiMB6o2WDIAW8/TrrqMbgus9LVfv6K1gMOppKh3e/fFvy4trMOr4i7/9VVF289D9v04yU2R36xo1EebdzODxBqWrua2qs7Z5hW5FS6Q/yNPzP2Jk6ART9knaKhMGrYFMYpbNzSR2n42GAOnWK4yFB8jFoG3SUMmv0C+E6fYwhWoaJZcl1WoS6AuiqrYZ7J9idXuBbVFh9x+mka2wnt6kP+QS5QPlSksuMBMuM5d2MwSi+9ieu8hDD/yRxC/sVE7hUPWh1xUod1YJ2l7C5cUfMT16FKM1xPz6aaIDJ6h3WmzMCbOAgG9nqKtV+Lx9tBQ1udQ6IZ+LmhindRVumjjMRjyH16KWN0u9bSBX3MCqVdjZzDIwMUUmLajjQRxeJ/VSjo7OTaq4jr6cR2e3UCxlMZnV1Otq2b0Q94bQygi2WiVVoq5us39yHwaTiaW5LfSWuoRpahWd1G4sb6xILULQtQ9NtkIqN09F2yGpUhFx9tOsxRkID7GzsSQzUV2OPi5cmeHv//Y/qdd72g1RBL7zdx9haqSfpNDTJbO0WyLDtQfq/DkiQe/L69ZgAZIVP7S9jmG7rcJsshIJu3j+6iyf+mrPISYeVouJ3/sfr+HRRx/g2spzNLHT6CaxG3VEPGNcXFpA3UzTVIocPvYwnUKJCyuLDHtD2PRaGe1VEfoUcYjogsftwu7QU++42U3lqFWS1LVVyuU0Qw47GnOYuilKv9vDysYsLnOIRrNEPLsri1YRL3X+2lWODvbhD4fw+QIsLsxC14Si73LLTQ9z+9FX8fXvfp3LV/+D/oCJcrEli5yuyYDPZqdVzVNvuxmfHmZ9e5b11TW81j4OTx2jkE7IU2WhlKft6MkSXn37rXTqbdYbScyOgNSoHT9+nGszTzHgPUxXMXNt/TShcIRu3UDA6WU7u4yu05S6y0xKxGnZwCLGuhF2M9fk+6nLm9jJX6NpqDHumcCg2Mk0Y/KEOhg5wOL6FQxOD9VqkyF/kKHoKEvzSzIhJ1nI0CgJB7FwhG9iMvjpHzrIB/7hizz7XA/pY/O5ec1jf4hap5PcQqvOKDV0SrfVExELAbd4ohC7N5q0RA6wnAcrVMpl8pUKxWpVjoVvmBD2DhI90IuCohJLfO8Hqg56i474tXVOfbznKnc6zLz//W/AZhOxkhHmVlbIVksMDQcZsFi4NjNLQSnise1j2D+EyaZwdf6aRI+YUONzu0iVu4weugWdoctTT31KYp1quSa+iAu72UXIHqDbaPHC/BLnLl4m7LIzdSRAPJeX4PCH73iAtWyMVCmOue3jkbt+je/96PO4AxYCgSHaTRvPnzvLxPQkRpOJ7e1lPBYTSzsvUGtaCKjM2KxWajoHQX+YerWE1mzH4TSSWJ1lO7VDsH+A73/1ab71zR7WSzx+7bG3YnLY5CSnUmvKrqZYsgWaR0J2/3+KvxeFG7/gB77RgRL0B61axex3fsL6s72N9dFHD1Msb2F1h3n1vScpNUuSVXt16xqzy7NMegfwOwfpmrS0RaHkMXNl4Sr5QoOR0SjaVhe/LUC2tEbTaKEu9p8KDEVGmBjp4+LFi7hDQ9j8NjolhXKjQqy4Sruq5vzV0wyExjh+2x0klpaJBgaoZrOsiui0coXa5i7ecATtkJtRrwONzHvOsVSIY3fp2T9xkKtL19C0HVj0Cq6gG6NOzZWdBAenb0VdqLKyOEe7naQvMkK50mZm6zQT00dopxUCbitblTT1MgQ7WqodNSmlRMg3LlODVFo1Br1IVdKxuDpHKODjox/4JitLvYnZ43//L7IAbNZFF1wwyIXzty21oKKoEQel3vu1597Ze49vvIc33qbrWYA9TcSZy6f564/9tXz2waMTvP6txyWHVN3pyMzuoeB+StU4Ht9+ymWBoipIMsVw35Rk+dW6Ioe8QD0fY3AsymayzsHhw2jbRsn2XV27zJHDd5BLx2QXS2vuw2ozkMoLnWWHhiiYKypqrS4jA/34HV626iW0NYWffe8M//zPPQd7yB/iC499Ca2Y8ihd+sMRjDqdXA96qYQKrVaHmnBRNxoYDXpswgyiE8GKwvjVoS3j8oQJpCG7haIT2JTadPjyNz7Pl7/xOflaohH1F+/6VXQouDxB2royzbI4bO9jafMMsXSJoD2CM2LDpXNz6spPsVgCHBiNcm1zhsHRe3ApTer1BhazSxal3/jOE0xMT7B/bEQSQhRdh5XiAv3R4xTTNZqaPB0MjPiGSWZEZrSPEaebfLPExu4KUa+TnUKNY9PHSK4soPrAx96gjIcPSsZfsrJGJ9vGYvLgC/URikwyf/kcbavInu0JTsVpp61uc3VxVjqHHF4Dx8dfQrfepNFJcebysxw7dh87K1tYNXZi7TL55BoGh42/+uOv3Vg0PvnO35YXrNNuSOaQEJ/KvAehzbnu+t3b2XuifjAYtMys7fD4f52VPx8cCfNbf3IzrUoSh/VWnI4BtKoNyqkOOnOedFLF9NGTaLRVnj//Hbz2KA69lUJjW4rXnQ4jUe8tVIpJVlbOYjK6sQb60RvMDEScLJ+7LCOAWiqhJ6hj0LipuX2ou0X8HYWmXXQz2tgNFcptLbvJJLVygWNTNxPb2KKhLaNTazArGirtLmablb6Alx9fPcuB4Wl0lQ6VjgadqY7GJoDFZlQVYY4wcmF2heGwnUKhhNHVj9acJR5vMjK5n9X1M4yGDrK8fIVCTcHrF0Hk60yO7aetN5PO5JjoH8ZkVFHJZ6XDczMRo6UTvLYqpraGVDJPaKifUqFGtlBhXySCYnRQb+WZufok4eE7UVeLmIwaLFYTXVWV2dUldGY/LnuEqCNMNZGmoarhCAVpN8TJSEM8u01dyeB1D6BrNVicP8vk1C2Sr2ezaKk0s1Jn2rFZKW4scvvdr6JUKrG7ew2TSSdHy/F4kmazwXvf9bgcy4uH2ajnPW/7LbweFZl4ilKhQkcRWcG9jfxFCKl49h53THRvlJ5+Q2sQIPMO7aaCVqMiFHHywvwKj3/zDLVGr9AUj0deeT+ve/3tLK2v47Vr8fuHpRY03llmdTGFzaiWH6qXHD7BtfkZuloftXqe/j4XxXgBpdXBaDbJAlUIvhWDi81UEbNWRb1RwmX34bPrubB0DkXvZax/CpW6wKXLV7GIzrVZQyy7iNYQIhmvcOjgndjNoGkprC0vMzQ1SbJcolm1MxU9xKnL/w7sSkedSnETdAfRWlQSC6E1mEltbBIcCFCupqhnKkRDY3j6wrT1OmbmljGJ+7uRYGZlk9HRCDatG5PZi8Vpoq7VyRQNdSNPf2Afpy/9lK5mh0ZZQzajJjw8QL6YoFHO0h/oo1rRUermsdptGLQW0olFBsL9hI1+0pktMh2Frt5Nq7lLJV3AaQlgCURY2HpGSkDMhjCPHngFw6MiU3uGwk6CQMSBU2cgU0izuLEtuW672Rbv/ocXsVIPvevNRPeN0O22JJtPFKbqrlhENDLtQHaiRPpHu01bxFtJwbc4ELQpl8qU6jVpRhNMrxcfvTGwLGSEw1GgYcSd1VEwWwxYHCZ+8JGvsnu+p2t+6QOHeO0b7kMv+HqKkczuOrWGhnyrzpH+ANlUkqq2w0DoEO1qnWI1RVffwtS2kEvvcGjfAdodN4uJNEduOkJi6xzUmtg1LrBZqZTyVJI5WjWd7HYIV+8dt98su2IllQVt0CGNPE8+/19Si9fnn5JFZTW/iNsQwRMaJSf+jq02c0srHL3tJrLZTawmL/NLF2h0wKPToGlrmFubYf/+YxicDnKdNpaOHpdaYfXqeY4cO8pOMs3f/u3XWVjsdXXH7zjKyV9/UI7Qa7UmFZnstBejtZf1+38rAq/z0n7uwssve6idHnpHFDNLPxAswF7CyysfOcmb3/xK2ZU+ODbFSmqV4OBBkpubLC6dk4kofv0gTr0Bs1HDha1l1AYVPl8IvdVIOZnkyMhhzly+QEnZ4OSJR1Bj4uLVeVw2I7VqGoM9iNHrpbg+w6FD9/Pspf+g0TBgNqhR6l0GDx0nqPESi62xm0+xtrGJtuhEMTUZnwyxvrvI6NQgJ/e/kkxskW+c/iYVBR647RVcmr0gWY6qdgKry0vA38+1lV3Z6dk3foRMIkazHEPntqPWGMknLzI0MUW9aqcj1hKbn3S9jc+hQWmKQ42aTLuAwahi/8BR4qkt0rkM3WYDq0fFh977bVaXe9rqf/vg4xyZPCDv/aaABotCRjhgRRhDu8duFJ+N64+eFOI60ue6W3vPuH0dBSM66dUKv/y2F3WAn/zKG0nuZiS1o9OtYkKgmLQYzB7qrSIqjThw2ZiMjGCgzuXVCxSyHfr9UWraAqVKW/IXq/UqbbvCxvoaA4Nj8tCoqbcpF9qEBwcI2DxkymVShXUs6jYr6zE8wX7GBo7IZs7c2gV8diNvfsOHyWV704K3v/FPeekdD0rJWcDlxOdySyydPCgqoivaliYpgQ5Ta7W4XE4pmxL7jLheQv/XQ+Y0aTR6I/SmGA3Ly6Ti9X/0SyTTcflav/LLd/HoffuoK2q0HjdeS4RCZpON/CzNjhezQYNGVZN77MZGDKdjBFdQT7aYYNQ2gUmjQ9F2WUntotIYWblyDV/QhS8QwdYx09VnUFw62l0L+myaYquIxhiViL6t8jJh3wAToTEyFTHiz9LqNNBgkVMfXSeP6sOf+02l1dbidfTR5/YRW1lC53aTLFUZ7o+SzaXRiqj1QgWz04laXyPoGOXShZ+QyRWYvnmEhtDxVQQksYXX5qZUamM2ONC3Ra5rk4a+TTrb4f17mcAmg55/fPvrJWNHzNSFC0/ocKSVei9/U0TVSC3XdQq/THYw8uSpGX5yrrfoPvjy23j1Lx/D4zQwO5vAZLPid4dodIvoLQHOLf6Im8bulwJaq6WGVWUgFi+isokg+Dq6tthwdTSbVbxCI1Zrg8pPq1rEFTSR2FnDZTeQLpblaDcfLxIYjNLoqHArJtYXl2lYiwTsA1KkXkzE6HRa9A0PUytViJc2aNd1hM1eNFo9Nb2Wze1tytoyk3390kGmNVmx2QQR3sSZhVNMDw9h1Bg4N3eBVxx/kJ3UGueWz9E3ME6zXiZXaWB2dDArfdCp8Mzz3+PYwZO0610cFi/FeplCK4/LHuBw/zgqOuQrJclia6satFUlLHq3vAmSiQwTE+PMX36GgDtArAm3HL+bC89+h1KnxMTQmNRqBPwjpAs7NITWoWvA43RTq4DTbaJZabFbjaFRZ7Fb/CgdN7PrpxieOER2ZUPiNcZGj7OzdY1Qf1h+6KvJGHqDQrld5cChl3Hl6jlqzTh2uwWLwU0hm8HjNrK1nuTdf/U1uanIItBk4M//4BF8Thu5ZJZqsSEd0z1H8N7i9IsiUsTcR4bKy11F00sWkYbzLn0DXmKJFJ/7z+fY3H0RQ9M/FORDH/0zdtZXUBsVvJ4Riso6Z2efI+oew2n0EInup55OcfrSLMF+wUpsMuwK0mzUUYvV3Wyl3ijQrZbpNCxgt9GsFen3D7G8O0O+vILLNIja7kVdboK+S0tVQVOr43GaiccVkqksgclhMrFVfDYHxw6cIFkscfbyOWYvXuT2o4egayEQCcs8Y/RtlJoKmzdCpVTB6XOibVZRtFDMJXFrzVRzDVqKgeP33cZ3nn6SgD1IvRijSo2Q0HulGjJT0i0yjrUWOTa+/85X8MzPvkupvk0qvYpVb6TVttPSG7Cjptxuky/GUTQWxofGaZTjMt4xvhXj6KGbaVSsFDO76G0tFJuWuZUnGfcex2kcIFndpq0GS13B6XYxHDqO0tWTzK3Tbll49pnn+aVXPoxCg1KzTXp7iTe9/TEKxR5Rf/rld3DkdfehF+yqVhu/M4hBK3fX3khHpe3xRYXQuyU2vJYsAOUGKJlndWn+qNSbMp2hh6B6sfshvhZieekoFxq7ThuTzYLJouerv//3tGq9A8rb3n4fB6YP43Z6uLQ4jx6FvrFpNlcvSfNAM9/CarEzOHGIzY0FvA4PlW6LbquMzQSpcoNAcFqKvq0erzTetHYKBEN+dmopxJq5PrPI7tY2L3/gYXloGhwfZG7mBTQGJ0Z3lHhqkd30MkMjR9jd3sVtVssxY2G7JGH4hXaT++98iG9/998kqN1p7mNx5gXGD0zKScCQ14/TEuHU+W9xyy0vY+HaMivljOyi3H7HFJG2nQH7NFl7ne8+/QP+9zs/daNQeN1jb0FrNlJpNKi3BBREPK53ifaetgcN/u/F3os///l+YA8q3HsvIL8a5/nPisMODAwF+H/e9WuUG23CJidWvZamy0eqsCth2la3FjNqPOYINpeNWDJPupXBbncyGR7h+XPP4wmNMDF4kGp5jXSujVFrYzu+wXZ1E6uxRdjlpSPc9ztzRIM309WVmF8XGashqUdVh/tQx3N0GkWWY8vkqyamXH38+MJVXv7KIzRKOWZzVX7n5b/D0tVTrOSXZcJLJVOlY4JBZ1AmwhgtCgkhERLyh+2CNEeEvGH09TpVVVsWdx3dLui1BFwTVHdrTE8e5Ps/+i4mbY5K08adR+9lKX6FcquE3R6RUh2bRku2W6LZrvGFDz/D0l6x/tUPP87R8UOS+yeKAWFkEIcvIcGSLN4X+Ty94L4XPXU3Ork9Us/eAUnApiX0W8Pb/voPWBVUCOBvP/oWbrl5mnymKnl0Slfw9hQ24lfxekdoNJJk0w3sTjd9tgEKjTXUzY4suBYSSxyYvJVuvUqlkiFbrZBIpRge6adc7MiYNylZqzcYGu5jZ2uNbKmNqpOXo3G13oDb5mds6iCxtUt4TCa+9rVzfPNbPZj4oX2H+Lt3flDuA2aDXnYBNXuaR9Htly7fRkPioVpKF4/bg9Fo6On/BDR6r2sqCj9xzcTza2L0LhsPCk/97Ek+8On3ydcSXcAvfuH9dNQVikqGdrGDqdlCbWqRrmvxOl3sZBMMiJjZWJJSSxiKqpiaOqKhUTQdA0OjA3z7mSegq+GYmBwmtsBuwWk00S2U2G7m8QX7GdZb+Mml87RUWqIDUToaAyF7H0o7I2HZDquP5dgilLP4HT489gCqz375zYqq2SZXbHLs8F2YtXp2dhcodzuMjt4kK1FNq8G5nz3PTTfdxGLsWTyemxjod7J87QotQ0Hm1yp1IzbrIP6+KJfOfwNLx0+9s4OhY6Ns0TB/fptPf7wXyTI2EObtr3+Idr0uafui+BMByz1n0vUMQSH2FBFLKvnmiHO4GAF/8dvP33Bwvusv34QroGMgPEGtsSXfjGw2SyQ4SLNl49rWFUYjfnKlLh6XA42i4Ha7mV18Hp22iEVtwukfplqpsx5PMBhw0u0acRq01LTCtGCnFMtTiMXp23crK7tXCfnMNEta6oUCDpcTjbqNwRBF1arTrpQw9vexlFljwGpE06xQ6eioixzBYhuNSsGl07KSSaO2mZgcjdCsiRiaNna3mUtXZwj6IyjtAoIwOT30ErRaNc8tfotKBbLJPDVVjIceeiMrM9tYLDUWdq4xZu3DZNSymMoQ6I/QKhVQt434giGcdh/bsXWsFgd1gdkoxOSY0OPqY3lpnQceeQPV7Bq1WoLlzXn8oTsY6utjc/kULZMVTbsoR+vj4+Mo7QbZ3RhBb4RUvkpS8LNsDsr6IpXCDGPBezGbIuTrCdZSG9gEi75tQKUXmZsRearaWltmcmQQm8FIrKaQSxUIBmxUiglxPkTp6LHYDaxurTAwOM652UX+6X1fpVqty3unL+jiT974EAa1inwyS63RE/i/COq4fkrdA0cLD4hGv+ckF94w0WHuAYFb3RZTU6PUqhX++evP8OzFF/OJLRYTr3ntLRiDJe6547U4jX6eOvVJpsQYvqChoM4xFHWyPheno9PjtDiYDIfY2U7iGhmj0ClJw4pSTLNv6BDnFufoqspM9E9JgfPl2Wfoagx0dS1aWY100usMTVxGEwODt/CjMz+SWrPl+XNyEzfpzD2huE7F089+g9FogKnwYb7/g2cZOHiU6SMHWVk/j9IsU+pqqObqNKoZThw5KTsCNpcbndpAam0Dp1GH0xsknquwtr3C/ulDrO+u0ucWmjA92UqdbiXN5MgIK8UGw6FxVlYvSXTGbixJo7WL225nsO8AlUqDVrlDvhGTndDxiZNSJjLg7cPj6qfSqPH9/9yg1ozx5jc/irbdYGHjFFuFEsNjN1Msx0mulhkOhugY8zJq8qaREyynVohncxg2G4RHI6g7apz+IH/8rg9w5oXe+NHqdfLwe9/U+7tpNZhVBmxGO4rSQSXArdJEtmfeEIt1oyEPnUIHKBdvmenZIlcqUm9dT67Y2wMl9LkHJtDsuVg73SZWp01uUmtnr3D2sz0pit/r4l1/87vsHx/GbTaysHWNiHecssrEyuoZuSkGLAE8Rjt2v4+L82eIhkfkZ1KkDgnh91wqgdYdxdEps5NYxxLwQVElMUa+wRAlITnZWCefyzAxOo3DFmHs4BGeevIzJDNlPIIM0Clg7VToam3UDXoZLWZolthcSBMWzvFGioHoFEpXzfL6HHa3h9XNFwjbQ4TsQ3IMaLX6qZa2cDv2cerc03h8ToLBKS6snuO1d74aQ1HPlfwFstUcn/mHbzFzrfeZGT95mFt+5aXkq1XaIrFQMjN6UNwbMOH/S+V3XXN2Y+y4N4qX3Se5MWuoJlM896F/ld/B57Xx+CffQ76r4/zsGW6bnCZeK1PTNqjtVKh1sui9BtwGP36fm0a1I0e4ep2JAdcoO4m4nFokEmmmIoNc2nqO5ZkEJ287wczWC6A2Md4XpKurk9ktyezt2265n3MLZ3HanZTiWYx9AwwY1BRSWQr5BhupBL/50teysLVAupMhFV+n2dTIdAaPz0e1XcSvV5Fvlbm6laCVbnLgyDGM+iaLyRXUdjVuxYtSERFdt8oJiJCgrG+vcnhyhFwlg8cfolbtkM4UKRYaRF0RDFYT5USGbL1Ov8yrAAAgAElEQVSI1e1nPTbPUHgAh9pIvLWE1RDhg+/5FkuLPUj64x/6V26bPi7dvkIKIXRsYsQoCkDB/us9er7tXvV3XZt5PdXlehxnj8MqzFTCJKVRa/nUv32cb/3wm/I7PPrLL2HqcIDBQJhatSXH6JMHTrC5tYDT3k+9uiMRJqNT06RTc4wNDZBbV6QWNlZf55Z9N1GutjCanawtrVPvZjEZLVh0ASx2Jw1Vi1IthlnroFPOkhA4MXcds8GJxewltZPFYDfh9Dnopmukdpu84y8/e+MO/OcPfFkW2sKwFA4EcVit8pAo4yEVQQpoURUj/ZbYuzwYDUZ5+Ov9I9YNIVnrSPyOMM40W6J2EY0l0f2GN7z9tTe6gK969V287rX3kW3sUM4XGfcMSQxUXm1np7BIp1yUhxm7U4OxbURvEclgJuoNFYPRYZRqh662xtzVOQY9AQoi8tXtoc9hYGljTZq/bhq7mVa+yjde+AmVaoGjt96EUe/F0jaRy29isNgIBQa5unIJYz1DyB+lUdWgeuIb71Uc+hCxeoz1eA/menziIGs7W7g9U6g7cfkB3NhcIxIZpqi6gFo3Qj2vIRzUUM7H2M7EEWpyt4jSsQxRyifQ62xcmPsu0weOS37g0sU0//r4c/INuPXQBL/+4MkeNVtcUEWRFG5RXV+Pp+mJsHuaHOHoE3gGwbB6xwd7p0Dx+NgX/5R2KY2wCAmwo3DPmu0RitkMo4MBCaUVqR0CkppK7uK2eWQE3YGRYTqtKqvZeRSzDhviFLHL+NAYSxvXGOiL0tQqiIagsdJlZnGeQ7feS7OeIZ2KYXMF6dbreJ2DNGsFCkqByaF9rJyfxxKOsFvYYcjUxaE1kte3yYrqrVxnJ5Hg4bse4eyFS2SaJQ4ePghVDXVh4R7qY/3aAgaNmIE3sHS6tO02tlY3sQWc5AtJGSq+m17g2MFXEN9IoNY00ZkCnNg3RGJnhss7S9iCfXix4TLaiLeSdGsdOQoWTuRYJotJo6aY2MYbHOJafIWX3f8GiSroNxvYTCyQKymYdCaqOoGQ2MXYtcuorf3j9xHbEeaYDqNDY5Sqm6ysLkh3Xa6xRq2cIOo8gccR5MLc8+htDjxOK8aCkK3pyKjUtBt1vNoOZm8AryHAuhB1KwW6VDCZ9eTzTewOETPXRaTXKYpgeG3KhIevfP5p6nvdlmjQwzve9KD8s+SSBdmS7wnOX4QHXdcB9qZIOqkD7DlCe8HsckQlQodVWkYGgtisOp786Rm+8l8XfmEkPHk4yJ+/+00YdUEZA2gSDDGXwIxkxa2LztHl/JVN+oKjeKxq6jWFpsqKxa6mWSpRUzeweUMkV3ZQUQGtnsHQfuxuE3PzPyXim6CFnvmlK/htPsaGR2moLWgsbdbnBbg2LSUIQnspxlROj1VGhdHsELIMs7VxhYrBgsZgplAQ8oP9XFh8QS4qXkMQjVktY4x0JpvEAw30BfGaLHLk8+OzP8bucXJg7DY6XQ0725fweiL4TZPEN88SPjBKPJZnYfEqfl8Qp8dJLl2CZpPp/aNyod2IZbDrTayvXiEcsaHVR7m4+FMOTB+VjmsBXr3wk23uuGWK4fGjqA1qOeb+0elvMLO9w4GRg/z07A+JjEUYCwwS303QZ/NicNjxu2w4/X7m51aYGjjMRz79BT7yiV4RIB6v/8d3ovdbEe++VWvGbXWhEYlBYu0QTV+tDkW8SUL7J4q+ZlMKvgX5XxR/YrEW3T8BfxVE/57URDhXr7c96BnT9iIp1Rqh5XFIjcqzn/o6a6euyD/Hww/fTPSwj9FBHwcHjzA7d4WX3/dbrMcSFCorZJIpdjY3iXjdWAxO9EEtG9sxCewtt2ocGT3GD59/itDgNP0+L7nytjReuLUiaqyBxelHrWqhVWqYDEZajRoWswOvf4Qvf/Nx7j5xK7VsjN1CirG+KLuFDHZHiGGXiyUxiq6ILrAancXE6kYMm81Po9siMuDizAtP8fJHfofGTpHc9jL7D9zCRinFUz85S79LK6cqA6ERzp7+GQHPgBBeo7WpycYLJFMlPv+xHp9PPF79vt9DZTJKg15HOoD3DmF7I/gXB4s3fsteufH/iQzuFe6yeBfXXwdahe//2Ydv/MaPfuRPSSTibOcWOXj4KJfOn5Id10PRY2xuzqOLRGjtbjM0NEEj0yDV2GTs0CiZrTS1WgON0YrVakWnLrEcmyHg24+u3SITj+MOjHF+7hTHj90s0VXFeIqpiVuY2zmPxdJHJZuiRIu79r+Ep378XxgcTixaeGD/q7iw+gIFRaA9LEw6nZxZP0fHZiNq9pFaW6LjbsmkrLn5RXQaB4oYMzpdDA+EsRbUXF18Ht/wPbJhsbjzfcxmExF1WLJZ9V4HsdU1Kq0cCztLlPNt+oIj3HvHbVxZnGV7N43F3JaTOuFg1XQKqFUGPvb3zzBzpYck+exjn+Nlt95FvV6X+61gadardcnibe1BjOVaKtfNF4v3Gyi2PYe83JpFg2aP3Ss+N2cuneY9H32PfJ2pfVH+4PdPEh2Z4NKVc/SPTKC12tjeiMls5YP7DpNY36Iv0o/erZDe2mH52gto/Doq1SaD9j4ioYOsJAvk4lfJ1LLoVUbcRgc6u4OlzUWGxgTU3oNGV+DK4nnGgkfR46akElKJJu1yHV3ETtAQwIiNj3z4K/zkxz3d8L233887f/d/SwyO3WImHAyhEXuCBD2LTn+XhpgOVGsyYlPUF8I1LXExohMojSOifBH6w7YMshDaQPHfRkfhB88+yT98+r3ytcxmA4+973fR2VXYBDvZFiaTW2c5n8dq0eI0W8lsbdHRitCFQRrFJlqVlbq2TqueYzh6CINVz9qiyE3XUKqXMIs4vHaVnfiGlA7tH72T03MzbJaXOdQ/gc8bkX/OfDFGvdxlIDJOuVOXxAZTtc3w+AQ6gxrVh//pzUpLZ0DlcJBZu0ghv8adL3kUk3OYZ5/8DuMTk0R0Vln5ntsW7lAtDxx/mMTmVdwhPRFfgLPnVnCHA+SLqwzYQiwtFNgpJcgXEjzy6GtIbi/z+Je/x3e/2zu5v/Kem3no5HFUakWOqkrl8p77qCt1OvIGFHZvmdwuYll6hWAsX+KTX3ta/j+v38Vvv+UEg5FbyaXS7BuBzY0C/n7hDtNi03e5ujBH26IQ6hukk2vJD1tDBbfddRfnLz0jkSnC3LAvdJxOOc1GYhdv1IPeZBSUXirVhnSEqbvgDwtGlpHzV85hNGkZ9A+TrTcx1yuS/2Q0eBkJRFjZXCBdKuAVWaWhEJ1ilmatSreVJV6tEQ0cptGssLUyi83bj0h2Dwd8LG+uMj0+yc7WjIRT9/um2CivEQo5Uau8xOMrhCNeNra3GOnrOaGElkeYPyYmxmh0GrJdrm7qaOFkcuogjXgWg7XK9vaiRMn4BvvZ2diVHMBW28np2ee55/ZXyZb65uYMW8WreGxRcqkSZocJfb2C0+uX3KNcpk4gFKbVVhPwuSkVNzFiYjW1SL2ZRlFbaOTbeKwhcqVtaVroqKvUc01qWg2x9BaHJ4/j7JpIUURpmrFqrDJFYnbhgjQ9aPQmVBpx3UVUXV2OxpVuQabRnD41xzf/5eKNDaA/7OWtv34PSrXnIm/vOdJ6Z9YX07iFiFyICdQiR1l+JT2e8h4TC2BbaWLUGTg0PQbdJvPL63z668+xFc/ceK13PvYqBkZdtKpWzDoX2mYLq0EYS8pEJo7x458+Q6fV4oF77mRnOyYFwV6nkd2FRZaSO/jHR6nGG+wfHmYj+QJqgwNtN8RI0Mb21jo1vZWGKoVNdLGsHmr1NrV8Gb1Sp4WZqkhjcZp6mcjqGo2qAZ/dy9b8MoOjfbT0YtSgxmBw0CyqSObjdASGpGujYa1i0NvxioSeTpGFayscnLqHRGaN7/70o9x/369y4ugjzF19Ho/ZQCxTwazy0i4nUMJGjtr3kdjdoNpoEx3ykI/HsBMi3D/I6bmzKCYLNVWXxM4CkxNRlLIZlVLh0s469qANh9orTUZOnYpapyXBvNaOm9TKMqfnT3HIP0nCnMLqNjNiOcBaao1mK8Gx4TsZ238zil7Dqe/9DJ3XzaOPvk5u3uJx6FV3cvS1D8is4kajhs/iw6Q3yDGuWox9BTlArZOZqm2hT67Xeid8pXsj+F7ojoX5QyKo9mQC8ti515IS94jw/UrDiArJAnX7naTiSb75tg/duD8+8vHfp6Wpodd2cGsGQaPn4InbiWdSbG1dxKV1srY2SzQaxiY0QPUsyWKBne116bAWnbiN1TnuOP4ghVpOirddRgemlpnNfIrBwX5c3ggbOwLwHmZjbQun2UPI52Xx6izBPh+x5QtYgz6cjgBzyytEB8Yo5DK4vSaKmRwrO3E5VhZILo0lTFOtMBQykkgJrtoROvm0TKMQOuqPfOYzvOo3fhltF5mHO+T3MKDr4+rSEvqgjfhmUgLqb7vnET70d5/m2kwvZWLsjkMcffW9VBsiJ1V0U4RhpjcGvpGn8t8MIT9fFO5x3HvXdc+NLYsQ4SxWa/jpY5+nli/JX37vP/0GfuH4bqnpOiy8cOEMajH2m7iJ0naMYqLN5KQbXyjMMesES+U1LuevMhWMyC693hMiYDKTLC6xGytj0vvJpTYZDI8TifZzfu7HnLj5UeKZ89TSZcKR/bww8yOKVRUDPr+Euh+beoAfPvsNLl37EQNjd0OjQMDZj8WpYn5jgSPD+3ju9Bn69/kYstrJpysoJgNud590++6ux2W+tiHgw6bRc6jvCF8//wQds5V7D9zM5YWfoNNosFmCqPUOTCoddmFE0AjUSZnY/AqOgShGt4t6Lk2z2kSxaiQ0zahp4bdF2d1Z5FMfO8XqQo97+on3fpJX3P1yapUePLpar1Cr1ik36rKTJe5/OVER+mlBg/55WWzvjblRnIufiamdRqOXWDThWn7NW37pxufiH774BlwGN/GdHq5sK7WEy2aXcP9IaJSQVyX13p6+fTSLdeavnaFjKqBR1xkOHWRy4BF+dvEJ1CRIpCoY1ArRUEiSJsrFbfpHJuloHBS3t4iXVhgemyaTSBOKhsll0+zsrnL46ENoRESe1cIzz13mQ+/rHSCtFitffOxL2KwOKTMIeX3YzCY55hVGD3FfiszycqWCTq/H4XD0MDDXi8A9DFmnJQwhvftdHiq7YhzckYayP33/H3B1zxEssqpf8RvHcZgdDPon2Ymt9qI/TWFGAmMYu21m4hu43G7yKaEfdmDWtChXUrRVFtLlFAF3EKfZKHWQgscsTD8NRchXtgiHj3L2ygLqapyA28/YwWNsF5JoKx3GRgYppkrkEYi8BIZWjUpLhTcURfWRz/2ZUkrPkym2pbZpIOpkwDlGpqPhwsJTTAyNSFTE7s6unH2XilUCAS/hwBQme55Sy8iE9zi51BJ5McO3qsmt56jUd6joNUwNHMLcLvKH7/wo83tW9Hf8j9cwPTJEW7jxbrRcGxIe26jV9kLWe/eRuOiyr6NWM7+Z4CtP9oTAB45McufdeslhM6gsGNVa1pMb9E0cw6xvYW2bOX3qBaZvPoLGrCfgivLEE5/E5Q5g03jYSZ3BMzgKTQPj/mlKyS0qIo7HEmA7s0nUM4qirctiTqR7COffqHDvrF0gUY4z6DmIySA2IxEyn2M5t8W+idvo1hQ0rSLNbB29yUldr2Fh5YrU7Q1HA3SKCiaXj9jqAjNrlxFk0KnJMYKaAX72wjUOHe4nubqMyRWWoFB3BEq5MrVyhUhkTHY7+h3DZOPbmH0mVra3ZbfMbLKjUJB6C7+tn3RyHZNVQ8g/LmNlSrUUOSl4b2NzaAg4h9lYO4PeFWQkdBcmTYmZ9Rnq3Taqxjr7Bu+mIFJLqMskhlJ1hwMHb6JcapHIzBL0+dnezOAOmHHbLTw/+zO04mRUhrB/ioDDhaIxcy15mmQty90Tt8pCpJots7S5LrtwYyNHKbfKqJQmxVyW/kif3OBF4VeoZsnmY/gj/eSKDba2FliY2ebr/3z+xgITDbp562vuoincWJ2OBJj+/Dip1/HTolKJjX/PFCDGFiLkvCscb2q5yIlumN1uZmJUQMDLZIsVvvRf5zg/0+NaHbgpwmPvf4R0sY3VMoiqnGV1ZwmrLsDdD/0uP37mceI7SxyYOomiE/D0HWz6AFFvmK1rp6kqSarmAB7rII3SFYqlJJPD91NqpOmWKqwn0wz2D2HQ1VFrRCFjo1UpsR2PgbFEu1NGaesJOEfJ17bptIxMD++nlctTtYJWq2d3rYA3EsJorHPh0kUCNh/1WgqjNYBXRNltpzCZrLI49wTdWHROaChgcEg9WdSux2Uw0HY6aDfUrFz+PqahERKxJrdMHJFxdh2jiplrFzg+IjKRqzy3dIpBXxS3UTCsdDLxRGfwEegPcfXScxgsarrqKh11AJdngLPnvi5NECKBJ59r0dJ1iQT8tFMp1vNLBEeP0Wd20NYX2V6sEu0f4ZETt/CTJ7/N/3z/P7K+3HMyugeCvOFDf9wb/6sVrCojNoMDqRvWqeiK91UUy2JDEwWf6P41mrLjK9awlmB3CY2PYJ8JU8geB0wWHT1y8fU5MCgdiX9od1r4gj40IjXoqec594Xvyj9LJOLmS19+jFwpTjy1ic82ii/QL7+3SWUnk5klYh/EoK5yZfEclY4Ii6zSaasQ0lClXcFo7FLOtRgfv4dsfYmSmGCED5PO7tBRWtIlXxCCc42GRrmDSWegmEgxERkgVlhhIbOLT2Wk/8Cg1EmKAtFls9E2uLCrmxSTWyyKtAlniPp2jmN33UZTr2Xp1Hn2HzhEpV2hUchisjnkhtxqtAkM9ZPYyeL0+ljffY6bp04yu7go19EBd4SzCz9g4sD9rF5c5f/81SdufCZf/f4/pKVV024rexnBvV/6eSTMdUNIT9jz37S715+8180Xkx+pv0TDC5/9D7JrPePJm/7Xw7z6FQ8yM/ecZJztG9uPaj3FZrbN5eVVTg4fwT3sol7I8XuvfSsra9d4ev6UZKFGXVHiO7uoPBUWZk7R7bo4OHKYdC5NoSnkPXkOT4cwOKMU0utoFRXN/5er946T9CrPtK/KOYeu0NU5h8lZGkmjhAgyQWSzC9/axp9xWK9x/Ha92GCSwZhkjDG2cQCTZDAoo4A0UaPJPT2dc6jqyjmH/Z1TPSP2q/9mpqempt73Pec5z3Pf193owOaAc9d+Sp9nhM7OCVKlLOuJy7QiVVSeDrQ6BbVagW7HEOuLV9BYfcRbYRwGK5V8RWa2JnI5RsePk8nMkC0mMWsD+AIjbYmDWsv5qXMYvRZ6Pb1MLZ6HZgarxUXI3IlRayRaTMg4OkVTJzWzSxtXMer0WBQWzG6/dHqazVZqqjyZFZFyk+WHj19lfnpbfm9f+tiX+aX73kKrIZ6DCuVqiXKxQq5yO4yh7YYVB2WB2boNRr99sJZqrF1d5m29rEjCEPu0uEYf+bMP39EB/tZH72NozxjpaJRDR+8hHEvQrDRQasVYMsfe8W4Z55cWRo/cNjajl1hyiXJ9G6tjHxaVlXM3nqUzOIhGY6KUjOEPdtGqt7C06ixubbJdXsbfcKG2Wgnn4xgMLQZ797G5MYfeasZt7SMe2aRhaJBvafjER74mdYLiJcwgb7j7jbK5ZTWa8LvdMi1SpAEpVSrZ0SsXS/L/63A6pCRN/KzoBIoCrw3RbkgsjGiSiAJaZIsLnE6tqeD63FX+8FO/fefZ+OzXfhNFqYDDoUFn8LMTW8btcJNXlvBZPAgwlaaup5WJs1EpyQhYAZoX+2G5sI1B50RvtxNOrOExhsiGY+jdTrRG0VkMUUjEcdXrNJ1BXL4AZy+9SGfQQyaexqFxsZ5Pc3y8h1ohRb7aZDuVRPHJv3l3y6L1EkmtMtIziDFrZCsRRhuyIGQxJtSoFE15eve7HcTTNdLJLUIDw1QqNbKxHcZ7JuUI1+Ho4ebMJdApqdQMGHVRqUMaP/ggv/rLH2d1qc0i+rPf/q94bGbpxlRrjBLMmskIFlpemijEKUQsuu0xgKS5ydiWTLHIX/3r8/I9LGYTf/JX70ZR0XJici8XhHW/twOHpZ9kappMNgVFBcP9+9nJblFrGFE302wtTqMSLkCllpwqhclk4ci+N+O09chW/9zqRSp6EYunYP/YXmbn51hPr+A2Wgj6htlJFYjF5vB6LXit+1heWaTT66FiKBDLLlAtGdg7dBc7y7N4g73oDWZmrt/AZjXistaoNkxgsKNolVnYvkKlHqdVt3Fk8o2cPvMkoc5erGYL9RJUKi1y9bU2UDZeYWx8LxvrUaLhJHtPHKSQKxKJR9hY3+bE+BjbsXXS+hrmCgQ0dtJiHKapo1GKIX5LoikEWFfQyB12Ky5/L2sboqMZpKdrD69dfRVlo8BQKMBaZJWevkHKNSuleJZje0UOMKwnFnEHu0jnS2xFLnOs/yQGk58zl5+j1tpE2RDyax3DI8eIpla4dvMsw4Pj7Nl/L+loiXRqiVIpDw07eXUabb2B3W5DV7dg8NpZXl7lcN8QKr2Fc9dfxmXppq4qEC6tkZxbIRO28o/fej33tbPDyW++9S5qTaFhER0HoUupt8dPuyLy1wOm2r8n2vuyOJDOTmGTqVGtNujweAh1uSkUUkwvRfnSLjpAp1fz5MtfpKmqc3PmCl06G8qimes7NxnqP8x2eBWUedIZDUePHuXCq+do1svcdfIUV16dxhPw4fG4iIXb3dfttUX6evrl5tfQiLHcDOGVGPfecw/bqQ2UxSrJXB5NVY3Kp8dv1uD3dlOMpYhVimyJHGZHh8yE7Qr28ZPzP8GlM8lTtRBAXzr9PJ6Qj1KpRrMao8M/zOzc8zQNTmw2D0ZLiwHvUaKlGvn0Nsur0xzYd4AR9ziLazHGDt/H1Ve/h1FVYiunwazSomtWaBhrLM0skcwX6Q0GsXtCdAfcvPjqy5w8foyZSzfpn9jLUy+9yIn9B3CYbPLUr/f62Vmdw2koY9S4yDQUXLuxwqE+LxVdlQcGf5nV6GUi2jLZtQg97m6mbp3G5R/m0bt/ma//89/xl1/6zp2F9B2f+W1cPZ2yuBOFf8DsaWMdNG3wt0KllYci0f1riagn4f6Vur+2/k/on7LFguR3VSX7pc0fbRcmv+CA3AWNC6yJVq3CF3BTrJV56QvfZetaG/T66Fv38pZH7kWha5CrV7ELfY/aKOOZXj1/DqWyiHDhDLotqCpZZjc2JdeuP9TF/EYEhU1FprTeJhjoDcRjKbmxFyp1BvpHqcVibUaZyozGbmRzZRGTIU8imWGs5xinL53G19eBR+clKu4dcxtDI+K81LUy5WqBQauH9XyMFdEZTrfo7O5B59Kwsxyn3x+QGebC1KJv6kgXk1jNoyiqZVYKN6nnqricfWQaW5gNnZgVNuxuGzNzt7BqHSwu3uKnPznD2nK7Yz54z372vfMUxUJVGkHEcyaNNLt1tWgoSYj7rs9GuoB3uyl3Mr3bHuBdUUfbCCie29nHn2f7ykz7UDbZxYc/+m7K1RRX5qYY6hpmMNjF+mZaHkh+5X2/xw9f/hb1bJQTEw/Lru96epnN2DZep5dEdItKMUZC5GgrtKi9A6SS8/T6R5maPo9/zyiNbJO+YIjlpVWp3RrumeTa7LMEA30c3PcI4dwSs3NToFbSHRxh/sZZipYae/0HaNVaLEYWydaSOA1Oet3DRLbWSOWX6OzrR2fwsLw0R3BwhNhyGp+xG51Pz40bz2B09qDVuIiunMakseFyhBic7KOaM0ptrs5pYjtTIp/dxmFWk0tm0WoNqIxO0InKJEU0nMbu8NFqxPnGF84yM9OOgvvKJ77Kqf2nsJnU5MpVauUS5VK7A1gVz8rtJ0B2AMV1en31bEuyRD3Uzm++vT+3O+Tt6M2/++7X+dFz7dzmt73nbt7w9mMsLl+jp/9eRkO9hNfniFQKwmrBA4feznYsTLEcZ2d7C7NOg96k4sbsJfr6eun1H2Tm1nnJf21k84SGJgkFBpm+fo6ugJe0ykB6Z0UaDldv3iRe2ObA6N10BoY4f+M0Pm8vToeH15Z/xmDvMGuzCyxP5fjil78nP1+Hx8c//eW3UCMcvk18bq9EkUk4tEItJwbC6Ss0gSaLue1JkAfENkNR/LnIvReFojhY3h4BFyvVtoxIpeYPPvV6F/D+U0d4x9vHGeidoFhuUajvYHHoWQtvcXjwbpKJLNHqFgNGFzcWV2m6NVSjOSnfKmTSdPYM0NsTZGdtmXgiTbOSQGU0ovH2YKq5URRusZGrMbrvARGMQiS+wXp4FY2Ie/RYKeTTONR+0DtoOmtcee3nKP7sK+9rCWK7VW9k2OslGy2zEUvQMOUxW0X2XgGfPYRO7WEzNkcpV8PlGUTvyBF0ThJZ2sLsUbC+vsZI7wRra2sk00nJybK59AS6JthcX+JD7/3YnQX8mW9+ms3tCMlkRrZbheNGOIlE8Sfqb3mS341qEhBo2YdWtPB5Xfzp1x4nlszI9/q1//dd6IwF9g71Yw2IaJcBwlvr5DJzdBi68Q4H2FiJYbea+PnFn3D8xINkN9Ikc1PYAyHAiqlRx9nZRSbcQqsTN3aWyE6O6c0rHD9yHzrhPMzNUsqqsQV6SZRWQGQRWr2ksy0qtYaEAA/1nSBVWCaVmaHD3cvC3CYn7n2U9Y1l1FU9AU0VIWXZrjRZ3VjlxIG75AKSzC/gM+1hazVJMODDoLOTbubwB1xs3piiYY3jNHRKbVmmkkBfsNE7MMh6Pou2kUVTLaPWu1DrFEwtXpZW9tFgD9qaisXtlGxdd/VapVZOdIEG9w+ztLBItVjA7DKQylfp9x9gu5AivT7P0ZFxXrj6GmZ3A3eng8K2kvHxCTock8zPvsieoSNYDX6+959fl3gRj9pCoaWlbjTxg59+l1On7qFa2qFWKBIIDNIsazA73TRUFalfsXnMNDUaOsxepm+dYaWV8p4AACAASURBVM/EEeo1DTuCiRTUE17dIpUuMb7/HprFLC+ffYbgQC8aRY5yeQejYpCl6Thf+urrBcFQVwe/8qbDFESGZUsUgI3XkxzEYiVbyG3EkHiARadQ3FVqlSiLhRmkgkqpkXDUUMiL3amX8WEf/fQP7sCi//df/A779g6SbkzRKiZQFK3kW+Lv2fHZvMSjCbr7e4ikM+RLedQKJScOHuMzX/kkXa4O7B43VZUOq8mKHhU+t0uOCCdHDhNbn6LSqlMzGCGfZWt7EatZL0+hLb0BX8cwmrqZeGyNhrbd2Qp0OtgIZ+nz9kgURaGpwVhW4zKrMXeHZHTe7MIFGZ906OAjTJ15GZtFjMJVVAwGCR1OZuMMdO4jWdjGajVLEbFG76BhdhHduU6fw0AsUkNrU2NUOVAaWzQLRbLpUtt0tJ1k//BBrm8+TSAUJLOhketIJHoVi9WHz3ucWjOGprTCVjrDxOSDOPVazlx6GrPeQ3eHG1vvJGdeO02jXkajUDMsQO0SV5DCaRvgP07/nH/95ksUCm0T0In3P8rwIwflSVtvNsksUZvGJEeECq2gWosivx1Qr2i2Cz8xyhHTBuEAFhDoYqkssS8VsebszibbBaD08b3eANxdscTa5HBYMNhM5FJpfvCRz91Zy/78r38ZVaVMV1+QdAOs1k5MTaVMPokmE7IrPj9zg7c88j7MGhfPPPN9WuoGVq+fZDohBd/lwhomV5fsvq8uzVOu57BqrezrPyxdKKIDEG22WN2Y49j+u1jZukomssJY913MLbzCVibFAwfeST6XI17ZknFY4WSRnEJJanGK+w/fRaoY49zcCxIhosKPxW6jnBccMrWE3dstbgxGJ6VSjlZdhdqkJ12KYVTraeR1pOtbmEw+CpEM+8Z7mF8sEi0uUm6kqEYqfPWr7WQd8XrHZ39XQpdzEk3Udt3LkdqusaadIdtmBYrX7R6gLL93R8S3zaiiqLg9Pl576TWWXmg7OYcGOjj50AS9Yzbcrg6ZubsZuUoqruMjH/kMV6fPE95cwNbUYzVY8Xd7ePnKGYx6M6p8ku4eH7qOfjZWLqKsq1mIzNJoCozKCUqFbbJlUbTu4LN2o1KViSRUeIL9Mg0rX2pisCjIRDbQKq3s5BN4vT2UBEtXW+bI+HESOxHSmRgtnQ4VNVx2P6XqDl6ng/h2Gl9glHB2hdhWjbccup/nr/8Mr7ubbCpNqRGjrjLQKqU44hyl0tQSaeRRWb2EfFYZc3hj7hrDw92k8zkyyRgOawizy4Re7+Hq9RcoF7fx+QfRm1V88X8+x/JCG9z9jc99gxH/GN0hP+W8gJ+XEdFngntXErFo4jkQ16bd6rtzTXdX0Hb3b5e9+guK611znZJzl8/w8a/+mfx7PQM+3vvhY7g9FhQKFw+ffJeM2hMIJGW9js3j4dUbr7J34jBLczNo1WUGu8dxO3xEI4toWnqsNiWzc3MycKFn7CDd3m5mb5zB69YTa7QoF1U4DUYSmQgum518w0xXKMj0yiWqBQUGq1JqDi0tG8lkDJ3BzX//9U/eSZv63P/6ApP9kxLiLJh/Qa8HnYgulYdCMS0SdUkTvVF/RyMs8+h3C0AxApeGMrHGyFSVJmUxYRAmm2aLm3PX+INf6AJ+57ufocNlIZVISm32pujyKzW4nAHysSQNbZ4xt5edpS1KejU6rYmlrKCY2Al5h9BQJ5HZoNiqQ6mE1WampTVjqdupFZfJaZz0j91NJROW+0KyXMDjsOEw6rGq1cyvrmDt6CGVidGsR1B8458/1vJ1eNA31NRzRTYzC0QqUQ7tv4vMepL5pXn2jBxF2SpzfSFKwKuko3uCcy+e5o33vJWaIcX8yhR6wbkRzsxKmkq5zlDPECqDRraqF+du8Tv/4+vypjAa9Hzhj3+d5dUl2ULVa9qZrfKEKCpr6UQSuoK2+KCt5xInexV+n5//ePFVnj3bHgOeOLqHD7znblLhKHvvPsH8Vhq3SkQhJWjZ3QRCe7g69Tz7DtzL8sIL6AQaQtHNnsnDzNy6JN00jYYOt7Yiyfwi71KEmwcCQzSqUdLxIvsOHiNfiTF9aZmevlES6WXy1TBYhJu6iVXvxaxVMhAcwqgPUSjEmJu9RGffIeyOfl6++h16zBpGXSNsFvJsRKMYTVXsvmFeu/g07/6l93Pm4k20jSKjXQPkVbCeTHL8wCEuX3ieIV8HK/EqLZOQmGwyNHmvTCtZuXAaQ2cfel2aZlGc/rdokJBpLSNjR1kN32Bj9Sqhrklsng65qGuUJmL5GE63h/DqDoNjTta3M3jsg8xv3ODW/AxHBgaolBfR2bsZ6zpOurIjXVzFconRPcfI5Mro9S2mrp7BbbKSLyaoKEwERZcnssBWNMnE6D1MTb2MyqnDZxiQN7a7x4xa00Kl1rG6sc54/xjRRARzXfDmIJNRMNIbIFFYlakV6rqLruEeVpdfQWcJsa/rMDOb5zDrzDiUvTxz9iz/8vevdwLffnIPB0ZCVMU4744wefcO2l3M2uaPdp6jNBcJcLBC8PnKEhciNhutXkuH3y41dd9/8jJPv9zWHR4+Osof/MEH0NjUsoMqtId1tZ6ttZvYLD4JUvf7etDpHFybe4FD+99CMaeikl1HlQ8TLxdZKOfp7x5kdeo6Po+ZntAAupIOjb5BXNEi16pBtISxIij2GZa0CfoNGoyuTrJ1M/XqDoXaBiadF23DwqX5y3zkPb/CjakpZlZi3H3oENtbc9icPaRjWW4uPMeJux+hpbVz8exFxoZ86EX2c7UijUbVjHAcTnJx5jz7x0akKNviHEZpspMtLuM0pHGbJmhJPpaCZFXwcyroWm23WrQckwaDTHkdrcVANVtn0BWikKxgcjt45erzPPb+P6S8tcXy1hRNhZFev4/NjRksdgc6Xw8DLj/ff+rr2IS4vlImFyvj8mm55+BRmfDwV194mqXlNlPL1ePnl7/wJyRFrqCqhV5hwGt2okYtC8CW6ADKor6dEC04aGLMJU/qAt0gcjtr4nRekQiJshzn3GlFtbsa/78CUIy2BPvLG3ChNmq59bPznP/7tvu3K+Tms1/6VYrZmpSvDAwdQqnUkIwv0enzYNBrOHvxCm++94OM7j3K4syrRBfnWFxbkCgoszAKFSty7ayYgmTjUSa7gixvz2Gyu2SKRTZT5uDJE6yt73Bl6iKPveFDRCLLLO5cpks/itqsJr56DY/Xz1wmi9miZ0CkvURjmCwWnjv/Mv29ffhCQYqFMGqBw6namVlbx9/j52D3OFcWzuO02ijmW9h0Trq6vEyvzqMRGlmdRaY/lWtlmdlsU9nJVXKkiwoM2ixRRRiPtY+/++RTLC21dWYDJ/dxl8gITiRRNNVSJyamOKK/tBs0hkpsrhK++wsdwNsFoEyiaJcXbUmHmAQpScwuc+3f2s+8CC948NQoex48SqAjxE56gWajwtE9pzh95VUZ1znUYeHCuefp8ovM8zLryZv4g2NYGk0i4jv230OmJDrTQss+QF1VJ72TIeAbJBJblqbI7kCAjkCI5154gr6BEZxmHemdqPyeEQxQfZJwbBmj3olNYSOZS0kDh9CEWfQ20oksJVUMjdKDSRS+qhrx+iZ9nfehzulYWr7JQHAAf3dIdqGuLS0TdArM1TpTSyLruI+jwxMYtSoaKoUc/5mdTnZyEUkRKGYjUK9waOJthHcKPH/m27gcWQ6MPcb84nWc3S4++4ffZ2VXPvGPX/gXBjq6sZit2AUTMZ+XCTgC1yXcwFXBVZX7bZsHeBvD839Xgrvd2d1rJH9WXGOVUmoKH/uNt9/58d/6q3cTNBjo8u5hcvQoT/78cfSOFm69m/H+E/zoye/RPxagXC6ys7EuzU1D44fo6/Zx/ufPMBHcw42FaWr6FtoOLy6FnlImgkmvlofeHt8gJRG5V9jAoHJSbpq5vP4qXqMKb6iHzfUUHm83Bo2KfDUtcXff/5cn+NEP25PE+07cxx9/+P9D2dLJ5lPA48JmNMmGU0sk/4iIxEYTtVYtD8+30QCyAJS5wOJwWZedQNFlbucECx1gTZJNhO78E1/+Y85fOSP/vd6+EJ/63K+io45eYWRp/RYI3JZBj7GpxRXqZWN6kS6Xg4wiy4B/gHMzl/B5/KjqFVTNCvF4gd6xYfLxCNVGnmJDxF52kkqtERo+QGfnEBtrMzKDPhmLSw9DX7CXjfBFMkVQGD00NZuoG1YUn//GB1uHOg6STWSoK8tkUmsUaZE3uCXoNTM3g9MVwmVTs7ydJV5YxWJ1sXL9HPcffhvmgRCrt2apiVBjt4eCIiMzUg+OP8RKeIlqVc3GQozPfbbt4OoNevngm+/GpNdKrUKjpWhzuRoCIlqkXG5nvQqDZrvf3JLFoFgEBL1+bmWLb/30FfledquZL/7Vf2dr7RZdI/vbYzyLikR4C5OtE0dfH6u3ztI/cIjV7VvyZJCMZuXD6LCb2V5a5fLcWZz9ftYyyxKnYtNryGtq0NJRyuswWcRYJsOesXEJbSwnKxjtWs7PvSTFm/lcjFDoMLV8jWu3LuNyOTkq2GctDT/98ffoHOug2+JhdX2FhqmGR+9ErYKK2ioh0qdOvJdPfeGPeP/734vX1MX1a6dJV5oEuj1kknMEHF28fP4SCucOx4behQItpUKEWjZGw2wEgwpFvEWVCA1VDmO5i87AGLc2rmJ1GDGaFGyn81hNblzGEOlCmYtTTzPQ0ylNDXVNHafXg6Fm4d9f+Ge6HAM8evw4F+YuMBoIkdZWyMbCPHLyfRgN3fz9977M0ZPHuHT+FU4efpBCLU4kV6eezxJ021gOr9LTMUKtlOTC1E16xofZnrmJyq7B6epmT/cE2UKGpc0tOgf3MHPmKbqNNmxOL2qjEb3FxWZ0GbNSI8d0dUNRaj76QneRTm3g6zCzupqkWitx9pUFvv/dNlpIcNI++t57UagF4V10+XbXoF0xufiVWNDk6U1s9GIsrlbJ054YCdZrDckI1OqN6AxabHaNjKP76Gdfdzl+61//iIYxidvaK7NaN9Jb9HVZ2Ymq6eoOkE3kGB0a5+xrT7CyFsPtddFhsjLq6GQltciUYFn5h1CUWzicPlxeNamVNfQ2HfGqhmhqDYPZzj7rYfK5Ja7nZhnQWCirtaxkWphMDYy2FOWUlTHfIW5tnePU0feRTOQ4d/MFBobdqPICUNpiJ5vCpTJSVauweDvIFnMYtAqM2Rq5upKaQodOY2Vq5jUqpgaPHjjK1vo0xlAfzVITu9XI+s4tqmU73d17UbVq1AplKqU42/kt7O5BnA4NS3PzOKxmEskcE+PDVFIJMmlwB3y8duU/cXsO4/H6aNTCrG1mGBwcJb61zk4qxmPv+jDFTIZXXnuO2eV5Rg+NsHZ5BlUtytGJR/jPZ67w799rE/zF67HP/y7BgQESmSg2mwVdQ4dJpZXZoCKvU8g8RbEqVm0JcK6UqdcqEuxaFydyoaOr1ciXS9KoIIxDbY9CGz3V7gu/3te4PRZWasT4V2Qz13ny499gZ2ZNfp5f+dDD3P/GfQQ6RwlHN+jpHOHM2RcJDXix6ILUCw1eePWnPHDsvxHw2NjZvI5N56FUyfHChR/T2z+Kw+wjm5hloRAn4A0R9HYzH76JsqZgYs8JZq8sYTFpCQ52cvnaOX7poQ9w+dZLzC2/QsDfhcXcS5fBQSKeEadr1C0tBqsDpV3N2swc8c0pbKYANYOPlrFCKrJMoHOcZC6Jz9wil3SzuiUYnZ1YbAZK8QLdIasEx3a5ermxtk2jeBOTzkqoa4hCvkI0tYzVoidgG2Vh4VVU2gpbK2o+/6V2FJh4ve+Lf0BF2aCUL0swtTyUicOXZLvuZjbudpLkCFiOgW+jR9prf7u+aF8PcThLr25x6Zvt8aK4P08dGWbijZMkqik6Q/3oa0qMwi2tt1AsQiEzL7v5NbWOalKNRluiaTCiaZip5dcpUJZFRGprm/2D+9AHOlgX47VYDaWyykZhhYcnj7MWj0hk2XBXiNjOpjy4CYlHNKlguxDFqBSJKQrqCi2tikFex3g2KsHvYoRbawlDlwODWklVUWY9vsDEyFHMihYzW68RtOzFrQuxWamj0dZRNjKoZIMnxmszC+wd3ENPsBulzkQyl2ZybD+ba4uoGhpyJHAaQhj1bs5efA5fUE29VMBpHuHK7JMc2Psm/uJPv8WNG2127jc//88cHdlDJBqlu6dHdvRL4hkR0WblisyLrbdF9205xR0ozC+4QW7H9e1eLmGUEtdOdA/Fuvqbf/rrEuMlXr//sV/F56jQ0Xscj7OTq5e/LfPsUwkzDx98KwFHldX4JtlUHWoZphcv4B04wL2n3kpifZNqZJWiQFtRpajV0G/3UimlKeVzoNThtgtsWoGd6Dz+znGpj15I3cSm15It1bFptBK7VS2nyFRgqO8AZ198jr/489dDKb7/le9hNbpksSuMID6PG4XoVkuGaBswptKINUbVXid2mwgiQ1h0/cT6cscdLFJC6iImri5RMfUmhGM7/D+//9idZ+O3f+99vPNd91BO5Sk3myxtLjG/ts2pfQ8QiZd47omn6O3z4+xycmL/XVyZelrKM/z+XlQ6SMY2cXmcmJQellMrOD1mdrbD0ug3NnGK65du0FDHaBhBkdJhrLTIN0vsVGK4LTbUKiUNo4JqS4/im//8x60Rkf+6uYLPpMNq7uCzP/g3kooc7zj5brqDAZbX19C16jQbcZ64dJoDgw/Q5TbgdQqmmZLzr/4nBpvIju2XAudUNkpHaILnn3+eSlnPhZdusjjb1m7sG+7mA2++D51OR63RolEXVbRoQxfkF65WGeWpXDDrqsJR0FKhUipQq9ujL7F5//V3npMaF/H6wmf/EN+Ah2YqitZtgLKCajJKyzNKLLzAic4RluI73IpNMzp6Cp+IeqtkiK/voG/UiBWTxEoVYollXI4efB47CmWKdLVILtMiEDQxc22dR9/8ITaSEfo8nVTjVQqtCJXiBq2WmZbGKUX4K7HT9PV3M979MHVVkmZlk1sLWbpDw2znbtJh78dltrEdmSa8FqO3/24GJw7wd//4e/yP3/lT5m7EuXrxeQksram3cHsNBPx3Uynk2U5s4nYcppaYwunUovP4qGUqpFtqcsUaV+ZeoNtrkRe8v3+Q1Z1FzEYXzUIWrcOEx97JzsYW3f1DzC6fxuerk0+6KBUjWG1B7jn5Hn743X9gKbrKyVOPoivWMGhhJ7mCzdXJW9/8v/ns536XoSEzvV3DXL42gyfoZ2trDoXZiVmnwGvrkXBbdb3MnqEQP37mWQqVKKGAh81InsHgftYWVthzeI8EMDd1Vm4tXuBAd4hy3UCmnCMQ9LC1uo1L34HS2cKgNUhI9mY0hk0pXNs1TO5xHAY1xUKWD3/4CxTyRXkvjPf6eOzU/jYHTqml0RT3yOt6Itll3r2HZAGoUklEULVSl6NBpaKFwWhFqzPQbIqN0M0nv/6fzO52oN7z3vs4csqGWtOBy+BlLT6PxmAmncnTFxjGoAaHy0kdE+cvPIHHEsDXN4RXX2B2dQGjpRO/wc3y+jQ5XVa29S01l5RLpAsiMimLxaqjFa1icqlpKnJ0OI2sxqBVqXBz5WUOHt9LI2lBr+qlmCvQ1z/Gs6/9B52uEMMdfcSya/I5KSTq+PpDbC/P4enuQ292Mzd3nU6NTsYHaixaOUqyGRyUNEXuHh9naW2OZVG8Ka20yi1SzR1q2QRmg4uawSRJ9z02M7Nzl/H2jOG2jNE/0MXW1hVW1gRf0Ek2G6Vp1ILWIJNkNnZWuP/w21GpatxaXKSv28ulm5epawy85cjbuHzlHJ6QhQtTT9LdNUS3bg9Pn30ahdLClz7f7rSJ15FffgOH3no/eZEMo2piFxgPjbkNcFW1T+cSXSFO6cLlLYu+CvVqWS7QwvjRDr0X3T+RPS6mAbumj92ipK3vuc09E0WHgnqrgd6sJxAISh7ov33k03c+09f/6U/IFBel6LxVt0h9oOi67BkbJJFISUB3bPomeqVLykvUeiEiN9LZHWRxaYqgv5Pl+QW0ag2OUD/5REFC+Bd2LlOJb2IM2pgcfCc3Xj2Du8tMJJvj3n2Pkti+xfWrr+AOaAnIHO0W8WwSm6uLntAoO5tL7IQ3JFi6GF1GpYetfAaHT8/c1GsUhD7baqfLaicZaZKPbaNymujf24vL7GZjdQ6D0UG+3kSn1GIWXdBmBr01hFJdYX7xKv2hcXRVA5FqAmMugdk1yCc/821md4vjvrv28ehvvo/wzg6Zcll2lW7PchsyvWeXK3fb7PEL7uBfhA/v8khkOSI0WM/9z6/c+f7ffHyce99xjK3yLDpjpyziNtYuo9S4WVqJ8ab775e8uVfnz9Dj2YOmqSBWiqFoGmQcptXfweKNM/jdw7KLY+0fYXnzEt2hXlavr5JvFRkbmqRSjuF3dVOI5oikr9Aw+bj38C+RvzXFM0+dY3J0ElVAwYW113A53DjtnbSaCnmgGhudJCZIEPk6Iacdu0nF5esLnLj7UaLbm7T0cRJbUVzGDnaaVo4cm+TcKz8l4Oyi3qhIt38JLcVGkUZBSXh7nftPPchWeFs+j16fB4d+mAtX/42jx+4nHk+ytniTVlODuaNMr/04/+P3/pJr19r7799+5u946z1vZPrmdawuP26riXKpKDvj4jmRcHTxrMioRCGnuN2Gfb0AvNOdFQenXc6m6NAKTbP49Tf+XegA2xGJ73z3gzz4wCgFfYta2YDfoeXm5lVuTYf58H/9DZnXPTd/g2I6S1/Ay825afSODuKZHO9+7L/SKO1w+ucvgBoMXjfZjW00Oi2DvZMkImmaugJKs4no5jyB0BBOt4/E0i3mMhnUFQV7B8ZQqupUKgm05h6aDR2JrVm+9jc/ZXpqVX7G3/jgR3jrQ2+DqhKdSovf55LGGpEOIppRYq8Q60u7A7jbsRb7yO54WIyIhUxEdAplKohIVxEO3ZpAxIhmkoq/+uan+NnptnHM4/Xyrz/8S3QKeOr5x2loi1LiMxY8wfcf/x69ASdVrR6D0YbWkMTp1bB/8DiRaFWmglTrOZSaOrqWSDWLo222qORKdPaI6Y2T1y6cxuYQud9WjNZ+7A0tC1sz1LQW2cVvNZKyU9rVPYHixz/801aFqtSRWXROktsRtrenKalSuIMutOpOGgKGaDKjyFeYS8dolZQM9A1LALS5VWAnkUal95LJLUAzTVPfz8/PnOUNxyYwuU380e/+A2ur7aSFB49M8Ka7DkkNT0UKLJty8xU3oBgFi5dopcozhbznbi/Suwy3ZosnT1/l5kp73PDed7+BNz50gmCXh2xtnXQ4jXdAT6KhI7myziHfKS5vXCEaDzPYuR8UOhkun9xZJJXcoJ7OksWI1dvB5to2gQ4drqCGcDbM9HSKQ5N7UWk15DNqfJ2d1AtJ7DoTr05dpL87iN/bIy/yykKY7m43iWQancGK06elL7ifv/nWn7Nn4BQGm4fl5TO4HSGpJzCjxG5Rk1ZruHD2Jh/76Fd4/sVvsZG8gt3QxfbqFAarGNlGObznAZTaLi5feJLRAT++zh7qeRG/YyNVnSeyE6dQXCVgUxNw9KK3WFjbWJQMtz2H76HaUpLLxumwBajWVBiMGtLJHRQGUWSk8dkOEE5tQ77Oz2eewOYa5b7eQ1xa+iknhx5k7Nhj/P0Pvks4dp1HTh6U+sJaXUOitEo2v4Ve34tRqcRp9CCqxpV1oWEzEsnvkIrNMTl+F+sLZbQCsG3IoarWMJSV2LsHSIY35H3QYfMLxjF9Q2OsrN6CcpVUIYfBbkVvN5PPZ1HVMhgMBiyeXqkhKSXifPt75/nJf76e6fu+hw/R3+mUwntximvritrnWNG2F+OoNgxabCgqDCaLHH/Ua6IAVKI3GDFb7ORzabxeM1dvLfPNH7Y7zv39nfzZn3+AWKXKSFcXSk2DW/NXiRVERFwnh4aPMTd9i96B/STSM3S6g8yubNHVY+LVqzOcPPEw5oaBjZ0lOcLz2l0yd7Jl8+LW6KU2tLvbxdzMLF3BAYqVbSw2gQYq0utqUaxEUKg9jA/v4+mf/5SungB2dzczU5fYMzCO2uYjm0zhUVa5MnOTI/c+TC6e4MLMOUaHD7O5NotVp6Cit6OkTqe1m3o2i8ZYAk2RC7NLtBQ+9g2MyWzjzehNAv5hPNpOlmKLLG3ewGNzE+roJVbIE9+OcOrIG9hIrEiJgNvkkGDVnWKBRCFF0K0nmcwScvRL92Wj2KSe32IzOUWhIQqiXkmzFwaXXDHB+sYi/a4QVzdm+cevPMP2VlZ+776xPh75n/8Ng0pLvpynoajjMrmwacxyQRaFvDD0NIUQXaWRJYVgTgqYbqMiwu5Fgd9OACkKDaCE3jbkJi3ukfacsd2FEjve7Shp0aASi7nArOiMRm4++TLnvvWE/ExDw5285bG9OD1GRsaHUTR8tGppSoU0JkMHycwyGrWOkLGHrbUVLD43jq5+rGYHz7/0FE6bFmOtSVVVxu0cxqAz4jK1WI2lWAuL8UyNjeYSXT17Odh/jAtnz9CwGAm5vKjTaxQbanZiYQzeTvYGu5lePk9NbyXk24ehWqCeT7O4k5GHSX1ASSGRw2/0sbK6Rq5VoNRKk0ml8eBiZLSf+egWI4MDGNVWMuUa5UKRaGqdk/vv45ULr9E0ZzCovSgaeQoFoYnsxqLNEzI4WVlZYaNWIrKR5ot/3e7Qidevf+1/yfjLhc116tI4sMsWFl0UsYHewbe/rjX7v3WA0nFwpxMofuqlT3yDermNAnrg8Bh7jk4yMC7y1hMSl6LXVViPx/C4xgnqQ6zs7BCL36Lb75Aw4prKQr1cQKNKYrR7MWqMqJUNtsMCxO1ha20ZhzGIwVjjxtQ0/UP7GQ4NoKrUyWVLbJdOE881ODn+a/S5rEydPcOtlXk6Jz3MRpaYGBllbGw7mwAAIABJREFUJbpOrdxismcUpUBg5VZoltR0GvvlyC6rrDC2Zw+bC8sUt8WhNol3UMiObJj9PejJMT//Ck2TglPDj/LU2ZdQ65SM90+ysnmLrq5BaTQSZrpGRYXJIJXMeD37OXfuWVSKHHprFat9HEVZzyc+8WVmptsJHX/7qb/lbQ++ldjWOpFYkq6ebpSCk1mvyRF9VaY9NeVBSWjZhEdK9mZFF/fOBdzFbMlJym6BKJ46pZjUwYUrF/izL/9v+e8dOjrJh3/nUVnACnmQ2xeisLVJKxLl2H0PULA6WZ8/S7NQoVJS0tUbQqkp8czPnuHoybeyd/JBfvof3+He4weJZjeIhRepK5UYVU7JYRVGw8HJPUSjO1jNVtnhapWqXJqa4ejxu7FbgyTSW9JNvZMuk8un8NrtTF1f5Wuf/5H8jBazhae+/Zw8gAnttsthwet0y8AEMVUQxa1YXyT38PbiIHiBAvos4i3lKFjoidtj4DZgvh2xJ4pp8d2FY2E+9NF33Xk2PvRrH+SDv/oGfvSDL9M9FESv8tOqCV14mH5PB1ObS5gdCkw1HXlNjqGeMRH8RUM82+SpKio00gXqOiuFdIXjRw+SKabZiC7SrBbQafQotUHUGruE9rcaGWLxNM4OGxuJaRz2DrzmPhTf+/FftJRYZYDyz3/2tNz0BIcsEBggW9oklargMFkJBF1sbIiRLjQVVdLFOAcnHyISXsPT4Wd7M0W+vI7FJVIcdlDX6twz8TCf+drjPPnE6wLh33zfmxntC5DN5uUCLU5e4tQgujVti3V7PCdOi1I3cpvIL9xkMtpJxY2FTZ4624awBgJO/vCTb0JTDeA1+GkqC7SsdVKZBl6bhVfOPIvPqyNgP4DPbKeUyuPq6Sae2yC7nqJlzMrx6Ktzl/B5+7GZ7fQMBKWe7bmz1/FYfLzp3b/E5vQ60aUNrGYTLU2FRCPG4OBe6gUlxVqKbGGT9HZCwis1djMtVV2St58+/X38miB7xu7m6uJ3GB1+hFQqRauSYLJ/H+enlmS+5N13v5PtyCLFXFwGXEdTC3Q53cxnN7lr+G1cunqOfSMh8jkNW9kVTBonJaq0dBUcmSrKUhlrYBClxkazkCRfTuHqGaFncJynX/y2rPrtxkHUWi2VUkRqI/yDfsLLYQ7sm0BVERieNP4eK5dfnuW+kw+xkd4hXsrg7Rjn9MXvYzM6Ge8eJxVJyxgho80i4bLhrU18Hismg4FsUSM5ZlpDE7RVtBoN02dWOHX/O7i+cpF4LsxE1yCaXIXhEw8wNT9LITUjs4VrRT11pZHpyLy05e+zOcnZSmzGClgMVsQozuOzEg7HULVM7Bvs5NJr63zpKz9gcbHtytRrNfz2e+5tB3xL/VB702m37dvjX3msUCql09xssVKQ0oOCdJIaDEZsdjvVunAv1nGYtfzOp/9Nwm3F6zv/+mnCpTBBW5BAsJ9MdppXrl/E39ndvl43rjE6cpfsSoU69Vw6fw2b18FyZJbhvnuIRzN4/C3S0RzVfJysiDAzOOlqmlBRYLmwgcnhp7QWp3/cx7mrN3EaulBXChwcH6FYr7MVCxONFegdmUSrLVOuxSU24lYkglpbx1MSXabDxOp5NjdvsR5b5MTkfSRiO2TzYqNzEI9so1cZMZcq+INuIqVt6i0rCYGWqZbo7RykUVYw2jXM02efQG1sMBGcINmEZDmF3WBnwhQg24iRabQoFVXsHRylXivKSC1hyFjbXGPI45XReJv5BvceeUBGjzUqRdwOP89d+yF7B++RQHC9UUfTUGG0y8uXv/gET/y4nfetMep526d+C6vHJo05RkHILxXRqwTiwSW1VlqNGlQqiX+RDkWxoVVKUv8nuoAC8yMKOYl1qFUl+uWO+eOO67d9X9zhSO5ixcWmF+oN0FAoePz3v0Byra1H/K3ffgf79vpI1cPo3UZKWSd7ukeolStEUhViqVVCHR24dBbypbhEo6hVAQZ6R9jcvEI8vEIlqUDv92IzaOjxGshk08zu1CQayae3YzTCWmabLqObpqHKZiTKaM/dqLUV4qkIC/F5fGoLY8EDrCVWcLjsFMoq3MEBlqdnWF+7zH33vJlYMU01VcSuVfPK9BRjJ45QTIeZDPaxurpJrJohlkrzwJFTXL12XsakGfUmsulNTNpOorGbtEwt8kUlQ8EBGrkKdXUdV6AD4W3b3LyBQt0i2VDzD59/mtlb7dSJ8XsP8+aPvJdYKkUklaIpWItiU919MNs53vJpbD+Tu4iR2yPhX/SfiuG8gHxf+YcfkVhu0yTuPTKG3a/isXe9g3wtTCwdk8J6l70fnUpJKhxmM7uDTtlkon8fSp2Vpe0VFMoKKApyjQq5Jpi7eh2Xz41F6yG6sk1PV7dEily/Nkf/uJ/O0DBjvftY3pjh9OyPUCstdLkH0em7MVFnJ7tAvbVNtWrEa+5hO7eK2ajDZXLTNDax6zRoGm520ml2shuY7SaZ6pNOZ8hGljk6dIzXdl7D6enGrPKwk1iSYQIhjxWFxsziyjQ+8yD9vXuY3b5OX+cE+UgcsXSIlB+vsweX28rCwhZKVRGDukilVWB88hFWVnN86mOfZ2k3Cu5v/uJrkgOobrVYXJhFoTPR6fNJ6ZVMwWi2sSYyD7dSRThaZcf2tpnu9vrZxnO0w0J2IeryENYUbMES7/zIW+8UOx//xoeJ3Eoz2ulHZ1by9gfex6XzZ1lXweBAJxcv/pBWo0psJ8sb3/guUqkSL77yLCdOHpWTBY1OzbGJY8zOzaJXN0lXyhKpMzA+xLXpcygbLYJ9w2RSWVTFGkqbkfTqGtaQD53BRiYdp7+jl1KjxdTaBQIdXSgaDT7xu/9CItHmSn7sox/nrr13Ica6ZoOBoM8vp45tKLyibQARdcltY4zcTwRhoB0qIAo/0VyQkHkBg661pw2VakOuHeK7/ftvf4X/eLbtQDYaTXz8L3+PVGkNv89KS62nlG/r9LenV9hKLnHwZA/Keoua1oiy1sRjM1HO5VC0rDLJq5Xf4dLqdYYGD+D2ennppUuMD/XIJtG5689TEYesmhV/wIuyWaOUVoO5SMuoYKTvYar5HRT/8vgnWp2+XrZSG/z8+Sc4MXIfSmuLrewMLk0PNquaXv8QiUKDxfg6mkwag93FRmSRvf37qGGWHZaVlet09PqoVBUo03Ga+TL/8fQiz/7s9e7MkYkh3vOGu9s6EBG3UhYQ1nbr+fVswfYyLBx57bNHO2JFFH4SKKpQSsfNF7/zujboU3/+RuruKod9D5OMxLiaWcdm6EUhROWVW4T6ghS2jPjtRowuE0uRDEZ0NDJhLB4PYwfu5ezpx9kzdBKbs4N4cYVXzjxJr83GeknP0LjoghjZCc+RFU7JihW1TUe0nCbgdGK2NTl78SLdHh8OQft3DVGvaHF5rFy/dZ5qPsfx3n3cWlugZIIBTx/p+Cq9g/tJLq9yY2uND/yXP2bx1gU2t+fJVXPsRLcIBHT4PWOozUHiM5foHNlDRdvk+sWnSOUd9Lh9DPZ0YGkJLWWd89fPYdZrQKNiYGQ/Dks3sVyS6YUnpQhUr3Uwt7hAs1SREXM9e+9CF98kpdBQrehpqiM4jE7UdQV6i0PiBC7evILN5qfWjNDh8VMvWKm04nSGJimWNUTiU4TXVqTAV7hU3c5u5pdvordoGB6aQKmyEF9cJUOWQi2NuxmUbrdwYgmXp4dMIc5aapPDg3uoF5PcXJjG5rVit/XSqe8gUtzCaLESSazg9A3RxMxO5JbUV+0dOoam1eSr3/gJzz39LBVhbhDjwvEe3nhsRKZbSNWRNIW0Nx75OO+6RIXb3GgySfJ8rV5CKDxMRhMOl4NmU0MmmyTgNvJvT13kpdem5Xs//NC9fODDJ0lvL2F1T+BzOzl983kc9i4CDquMv9KaXCzPbbFnIMBWZptUKoPL6kSlFdFrEfYfeBitpsX1K+cxuNzU8hGMrQ58WiWL6W2Z7lIS+Ip7H+LFnz/NajjGA/tHMZodNNUGkjurFJVKbDaHdHnXK1GcgUm2plfQKjYZu+tRahUvl67/GJ+ywvJWThqf5oVbuJJE21ARMnmp6OOsLwnjhxtHhwV1xko0s852eRu31U21pMUkdFz1EsNdh2kV0kwllul2j5BPpgmE+jBb6lQUCvKpHPlUEb8/SDmbkadnAZiP5UWWdBCd1szm9hY+Rwel1g47mSrNRJZKXbAYM3iNdhz+fpZ3lvj93309Y/bI+x/hyGNvkPFGIgpSo9WRiMYJuoMYVLo2ykdsRILRpRJyETUtgXcpiwxSkXXa7gCKQlFMGkTkVVEkDinaurRfQBTv6gDbwnexqMu+sTCFBf1U8xX+5dfa7kZ5EHj800z2j3Hp+ou0NE1KInFH5SAQsLO8scj0/DrBUIBsapvA0Agus4ed1S383UEsWi2UykytL8mA+hN7jzHq7+DchbNYA0E203Ok0zVGB/ej0lVQ1TVsbM1SUzcZ8d1LcnuNWH6d4aF+WmWY355HKGeEbCJWKHLf/Q+RXk4SLYZJZBIksmkp5akkNllaWQSPFYfZxSHffRidFi7NvEStkGRwzxFem3qV48MnWd1ap2UtkwlncTs7UGqMLC9d5OjESTlC11pVNIoGtra2cNrMjA0e4JWpp1i5Mc9Xv9oWvIvXf/vrP8LksBFLp2UeqSzqdrWAorskRrt3crx3USK347jkG9xmMgqDllrLje89zeblW/KPJka6GO1388j7f4lYZk7mterMdtzabqz6GtNbs5hbelbCm6iMevqDw1SyRcKpdXZyUSw2M4fGjxBbW2E9FWbEP8Gwbwyb1cCzl8+weG2L4/eMy1CD3uFBwqth1rdvEauWOD65l0DeQt7WJBHLo9OUSNUqFGMZVNoiZpWJUN8Q9ZqZfCXJxNhBXjn9uHxOTh6/j1xCgVabRmN1MXcrLMeOsUaSoMPNyvYyNoeXDk0nM9vXMNjKDHffxdL6FtuFGTrNIzJPVpjotis79AWP0xnsJpHapJgPUyvnqdX0nHroQzLD+2//8p9YWW67gL/6yS/z6F1vRqMRCVRFVlY36Aj65MhTZmWLDpaIONtNwiiWazJpSaJ7bqeAyKJ918K9WwjeNlOp1BK7zyMffODOPfDP//Bxarkivb0udkoaiUc797OfcPcD72Jh7gbnbz2L1dFkomuISsHCWnqHDp8BZdpIaLADg8uOoiRMpirmZy8xtu8At24s4ujtILqxwOr6DAf23C15iXNLqwhJ2/zmdUxqNTa7mbntVQ6MP0SrruH6jScwaS3YXG5eeWKaf/9O2wyyf/IAX/v010jFsuiVRjo73JgtWuHLaReAQrgv2523OwptakBTdv7ECFjsM6KT2i6ehRGkKEw11QZ1kSHehEqpwH/5vXdSKLY5hAcPHOGux/oZ79Zx5sYrDPccI+gYYuHK1TY2rNSgRIGx8QHCK4tYnV00lDXZhTfrXBgaLbZbIte3j4WFBdLJJuMTQ3T4LUzPvoxBq0Rj9KOjiUbnkGB4bT3PwMgB9DY/9WIWxee+8jstoUHqHOrnpefEaELPXUcfIrI+TTKjJOgVkUwdXJh+nqbCSbfdQ7+9H4W2zLXZ61i6J6nWt1m5douJA6fQNxskqxn+1598k43V9mlZ/mdH+3jnQ8cloFWCFGW7VHxRAs/QJvQL54dGo5HAWq1OJzuD1XqZarksdVqCXN5SCH4bPP7CFRY2YvK9f+ODb2HwuJ0jo/ezObdGXJFlc2eNrYjIQNUz5JukHI0T8PVis3uomYooKhU0Lg9XL0wzeegU6wtXcJo75EjXaCjw0tmf4bBZcFo6mF+NcvLYCW6GLxLdmkGRabL/1JuYuTknNX//h6v3ALM0K8u1751zjpVzru6uzj09Pd0TmEgaB1DhHBXxKB4DevRwOGLiqGBWEDGAiAiCgIIyDDPD5OmcqruqqyvHXWHXzjmn/1prV/Xg/13XXBOqdk3X3t+31rve93nuB0WZrdUgDx95gOXUFiqbiTvX5xgbOETPYDs3Ll3ErDQRrgfZ3V5moGuCwY5ulpLrdFtauXJ1lgMHD0oSus5ukZ2zRGCHLOuM9j/GdihPl9uExqglGFWgKQl9ZIzxg/eTSkRZ3r2E09TFyYH7uT39MhpnH2pHC8sbcwy2+FhbuMrEkbMyuktVz3Nxcp2KOYKqbOJwVx/ZVJql8AY6bZxaykRf/0GoF2jtH+TCjdcI7WzR1+miXrJha/MRDS0y4nqQqa1LnJw4zUuXX5TE94mhDm7NLcqT1rvf9V62dgTSZIaBoaNcuv4DdoIbPPHwu7l7d4Z3v/OnWd+ZYfb6AhZlnBRVDJZWunR60tUkjqFRdGkFyZT43HxM3b2DzmGnS8CVk8tEdjMMdA0x3jPEP/79P/K9yS0mz7+18fzUk8fpEsJ9AXwWgE2NTnaABCOw2WEQd45S6oqk83yPCyio7y6PX9LtY7EwWmWVbK3Op/6umXFpNOj4t3/+mNwE11JB1FonXqOXZDlNm98nI4OW16/jVJmZX1qmYrGBqsygvYMeawsXZl8np7EQT2xjM+tw2Qdwu92oVDnMuQYaq4eqqsSVa1c5cvpJWVxH4lMcHX+AQk2PsgKFVISCukJXdy/FTBC9Souz9Sjp0Bp6jQN0Lczffon2YT3atA+1UkuoHiOcCkktmjj9DrYMo7N7Wbt7nZuBJQ76jmGsB4krsyh0Pnmf5BtZLLhw2l1s795FpdTLjm5RREzVHJQzRVp7fWTK0NPaydzUNdntE3DS4NoWFqURk9OO2y0W3HZmp+7SNeCmVFGR29qgv7Wbi/PzmBRITlW2VOd3P/FlAoGmXKRtrJd3/c7PSjxHvlKShh2lsLTVlbSYXXJDEgWfqACF0UB0XcW+JMDP8nApTCB7fC7hdBSZ46IAlGXfXutivwDZZwC+JXwXvLo6RotOpgisvTnNxS82x5vnzh3lNz7+FAV7F8vXruDwtqAsaqhqBFc+TSocpJYtYVHrSNTE+OYQ2UyRKnEcDg+1qJLB7lamQlNoVDr8Zh/ZWplirsDi2iIetw2no5X8ZhyTr494bhKbvRW1Tksqv41J3UokUKOzvYuZnRuoSUhXdT4FnS2jXH/lpnSqz2cCdHp8HD0zjE3jYWf7Lm6Nnd1qjq31WU6O34fXP8h2dFt2u4vGPMuLmzx55hku375IJB6iv7VNxuQV8uCygE6loabUkSjvYjK2UcskKSUrdB0+hBMtqkqd9374o6wtNqHdow8c4exPvYtyvU48k5EmA1EsyPdfFHxSC7hXUOybPvbHbHu5PWIfaKYwNFh56SpLLzdRMGN9fsb6Oug8109PmwqT2kPd5ESjaJBPZtE3iuRScUpaLUZrHb+xhchWhpntObKaOJ19bkYch8lX62yur9Hj60anbyGdq4Fmh83NJB3uQeZir2C1VsmlGrhcXjY3AxRqWjz2fnpc3djcairVOplkjNjWCkPd/dSUopBqUFRq0Js9uM02pi9exW7z0H94jMULFzl95Ch3Nu8yObnM2979JFfnX8Ro66TT0M1OYh6HoZd4YhWDx4RabZVJG7lcji5/F42Cmkxlh0ahRq9/gunUNGat4ETOyX3UbO7kqYd/hu++8Gn+6R/eYHW5KZn67Cc/y2PHH8GsN0jTRiYVl0lcPp9fdrFEs0VM5cT+XCyVKBRF0kSJmpyFNicpMqZVHpCauCV57U2F9yP8Hv/g2+7t/V/52h+jyuVR1Ytcmp7EP9LH0QMnadH1cW3xGoHll+nqG6W36xiTd89LeHwjp5KFok5roLe3j8BOUAYJbEcXWQ5uEonu8OTJ+2UqhuAVp/JZjAYvFpuVjOCkdnnYCWxQ1GQJbC7R0XtSAtlToVniiTAucxt1VY2f++BbiT5f/MyX6PV3U85W8Hnc+JzuJqp8L5ZWUGPFmFv+u2hK7UXGifeqqS1vFoBCblIW+j/xdzEOlnpKCajia9/9Ml/+92YmsdgrfvzD72XwYIVCrCLrHsGatdZ8TC+vUs/V6DnUysBgF9dvXUGrUuJ3trO2vYDLY+TIwClSeS2x0CqxSJR4Ooanu106zYW7WyQyOUx+VEoj8Wwal8HEgK9D+i9ETvrk8hqKf/j8/25kawksbguZqIbunnYZT9PIJ1iPrlMvVmjxdsoRZyAa5dwDP09wYRoFaRbim7S7e+i1+9iO75IsJHHZbPyf3/g71lab5HFxnZkY5ulHTsriTjz4IpRduI5kFNe+UH/vTVJrtFjtDrR6g8R0iHWiUhbxV2JMl5e6B3ETXp/d4OVrTWHr6ZNj/Mavf5Dr6zexGXzoKzaUxjTKWpFgKsm5sw+R3NpkZWMRpb0Nl9ZD/3gXmytBMqkdarUMuUqBjMLMyYP3kQsvsBEMoNVbGOk+xNKdGXYjOxRVKdwGJccOPUJV72J54Q4GnxG7wkSjUCWkqWGvazF7nLx6+QKjzlaGTj1FJDzHzNQLtHS0Y6q4cNnaKOZDbOTnMbvaCEV2MZWVkmeW0zQIxiKMH5zghTf+hRHPCWzOATpb2qjlYiwH1wkVZhhuPcyg70G++8Jf4WrR0TdymGBsE6OmFZPCQSqzS7GmlR2EpDIrHcv93adIlFIktsKsrr9AXeGi19tLd5uP67NXsDk8ZAIRrHq3dBH2d49x+foNHCYVDWOYesNBpqDh2LHDTF2ZpKRI88R9j3NrfYbvf/c/+fCP/woXpl7B1X5AZlDuhhY4Pn6YRDzFVnCDbE4UPS7MpjaqdTM1bZDNtUmGW46gydVR2UUHKoPVZqTQaMibvc9qYyuXYSkxSTmW5cyRJ1ndXiORW8LjOcL4wIM4C0l+7Xd+h2ffuEkm1Wzp280G/uePnJGjQRHhp9VoKRSL0m3eBP8KQX6zyywVBzUhMVBJnbrL7Zct+lg0Qjod58D4IB/906/cYwJ+7Nc+wMFDvRTMGnlad+vsKEtVBluH2MmvMbuVxGfToSxnuLF4hwfPPIKBDIp8mVBUgau1m+2taVpdfi5NTXLo6EFcHh+6TJpcSUVP52FUhhrbqRC1VIlctkJJlaGjz0Z4I43WCEsrC/S0D3P27Fm2F4LYveOU8xmeO/+PDA0cRJVI0jIkRO07tOrdiMydhcgd1Fo9Vo0Ln89BYDuMol4gHI3Q7xyjqthGZXaxvRFGWa3T3tpGpi7GynoyiSjZYkVmeuZjYfrbW5leWMXh9Eh4qqZuRG80M7lwG19LGwa1nkw8jNtkpLPrBIHdJUI7c5isHjJVM06/Fa3Wjq6a487S8wTDQe5cLfDii824SK1Rz4/84S/hbPVKmLHoQhi1OvlZmQ0OjGhl5JtijxMq3L+iABRrQ0UcGIsFKnvuRqHJEaJsMc6SsW97Qm6xdclun9SFNhEwYj8Tm6DkJZZLtLS40Rt0fP1X/oxMOC7/bL/1m7/M40+eYm1jE62mRiAVIBuL4nbZyKSTHOidIFuqyfgmnVqJ2+Dn1tosPrdForJsLgeFUJxqvcSDj32QyRuvsRScot87xtrda6jcdfy2CSziOdQ2mN2cRKO2cubQg6yvT7K+u0FJacDf6cZd05AuF0hVdYSSGUzVGtdf/x7eXi9ri2WqdQ3/65d+kmo5TTpVwWWq8+biNIOdI7RqrGjcPipage9QE00sYlBWGes6TiCyytTSNQ71naNQyiOall3eHl6/8ApHTo1TLNSoFTKkSmkK6TrDBx/kUM8gi6t3+cK3vsiXPv2W7OcDf/gR1BYjpVqNXLEo94CaMADuAXveQm/vRcDtw4f38oDF5tr8fBREZleZ/EoTBdPus3NqYoDBR9vo8HRgUQi4/YDU9E7e+i7HTpwiuR3F4WgjkpjH5+lmd1dIHUpEclG0dgs9rnEqhSLRfIjh4Ye59eYVDGotNp8Vg7XOpYvfpruvTyKGlJikxKZaL+MxmLgxfYd8MSuzko0mreQ7amgw3DHGZnCXzdQk40OH6HPfx8r6CpSjuLER1dR59aU38Gp7OPj4MUrRDOniKo42F5lSDZ3JSia0RiQWpdXUjcHjZm79Gla3AY2mE6uxweLMbap1FYOeQ3QcPMjswnlMZQtWRYlUJUl772M47F6+//zn+MY3rt/DwHzuU3/N6bGTeF1uqqUqSnWDfKEgD1JqjVquiU2ciXCyCj5gSRaAVSGfuWf4eEsru9+93f98xLoqIlwf/6EO4Kc/97vSBV8rRqmp0txZC3Bk7H24tEZi6jSL0y+h0VuxW60YjXoqNSVlYeIwGtAZHXg8NilPyqVT6C1GZmavEg+H8A700mF2SkmV0aZn7m6MQwfuR6EJ88DJR5mfu818cJqGMolO34624pI55GIqMNDWy+zaDb78pYvcON+sI97xtqf409/8YwIrW3K60tbilwEKUjO+NzWSJhABJheFiez6NXOD5RrS2DeBCA2gYI42x+iyANzrHOZLOX7if73VBTx5+CQPPj3M2FgLkxt3OTtxH5uLEaZvT9Hd1y6bPsdPvZ3L55+j3AhgFUi3Ipg1RoZH7+P8pefwWLsl43A9cQmbqR+L0YJCrSBdC3J84CFi0SRhIS1S6zjQ8wA6g5Gd0CyvXz+P4jvP/WUjFl4i21BRyCg5MjwsEQ3x3Kb8BT0WL1qNGZ29zu2p6xwZeA+LgSsSWtxj72U3uUkmU+P62jTGhpJ//ZdLrC41NSDieuaRkxwf7Zeba5Mi3mz51ypiPFOUHUFxw4hTh3hjhQBfb7DIUY8Y39UqdSqVPPV6WQa7i46OQDpE40k+/fVm+1Zcz377U7w++SynjjxIdCVKXaHF2mGn3TfAdngHJS6s6gYXZp7DorXSZmlHU1bgcJvYFa13kREZTuFr6Se8chNtw4zeoZVFiGgx1/LCaBHH2T3A0cOPMTe9TIwY2mKJ1pYublx9E4/LSc3go1xV4TRrySZCKPQmTt73KNsrt9FZNDKKLRINUk9kQVWjYQG7r4M44yukAAAgAElEQVRCIMLa5l1UbjPJYIVHHr+Pb37vi9h1w0wcOEMkFORozyBzK29ga2nDrXdKTI1wXes9DTZjRTKCayiidoRWp7OdhbkbGF1+2aaOK7Y4ffIn2Q0EKEUXMFQq7NYVMoqm1evj0vWX6R07TJ+ri6lrt4jUcwz2jbK9ssiIv5vV5AIlZZ2h3kNYHYOcv/Bd+rq6sao8hCsF3rz4Tzx06J3sRkMYPEYJ33UZdBK+azR5CKdSxLJrqHDJ/+f07Bs43TWURh2DzkfYDczT5u9gPrZLTZvjePspthNxDo2dZmXtDmaLDluyTk6hIF8vkEtncPhaiCd2eeDkE1RTOX7zU3/Id56/3OT8iXHtfQd56NgBqS8ViCFhNJITi30n1x5jTBQVYtETZgLxsOv0JnQ6Pfl8RmbIOhxWbi6s8e0fTMqfe+jwAL/5W7+IsHHNBl6hTe0iF65w4Eg/wUKW//jBSwx39nB07BThzSCpYpLegQkqqVWJnHC7xrG4LMQiazQsDSlMVlvsKHN6WeiJ4ma8+wTb0SVqaivr6wE0vhompU4uYLG8ibIYjetNjI8fo5620jC4uX7t2/R2mbG3DnL34hQdrjpbhQYj3QL7USVZDpMR8UOmbjqHDvHqhW9SracxmfrotDnRqQzSqJMJFQmkZlBblIx2HmFh+Q087e0SBq8sFaXY2NTaRjSXJ7kzzf2jj1DI1IhXijKr2u91oFOqpY5YwFBDSyI1Qo27Y5CV4CKUhfDayurKHQ4cfZhIbJ25u0v8wSe/de95PvWT72BE4qJMZLIpyqUsZr1J6vtcVhcamhMC4dyW4myxvkgNUv1eASgKOHHIFMVjsVIlLw6e+4vxXvqHiH5qSk72DEP3/gTNFAuX1050c4MXP/Fl+RWDQcez//7nNNRGGdVXqqWIFbK4bS4MRjXB0Lp8NtPZkuxqxgsJjNU6eZF1XVUT207SNdRJPbWDtqal5/hTrAcuYrb7KMdAmwoSJkIpXSWrNGJv8VItRFHVcihLXqn3ShbmWdpexuHroE3Ti81vJpjeIpapEg9tkEtvs76aQp2pMX5ilPe950MEApOszW9h87ZzbfUW2kIav8tDV/sIapWD1cgt2tr6MKsdWAx1ckUFkVqC9aUr+F1DGLVeBKYymJrk9Ln7UGZbCQfuEC+m5CaVjWnxed1sZ9bJV9P8619d4u5e+sTQ6UMc/7HHZAEoOoFizCg2zf1Oylvqy7cygPcIsE3phkydEB+visTqFlc/3+zECqDuqUMDHH3nMCqDmrHWcWp1A+lCjK31aVr6uzGZDPjUg8zPv0nDYCRaCuJ3d8hkhXB8ky7XEIVaDotbxe1byyjKVuolDd2jdpINMQHIYi52ilsWrcUkpyqiYTDWeZKWtl62N1aolCK43FrZIa9VDWg1FkLREJH8PAfH3oel2CAcDnP66FGs9RLXg7O89OpVFCED1TYjjz30KK9f/iYTp07h0JtQGnQo0ynmNm6gx4/DJXJoy1gcLQSTKmqKXQkCVytgPbFFf+fDDOjdFOoJQuEotrY2xsfOcfPyJXbj1/jC5y6wudE8vHz2k3/NxMBh2dktlwUUTsDT9xJbBB5krwsokUnlskTDCAizTAm5lwrSPCzJUZyY3O2ZNeV/2nNr/3AH8A8/9yEZa6q3GDBrNCQCIU4ff5806xh8CgKrM8QTCQ6OTEiNfjkXk0bFjv5j0hwWje5g9fVTUZSoFLJoCxWcRiv/Mfk1+toPs7W5TDZdoa//iKwfFOokna1D1Aoa0tUNgpvzDHQOywxrhVVLrWbhcOc4q6HbrAbD/P6vf/XeUz/z0hz5bFYapPp6ezCIppX0HzTz42URI/SA8qQouMXNwk8WgWJ0LjEwTSewdAMLKHRV0Cia6Snie775va/yT//2BfnTRGPiR3/sXUyc8bIVX2Jk4BikVTSUBTKFFapKB30do6xuzUkagcfmohhL099/nHQlydXbX8Ft6KJYUFBV19FqdRhVEE8lSVWq9HYewOe0EdgK4DBY5CTV4vYTim1T15dQvP7mFxp3J2+hspllPJtDb2E5vslcYIqzJ95OPltmfvUWw0MeUrsVHLZ2FMoaHodP5j1WdC4SO6t8+/lv88K37shg6f3rA089wPHxIRkULTAMwmm0vznvC3xFOdicmZdRCByC3YNGa2y2KQUbMJchm03IRdqg1++xeJp6zL/45+fYDouvwW//+jO89+3vQGEwcHP2FYyqFtLJDL0n7icZm2VtaZeBkQe5fvv7jPSbSd1JYbS5aGvtZkn0kAtxDgz2spGMEA5eoBh24Gl347e2YVTp2Vy9Trqa4aEnfppEssprbz6Pp91He1s35oqCO3evcWJilDtbmxSTeTxWK4FYiFo4xVMf+lWUqho3r72Gt6uTWDDDWFcPK8G7pNOLGMxHsSrMhAtLbKU36XcMoW1k0Hp9fPc7/8aPvPN93Fm8w/jwOdpbjLz07Pc5duwYN9dnZbzUwNAxCpUijbqSlZWrGBR6JkYeJBlLsZAPMGw0cGX6Clr7GIcO9rO6NsWB3kEWZ+Y4cFi4nH3M3HmT4UMDFEpGlmbn0Ns9LOxOc7i7gxaDl7XQXXS6Nkb6DhHJpNAqTUzfvsTYUBsKUytvXPoePR2txGNg8sJA1wEWZi5g01Wo1zoxW/tQmuLcmr5KX+84lWKdUPguQ70noFojXS7jUOvYSSxzfXORn//Jj0me3E5oHZJh3FavTGBRu93SoKFKVFAqykSyG/g775Oj4LWVWX7x//4pd+42mVfi+j8//V5sJo1Enginp3hg5dUQrq5m90egRJoRsA3p2pOuL0mBr8i1rSyyJx1mfvez/3bv5378E08zMjBBPD+Dz+JFo+wi30iC2sbMwiu0e7s5cfJJps5fJxdPsBONMHSgl4N9w1y59jKO1i65OPg63ZRLBZnOctDbzVIwhMFnps3pQFcwcWXlMqlCjvHhUxLCizXK9VuX6fafIFUsYbZWsGj6ubM0w9HDvRw/8igvP/8srToLrhYLweS2PP3mcxm0VgU3Lp3noYeflCgKWzkrGVJRnZ5qMsZQxwG5gVRyOTLVDH1jg5SSKXSlstQMLYRCaG1GRnyDKCp65oI3COd3ODp4GoXaxN3VRXLZCBPDY6jVFnYzO2wuRxjqHiayvYClq4tyNYVH5SRXKOPvcPDa5G0aJSWf/8tvEwo1N6nOY6O8/eM/QaEkxjoOuRHVBacRpYQ7e61+afZpNKqSAYgs/gQGRiEPO6IDKEw94nWikyFBt2XxV+WeCahJLmtqkfel3ZITKRd42QaUi77Da+bG119g7sXr8s92/OgAH/nIz6BxO9kOraOpRclUyvT6B1haDZCrxhgf7CabLki8S7Zaot1lxWns4M7qbdxOLy6TnfnATezaUcw+B/GdZcrVEvWGljarnmh4B53aS9rSkKiYUiJCOV+kvXuM85dfpb/TT1/3EC+e/wHFRpnHz/13guEVbl9/g7wiJ2PdNia3GB89wMDYEG09D3Br+hXUlWVMriFmN+5iq+RRGB30DpygFIkQTWYYHjlEIr7FwEAba/MBQrkGa6E3eei+D2IQObSRBdkFdrhb0CtBV9GwFtigoY6ztRLH19vJZnaL4FaEFnU7f/Yn/3rveXn6Ex+mYdLJA0Gzl7enodrndcoZ2d44cR8Rs+9Alc9j8+AmunWv/L/P3/u57zzXz9t+9F1ovDDac4zzFy9jsFeopTIYPAq82jb6ek5xc+YNtrajGEx12fX2eLrIFBJcmJziwPhpfAatxPwk8lnGJk6xPL8Gmix6uwpyOSxqB7YWH4nQOuVKnnRVRY9vCLO6SE3bkLnPilxJ6rdzKhWxeBC/04zD5ia8GqbNN8jc0pZEXR176gGuvfgGu7MBEtUc7/3xn6ZU3mU+dpuhwREKOQ33nXiS5blblAoFIvlNTh0/y+SVi2STWTx2L/F0Gl+/ldj2MmitdNW7MBkhmE+hUDl45t0/yz985wvsbN/iua/eYH6pOZETI+ChzhEGBcWgoaQhjAzCYCMLnGaxLYoYmZktjAxiBFxoSickLfMeFqZp0mx+ZG9Fxu0niDzx04/e+4w+988fIxhdQbQr+toGubswzWNP/BSvXPw2nd3DMj0sGAvgswww7G/DqMzJ3HVcOtkRVKVTLO5G6RnuwaLQkNnNolBoiGo2qeUUmHR6wuEAbf4jrGwsYbYaaWvpQKtWYPe0MzX5A8a7h1ErzLwx96YgxHOi5yS+zh7m197gj37nRZZXmhnTv/OR3+H9P/LfCKxt0Nbiw2VzSKma2CNk928vmOIeEHpPTiS61LJzuoeBEe9d0w0syANChtR8rTCO6DRq/tuvPCNjXMU1OnKIH/2J++jtz7G0uS27/0qdgWJ+TY5u+9smWA/exebqkrpncXV0HCWevkpgd5Z22xjlrJiaGNiNBzAbbFjMBu7OznHgxFFaXJ0sLi6hR0mhkkNhUbGzs4PB6EHx7Ld+q6FSuPG2i4DmXTROH6lkjIVb87iHBwmHtlGaiqgbFYYcJ9jenGVs7DiBUJpsuUg4FmZ5aYGvf/4VintOSRGp8oGnzjHc1Uq1WmrqeKWDBtm9E2/UPp6jUm0K9yWyo4Es/sxmm+zACIR1tdQc+xYFSwqR3qCWVbPIERY4mDdvLsrXv+2Rk3zog0+SLJRw2btI5HbRxKMY3V2o/DpmL73BQN8EKAzMrF2nt7UNRUq4nVsJlYrEE+uY7S5cvhG0pi0W5zdp1AoMePsoFRvkhXvMZuTA0Se4deE6sewW+USCoQfPsDgzS5vKRs/EEMVCiJlJgYgZl6dop8XBSjLPk+94D7NXX2Rx7gZua6fMZI3nkxy+7yCra0nCwQD9PjPhRAQlFgKBO9h7D7C+M81Tjz/J6xdfZSup5N3nPsDOnf+gpaOHldAKsfwaR3rulwX5wnKc3s5O1u8uyFNI59gg6/E1OgfbeeNf/hOjo42nf+RJwisbxBUVVIUSeoNWokW2d5fpbHUQF7qDoUGWZneY2nkFqzFHf8tRWp0HmL19HofXR76uYndjF297K36TTQpkZ9dmiGSWsVu60RljrC9k6PANMnH4FMHgCpNXrzM82NfsFlQTrG8VOHvuKVpcbubWruFQ6jDhpphZZzG4RNuxt+PUmJm/fRGf1SRFttlKnmwiy9FT70HfSBPaXiBeLzPsGsRqd7ITDhPYXOF//9ZnyeUK8r7wu2z8zLvPIe8zqejdV3k1Cz5Z9O2Je2VbXx7wBI6oiQgRBifRfdbrtXzz5ev3mIC/8AuPcfZtpyhsb4NRh8/fRiWvZWH5Kgh9Xv8E6WRN6uX8+TIGjZ4b4du8/Zlf4daNq2iUIdq8vUxtb9LtaKFR02PX1bm7PonT2U0po5Cu33994cs4u0fQpWuMDB7i5Znv0+ZJ0W19kDdmFjg41I1NryBQTuD1HKdFpSIeDdPbf5C7U1fQWYzSSWsxaJlbvUVX2wixWIFkZpe3HRJ5zUHSDQOVZBZlQ8tuZkVqE3u6DrC7u4tCUyaTaeDwa1kLLlKpGBhuH0Vb38vqbigp1hSEMwE06jq6uopcsozF5SJLADJpEikzp49PMDcfwObyyqSgeCFPf8cA8fwCf/2Zb3DptWbRLka/j//+h2np8EsdjdFglgdEjVpJtVakWizQamuT0U1ySZGQ+L0OoKAJCP5WLiddjQLIKl67XwCKxbhpC98bKe5n0P6XUaTiXlqFAKba2kx855f/iqwALQuw7S+8n9OnD1G3V9BX1FKuUTdkcGqNJKIVyiK6zaBndm2Vw8eOSmF9rpakz3eAK5MXsNu8GBpa0qzhbx8hvJbBatRBPctOcguXz4UbBy1dA9xZmqXL5KaiS3BncQ2trg2fowWNVsVOeJ3u/m4m71ynp+MQ9UqVZPIWtboWncLHxuo1usd7sLlbie4oqNSKdLVWSWeSrK4FeeLM0yzMLRNthOht70QQZg0NC4lkBrPLQildIJIJSndpItFApzJj1ApUl4m2nh7WN29TyqiwKVXML1/ApHGg83gIJ7dIJkocHhzjc3/2PW4tNjNoe0+MM/7ehylVmxncUnohcribKvt7135j4IewgM2PbP87GvDix99iAb7zgXFOnj3D0IkDrKxPCbSz5O51Oq04vWaMahtu9yGiyTjTi6/j9RpxWCyo6u3kizGWZm7jax/D6HJI/d6ZgWPEMlm+/cZL8vfU1LMkS6t0OO7j3P0PURNypFKFf3/t83S3DDPS6SdRKqMuiYi5EgqLgppGZMvWyCaSHDtzhp5WH9/42+/w5uvXGTzezaGHThKd36FezrO1s4DVP0bvSDe3br9AZ9tBjBolatcA6Vyc4RYv24ltUtEy1LbQq3QkgjnZFSyoS9hsLjaXAyhMRobcHYx0HiJRV3F9JciF8//E0w/ezx/94be5M7Mm38G//qPPMNAySk9rq4Tn18Xnca+42YN17+kAS6Wy1AHmi0Upn9g7MsnnRz5zcjTaXEObe3gzD1h8YD/cAfzlT7wHn9tOh82B1+Hh9euXaW0/jMlQZUvcL+kg+dIyhZiFR0+8D7e9yoWbl3G1d8k8X7E3XJx6jZ6+g5w98SiTt64S2LqDUu+m2ghj0Kipl3R0dowytXBRsl2tFiNahRa7o4U1ycT1UEiW2Y3NMdLjQ1HQsJYv0tfVx9z1Xf7kU82kso6WDl76+stEIjGU9To94tmQ/oRmelSz4m0yEX/4nvxhDqAs/n6oABQHfXHw2b/Txatfu/ISf/S3v9dc87Ra3vGOR/mNj/4MldoOb85fxeG0S213PSdqJytry1dxOt3ULVZMAvwciNPd4ZSTgsGBE8xOX6ZSWaOtbYxgKIlCWUVNAYO5lUK5RDiV5eDIURn7mKvHia1vYdO5Ufztpz/QaLeNsrwdwD3ixNPXSWR+kUa8TsoEqeguJr+WilpBu36cWiRPXdegblCgqgW58PoKX/6n85QKTUyGOJn//Hsfo8Vlpy4YW6Iy3hNLig1WQJ3FaUMszqVycY/Rto8AEE5NwfXSyCJPjFvEeFgI92WIe6ksaf7i9WJxzpYq/NmXm0kQRpOBz3z+YywsXCOTK+DutBFeyWBx6qlhosfbi5kq3r4+Xn31NUbHOwlt7PL20w+SUtXYXJ9ndWuRjoFHCEd2iARneeDIOPm0ErXNhCkHRZUWvdtFZiuMqBGqpSQOq47vXnyBw90TuCwtxBoZDAYNTqWVmeUFDh89weTUJEMHH2Skq5erb76A22XnpYvPM9Hfz1DXBGq3g4tTk3j1FilgD6WyGGopFMoka/UgEyP3ixhhvvvaNzk5/nM8fOYJPvvP/w+XUwjVRXZnkHMnfozgVgGLyYvZaGVrJ0C6EuJgf6+E1Bbm51nPxXno6WeoRNPcXF/GbDPis7vJFWoEUxsMuPtJpbbRuLw0ShoWVl/H7/eQKVTwm/3kBbzZ0oKtxcCFH7zImaeeIh0OszIfkONQR6eelbklurw+2r19rK9s0t93nHhkh552r9RxhGIJPB0qtsNJyiUTx06cYGv7Nl3WQXR6MVZblCOQF29dRFWuMeE/jLfDi14H0WSWYmQLlbWbifHHufral6l5knh1ffR0D7IwHWItMM3l24s8/9zle5vKI8eHOTneKxctYQRpjpTEYicyg1V7+aN7KuYm910iYiS7ttkalK/bjaf56vcvyZ/r9Tr5q89+lHpOwEi12Nxg0PczO38Ls9YmGU7J2A49nhFC8TjeQR83Zq9wZuLtLN3ZwCRyefW73LyxSD1lo2V8EI9Ly+LSDbwGP27zIAM9XVy99Cwj3W2oDRamtrexKtWYVXU8fT7Wbk4TL0Lr0AGCpRBOi5dqXLgDt3j8ne9kbT1MNhbA7xVpExk2IpsM9ncQWFqkgY7ewQnSBRFBlKWqDqPRebl9/VXuP/mQdLWWFSINYYXY9CL3HT9H3qRlcyfGiYlDvPKDb3B0+H4MSh3TmxE0phRGRZVUuExX2xDbwV1cPUZ87Z0kwnkq+SJKg4VEJY5Bb2NtdZpsfJaBjtP8wR98jfWVpkvx/v/xNOOPnJaif7FwmoxGaQIRejmj2Ug2HqPV7pNwVYVCCLRVsgsoANBChF0Vmpt8Tup8BNR2f/wrck6FE1huVHuFfzMFpMmxaBL+mw7xZiekitliopzK8p8f/2v5OoNRx3e+8XuU8w0wmrHo9NyYvk3HgBmvyUQolJawZhVqrl27RmdXOw+cPspmJiXRIdsLotuvxm53okHLwOBBXnr2WXQuDV6zWzrdV2Jhhv0ia72OvW7E395FJJhHrTURzO5Ifefy7Cwag2BktspYPUXViMPoR2MvkUkm6PCPUFRlqBXTRCNJdHULPrcDo87Cna0pqpUGfd2jUuctuu/ungFuTt2ky+qllMuzVdxGb9bgNreQShbJlcPoFXbMGguZXBSzuR2d0UAkMsXIkUeIxTYI74aoKFTEIqv4Wnto83YQu7rNR/7ki/eew8f+70+jspr33vE93Neeu/QeDmY/ZeKHCj652d777w2ufeHbxFebHZsHjnbx6CMP0DXYx+auKAArtHceQVlTkE6nyRq38Oha6PQf5PbKZZK1mAw08BvHqVZUjDgcJFMx0tUyN+au4HUex+fxk1esgcqNI59jMbqL096GW2OmtbdPTjH8jjrRUh6ryY7VaaOUTss1U2ux0OHuwKS2cmX6PO39Q4y0dvGf//5lalUlY8P3oWzRceHSSyg1Ljo6HbgNHjCmaGQK5BsOdMYsd69v4TZp6R4fxePtJRmKsZu6QLxYpZp38OjJM6yvraCzqFhfieJv8TLqd/N3z76ERm3G1ajT22/g4OgjfOjDv83sYlOW9Y9/8Q+0e3px2ay0OjwUy4Vm3Jvgooqph3iGRAdQ6PNF5/xeB1B0sd4yZd/jazUfqP9qAlEKDeBbJpAvfu2XUZRNnDh0khu33yRWKNIwNMjkUhi1Hvw2J1srNymr8qTiJh47+3bWArMyRrazswePv514VCSCqNhNZ8mlI7T7NWTjDWqmPLnMJmb1KBZnnYWNG+RLRVnsjHQ/yL8++3f47X5afV0srtzF2qLHobNjKGtJkaecrnFg/ATvesevksk03bmf+cRnOHHkJIVUjp6OLvQarZxiyl9Vnjr3RsB7UiJR2e0XgEJuJN4/cXiV8pOKGAnX5CFUyE+kXKVel+gq0QUM7XUBh4YP8hPvf4rHnhjgK899iwcfepxkOoG5bmIlNEUmF8dtcktMjGAACtTWgaH70VTMGHx6zl98nlPjE/gdLubW11AbxCrUkCaanfgGNbWdfv8488tTuDud7K5sMNLbheJfvvKrDXvZRaquZiU1y+n7TqIspSmmhKashrKmY2ZjGqvThNakk3whn9VKm2eUf/rqc3z5b5oF2H7x9ws//iQtbmczP0+8WYKmL0WlokBs1syyTSraoj8k7m1GBIkCUSUFwmJxVqkUaHQGtFpB928CJ0vlgmTt6HU67DYrv/03/0482fzgfu0jT3Hm1ClmQnPk8hv09/dSyNbIxKO0uofRhBVYW92s7q5Jpo7g/6VR0Td+mNtvvklZs0jFbiKf0FGKJTg5dpiteASjWPzVDtbjKQZ6etCp1IQKWRTFNH3ebszUuTg3Ra1Qw+z343LaKRZiRNM7aPIucpUUaUWdwfZ+UtkEXS0ezl+/gtfRht1kl7o9g8GEuiFs+bMEs2kGB4/S0+FgNnMZXXGIn3rPx3jzwj/yyuvf4tTZD7CTWuBAxwShcJxYbgutsoPBzm7C0RBVQ5zZ5Qv4zH5KCjV9zkFKsQLX565y6MAxrDUTZreOmEgPsPmI18rE0hu4qja8Xi+Rcgar+IytZhaX5ykqlfT6hrCr6/z7+eclUsGj0+Ns60apqLG4fIm8soS7ZZhrl1/DZujnkbPPcOvKFY6dPMX5S1/CJrAiFQPFsk5Cu01GFXqtWkKAg6vrtPV2UMzUyBQiZBoZWq2thNbuUlQLI7xFQqaz+RqlXBmzrYrXOUBh4w5Ki42wqoFTaWHYd4h0Ocf1qYv8/d98i82NpptUHEp+7plzWITAuCIe5L1NX7ra9sYY+yNgpdj8hTtYaFabZHsxNa4jyOtq/uIbL0t7v7j+6i9+iqoyjdXayYnDJ7m9Ns92cBl9Jc3xY2fQNwTbsIZK4IAWbmDQV1ldC9HbN0wpv4QJLWu3o9R1WVl0v234MNl4lJVIXKIzhL3W09pJvhGgrfUsU/O3URuMmDR6VNUcbqeW2dVdnPoWNrNpwvkwZ4cPMXXnRYxtXSiqdpS1Aj1uP9HQPAqDlbLeiduiIrKyQkmrwGJup8OtYbtUZCeapcPdQ3D7Fod6jxNJ5UiVlmXKxAPH38HdO5fZFbop7xCFUIgDY+NUVQ3WUlHWl2c4e+QsMyvz9Hf1YWh4iVZ2mb8T5NiBLpa2FjC39WKx2RntGOT73/sK/cdGcZSt/I+f/32W9wrAp377Q3RMjMp0F6WyIUcw8XgUjV4n8zZV1Rodrg55INSoNdJIIA6MQpcjFmHB4SsX8tLAUZKHzKb+ryjjmva3sH0icTP+TU61pLNvr4uhVFCpFvG1eLj6pWdZeKOZPX7yvhF+/VffSyqVwGgWiUE1cqU87d2drM2uk6sWSNUS+J1uqrmqLAp0ehXpRgWVwkynd4CdYEBGbIqOhEFZY21+kbKpRCEek7pmMSZ1W+3sbm0z2t6KoXOQwPRNmTPdfegkwfAWW7N3ePLRx7hwc5pw8k0Gu56gkk+xFQ5gVHtIF2OYvAYZBZhPlbBZvYz1dBDYCfP85AU8Zh/do0O4DTbi4ZgEzVZKUcwlD10trRgdSrZ3MmytzNI62IlW7ZD6KeEc7R/qJ5HKy25Ki11PVIAqBG9ye55ctMTQUAfhXB6bxYE7reS3//xr3Nkbr3UeHWH0mUfkey0aAWKzlEimH+6m7PXo90Rme2P6t7ot4nE6FAgAACAASURBVBO8/ZXnCM02wcbHRjt46u2PcvTkOPObU3R3dEJFLWMkk5mAjGETee9dXfexvD5FPL7FxMFRNrYS6CwGjnj6iBXFGhri9cuvc+z4o1RSeYZ7JtjKrtPlaGV9SxRfd7HpLdKZurAyQ6vVT0EZlxxEb/s45UyFXC5Ld38nyowSU8PAUnIKvdXMQNsgN2avgkiDyVoJZbLo1CkspjpO65CMh8tpohhpo1bSUKol8JmdhHeXGDw8JqPobty+KSVSjboVZTVKm8eDy9VLIakkHl+TsYDiYPvihe9z5vgZun1OUokKRqWNv/jMN5i+2+wAfvHP/55Ofz8GpZae9jZpyBTPjtA/N81QTT2gbLgIbFJJjIALFMvisNXchpv6v/22rCge9xWbe7WgUnQA3xoBf/vVv2RhdoFh3yiB9QUGJ84xu3IDFQkqagtmYwlTzY7OJhoAK6zPbmK2OTkwfJB0sUJ3fx9tRiNXbp2XXFqfs1VOH30uN4oaRMML2MwOlNoayVKKjUCY9z/9y0xP3mInMIvBqsPWKUIQGigLGTSFgoR60+LlRPsAkViF73zvBl/44j/L3+/syXP82Sf+kkIyi91sweN0ykZWs+5rAs2b4+DmJfPl94wgkgcoOKRCAyiB88IZ3ARDCz6gKLRlxjLw6qUX+JO//6T8GaILeO7M/bz7/aeo1xIkEkIe5MVqVRKKrBPJpDGojfRY26UpcHJxiiefeDfVSoHnL3wXr9dNr+sgtWpAJuHsxEKSTnLfiTPML6+QyKQ4MXyA1aUVIuUsgwM9hHe3UXz6Sz/f0FU86MxlEvEgw733MbVwnhMTJ5iZX8LV4eG1H7zKU297FzajnlJllY3wNtcupvjy598q/lo9Dn7yyQcwmHQiiAmtyObcC/FuEvabFnLJ/RMhyfXa/jMuT94Sx7FfZe+1kZssQNBo1OiEDU1W4E3Njlj8dToNX/v+JS5PNXMHT58d5Zm3ncPba6ShV9DlGGarvElyNcuR9i5u76xgd9rw2c1EQ3EWImGUagWn28eppJIEFNsorBqURSdGkxVVvUy6HKMYS6AXHLNAjOMTJ3C4XVyfvIXb76FQSPHYuXeyvryIwapk+dptymY1dbMCwhk2kiuymPPodIRXkhR8HtTKIoG1JfydrQwNP0Ztd5t4YJ3dSgGLw4HGEGc9totBUyC3qyabjXDw5Ps5MfE2VtZf4vzUmxiVDrlJCz1DuREnFA7Q6u+nVhdjqQ3y1XWshk5USgNqvVmmA6j1CipaKNeUaBUteHJplrdXSbjcbM1f5WhXD2MT7+T2+nW2Nhd419l38+IrL9FzcIRyMc5Y2zG+e/lfaelsoU3bjdVlJRWFYGiZ3eIdlEoLfms7LmcPi4vTeA0KMmo/m5vXsVmNuHxVblzf5KEHP4BW10AI8O/emsLb6kBr09Lh6UdZSbEY38ZlGeGov4Vnr7yI2qGhzeBhenaKlXCEd5x6kuX4NONdZ9gNzxPRTfPY6Lt447VNkhkX/W0+vvfqd3jxP85LbIK4Ov1OfuxtR5vMOPn8is6f+AfR3m/CxqQ5RNyXAlUkFGcqUQg2v1xvKCRX7rVbS0zONSOE3vnEAzzyzDA5kgz6jtHi8UtReG+/ja1YmoXbQQ6OnECpNjK/cpG2QT8VFCR3IjgdZaLFOsVtFccGRrF3GKmlG2wH4rLAvTZzGZelB4NWRYvXxXosRjGrI1NYBpON8f5DNHJ55oQ0oaGmoW2wurLFjz/6ONHUNnVLnkggiK7RidbUYHj4BAqlmmcvPYfNYJTPw92dZbz2drTVBilVhGhsEZ11hLLCiyGZo6gJ4fM4SGxnMKgtVKtp9BrxTGpxuluxWUzUtCailTyhlZucOvggS4koG8vT9Ll7mBdGhR4/jpyBeCyHv8tLKp+it2uCnc1ZtrIJDA0ln/3zr7O02OwAPv7xn8I70klWGCtEPnRDTUHEGZp0soNi0Rqwqo1N7aammfu8rwEUi2+5VJR8MzFdEGkf+wWg6AQ2ZSf7n3dzK2uWgPs2hL0RljCpUcHf6uFrH/4U5VxT1/zZT34Qi9vGrjLHbmyXR4YPc3v2NraWftLhIj09osu9Qb+/n7vLO6iMaqKFmEhWx91oYejgCW5cewmT1siB+x+ksptgZn2GojaC39zOVngHtU6By9WPvlAklY5idFiaDESLh0hSBfU0PiEFNbXJvN7M7iqu7hHU+hKGbIxiDqy+Von3iGdjlKoqTh06R4urj/O3v8HC4oyUtcwkI7z/of/OlZWbUMsy2nGYmeWbKBUGupwDrO1ex2FyyW6eyFTOpyIEd2L0Dh7BaNWxu3gXa02LyeVkKbKDwVDCRRtGp42URhR2OelEX7y8wv/9+7cygs9+9CcxiMMNdbkJNt/75rP3X2e9e12lvV12v/gQ37vy8jWWXr4iP5Ohbg8f/PDTdI34pCTGaXCjyaox2i0UckE62waZ2pokmW7gNYs8XjVqs4NQKsLW5iYT7hFa+juY3b3GdvAa948/yex0DKe/n1Jti67eDmbOT9HZ3otW6D43F7DbreymKzh0QrPpY7u4KZMVCqmM7Npoiw3Ge7vYTIbB6SW8uInOUKGmKSMyoKKVIj6bkd2dEIdG72cls4zVWKNa8jDU4iMeU6PSVLFbtOyE5ynXhPHnLoGtm4wPPY6yViKbSGFyatiJlOjpGmZ57irra0HO9h9gqxyn4FbwzgefZnVqiz/+5OeZvdvMr/7Cn3+R/pZeypU6g13tKKSJQbjeRZyi6E4JTb6QadWlSVM4hDN5Iadomnb2S/F7kG7RqdmrCoUmUHYT/38j4FcufYbbUzMoVBrcIm86oSPPGvmSE7upQqFWx6ozU6krsBtsqEsiZz2AyehFqbFKKkM+HCdnLNDTMUgtneTSzB2ODx5CYxEdpSKpREbmgIfSQXq7HsZt87A0fxWX20g9X2RqKcDEqfuZm7mOwwwGpZJgKkV/3yibgR1aveP86DM/u1fSwbe+8A06W3upZyt0tgvJiUym2LuaLc9mfdNEwsiQgb0kEPHeie6pHKGLSErRBRSFoHiv9+jGzaarkl//1C9yZ+62/Lm9vQM8+thRzj3cjSJdYHZ3itbOTjymPtYXb6G3uUmU66h0IivahMt7mN3QGhptAqfDSjoqHNspevtGuHnrNqNjAxzouZ8fXHiOTCXBUKuXQi6Fp+cwjaqKWn0Xxe/+0XsaTnMvQ90tLO1el3iBWiGH195JKJFgZHCEF197lq7uUemUVVQqLC+u8rsfb1bL4mrzOvjwex+XKRmSno2yGb1UK0sBpfilRUUsOoFNu3Tzzdq/mZoMrrfigJosob2v7nVmxM8VbVOtRoVOq5HdAL1Bz8JakL/+lyYUur3DwzM/cZwHzj4IpYZs4dbKFda3lhg5/DALM9ekCaJQyWOqKpi8doeu44MYczV8/i6mA/Ok4yuMj7yL+c0V6vU4g4P9MquxWK/KzMzB9l5crQPshmLECnFODxxjoxChUVcRjQTpdfnJpndQuO3srlyloIAWh4+ernHiWwW2sttkyaJQ2jFUVPT0nmB3fYpoeBWHuZe6T0kwFobQPMOnThJZi6HWCxivWerrxgcHuT57kYaySGorhdFgQm9TsJZY4rGHf4nNmQV2stvEI6/jNJno8JyQnUhB+m/1HeXwkVFeeOMV1PUMjw2d4TvPfYOax4bFZaBN305ZpSeniBBeXmFg/BwBMU48/BiT86/hsuhQaI1UlHp8zh5SSyuElAmUBjXFaIxSPkZP5wj1IkwcfYzQxhxzs7fYzQpG3ggVz3muXg5zuPshBvtE0R3nyt3b9I21sbI8xwMP/giqiokbN36A26vCqulmcydKd49bPtArq3dlTq/AwOzk1zlw9H7CcwF+9P1Pc/XNa2iNHqamNqSeTADDQ4FFWbTvX08/NMFAp0fen0JqIJhyirrgOjVzL8UtKNMJxBiwXpNdQDFaFEXGvvY5lCzwpb3oOeEw/NrXf49EI4CiZMWi0WOwOVFoa1y78hKozHS0HaLVpSKRylFQF8mValKXmE8tk9rRolF60NuVpIthPCoPVrOaqrbBytwCtXweg9OC3uZhbXtOgk2PdZxkLRHn+OETTC9NUywnBGYQnQFWV1McODhIo6bEanEQj4UpiQ0zuM7//NnfZ31pnrmV57ErtNSMbhSqOpHINscOHWE7kEbViDIbuEIwY+SBI4+STN+kmFJgN7dTrGRQFevURbBsrY7eYsNpszN46BTnb7zCgLeNxbUAJW2O+M4mh8YPsDx7GU/bGLs7Sbr8bWxEolSVWXo7+hgcOkx4c47Fm1f54889z/pq08z1xG99kI6xQelQ1JstNBoq8uk4arUBrV4n0REqEfOnbKBSiM6fEKCLo3nTAZwv5CgV81JrXBDj4FpdRjJV5eK7r2Jq6o33k2L2NzPxHSJtQo6CNQ2U6Tzf/URTG+R0mvjqVz/KZmCXqkqDUlPHprYzPbOAwliiy+VBqSmzEcxwYuIsL796DatdhdHToKRTcrT3NLFYjHRgEcwuRg4/wMr0LSqKIIVaCo/Zi6luJ5LZwe3uRlmuMNY3xvruOtsJAfg2UK/AVnqBgb4zLK6usRpeo9voRt8hnI8GDjuOEFi/RsGQ4tTY4wQ2FrmycoNTJx9isPUAL77yn9i9rZjUeiKJWfRqFzqPlv+Pq/eAjvM6z3Wf6b0XzAAYAINeCLCTIlUoWT1yl0tcYjtx7JzjVJ+T2FnOycrJTZw4uUmc+CSuSVzlxHbcJFuSVSmKvYMAiF4HbQqm93rX3gNQPvfX8uKCCaLM/P/e3/6+933e9OoGvQd+hUokTTY5QyZfJqvMSy5ZJS1cokqCLW5yoQ3CNSXBnlYymRVcWh+xSIG0NsxI1wHS2QKh23N0DPUSKy1gtTnQLFT59Of/g9n1Zje+/dAgo0+KLmBz+W80bdhvRPA140CaNUWzb9D8UIYBNLNpt67NMP6DF+XntHosfPy33kxwVHAO51BUHeQLJh59/DFymTSRWIad6CQr2xPYbIO0tzlpaIwo0HLz7LOcOvUAU5MCel1nJOjEVndwc2mJQiNLX08vOqWXdGqDro59FOp5Xjp7Hq21hM8ZYOraLJ1dbXjcrfKQolZraVSaGeomo4tUIU9NVWBnchlToAVlzYRB4cDg0ZFKLhLJxugLniCeDKHWqiiUNBgNNsxGaBQzaBU6FrbXaXN5qRczbBUX8Xs6yETLeHxDKHIF6u0q7GUts2vj1FI13LY2UJsYGQrwwo1buM0OvvL5/2Rystkx/fY/PUVfV5BoNE2fwJLpNFIaIdY6lXiGZBqI6ACK56e4ywEU3UChn919q/5/ZpAmznvXILLLUnrslzqAz7/0JTLJS5y+HOXYwTGS2QW0Ki2b61Vae9rYWY2hsCs5MHKY5HocvVEgu1JML41z8OTjZLY3ZYMmXYOGxYpbb4BsBr3didloJl+so9WVZcLQzMokOnMXapUWVSNLslwh6OhgbWmRux9+hMvXX5eEjnA4ht6sQKl2k8+uY3W28S+f/REzt5uF8kfe/RE+87t/RjSyLvceq8kks3+llUNOjppjc7miyHqm2aySsXCi+1cV498KxdIuhL4qCsDabueweWOLA9D47E0+9Ve/e2ePeuSRR/ijT/931KqE9CXk8zlSEWHscBMqb6IzmTGoDaRyMODvZ2l5gY7ugMQMzYaX6Q8EcDSg2NBgslsplgQTME1Zm5L7WJt5iH2j/Vy+dRGPcwjFX/7zxxrlQoUDB3qYnB7HYNDT09rD9uYaO/kMbZ4hYplVQlsrjO7rJRNL8swPFjj98m4Um9fJx9/5sBzJSnG1+MUkuFO4LMVzK8a/NWniEC1RKbqXkW5NzU3zKd89AYqbr5nbtXsiFKPgvVNHXZLexf/UYvRTq0uuoFqj5Hf+8ht3XsDP/OUHsdrteLwuquk4Pr2RjCJCrmyWb5hKJR6+KD6/G4e2A40iT12lY359hX6PibVEmQM9g7x6/pLcVC01E+5gO8lUhvzONgeO93FrfgmnsZ18LE1bT4e0kzusQVR6LRsbQu/WLl+vYlF08ZQ47H5cGiOxrJlCLY7KoiAVzpLMJGUaRikzS7+3n+VohLQijMfpRqvxEnSPoVCmSeYjrIYSdLW3MTM1Q//IUa7fPMuDJ08xv7wqb8bppWkOjj6A1ahgLrpGqbiJ3WqjIVxhWrMU57vaHJCxsXDrRVTmpgMws7XIRm4Ts6mHSiFCtLxDZ6AbdTaL0uEnVi7SZtRQFIwxq43otsg87kPtchK+Po7B5CYkGFbOFsaGTvH0M9+jMxCQo8677jrCtasv4TPasPgHWE7OwM4WXk8frt4RYssrxBKrdPut/Ozs65y65xQao4+AKwiKEs+9/gKnhvfT1j7M/NpNIrESFnMbicwU2dwOOr0Bpc5JV9co49dexx0wolXZ+dFTFyVeyKjUcPnyOOvrTSitTqvmv7/zAdRicxe6MZkyI7o+u7fPHh9O3I/NYQioxOeJJpOSmnAfa8186fvPE9/lDf7eH32YE48dYGN5E79ZLx2SoeVFhtpbCMcVrMXjPP7wu1idv0SmFiFTrtPmtkvH4cTUIoNjJ8GQYGllgUBrkHrOi9Gg4fiBAZ750X+iEdnHTiNef4B4OoYpbSerL1E3ZqjGo9idBqIiQ7ReopLJYejyUxZRcEY9O+kYKKpkC9AaeJhqfplIcRyL2sbazJLshAyPjFKolpmdWiCRvI3P72BydpmegZMEA14yszPUNRYM7lYS0W0sWh02tR6r247RGWQzEmMnuUAtV0FlVWK0OAmvRygptrCrXagsVvQVI2ur0+QaMcKRLR5+8K1o9EE5CbBZFPzpH/8Fly80NUonPvZmjj7+GPV6UWaNC0OLcP9WG4IZWqbLGUCr1NEQxbvQ/0nJZpPSL9llRSHSF+B4Mb5qnsBlDNyd8W9dLoR3BO27TuCmjknZLPaFFEWnYfKHr7J4pjn+fdeT9/M7738TE7PTmNrdONpbeekXl7EYSwx2nsSu1ZHOF2T3fS12G5PTx/7AEVY25xjpHuZ6OcyVM9M8PNyPs9WG37OP23Ov0zccJLq6TsAcoFbRMrV+A3eL0OJl6QwckXD2c1OX8fq7cGjtVMp5KhUV0xO3qBXr9A+PMDE3hX80SCUhEEIpusYOY7eOsjR9jloxibpi5PDJh7h+42VQaYjEU7Ta1ZhtXVitDhYmJyiZVPJA6nQZMVk7cDmdLN46jZY8W+kdLLp22X3VuTyo8lVylVXqXi/GXJlUtYhFqScl8CtzIToHRqRrcSA4RGm1wuTVG3z2P97gAp769IfQ2kT0YTOpp3ntluHyWRQFRfOSti1xNttFNontIL60yaWvNB35LoeZ3/7kOzh8zwjz0zPYtRa2Q6sMjByic/AUofBNVm5fpLu7n4s3bqE32NFrDIwdOihH9pXYJuH1KBVlneFRkR7UIJlcoriTYf+ht7AeXqdcN9LuMDE1fZmJ9QmGekfYHzjK+O1r1C16nHoTDouZXNUsuXkuQ57k1jq5bAmb14O9qGSbIjazhXw4S8qkRyEGWoUkkVpOTg6WlmfRGsyoawpO7BukVijJUaY94KLPP0AsskMikyCXyWIU3FG9FrRVTE6TNEAsbi3hNljIZgs0NAH8FjPrwhSjK/KNf36R27ebI+Av/fUX2T9wgLjIhva4aHHYpSRL7tdSAyhcwOKZKcv9WnQAs8USJUHK2Ov27XZs38hwaUonmnzVZlzrL5tAfv7av2HXNDh3/SwOm55cKYvT1o1aWSKWz9Pn7WU9tkaxmkFdtuMXYQ2FJSpWPQ7//WyvnKccS1GqKDC41ajKDbp9/VTVBVJSrlNHWVfISMlYIURdo2BfcJDcZhRjeweNTJVEOou9wwfZhOzUxmtFzMYaxboRjcDc1MyUCnX+5JNfkK+TwFQ9/93nKeULWPVWiUpDFnBvnEoa8qYU06JdluhuIbhXAIoRutQCSjRMnarMv97VHe/dz40Gn/rr32ViptkF7Orq5Ld/52MMjlmIRkI4HT4WV2bIVbdxuNvoa91PZGUbX0eXNItupHeoNvIca22nWkxwayeJEMxnk9PUGwXINVDoNFR1Chkfaze2UNWUCUeXUaRrKL7+wz9ozE6u0R5sI5cHv6cKVQtr6yt0dI+ws1lk+EA7axsL8rGMbVT49CffcGH9yceexOt0NgPZd8dpooaT4ci1inyg5IlCxDGVy02xpDjN7QlKd6niu2uALP72oKzNZUHAXWvS9WsQlnC1Wt6ke0JKrU7FN35yjuu3m2O5d/3aMbqHOgn2d6IpKmh19VCvFbl0/hKtB3qZmxnneJeXyE6dQE8fWpuZmZVZOtQtKJxVzr5yTerjgrhoH+omFF7E5XJQqpgo1muY1cL8UqOiLJPNlLBYu0lUl2htGaaYSzIbuoDP1k01rsPRniGT3MbpGsJSc5LI58lpthlqGWV1e5ZQeIsWpw8aGnp6jcxsxcjHdoiFZhk68STFSAZNeQetrUN2hUSnKhrNYNQIJlxDOoSW46v0jY2ysj6JUSuyeh+mobdw+9rzYCxjtDbQK604dSaKqFgN7XDf2AgXz48Ta2TxBD0Y8zli8ShmUztKkZiQFcDiML1D+0kboBpfx221kC9U0dQ1DI4OsLY6S6OUET0TlqMJqVfw24ZI75TZiS+QSt2gpWWUzFaYA/vuJqkqsbA+zcG+UYmOyJQUeLs8hJfn2D/2CIZqiMWtTWyuNhSeCoriAMu3rnJkZIydfJhoIsz84ird3V20+zuYmVqiXIlxsLeHjdg6ipodvdNBJLXCjQtLZOJubAYFDquSr37zaXL5piu4t93Dk286SgORCLIXNL+LAtk9bEiPejPlHJX4HBEvJliBjSomi5vxmRA/fumM/HoDw+187dv/xJVrZ9Ao4wSDIxRiShS5COlaHq+thchaCpPXS8ugnkwqjUphZyezzfkzl2ntDaIXMVKRJMcOn+SnP34Bq7aLRx58nGNH7+a5X3yDuq7AwuwcXUMHmR4/z+ChY5Q1VQxZNcHBLuYnLlFU1JlbDfHgscfQiPe6kkZXz1HJZqkrLSythQh6HFi728iEk7j0WsxuGzcmbqHSaiRXsapOMNx5kPnVKbIKB35jAK+pzMrSBMNDo4SiBZw2H1pjlUIljdbaw+ScGBtuYlL5KJQMEg9SrETIlqN02gYANVpbOxOTN1BVYhy79xQL25ep5dTEE0p6BoY5/bMrfOvrzWD2sXfcy4F33i/DzLU6K5l0BL3WRKVRkiP4TocYW4mRlThkiuJcQUPyG8WIXnDLRPEnOhclhPFDAKCFE1jWf7KQaI6A9/Q7dxyMu84+OfKngsag4Wef+hcq+abe8/984TM4bHUCg90yWWBq/JYkFrR1BohHo7BToCvQjlJbYjmWw+FzwmYDrc9MKJygy2fk6s0X2abOW06+ne3tLH1d/aQqdcrZTYa7hlgNbeJsM5KJ5nFbIRSZQW3qYDucIJEMc2Ckm0rZKTVhem2B2FyE4aGjXJo5h6Ylw5Gxe7h58TaZbIw2eweHBVQ2nWAjvEHQ04NLVWJjbZrFWIbhQ0dQZw0sr09S1hUJODvx6bQslCPkcy5ODvSxsjBDsHOYW5EN1MUUfouD+dAaR06OsTw5g6ejH7uqzM31EDarR+aoarMZYjvLeIM+FBob2Y0V9JEi//vfX2Z+q4n5aTs0xMi73iSlQneclP9XEdh06jenQM3CUBgKm80AqBTLvLTbmRUf/9P/+R3Upppkyd11192s356XrNGZaIIHT/0qodVJirksS1tnyaQq3H/sIRlLmMPE/p5OaRq4cuNVjh0cQWs2Eo5sQq5Mpmymt/ce5lZO47U5SWWyhFMr5DJ5hntGiWxs4ekRqUE2CrksyXACZa2CzSHkZW3UilpW4xv0e4OU1So2VubweB1Ea3Uy8Rwtdg+FmujQbEjdpsXWi7as5833HeWFl15G5bBiN2lQxnV4uv2UigluTLxOm3+fjB2dzWyRztTp9bmpVbeZWd1gfSuFT2fDJozlzhY6/X7+6A+/wNRkMyv9W//wbxLwnxaYHJ2eYJtP6tfE/i0LbslpbGr0hZFKwPMzhWJTv3YHAbOL5ZH/QryDYorSJHnsOYEf+SUTyJe/92coiil24kkGe0a5vXIZj6sfZXmHRrmArdVLtqDBqjeztrmBQd/AYzDSN3KCq4uzKGs5thfm6fR3ozZbUAsgvIjxFFIChYrluVm09RL5Qpqu3oPcXpmAWp42m59sWiQIaakahbVPwVDXKJOh6yRLazTSahzCrDh1iYxCQ1drH3/2h1+Vca/i+uynPstD9z9KLpGmJ9CFRk6I9iRC4s5s0gf2apk9hI54/cTEU+qQy80CULx+VVFci9QQKUVpNr3Ef+PTV/nUX/+e/J7ieuc73s7jbx9Cb1bS4fBxafwMPf37OTH2Vl5+9WnUWg1Dg0FeeO1l+lp6iUUzvOXdn+DG3EucufxdOoPdJHfW8dm8qGtW/J0+1rZDxHY2ZXHeEjiKUWth8uLTKJ5+7ouN0MoNYZ4ntWNgf/8oNlsb5649LRfYkZHj5IoZFOjZXEnxvaee5ebNZrV6ZLiHdzx4TPLnxBui0TYdLs01VvyyFdk1aRZ9zcw8OfqVM5bmKW/PdSdvJOnMbFbYzb9rnjHEQiAYgEKnINMcqjU5BhZoDqNBya25bf7tR6/Jn6l/2Mm7PrIfNB5GBvZx89Zt9gfGSMaXyVkKpGJVFNtxjonxYW4Vl28ft2Yvc/fYKc6cf452vwFnYIzFm7c42HOMieg8Rrub7NoSBoudm0ur2DUFuv0ttPmGSRQzrBWX6GjbR3hpDau1LMdWDl0rqoaqKa41G3Cr/ORL6ywmlxkxHyXV2JSxSHatA1Ujz9TGCiZnJw5lGavWzuL6Ol6nH7tNz2Yq4URYFAAAIABJREFUytjYGJlEmcXtaYqFLQ70H0XRMDI5M0Hr4ACLqzM4zXrG+h/izOuvYqwkqbugXGpwJLCfWzNXMZlaSGqncbi6qG9piZS2qKDmsP8g6VqMma01uvxB8rko//HUa3zgvY+wmJlDXetksNfA9NJ1bOZO7r/nUZITGyzEVqTQX1fXcODQY+gbGmaWXiBHiZ31BH63n67AAMmSDqWlikWd4Mb4AnZnlTZjOwpzF4XaKma1G7fLy9lXf0Tf4FFSxW2Gh+7j9dNnicfjHDs1TDSeIJfO4XUKbtQaqMPUKkrMguYfHKOSKNJQVQnvLNNo5Pjpj0IcO9ZPu93Mc89e4SfPNQs2cf3qI8foFBu0OLkp6igl1kBBTXQkGk0uYLP1sKddVaJUK2UBqNWaUKqt/MWX3ug6f+XrnyFTnKajZxh1xYo6X5RB7YvzWwyP9DC9Pom/4z5qum2yhU2qMRdOi4FqVUNVWyaX2qauqdBuP8bPn3kdlSGH35Tn4MgpHF4nNxfOkk7u0N55P+nqOtFwHKtZjMRnuef4g6zHbuDxd3N7chW/xYZZ06BQT6O2uGn3dHJ7YY7+bj9Oo4uV2DrlRAqFwUexUCFfW6TFasDqUoHGiK4aoKTIEs4kKUcSRJJxTg4eZWd1ibhSycjBg6xFF1BU6zIDuJCuYDPpSaVC1BoKDo3ex+Vrl1HpFQwER3HVKpwev47aaUNVSuL39xArzKHNiaQfPXPrG1w/H+XFnzXd1QffdT8nPvgYyVQcl6uDcjZLtVKSa4kCFe3O5oYlpgwyBk4iHZsJLhXR8RMGkGJRcssEgFWw/8T6I65m+dCcMOxhRuQIcm/OuJv/q1KrKGxGefHvvy3/hdfj4G/+9u0UtQXGDr6D0NQWVp2O1fgt1qPr1MtFnjj+GOkdAW/Os7a2SSYvtEMDrG/fJF6aZ7j1cUq5MDHNPMH2kzIjNLYxwYD/HqbWZnC7nVKucvTwPWwtR6nXs9REtysZor9jv9QHjq+9it0eJJdr0NXaTjoUweI2MnhwH+fPn+fY2N2cP/8L2jxWHr3nnaxsbfPy9FkUyhgOVS/HBo+yOXuWW5Etik4Xys0od/WOUlWKPNs4+8eO8eMrP6N/eBinQsP0zavQsBPWRQn6eiFaos2hp2LUkNxM0ObqIpROofPqMOkd5PNKisl11KRx+f2Ua2XCW2lspSJXz03zxaeb3VRxPSC0gHYrtTtdpTt/dWdf2GPK7XHmpHu/OTDi+T9udmrE9aUvf4pjJ07KglNgwOIrU2iLMTL1AsmYhpF7HmFl4zwbS1fJZw0cGDtIOSfA4HGsRj8ubzuRYghtvSwITtRUWpLZdTQ2PRbNABcu/JD3vP0TnLv4Mh6/m0w+TClbwW3zYTZ52CnlpPlryN9NKStiLVdp6xjCWO/GrHWysTVHpLQp72V9TYx5NQR7Arw0fhWHGGnqWuS/M9h9KPQ2zFYFocWlJqYlnaJn4ADTC3PYjWZC8Q0qaDk5dohLN66g1ZkxGYx4XWYKxSzVbIkudweJSoKry5e4a/9D/OEnP8/tXQzM1//xG/R3D1FIZWnUanJapRHj393GihhzCi2tMFAVCwXyhaIEQe/1aZuorOaYXiBgmpt1E6AvLjn9Uyl45ENvuIA/8b/uYzjYLmMQt9ZTmCxakrlttA0Dx+56gvX1BenEVmrMbIfX8NisnDz2FlbjGVa3TqOo20hH1uht9WPQt4G+QSIbpd2/T3bC7U4dilpFIuvqNRvWFphanOXhB36DV1/6HsPtHuzudkpl2E5msAhETDFJw2iVMolWh5vNco32VgPP/vA8P/jOVfm79HX38t0v/4h8KonDYMfjsElJW1P310Th3IFCi4OowOeIsArR7auJArA5Ot8rAEX2tZDB7c6WdoFkonKu8b8//xkuXH9dfl9fSwsf+fjDnHzgAIVwhkwtzOMP/T4rt1dZTV3k2vwKI91DWJwetmdnsGkEncQnYeH1yiZr6QWyYpLXfhwTfhRlBalCiI3IHBa9nXSuLDvQbrsdxY/PfKGRXstQ05RIxtcxYcXq9bM8f5PRoT4SJRU7kQoalZvodoo///M/u/PgfeajT0oNQalSRK/TSP6ORi0AzgKKKMYuNckZEvFbQhQpThdyMd4t8KSTZpfy3lyam7dR86DR7BwKAK3Q+on/U4x1pJNP8gLVmExGWQRWa/AHf90k9YvrH778fgmI7urZR4+/lbMvnKarr4VsfZ5s0cxOooK+rmBfz30sRMY50XOQWCZGNrxD3lEkkTSTYp1e/GxFQsR3hIjeScXk4bXXz/HwWAu9baO4Pd28Nv4sG+Vp+vxPYDE7USuj1Ks6NrIbdOiDNOoFFksJTnWfAl2VhcUZDOo6JouRxZUoVm8PxehVzPZ2yrW8BOpaTIeIrV+g3ihSLZnpHgkQbOvn3Llz9I8NsxXaRNkoEugdYnF+iVD8OkaFiUcfeAtWew+/eOUlWnUmLqz+guxWhvc/8EGW46KTqWN57QZKowG/dYzXb70mwd6+jgAKMcaxOomVQwQsfSxfX6RY2sAWNDOzXsCtS2D2ehjoeYTQ9CwDrW5evfw63UcG0BeViMN9rRrHaSmTQUMhqaY/YOb6whRmaye9Q/uoZVZIxmPYfd2sTAimlZnAUIAr125ic1jwGevYbDbZKWxvu4dsYY1aZg6r8wQroU0SiS1a/UGW1qa479QYi5OrJKoCYWZkIHgKu0dHeHsDr8PM8y/9gFrKj1XXQG/S88zPz3Hl8oy8P2xmAx9+4rg8AQsTiPQayQNuEwQtxoW7PQhEm18Ch2XEkVqawbQ6I99/4TyzK0246rvf8yY+/NF7OT97EWvdzoMHH+XFSxc41N9OIq8lUYuTzNbxtEI2uYIq28IDd72Fs6+dxRHUU0rHiCtStOt6+PevvcjwvYOc6t2PxdCMXptduILd38HEzBKBvgFKyQUy4QpL6VWUqOhs7WA5uoHf3oY5kaF3336+f/o77Asep3PIz5Wr5zl2/C0MdB3g+tWfcnv8GmemlnjrrzxCQiSq1PUEhv3Y7N1cPH2Ouq6K3W0hF0swtbLAaO8AyWiIos5Gl7eX3h4/mViU+dAKemONwaGDhNYWiEe3SaaLklPnsNlpC+5HobAw9cqzItuCoUMBGuE8ZpOLvr67efXit/D3D/HiDyb4ztebWctH3/cQJ9//NrLZGAIrqlcbqJazGExG1AqNBNXXqkKrJ+Qcu9q/3QQQgYAp5AUDsNiMfqtUZBdQThzuUH52Zdi7FWDzo6b5ozn2b6AzaLj6zWdYvdqMiHrnW07xoQ/fj9puJZ+tYTf4KTeqvH7lFXoHjKxsFzgYOIbHoGFi+rZEc/z0uec4efhh1jLnODE8ykZMidPaiq6UYKseZ6B/hFRcgU5ZY3z+Fdrdo/S1H8JoUhLdnmNicpKqxsi+kaOYDGbSGdjcPo9dUyEvhMVmDw1VEYxZtCUzmR0Nb7rvUcLrt+VBZSsjDjQlHJocCaZQ1VowKoKEK2uYVQ10iTq6NjP1nBOzQYtYYmsaO0/94Hv85m98lHolw/Ubr9DbGWBzMy7H8QqtmlaFA6PVhsEoxvphtFYXNX2OdDZFaCuKRa/HZ2mhooBKNUKuWoSykuJqlH/59stsRJvEhvZDQ+x79wMSyC7XftE9am4CssCQnd3d0e8b/LXdvQHkCHgPBfOZP/8Eb3rTw0zenEBhLJDYnGLM30WLs4t4bo2cpY1SpU5i/TYNdQN7awex2Jr83Tu9DiwWF5v5KHWlhtDqFJ1tIj+7Tl5h4fi+A7x07jncejepaARPYIBCfhOvwUEyn8bdMorFrObWrfMy+SaZS5CvLON3tqBrOFgLKzg61MbC9oJ8/TSVKmqdBa3BycrqGqnKGk5PKxptmUZWQ4d3iEh6ilh0Ga9jgFJeh8tvRhXL8NrMJDWrnUG/i86+dhJbmyzNbdLeF+D2cgiX3oG9pqUl2MGVmQm6XVYy1Rxf/MLPmZ5q8hi/9P9+mb7ebjRFHeV8Ba/Xgctml8ULKsHRFABjoV8TMWZFsrmcBEE3dtmNzYZf8yglDXVy/27mBMvnR46A1f9XFNy//sdHqWaK1Ko2zBYn1UIKjclEKruBwjtAi9ZPMRNiYfkq+nqdfYOHqetbmFxcQ6vepn/oAMuLC5jUVYn3GTp0ENQWnKYAv3j6G6CoYLW3c2vuPIFALx2BPhYX1unu7eeZM99kX/8gVpUbp8tGJBljoP0AxViEtfAcWXUJj96H1uahO+AjHa/w9rf9PsVdrN3XPv8N+gJBVBUlwfYADREOIDPHd+Pd7jAUm30tAdGWTuB6XY7QhftXaAGrIvpQxFQKH8QecH5Xdy5u+vBOmA9/8sk7Ncz7PvAEJ9/UhVPvo294hHRWxcz157B5jURzBdpcrRRrBjZCk5jUZtqGegg42lhdvM5ccpVSLcv+joOkc1ry+Riifbm9ucxwj0vyXesaG2q1GsWzl77SmLh0mYqqgkNro7N9hOnIq3R7e2l3HuL23AZ6rZdaWcEXv/TPnD/frFKPjvTxzgePUq6UmsHIyiY6Q2ivmiNfQd2vy1PGXkEnHvK9JIbmGaJpIW/iYJqnBxnJJHAPMsNVAJ+FEL9J0BYvlFpqC1VS/yf+NBqNrEci/MUXmxuIuH7/f76bfYdbJN1+tP0hbl57WlLExQS+gI5by9cZ6vIzcWuKjs4hju67h9nli0S2s2RSCdRY6Rr0M710E3PWjLNRwdDjotrSSmluDb9SSbyupnNkjLO3foHP3YIDBwZ3S9O5WNdxce40p4ZOsrg2y/j2bU70PoiikaGn7yjh7Tmi6XX5moZLJWKr0zx4/GGmZ8Yxe/tYWJ5BJW40nQaTpsC9J36N8anLaM0ip3aIRrnO+toUI/v3M7tyncXFa3Q7Rzl54gnixRLjE+cYc7Vz9trzuNo66PaPsb2zitGjlKYSoZNZC+dpbbeST2RxDtqJrUQIdnbRMLTQ7u7k8Mghfv7MD5hcvUa6FEWnVdLXdxy90svk+EX2H25lPjTJQNtBQusrlA1OqmUjI13dbKeuk04oOT50N7947XsYHEpaO4+xOH0Tm9Mq9Qj1YhFttY7L08nl06f54OMf4PL6HH0d/SgKGRaWtzn+6FEWJ25z9up1TCYzQX8/eoOKkrJAQ6GlmItRy4TRWFoplQocvfsE0fg8pbgVh8vJlfPX2NyqcOjIAJcvXePr//qTO2LdI0MdPHh0SIbRC0in1aSjy2cnkc6xFk3JxVAlEfkqCXUVOjRxv0lsiELFWjTPUz97Vd5vHo+dF1/6Fl9/+gt4VA5cxg52GlW6PRq2tiN4W4IsbwuQb45qNk1L2z6pSQ1vrNEzGMRjNlDTaXnxOxckNLjr2ACvfPMCX/6XzzA5t0SXx4+2tYWvfvtzWCx+enxOHGYHdXMLG+Fz8mcItvZSEpbskgmH20E8ucNmbB1/yz7MaiMrxQ3623rRVkqM37rE9dtr3H33PuxuE63mHsK1GJ3tB7l54Vm0ejXJTI6GQkemkkVZU9Eb7GJ6cYLoSp43v+ndhDYnaFiKGBRmfJ12zpx9nuHAcYllQZmllGqAWS8NJ6YKPHPjDPqAgdGOMQkrThS0lPIh9ved4Pvfe47vfuNn8vc4/J77OfrkI1BXyUgx0SkTZg+vr5VyJofHaJUTAMEBla7E3WzOpgNYZJfudQArZItFKrvdvqb7Wxwe95JgmidNgfzZqzxU8uMqZrOJ//zE5+6sJ5/77K+jNRnRGjRSs9jV/QD//t1v0NflwmXPc/nmNcZ63kGg1SVTVIqNuHTwRZaStPRZGeu+j2IoQlIp8IFWVjcv0xvsEb4/4pUt1JUI8VCGsSMP0dk9ijK/zeLkFVztfcRjRQqILkyZRmGH/o5Ozl69wtLWGiePHidfKZFKpWRkpcUWkM+pSpVjNbaJ3elBU1OTCkdwWF2o1HVq1TKHB+4lHosTri7xyuUX6fCO8eixx2RH/+VX/ouHT70FpUpHvFylFFtnsGVIjs2MrVa0yQKtLX3kG3ZSuWUahaLkjLV397K2uSULpx6nl+XIhjz0m7VawukEqlSZmxeW+NGZ5iFMXPd9+kMYbdZm8bebArLXEJQaTbE97BWEe/Z9Kbqvc+mrP7xTAL71vYdo7zHS09JNX88A8a04Pa2dhKObqI0+8o068yun6WrpJ11IojaKryHwYi60OT1FUwKbvYSuZGcmsk6lpmbA34bR3YXf0sa3fvxpTh6+Gy1etuMR7FY3PqdLQtRjiaQ8tGYzGVpcARJJwUls4La3kk2niZZKFPMFTCafXNOX1l6nrlIzMbHCRz7wJNPLUWK5EMFAB5VoRSYe5coN2Rm0aZScOf8aA6Mjslt+cfI0Q52DONASr2gwdPnIrFxhaOwunnn6WfqDfioi70FjwqFxQK0E5jyf/TNhbmhKpL7w2c8ztr8fZcGAoqSUmbHdgQ4Z2Sn28Cb/TzDshIa2RC6XJydaZ3vMO/kGNU9Tu36PXS7eHlBfFPNKHvulEfBT3/s0JjxML5xH2HYH2gJsZUI4HJ3sZLaIx0ocGj1FMhPCoiljNtmYWFpF29DgtFuwerzspHNk4tsSlVZVG/C0DZBPiwPfJoX0Nq2edtaiK/gCQTLJDEa9eNbVzM4voPa30uvtwWpUUcxm2ElmWc9uYyuWKalh374x6nUrpIW7OsJX/u2/uHy5+Xo98fCb+V+//xlyiRxdrR0YdBppBpGYMDExEH/uMkRlH2E3S1miYASGajcTWI6AZV0kOLS7ILLde1u+lgoFf/flv+DFs8/J7ytqnw/85gla+624rf0E2hxcPPcix0+8k7qmhkGlJbazwaXzr+FucTN0cASTop2dtSVcvg4WN25TrSexKA1E8jEytaocCfvMZkw2B9linmJ6C8WffPYdDZfDicFlxFwzkys22Khc5XjvW9mOaCTcUoSSx3fCfOK3f+vOw/snH3sXem1DWpxF1J2oz0TrtyHZTs02vZyX78bFvEF233N9NR968TlSgCrKu934JeH4bZ7um1gO8af4HK1Gs6tVUKJS6+TXFhmzn//G0+R3U0jMZiN/8qf/jQcffJC1pRs88/wl7r17EKNdg8HiZXVtjmRimWDgMC9c+j73HX4X+8bu4eVXv0rA2cFWdIdatUJPR5DIVgStyYvBmEFjMFMt6/G6PWREmz+zycLGLea3i/zm+z/GzdPPUq34GdjXTzaXwOxoQ13J8ML578nCqpq347VV6N1/jMXJWTL1OFqFnWIuQ10zx4mht1CpOFhY38LjKrK+IVItEvTs78Tc6GQ+9BJvf+cHmb29ys3rrzI8/Ailaop4YlkutJqahSomDh85ytrcNVShiIyGWSglOfnAE1w8/Qu6B92YrRqmboTo7j7IUEsHr197AZO3l3o9L2N37IZW7j/4CInYJrVkiacvfZu5pVmM/nZcFgvtbQ4qNQvbWzt4gwoqsxu09p5iOnQOjUWB0dpJLLFJo2aUsTXFzAJqm5da1oXaFCVbyuDWe2W83o2Z87zp7vfjtWuYC69SjKYwmlto9XpZCs3jaG2RN3hrcIBGGfwWvSzgsmiIZeKUC0keedP7mLh9C32jiEapR6MsySzOZCUro57mJ7L0dBzgwpVXeOWVs+yE03fu4Y88cRy/20uxlKMn6GNoqJMrlyYJR3N0dXkpi80tlkar0TWNA7JZ0cBsdmFz+fj03/yzNBqI63//3SdQqpY40H2CVC6JVmummK+xuj5NEQ1OsxlluczU3Dwj+w/JRXNqdoZDIz0MBO/jxz//Pt/77s9594fejc3tY+K1S3z20/+NpbUlhgcOES/H2Iou8NSPf8xo5128/4NvY3MrSbiwwuLSNE8+/CFm5q6ht7dz++ZpujyjzEYmKNVLDHec5OdXvsNdI6dQFA1EY7fxd/Sj1ZZJJrOMDh+kpBJReT5qhTyxrTWZx52uFIlHY3gsrfhb2thcnyWXy8iRkdalJF0qUdtap9V3mJwih1FtJ5vKkqsnOLDvKLObk7S2BdlYFvGKtykVdnCafCgEhsHhx4QDVTXNT5+f4L++23R1Hnn3g5x832PkC3nSuSwWs3DfaaSrzqoz4rO6ZGykWqwdAtMjR4LNLHE5+hUYGKkBFBFMZam7afb43sj7ld9ob5S1J8YWtb7c0WpkFjc5/aVmLrG/zcFHf+9+WlztMoJte2MdnWWAmdUlPO46yryakYCR2ekIS8Js027GoopRUKlY3KjTSI5z9ODjuJxeXrn+OhVljYDTiqGhp6p0SyB0bOU6Xe376DgwwuXpCY70DxGeCcvNbHt9jpq6RjWXpJJJkkdJtFIkkV/nvrseJry0IEeyTm07mWydUHSBoa5uNALbU1LQbtNQ0cDKygruQBf1Sh3yGZmYEQ9v0OXvwKrtYGbpKoqAj9TmClqRpODpRFXJ48RKqaQhZUixE17gaOcJkukaO9o8jVIFu9PCyuw4J488RjSZ4erSeQbbPFKYX09pScSSONvbsOk1TJ1/jb//5mtEk01dZfth4Qh+qOkIlh1AxR2fgeQy7sqAxOfewY7IfaLBwsuXmH/pkvw6jzw2xJF7Onnzox8gHo6S2IlIM4QY7Ra1FULzE/T1dOHx93Lt6lkqlZwcz0diUVTFMsulNIcGB+jXBzk3+wqhXJZGtszx429t5qGHnyMe1RONbbKTniTYeZLOjkHW1lZoCzi5eP01THozrbY+IutLjB0ZJl8yMrewiq3FQCq1QyO5g05TpGqFK9dv41K38tDdp1jZirNVGKczcJT9PXexMH0ZlcqE3uAhvpNiYel1hnuOUNSoaTE2ZNZ02WBEXdHT7m8l0Ong+q0rJDYq3DW8jwsLl6kZ1ez3HUFpUGK0efgfv/1X3LgxJV+rv/1/PsfxQ4cgr0KvNJLLZ+jpDDYLbRF7KUaYMsmiLLOzRaKSjIHbTdBpHpZ2Xdp34Ny73Vq5TzebOI995JE76+znv/BbsiO6E19mJw333bWfS7MvY9f1oiyWMFgVZNJG1C0BKtUEmlQRb5uX9cgqjbqGrs4ebs1OoKkX6fN5sVqcFBQKXnzxeSqGMkMdRyhmCyhNeXytfayv7GBz1jBbelhaep66QYPP1onV7CO6s0apnCWcLpGIRujxdWF0+3HZHRSSmxhUNjYiO/zxH7wRN/iz7zyNFj1ui1saZ2qi6SVmL3I/EAa0vSjR5r3ZzLoW2r9m9090UyvV+i4KRnQARcPrjgtir+ktodCf+JOPkMs3u+Q6vYbf+dQT/MHH/5DZ6QtEMwWc3m7OXXgJt68FFXFuXb9J63AnZp0CbT1ANJHheHBUJqtE1Bq8JQ+riaskCklcljYU9Spdg/1MTM7T1+5D8bl//HBDuAQ7BlrRp+tE4tvULTFauIuKXkCKrehUVr76tc9z/nxTR3VsXx9vf+AYJeFIEyHRe/w+eaRusrZkR08AWhEj3z1PV7NdvMcAbIp8d1vIu+JsUfyJsa8oAAV1W6nWoVaqZWexiQ1o0rhFm3krmuIL3/kphTvFn4lPfuo9HDsxwvTUEsPeThbDy2xnKgSCRtqDFkJzApthIS+SCY3b0o357jd/hlfP/DvhYpVEpEBnhwG9OorLc5JqPUMykcXqLmOgjTwNLlz6Ge++/0leuvBDlsJZPv5bf8vFV79Ph6WT2fVbaN0GWnzdTM2/iEbZ4P6DDzF+cZEDx+7HanCRKG6wunqDXLWMy9hCV0cripKXF6+cpmukk+42PzcvnMFh8GH3DKCultgsv4a95QTFGOQyV9hYFriJ41A3MbN4ie6BIEsrq9xz8Cjh1U0SM9tY2lu4NjfO0ccfh3wCZyWL3dvB5GaS4dF9ZENhNuNRCsYimY0oHpEKktbwe7/++0zeuiAxHJX1FZ569VsYWqyM9pyiYVaRj6a4MjFJz0CWTtcINc0hGtkZ8uUEy8UtysUK7e4BMsmYPMloDE50lRomtxC8vswTB36bhe0Q87lbmPJWWtv6aDG75djw1Qs/IVdX0R84hCobpkBNOlA3wkvYDQp2wiX0Njs+vwtlXom/xcczZ76N0WyhtaubrY0sVpMKp6eHQn4do8LL/PQO+XyBn/z0GaLhNKlkswj0e+x84NHDsikUaGvHatMxM70si8yDh7rZCkXZiqXRqIVlryEj76rVOiajA5cvwHd/8jMu3Lwtv9a9Dx3gYx+8F7Wqj1D5OvVMglhOFP0mVNoKMzM3eeKh93Jr/AoWr4pySYGqXEFnbhBw7+f66ctcmJhm5PApLKYGse0tfvXRN9NQltE6u3CY9UxPnefZiVcZbDvI8cOP4rIqeO3syySLFfYdDsqfV5Dixc9/4+Yl+od8lNR10jsJ0tE17j3yXp566qccGG1H43LjsioxaIzUa2a6OzxylCmMRgFPnZsTc7gc7SyErhPfUXH3g6dIb25SKtZYnm5mTO4kIthNBtaXFggePIxeXyeyNCcPAUMDh7h86yxOh57I1haIfM9CCatOrClqDt91isT0NNHKDmdeXOKnTzc1vAeffICD77wflcpANBmmzd9JNi0cgCnaXW2YlYIXJmKOVHLtlWsCColeEA5gIegXBpCccC4K9t+ezGS3ANzblZroKVkJNsdWYhJRq+J0OTj7lR+xcmVS/u3j7zzIoVPddPm7UJe1uL2dZHIRIps5ZtcWCLa04nBYGPL38uK55/F0OOh2dTMx8TyxcJXWYKeM6TIZ/ZQSNa5vXOSJN53glRcuo/cYOdA/wplXnua+I2+jf2Q/3/zP7+Nza+kJdFOpGRntdLC6HSIVzdHa7mMmconBobt58bkztHUP06hGSWdrDHf3EY2G2VoP09rhItHI4tD6Jdqjw+7D4LSxsrVKPrWDTavDbDQRLW6xs1Oif/SYzMKd2tgkHl2T7EwRiRVs7yG2vYG6oSJWnUNZVJPKa6Xmr6zXoM+Xycc1FDNzrbLaAAAgAElEQVSLPPbg+5lbnmM1Oc+wZ5hUNode0SCSiKDU6wl2BLDXlfzdP/wrP37tjS7gA5/6MHqH5Y7xr1no7XV2m++QdOHvZqnKraReZ/XcOFPPNO+Z++4Z5VfeNkTD1JDrTau1l7pw3obnUDudNDI7WB372MyEqdUL9Hb2ySInk1wju7nDUjpJoLuDox0iX/U2M6Fltta2eOzR30QpYhYjC7RZuimVZsmUU5g0NmzqVtYj25gdZtYWbtDW1obR1c5WbAOjykA5ryBb2+TWjRkODR5lcMjPzblxMnkV7YEWllaW6QncjVKdZW39Mm5LF+VyHbtDpIP0cGv8LHaBatIapYxFZHpnFTbaXC7cajOZSoYWbwfrsSiF7Sm0Dg9mjRm9Bi4uv4bXMky78xjDwz184P0fZ+JW0wTyxc99iZNH7iaVSGJSG2Q0YJvPh0UvEndEkVKVWlQxvixUymRER7u89xw1tbeyVN+d14vJiHiDZEmjEHSFJkbplwvAL37tT+nvDjJ+6RVWI2scHjtFybZKJWEivpFm+K67WFtYQhylBUKrkRU4q3u4OTmJ2amnWs2iNSnY2VpnLNBHR2CUhcgO1ycv0mVqJZFIsJFaxtqmR6PV47O3sbJxAad7H1p9BspOnCLYQOdiPrKFzqXCkGpQ01vJVxPUNXUaYdCpzdh8HhmB+IW/fprpXXj2b/3ax/n193yUQrJIf7CThuAxiSQipRwRyXpk95zZHANLI01NdlX3CkARgSgSQUQHcC/+UHa4680pqJjAiybX4socf/RXv3OnCDQYtXzzO3+L2aGmpDCjr1dZnL6GrtVAKruDDT1ZtZJcoSgjJXem53ns6Ee5GDrDTHiafd5uymkFLX4vxUYeg8lCrlZmIxrlwMhxFP/4lU80RBt7MLCPlbl54uU12rotJMNOqirRBTFSzDX4l79/Q/v3qd94JwatWHTLNGq7WYC7LWFRAet1Khx2C9ubCepqNSqV0P41o3/ucHcFxkFMdYWOUmYINlCpNWi0GoSzVyVUig0xcqs2T4fyhRLfREmjpmB5a5uv/fAVybkRl9Go40tf+lNiyW0GRjrlmHRu+hYue4sM3HZ4LZiMbnbiWZaXz2HUivbyCXY25ugaHsSgLUg94MXXl3n8sd8knb+CS9tCrqRhfXWFYG+P1JRMrlymVgvxyKH38p1nv0B7oJfRfe/h9bMvcO/hMXI724R2ZmTMWjyxiL0xRE5RZyE8zn3734zXHaRcydDmsDO/HWLyxgRPfOA9XD43jkqxRSxeQafI0+q0c/7WEk+cekJ2aW4v30Jjb5DNpGi3tEuav8ftY6ccZWZljlJShbNFjC3rHBzcz+kzV+gMOJnbXsQgEkf0WtwqFRq1m4a9hVK9DPE8t5av0tMxSIfHTj4eZimd4VdOfVhGBV0bP0Owc4TnX3qKhr2OyznEkd5OVm5PshZOgT5FwOdhcXOeTE5NsL2L8OY8/tYDxOIhRgYPYjEGmAxdxaaAmOAojh0hvJOnktuiqKoyvTzBva2PE2h1EK1us7a2Rji8SCpl4j3vew+xjTlWFjcx69zkGkVZgLa2dBPfTtLSHcCLgngsxmroGo62VqbWtnB4jGRTedyeIK3ePqavrBKPJZifH2d7Lc3N29NSqyGuk2PdnNgXxOdrIZtPk0mX0KqVtLW5SWdyJBJZ1EqNdCGKB7S5+GmwWF0sLC3w9d1NSHytZ5//Wy5cvkGWDQKefcS3V2gYDAS9vYTCq/QO9rG5tIhKo0dpsGK1NSjnClSrWo7338Orz76Mo9VDz2CXDIIf6RQnuSJzmU0eP/k2Xj37Yy6EXqfVN4q+ouQ33vYxNlcnuTZ7jdX0Mkq1Q/6sFqOFVDLJ8QP9LG0ssrWTkiLpYM8hVlcmKUcMBEesxAtZTEoXgd5BDKIeMtgJrd1kf6CDMzfO09t1UMbZ3Rwf59Sb38z83Arr67dZmrnN+x/7CCqnjuWdTQYcDmbW52nxHcPYUOHrcFIuK7l28xegVWJTukC9Tmh9E73Zh9JhloR9dzkgx1pLU3F+9vMr8v0Yeeu9nPy1J1DXtWyEV2hr66JUyslxi8/qRl1XS0G6WDOaB0GJJZSuu2I+JzuHOdG5KAndzS/BWxvNCMC9rtJe+Sc2LlFcyFpSAd3BIF941xuOvD//3HvJqxIYdHZGe8ZIx3JU6yZuz8yCMsN7Tz3Ca9NX0Bu8dHl9JHMT6Got2LQOlldvo3BYWUssoC/p0Wh0OP0tjK9cwmfo4sjISbZS17i2MMlg5xF0+gCXXr7AyXtHCBU2sVda6esLsLYk9GBmDCYXsfIiIwMPMD0+zs2pCR5//FFuXLlEtWqmv02kvFiYWbmFSpcjUWugq7g4evB+lhMJErENthJTkjfa6u6kUYpSrpWoJBv4untYS29TKSbx2JzcmLzGu973W1y+cI5SdIf+XhfR5BKRzQoavYFcYx2r2c+o9zCTyzcI9BwgnUiSSK/iUOpRtziYX7jOaPAoc9sTFHJ1Bkf6iS0s8jd/9RKCpymutsODjL1bGAZ2x0a7ncC90k+iNnbNgrL4qDc7uYnldS585Yfy7zp6XPzx/3gXydwNBve9l3y8Igubur7K+oYwCbjQax3kt1fRGt0cPPYgO6shtjMTrG1FqZV1KHQKRo+fpLVSYmFhgWijxt2jx0kULeh0OiqJVfTuujwQtumFoa+KUeB6NlYJ53eo6IsYM1rULS45gnSYGtwOTdBhbSNV0spCTquvyuaDzail1KgwuTxPvZRlYGBAxvClo1HimTpd/b3kFRVK0SyzKzfY33U/anOKF6deYmT/Y7jEa1LUE0rHqJWS9Aa6eP388/T2jtHe1sHi3AUMSpE37+DwfY/x/id/kxvXmweab/7DtxgbO0A5U0QhulSVskS4+b0tsugTxYnQ2gs5Ra5UJCdkFOIgJX2bvwTn3R3Z71XoEsm0C1ZHo+KRDz64d9bim0/9T1LJDBsixjFghERD6uWvrl3Dp++kf2AUZTnN7NIt6lq3zBHvG97PzXOnGeroJlfLk0ynsLW0EN9YZazvIBvpOAkBwddbKJdmUWktqPUWtrZXsVjt2FxWisksLnsPipKWnfSmjFssNJLEiynuP/oOQhtrvD59GrvbQNDZh1vTzfrWbXStXp79wWl+8I0mX9jf0soP/+0npGNputvapWa2KUkT69CuAWYXf9P0OQipRbP7t8c/FixSAd8WY2BhBmmOjfcMNQKf1zyEilJ6aXWJP/zsb5MrNEMMzBYDn/zzd9Hb1cNwRzeZ6BbpaoVoLYOuYWZheQ6TK08prqPXMkRvbyvjizMsR6ewGIyYDe20OGyUqnk2QjvEs6uorQ06W/aj+NL/R9p7B0l2l+f+n845x+nJOc/szuYctNJKKCAJhABjso2NiwsYA84Xc+1rCmzg4jK2gGuBZRkhMKCwytJqc57d2ck5dU9Pz3TOuX91Tu8s9vWfv1M1tbtTO9Mz5/T5nvf7vs/zef7lzytCbpxOpmZ9dYNbs+cY3Odm+mZcdNkszs3w1hszrArOS2CwvZ4H9vchkcnFNqdMuGHFB6OwAyhTLgjaPSmtrU4WF7zkCkL3rtry3Er8EF0wlQJymVwUIuq1KtE8Uu0eVp00AkRaGClTri70wkkV4mhymQIbkTjPvnpZzAoVDpVKzrf//rO4atWUZQYisQI6TQFlRYveahRPVioWZah1L1evXSAtmxGBiuGwGbMuK7o/61wOJnxL+BZWyYUK9DTX47FpiVakrCcFBEM/12+t0tzaRDm9TCwix1HbRyQyRyGTZ3b9MkcOPERH81EunxNyfmsJJpK4axy8e/4dAYaBs6EVlVmJQWahkEuTlyq4dPldHrjvveL4TgDkxnyTNDuaWY/4mfQHOLD3JDMjV8Uc4UKpwhvnXsNkHMBZbyAQ2KSpvRF5epNsKo3CVcPw7Ys8ceIhFufXMbhcBOJpVgKXsWn0bG84wnpwkaRMw+ziqMguM6kMortMEJVOrI2QSErI5Ay85/4n+I/Xn6HN1sby+gxybZhCziRm+qqF5nOkiLFOLmoeV7zLpLNFPK4ufCuj5JILqFQamup2CP07phav4ap1EVyIMLDrADenz1BSRzFI6sgmhJuqF5PeSDg2h8/np7tzO1Mro5TKara1bCcS8WEz2sQ0iLXYhhiTo9cJYnQYu3GVnfuexCoL4p+bYiLqJyENocrYOLzzAa4snEOvbWJlaZPXXr5OTbOelall5u+IooX3z+8+epiejjrC4TiZdBaNToNep6bWbuDWxBJSmeCSUyMRNFT5gsihzGcF06yC7z//FpFYtWX/md//EOa6GAaLmW29B5idGEGay7Nt70FGZmfFnNVsYhOtXorRaiUaFkajWdqberDKjZx5+xQH738CqdbJxPBpPvzob+MPznJp7BT39N7D/EyAqdgIt8dWaexoxlXXz66BvdSqlIxOv8pMYAGyNuwOE7GSElkuQk2NmWQgTUGZQyErMj87h9LeLOYu37p5gX0H9mCUWRH8BAKOYWZjlK66LuJrcaR6IXhcyu13Rjhy/yFeO/sqA539KCRGirkyfv8CBbmG3bsEN97bzCxlOXz4uOgQnfN62b69Ge/cRSRSJ6lKlGJZuM9qOXXqFbZv28GhXSdY90d45t+e59QLVRfwtscPs/dDD4v3/arfKzriBP25kO7hMTvEjqWAlFKI6JffAJ0FcG02myaVTomaJeFD3HTeGV1tpQptPZWqa7AgIqmmvAjibqvTTnIuwAvf+L7435qaa/jqX+0nkVSQyWew6N2oZFrCsTWyRRVmc5OY05zMhUglssilesanz9PT2ItBY0VtrmHk5stkdUF0eQ8qTYWVkJ+zF+b45KMfIJeQILN5xZH1xoKaaDFPf7+FjfUUy9EcPS4bsnSIpv5DmO1KLp15FVe9DZetH4fGybWLL9Lcfy9ri4KmOERT4yA6lYx8IobJUWBmcxaXtQM7On5x/nkMHhtakwppFFpqegkHM8TLFXa3N+LfXCCQ1GK2acX3aKWooKu1h8n5Ydrqm1n1zVAUos8kSvGhmk2ViAbDuOubRPnQ/PwYerWRqRUvAx4XqlwWbW29SDMIJrzINXIKeSWmioS54QWe+lnVaSkcRwUtoJgOcof6sFVVbBkC7xSAWzo04RmRjcU5/bdPi/9Tq1Xy1I//jPXECh3ufm4Nn6W3t59gPIvKlEOGimymgh4j2XwKiZAuYVWw5B+jt36IBd8q3nUvFa2UTncn6VyczYSXI/sfJp2UMzl/E61RQzYcQytAyHVpslkpkowJq1EAOIeZC69wfNdu1sJ+NtdzGA0ycU1saunn/Jm3cHtqKJfyuG1u5GiIBqNodGV8gRVCqjRDDXvEeLkX3nqOI/sfJRzxEYsJetIsdZZ60cBwe/qyqFmPFwXkzRptNoeIFrNZG4iHAmSTIVoa2jl/4ypHjj6OTJFhbTPJt/76aUaGqyPgH/3d0+zdsRNZsUg0nBS5ugJbsLWlVcQoCVKLnNA9z+VIZtJViLoY3vAb1l91F7V1/9x16twxg5RRmzQceezI3et79cKLPHfqKYxOFft3PolaWuT2zWHWsjPsbztAIpMmFsuhUcjxR6YwOtvJFEt4A7M4HC66Gts4f/YUg4MnySU2yUvkpIoS2pRqfIFp0vkS3T3tBEJBkgUwGgW5lqAjn6CjbTtWTR3JYohELI3RaiRdydHdsJ25uRneuPErHjv4GIsr82zreY+Yo76+OYbHVM8X/uj7hIMx8ff48y/8BYd2HMaqtVLntosTB2EouUUyqbZEpXfoJ4IJtlTF6eTy1Sg4AatTFD4nFIHVTc1vLK/V+qjKUBQQKlJml6ZENIywngnHzoNtfP7LH0SaMWC1CwaaFEVJAoexnpHRi7jq61le8pGPBal196G3y8VJRTGmwOzSsuhbxWBzI0nF0cpLVMx6pBI1kn965s8qG9F1aq0uOhp6ePfG6wTTIwy1HkeW1nPu0jg/+EGV0SUcX/3oA1j1KmLprGj/FjR8wkxb6IoI416ZRC7m/nZ2efD7A8TjVad01TZezcETbnOlQoJWqxOTHQSxpNAuLZcLlEtFZILbshrMKQbB5zNCkHJJzBaOJJL85NSVu2NftVrBRz+zgx0H9yBVqJEXzCzNTHH44CExDsnR1MeVaxdZX57nyO6DLK3PoxBGVaEAZWUMacEFKgPbWh289OZLNNb3o1HL6WnqEdEIeq2SG/O32bZtgHNXz+Gy19Hpruf0xZdoaj8JQmB9GVbDS3R19xPJCvnJKfa2NjETDGDQCtgQLcPXfk1r125KONEpS0wujYg5rJKclmBsUtQvtdX30dndRChRwbe6hCQXwuYyk8ulkQpxfVIN3sgF/IEKNreV4ZGbvO/4k2ykgrgazcxO36DG3E4yvUkwGsPl7AAhLqogIZP3cnTHSTbXVqioy1yaPItSr2ZvywfoE7p4i5dZ8hcwmPRE8ml6Gts5M3oRhxD7VdsgnrdILsLuPQ+yMnOauG+Dge33UpGXCPgTaE0FYvkga0sb1NstIrFeqpcyOzPP4uokzY0N9DX1E82qkeflZIob+NeXuPfeTzDpG6cQvIVko4y9s5XlkIyBvv38x6kfYlfnMVr6sdmEmCAlZbmWlTUveoOLkrqCMpRA7ahFIY8iiyooSBMsJ8bRqzroru9mbHGKtbifhds5bl2+wu4jfZw5c4XAYpJ4vBrx1d9aw+c+er+4YSlWpOj0asrZCr19zdwcmRA3KUI+dY3LJuJPwokUgViS1y9NMb9SdQILR12Dg9/5452Qs+G01YnFokxYUEsVGjpaOXvlDN0tPeQ3Q8h1Ra7PzeK2mhnafoDxuctEFsK0NZ9gemmaz/zWY/zyxZc40DPEzPok0oIWvcPBcvwW3sVVimk3apMJg0nOex96L2fefQaPp5UaZzeXrtxEaZBRTCapEyCzvimM1gpmtYlwWsbo+jJhv2AoMPH4Pe/n+s3rKMsFevr38tblC7Q1uqhkI8QkGvRqC4tLwxzat59bY7M4TW4K4Tzr0QC2DjvZjRztzftFbMaKdwKTRc789CJ9PXvJSAvUWdSseBOkshFkWiUT07epCEkxXbtobGpBYzDyzI9+wbP/WhU/Dz1+jKEPCO5QJcWcsGjmMRj1JGNxGhy1KCUKUQZSXVKqOhqh0MtmsiICJpVJkxSE94WimPJbnVQJD7AtkEX1Wt3xnFY1hLLqmmR1mHj5L39IeMUv/p8PfXwnRx49jiqvpZhZ5fqNSTr79uP0mJDkBDh6jqjMTy6RIBeLUVMjxOhlqBRzuJ3NvH3uJiaHkiZjLdJMkYqlxOnXLtHWo8RssjE+Web4vR3kszIx6P3CyDm2DQxg1Vj4wbP/lx1de7E7JahcduxqE2tzK9Rt62ByOMiutgYxyeDW6m1CQtZuXslaLkVRAzt7d7Ktu5/xkXOoygY0eh0Xb79BfYOLyUCEFkMX6mKS+YgfdVGPxaJC5zTgi8Rw6/SYVXZKsgrT3iXam9rZ3bODbz/1jyjkUt538CDzK0toXC7UlFnzRzCa7NQ3u1jwvcX8WgpZpYl7d/WjtAga3reJb4Q4fuIYqVAeVS7H6tRtvvZPr+DdrEoxaoe6GHxSyI79z1SIO6PgO/dWFQlWdQcL3RdBa3bqK9+9e+/9y0//WGSiWiV2bDYrUpWBxY2r3H/0Q4yOXye8vCLG2IWDmyTDSTRuC3YhE6ykZ3bmMo0OJ9Pzc9hcLWzm5zGUFAz0PsLiwgSybByJUUUpVsBp0COpMYh4qsR8gIcf+xjDI+8wE7lOfd0A4WicfDxOZ1MXOrWZ5dUVOmqaSUlKrK76xGbInG+druZmPG6HWOi9OXKTnUOHaK5zszQ3LwKchQL2+o0rbB+6F7laxsLCHEVZgp27j7EwE0JSCjDYuYOJ6Rkxpcqo06OSFrEYa7g1MUF7307CsQAd1ho++/m/YfT2tHiu/umbTzHUM4RZoyMUDGI2mYgEw9R6PKK+XtT+pTOkBDlFJiO6WKuu1TtSibvata3qXKAjVLX8Mln1+gj5x4cfO3j32vz7c9/FVd+Ad36McHKBglJNraGBdHSVnuYdDM8Mg9kgwq8rlVkxk7ytbi9r4RBKTZW5GApEiGUqOI12NkOrSNV27IaSmBJksNnp69rNhTMvid6AQklGSRWha8cewosxspuw4L+KzS3BZHAj17vY2AgTTUxQSpT55If/gp/99O8Z3HWCjUiMXGxBHCu/fcHHm7+6Kv4eOwZ28s0//TYSIUKvqRGJWPdUp0JVlJ1wVB3tVZbiHR3gnS6g0KwSCkBBCygW1Fvrl/iXrQLwjpMaIaatyMT8Tb709c/fPY//99/+jtvzF0Qma72rlXRiiVSkRCS6jrOugUA0yNjoGfq7dtHZ0c/y3ARFrQSH0czs6BRNHR1icsrmio+sXABEl5B87Xu/VymUNiinstTZ2inLtFwdO8N7jpykEsny9b9/lqnJavevt8XDRx/aR6PHyq2xOaQKrej+qKIyhF9egCRCqVDBbDGKi240lkSmqLaHq87par6qWikXR74CsFFvtFCRllAp5Og0GrGsTiRTIo1ciFJJJXLVP7NFnn7pPJk7Y1+lSsH/+f4XiWdWUGl1yFUFKFhp7/TgXZQgVQbJJoUX3SDkj1Db2IfXty7qdqxWC2P+Fc7ffoGhvj0cGTjGqdMvM9i2C4XAyHHakBYNTEzeoiItUFBIqRU0ddfeYmfvYRbmRvFFgjTWtFKsFNnV0Y8um+fa4hKWll5cRgtam4Wzp35J02AXwfA16rQD4jy+LMmSkQqcoA0aDE1MLi+IDj1ZxY2joZW8bILVxQgSmZFah4rltWWKWQnNLjdyRYpEtshmSHAr6rFohCSSVfYe3MPk3BsM1O8jsDSKxJhlbtmPxtGOQlLAtxRg++AAZQEOkZUyMXWNumYpoVU1j+z/HMHiJPn1GSpCIkFFwZP3f5gvf/cPCYR87B3cRyayjMdTh83ZyeXh54jHi8iMap685+NkUhJiuRCbyRGKWQ0zYyscObqfV979Ic1192DSKzAr7VSMGkZGL6Mta2lytNOws0vUNpUicVSSAAlhh6Q2szjlo1RKoK9TEl8Lo1Zb6Xa0US5sUHG4MLt7uHrhVdbWZ2lrHEKnKZNKKqlprCedDYrw8Bq3k0I4ztmV29g0WaavpVHotbz8y7d48t7jOBq0fOWPqx0E4fjR1z7JzNwqcpUck1lLNJCgvtHFqm9T5Gwl0km2dbeyuBTg1asTnBv+jY5J+HqDUcVHfvcAXf3NrMzEaPDUiQVFtpBEIUUEIbf1NhNYK9Dv6cMfuc3t+BSdhsOo1DJWku/Cuhy7aohUIcannvwQX/nmV3nw4Y+yELhIi20Ij6WNcf+rLHvV4nhA6NZcuXSFP/jMZ9g/sJ9rF1/jxvQo82ub1FrN1LvsGHQaxoJRSsUMqXAcb3AZs8lOaD3Ekw8+gtbayMz6CPpCUcTyoCmJmzDhIeAymkXH9uzELA/v/y1ipQRjc6dpMrnYjKaJlaqU+TZ7A6h1DN++QHtrO+PLlzg4dL+Yd61WlljbyLCxuSqOhfU6Fblwlv6+AfIGJcVwAt9ClO9+7znxOnQc2UHXE/eK60cxkxbj6oxGI/l0DpfRIaZHbI1+RRCriBsRJgMZMTZJGJnH01kKInW/Ot7dcv9uyf62DAXi1ELQ7xTzWBwOlJIyT3/q63ffE3/xrfehMFrZ27KbwOo8w9MjNPTVi5tPq7oWjbLAvHcCq0ow8thYWYzjanaL3YZ6zzZeePFHYjZ3eD3NoZ3t6Bx1vP7aRT7yxEmuXT5FXOVhX8tOjNZ6bt08TVYZQC7TsbNlkHevv0bXrn3ieijJCvw7LWvry8TCEeLFFdw1/SgyRgrZGFJdGLXczPWZYfJSqYiDUis8xNeiGJRFFlZm8XQ2UohvcvbSObb1HqMki4gFnq5o4tj2AxQqBW7Nj+CoMZCIp1EqCyKfs65tgBXvLKOXTqGSqLjn5AdZXAnQ7G6lsb6Wt8+/LMKM65wN1NTlmJ+Z5pXrPj7wyOMEVjOYjILMYQNbfROrSwEsGqGQWuPS2WGe+sXI3XN99I8/htZivPvvqu1DeLBWcRvV7kj1QSu4MAWN+Lnv/BuxtU3xaz766f3s2d8r8gj9CyHysjRWm46u7fcwN34VchnSZYGxqqGcTlPQ1eIWMmaXp1j0r2CtsRCMJFGoVfjC0xwbuI9gKofUF8VutBMx5mkZ7GL88hkaGvaKuJd8dI1M1oWnVoHZLGdxfoPNVIiOxno2/UvUtG7HLJdQDufxCSY7mYGgd5GsRkdLQy2paJKmeiffefaH1NZ0sHvnbjaiq9Qa7CxMX8XgsRJay4tQaak8h9LQTKyYYObWeXb39KFQ2URdtC+0yMjiiqjz7GoeoNnp4PY1IcnKIMwP+ckPXuXc21WJxQcf/TC///HPYNOZKacLYhSfWq4Uz61GqxFZmplshngqRTKdvlusVK1Uv0llqdYv1TupmolbhbML4HeD1cq+hwSjW/V45p++yMWF29R19HBoxw5Cc0myoSAhaYxyUSAgpPHFZhls2INeosEXHsFm6SGcibLqnUWtt9DXsAOv9ypza+sMdA/i1jYjkcQYXb9FTY2bUkUvwtRDC9NE4wEilTwStRlZMoZSZxHxXYlsBEuLnVIqT3ghhsaepMu+B3fdMW6PvMRmyoveZkdFRQSvC9rBz3/223d/jxefPoWiLKO5oQGTTsBTCc0qWZVGcIdPKancSVMRp5hbOsCiWEiLHyIXuZoIUp1ObHUDq53UO4CdahSposKffuuLXL9Z5We+9/338PD7ulhf28Tl7sHsdhHz+ZDIomI04OzidUL+TRTKMkODe9lYCWKvbcVo0xOYn0Gq1FDX1sbi9StYjXpmAkEkv/f1YxVJvoBR4kAtKdHS3c3vN+IAACAASURBVM3Y7CidrR0kvXm+8NXqOEQ4Pv/h92A3qOhosTE2syICWKVloVoVItyqWZuCCFRk9VERgYuJWExkq1U5a9V4OINeJeoEjWYjJoOVbEEgjifFB22VvSsjVyqRykSJh5Niq3VhOcC/nhoW3X3CodYo+MwXjnLfvY8wvTCM3lwhk6yglFc4tOt3OPXOTwjGNhjoqkemUDE9ucLM8pjISjs69CBzvikmYhv0troITS/y0P2fYnRjilqpm0w2jsZepNFQy+mxGyglCfyJAK31RwgIepZEiQMD72N1c4R4Lim2e3e29XNt6hZKtxutANGMreJ09pBMh5hemWffvnsIjE/R2eAgJzHj3ZgTExMEdtT43AQahRq7og13nQnUNiYXL7AZmRbjX6IbZQa7+ymk03jXN9FaVaTjMfb1HOGl4bdJJbzct/e9+NLrzE7eZntNF1JjgpujE0ilWnb13sPI2BvUNPeiMNThWx8luL7I9t5WArNLRLMWmjt30V/j5sbsdVw1ApfKzIsXn6Ordh86aQKdPo9S3YhaJ2VqeoJkIkhn0xBNrgHihTBZgc1GAZ1WydTMVcoVOYVCArO9ltCcH6u1jrJNh64cJBpYx+Psp71/L6fe+DGyuIDU2YU/M49DYWB2YQRzswJJXoOyUoPdaKaSLBLeXMXoqWUpGieVX0MrlRFJpdBKTTgsdbT3DzC3Mom6mBGREDOrAtw1jE5vIZRR8w//+Avaaz3cd+Qx4sUY3/zGN4iFq+PbR45so6fRisPlEEcvZqOg/ZGSjEZRG4wsrwSJ54o8+/KFu87frfviyL3dfOS3H8C7OU9DUxPTYzdwORvJ55SY9A48tY0YFBYuXX2TC1cv8J7jDxNP+RhbmxLRHfv6Dou7++nLl2jv7OWnL/6S+/Y9QN6kpr95kOnF12lytyOXmjh17mV0QofVbKGUsrDsvcXuwXpKpn4UMj0XT/+QQ4cH8M+E0Vjq2T80wFvX3uHy7TGUCjsP7NlBLhogmkvz6MlP8/rFH2KytTE5MU+9x05bTaMo5t92cDebS5sYLHVcO/MufZ3dhMpBUSoiScnYzK6h18qRy9rQ2aXizvr8lfNkQml27mxDbrQR2hynVEizGYpRKYdAYmVuYZMWdyv17jrKehP5zBor8wG+9dfVAtDR2cADf/lJYpEsCq0MeUVwmlqQCGgMlUmEP289eATdkbD5FNAVwog4JXzkcmJygZBAvgUO/s+A+S3GnPBaYldQaAGWKtQ1NzH++mku/MtL4s/R3OLk019+L2VFmr7mQYoZE2+98zqe2hJkirQ0dBPOLZNMZGnztOK0dJMvpxmZmsJTs43zZy/Q1enEn1jDqFLQ2+FhMxJh5XYWW7uLm6NX6W2rZ3D3UaZvTjG3sMTOI72Uwgl2NA9y/tZZGntaySR9mGoc/PLUNRQZEzu7hBD7KPGCiVZPPSaZirImRjamIVwQ8k3zyMu1BFNLzIzPsnfoETSyTUaWh3ng2Ed498x52rpq8cfn8C5uihuX3pZjoJIxv7hEJR1isLebWDKN1egUGYRjE6vkE+vs3rONQEpIrYmjzQvuTDvL3lV8mRXsaikOayupSJ6poI+6piakpRy5iJCK4SSQipMvJtDKZbQ6PaxcG+FP/+E/8N65/2p3dDP4gRN3TKbVTqDAuBSxS3dMIYLUSHi2CCxZuULGpe//nNC8V7xef/4nT9DR1kVSFsFm1LM0s0IqF8ba0kqD1sn6ZoREMsS2jmZGx2/S1naYVCGHRatl3TfH5PJFzMY2svEsKUUaq9pBbUsT0eUw3e4GTGYDEWVSTPAJBfMM7jlOLLhBaGOc+po2rFoHvkiU66PncZkF/qgBm7OdGruZTHSByyuj1NtamR+7Qd3AXpwmB0H/InKjGXk8wTMv/BpPVysffOhRsokMs94rrHrnqbM0ih1Aq6uWpfkgOnlZZMVKDWVRFqM11BGJrImMzEBwkmggzskjD7OwskxJIee1m08RXTRz6qej4nlyO908+4Nn0ci1ODRGQsEQ9TUeEVosV8irGdrZHLFUgmQqfcdFX91EVWVedxzAd2PfthzBQiesKsuwuB3sPrntbt3wztNf5/zyGW5tehlofxhjJUetXsdcYhKbyU1Zq2dxZRK9qhGdUofNGiMakdFW0y4i0qajUcoSJdua61ja9FHRuelqbMc7dZlIaQ2X24xEVYPL1k13YxNnTr9IrpTCbDCTV6roqOklkVjFn1iikBb0oILWMc/orWlaWjsZbLmPSf91SoRIxyNodCYRDu1fT/LTZ97kwvnq+Py99z/KZz7wBzhtNjwOO+V8vqqLFAvgase6mjEuoOyqzD8hnlJMVRE0yoK5RqCmbCUR3SkcxfXpTmd1qwCsImYqnLtxhv/1nT8XX9/uMPL1b3wIfzjAYP9+fIvz6HQ6Ma7O6qoXpT+LE8vEUnMcu+dR/L4VljYW0SstqKJyNlNJLO0eajUW5m6PUtfpRPLhP9xbeeTofUT8Scw2uYhTmZodpa2tlRd/Nsqply+JL242aPn4I7uxG0zUuu2s+NbvMm2E8Zhwm4psHLELKLSEhVm8mng8L/L35OLYRoJao8Jk0GDU61Gr1dXg5EoKlVyLQiIjm00JZF+kShXpbFxcANbDcb75T6+IQErhEHAlX/rKo+zaNYTZWMOZW8/S2t/IzISXJsduEaoaL42wESrR4rbw9pVfIqs4GOzbw8zSGHK5kPmZp66+k4A3xOzSMo+eeJT1zVky4RgbmQRWh5k+dzfTmz5CG176e5u5Nj5JMRcWxwWjEwEeue8JfAI2wW3FmJazHphjM7dER1s9Wo0Z2aaNkDmPf3aTrt4h0sF5bCYHEp2FN979ITt33Ic3nsQQj2C3e5A7hLQEC7OTbzEw9BjJfIYbN98U3+ACRiISTlOoxAlHJBhN8OCx9/Pyyz9BZ4eB9n0iZ2lqYhKrqoWKUslA1xBT85dobdjJ8Mi7KLVOjtxzgmuXz6CqRKm3dBNLzbOWltBidFHQJPGth+joPyZqI4wZKx29RyE9j8PVQVoWY3r2IhureVo65LQ6diMvS1mLe1kPBdi/8zD+9Tluz55Hq68lk0nRqu2lXFhFZndgc9ewGrxFjXY7Ds8JfMFbzNx6hTpjE1Z7LWOrI7Q2N5JLrjMyvkhOoqGtrha9TM/s5ig2YxP1ChO3Vs7iHtzJhjdHk83A6qKPmnonFksbhcwmlcIGBksPoUwWezwGcgWXZm8zv6DgwaP3sbYxQlgQe89OcupnVZSERq3k7778OPFEgfB6BJPdiJAI0d1Qy/nRUZ5/bYSVO1FWWytbc4ebA/fuwuMxYLOqWVldZt++B1hdnqNSSVMqqdgzcJTTZ56no3kQi9POhWsvkNjMMNB9CJ1Nxc2xYZz2RhY3JtHJTHhcTUxN3KavsZuyUSKOoJptboyGesaX5xhb8XHsYTkrt0qkEjZ6h8yYFRouXrxNJaZhx/4GOvsOo8jZeeP6s/zWhz7Jm2/9mhuz08ilWY7v2IlvblU0MjzxO3/Km2e/S7fSxdi0l5w0TW9vL+ev3eZDD3+E2YlbeNq3MzJ5QUT7yNQV6mw1aCoGUJfwh5bodu9iKRVlYXaJvvZGUrkVlBhJJ5IUdWE2N9bZObAbg07KC6duEi9o6GhrR0sSh9HGfGCTmZlZnnuqyhd1djVy4iu/LaYQhaIpVAoZrho38mIZi1ovbhCFh/+WCFsoEwTtktD9y2QyxIUxcL4a/fYb9MtW/0J4hf8sZIdysYTOqBYzn9/526eJrKyLP8cnPnqSvkP76GpxMnzzEmaTC4fDhlSSJuALk8kVSRYj2G1uNLl1XM79JNRrjE1MMn4pSF9/PeWKlJRUjVmlp05dQshcr+izPP/OOe6/50Gy8SgNHfWsD0/T0NmDqc5Bxhujub6Fa/NXKOZzxHJZgmEpm751Du61ks+UkWRdqLQKivo027t3MX/bRyrlp6QrU9dkIxXKYTQ2Mrd+BmOlkcZ6F2dvvUKTbR+RSpHN3Bi5SJx9rcfIa1ZIhaWEowWi0TxNdRbqPW3Y7C5ioSDuBgvLs34ykgpKo5JKfINiuohC7RBzb02SJJHNpAhYVta6UKFhdHoYc30NLZ5WVlZXkckrrAmbPnM7zQ11eJduYshWeOOlszz9ZhW2LRzHvvoxdDaT+DAUHqLC3GirA7iFAhP4amJAgFLOzBuXmH69+nx64L0HOPpgL6h8aEo2ypsV2ntaGV+eRKNyMDd2k337jxP0LVJnb6apd5ALl08RI0KDZjfJdIyKWcr46HkqGjV2pRFL3g46OS1dDSzPeGnsFoxhJSKhAK39h9nYXCNXDFCjdpPeWBeTd1xWBe9ceZeC3MD+oSNQUGPUlhlfnUBakIgJVsb6BpTC0zCZpqg14L05irvJxqnzr/HQAx8RM2pXVydZ8k3R5T4kZswvrq5hd0iQiyNOBf7IKGZdC8i0uGs9rHn9+Ncuo5KrqK3pZt0XoqetBV0NzI0O85UvvErmDtz4qb9/iq6WLhrsHmLBECaDsNZVZVcCx064j6KJRLUDeKdTddc1fwfosTWQr4hGLEHeVY2SE56tVreL7ff03b2uP/vBF5kOT5MrBDGrHWhVVmpruvAmo6hVSVY3BZ5rApfLTTztF0HxS2tx7jv4AG6VgSvTw1ycv8zunt1szq5TMRipq+khHZwTtc3NTTZIa/CuB2gdGEIh1xJYvYzTaWR6eQy7rB6Ntp658JK4qclHvChVJkpCsa+X4jbWMjJ7kWOH7iO5HhRNPCqTCX9gjeWFIP/w978UfxeD3sCz33sOg0pPR3MzlaKQTlQVRIoF4BYOpho2JKKpBB5yNRZOKACLIqBe0ACKK9JdjE71e/znCNzqyaugM8h4/+8+zvpGdV36/B89wZGDfczNLqDSmSjmU+Kz6+TJj5ErpliZH8dgcDEXEDY5bSxPzeFd9rNrxw6ujY0giNc7W5qYWV9Ga3Ug+R9fe6jSYm4Rd8K1HfXEInG8qyM4bZ189lN/d/cibv3l8K5OHj2+Ha1aJgqfq06XvAiPFLR71TmvlEy6gFoYX8glYjSKcH7SmRwqpRy9QSkyboQxXSgURKIoYdBZqeSrLle1To9UoWB+2UcsnuNHPz97l/On06n5q7/6MDlpira+fiRlM8tL1+nu9CCpuJieCaI1CcLcKazGBlRCO7sSQFGy0VSzh9HFKyQLmxwcOElwMcZU7jrhdIU9TQcppJNEwrfQ1dQhw8L69BIuURwbxmwvMr54C3WhjnprM1qnmlQyybkL1zh6/wN012+nSI6z115DI9eJBWC92cGMfwmNskIqE6x2cYoqRhcnKKiDOHXNTF99kx3b9mBr3Ee+KCHmHRcXuDGvl/c+8inOXfx3lIosenktFLQodRvE43ISpQItPTtRlrLU2C2shUIUJbPcvDqBUqlGVXLQs3MvL77yHY7t+QAyaYBcwcDt+QUcHjfqkgybXEM2nSOUiXO4eYgzM69hr+tmbm2BcHqO4x1HyCmszE5dprPlOBmZn43IIqTdHNhznMXVd6mz1uMLBKjIJbicHqLRMLFskumVm0TzPg67T2KyGFmLr4nicaOlFm2pzI2RURrb6jEpK0wsraKVy/EHFrA0dNDe3kxodYpsVkk4kabJJUSbSSkX9BiLeeZWp8lqTTTU97G6NIkksY7WUoez3kFsYwWLqxV/JipCaFORANmKFYtVTz5YILWhpmKaxeqRkQ6X+J9ffZF0osry+8T7D9FT58Go0xGKBNEbzLxy/havXbj9X+4D4b37e7//adKlDXwbyxw6KIwscwzfuMwT7/sEv/zVS/T0NVPKKdhYX2Oor4+FwGWsHgf5oAG9TMPIxE2aunrJJFOMzi4SKs6iUbkILKZ4/L6DDLQM8jff+Za4iD10dIhAuMy712/haXVjc+hQZoQu/AL3n+jm9cs3OT50kLjfi8apxLfh5d4Dv8e///oZnPUmskk/iViQVELGiZOPUBakChffJm/RoHWV2W7qYm7FT0uni20dh/jFz17k8LZ+cpIAGZmHUDzK0vQKH3r0fTz/yo/Fzdn2tp0Y7UpW17OozQpuDl/j/n33k9EkWPSu0Wm1MDo5RnNNDTqTWSyW5ubDhINx7A4X+VyKxhobQW+AdEbKX3+9muRjb2/gxB9/HLlaw2ZgXXwwWexmsdNl0xoFJrdowtmaOAgLrTi2yqREx2I8nSZTqMYtCbm/1dLvzop8Z+SypWEXakGhyDA59WTCCf7jD79z9zr/279+i/nguMiGLBckbK5F2TG4h3Q+xjvvnsZhs7MRGKd1xw606QqxTISYIou8pGfyxm2+9IW/4sXXnufi8AzHtreJrs254Dx79tTzj0+/TU/7UQoJP56ODqzlAl19/YRTa+RDfiolNXKLio3IKj87PU5NVs3xoz10bT/O9WsXWZpZoKevm5aWLgqVPKsrwwTjZTr72qiklAy09bCyPsWYb5YByyCpdJQ1ZtlcDtLQ3MaM1y9SEo529BAhS3DNR3PrNrQGJ9evv8PuvQdIpEOU0zJR+zw+fJliKk40m0Bvr8Ei0WNQqBienaHGasWYLxDOJ5mNLvPQySfx+pYY9w3jkHQgUeXQ1RmZHBUit/rRGtXI5WnUiSzxsdv8xU/OsBGtanHrdnSz7QP3Cf6fKkZsa3x/Z9QoTJCqQQIVcQS8dOEmo79+V/za/p21PPGZI7hqClw89y7tzgfp6dtD0DtCUaUTaQ/9XXvxrfjY3r2buc0AueIy7YL7eSGDX0C61LgpRBJMe0fpHmhDkithMdgIr29QY3HR29VFKFYhJy+QyedEk5daa0MjjzFze4zmwf0Y5TKWg6uE0n5a9X1U9ApRejK/PIMsl6fR2UnbYCvJcBCHuhaJ08LwO8/Q0DFEMJ7ijdd+xgc//EWRZzo5eom2zhpyGyq0UjmJClycuU5dY5pDvceYnyuKHTC7qRa90snM9BXkGgXpYk6kXOSTccyOdrb17+ZP/uhbvPFGdZP15MMf5POf/iwemxvyZbFAUSoVd7pXJTLpDJFYnFQuI8Y7/pfjDrNR+Fw1r/kOuEcquPNL4nPd4qxh27Huu1/2jb/+GP0d9eTKWRa8Xrra93Pm7K9xdNhRU2J9s8KxQ4/hW5/FH7qAVGqmXDBCVsXQnl78o+MEBXxP9y7SsTzeuBe1ykI8OIfd5kFRLuLSmMUJ4nRglZr6NpTyPLcmX8JmbiZfKdFqbOf88BU8HdsohifRytWUNFaSmRhzvnm2d7ajVViwGPR4VwPkVRIUpTIKjZ0v/8F3idzpVH/uU5/j4cPvpbWhAbVCIY5qq2jE32hUxTVH4AEKkqbyVi5wdQQscGMFKLSIp9oqAIWO4N3CunrahH8Ko2KjRclPfv4v/OCZKpewq7edl3/9ArdHfsW5ixc4ePwoze5ert68JOaSy+U5xqdnxfu3raEFSb5EW0MPkzNjjC6P09XaS72nlUQhzer0JJK//ccPVgwlDXlVkJLOiXc2xaG97Vy7usjw9SlmxwMsLaz+t0Jw10Arx/d20VJvEh2fWp0Kn9eH2eigXKqQyycoFITMXrUYEi449wqFMgohM1hVFUvKZUrGZnyEkknRtRfYiBOOZghGkwQjif/2mhqtij/7y09gtAj4VDlyfYVMRCoCUzOSKFJVmbn5SZwWN0aVHrPOhsNeg9zo5ue//B51VhsWtYPGBg8ra5ucGzvL3r73UC9zc3X4MvrBOpr0ZjbWE5TMcWSZBGpVPc01TubDS/i8fgabG4nEA1hsO5n2XUFdkHNk5zHKUhk3Zm5jcbiIbITJFOJI1UW0BS3BipdQeIldLQdoNLtZDgVYyvgpBzP0tTYSSejFsVUpGaK/p5Wr0xNM+yd4z32foJBU4Z27Rnurg2A6hn9zg1w6S2tTF+vBKDEKOLNSarqaMSnMvPLOr0krIzw69AhrsQQbyTn6+46Rz4UIBTbI59Ik80EC63F62/oI+afIy2wopUZaG5v41ZWXcVolaPXCjqcFc9FBIr2Cw9zM7PIk4cICOoWRnpa9LPoDdHV5uHrpHdHQMzC4j1SsyOJsALl5g2S5TIO2FWl+k0ghhqV+F33OVkq5TZHQnkgn6OzZx/jIRZQqHXanh3XfPA2edhIVwaQjZ2Zsib0HdrM07cdisFDIbKCiwNzqOuaWPq6dfpO9u7ehsxuZXVylr6UHrQqW1xfxRxL0tPYyPTvDnt6dLM7EaBuq4fKVczR7esiVi/z8uV9w9s2qQNpm1vPNP/oIKoWBty5c5vk3rtzdeGy9GXcfaOHTH/0tYjENsewK58+9zT0PHMNqV+Gb36C/vx9/2ItcpsVjt/POhRfpHzjGi6++QWd9Hfv72tGYDLx7Y4zAxgoOuwWVQmD7x5lfXmJ8MsqXP/c/WFi8RrqSZ2EujUMvZXBvB2fevsHyXJa2PkH3mBcTGBpqW7ly4Tqffd+DTC4v072rn+D6LLFKCTUmXnznFCeGTuK2lHj3xjgtfU4KcR3hSIi9/du5NHmOBocRpdJMXVsXuayceHSNXDKN02UhEAyIjl+7p4MmXR+/fP5f2P9wEyurGzz+8Gf49re/janNIe509w/tFnOIT7/1ImqLFLVCx+ZqEZNwT0UDuOwtOB0GnnvpTSxWN9/4n1/k9pXrXLpyi6e+X91lCwXgvi98EInAEC1UxLxsmRIaLFbRBSxMGwR6QLUzJAiuKyL/T3hoJTMp4oIZpFgdVQkFoGhQuxsyeUfHdGeFrXpIKthrXYw//xbXX3hH/J5Du/q476G9SDXrtFm76d2+hxvDF3HZzGRyQa4MT3D4yGMEQzdIlaRUYmqaOlycvX4GvbSOTCLK4+//BOfPv8KZy7fo6+2kXF6juW4vdVYF3/7JU7jqdhJP5NjZ2k1Hn4VkMsH81DjdPU7KxThSlZ1/f2Oc4PQqX/vDJxmfvYG1cZBkcoNiQslAfzfSXJYzY1fpaKrjyq1J1BI7Q0PbiKWjGGUlLl6YZnt7hwjtTkkqRDfmiBXCJL06Bnsb0DZKmRoeJxU24a6voaOzVSwaGut7SCQzhPzrZGTruPQtJMJBNgrL2Go7aFQ4iaxOE0eHzV1Les2HzWng6uULtOw9TFGSZ2XhBmqJm57uIaYiZ0n4U/S3HObUW69y7OEjrC0tYd6EV069wwtXqqkLwnH8qx9HZTX+Jit+Czt85wErFIDVaVuF+LKf8//4vPh1zS0O3v/hnXS1d7CwcgmTswedyolBnaZQ0CC3WMiuRBjcvoPpjRlUKQObEh8ntz/I8PgE56/8il0nDpILZgmsz2GydtNcq8O3uYQir2FidZVD+59gTYCkC3DtzCqRtTQuqweVoUJidYXatv3cHrmKyqkkHFmnzdaOQSbDV/HiC66iKoFT1yUyB9UGGxvrQeqcnUSTY0TSkBd0tWkfqaKUI9tOcOHsL/A0tYtTqd1772UluMDa/HV6mlvZSBoZ8d+mp6WJGn0jZoOLd64I951WTMlKBNPU1riZmrpKXesuQvNJ/vIvq3o2j+DEf/YVNAIySq4UmzjCfSQU1QLyReiox+IJEllhBFzVqd0tA6uP7i1a4x2Hp3BNBFYqyNUS9BYbu+8bvHtNv/V3n8Sqk5AvV5jdXKKjvRedtIbN6DCb8SD5tAlP7Tai/nna2w1spnwkgkpMZisOj5M2SxvD45N09+wglV4SO603b10WIdYldRaLRo7bsktQB1MsbiCROJhenqZQmURvUFDYVLGj9xjrlRCyvAuPpcJGLIikoGIlNI+0rKSndS+JyAKL0TE8df3kgiG62w+SqcT50Y+e5oWf3ayeO3ctP/7WM7itThwWwW0sRMNV+4B3SmIR6SJ0TKs8wGoBuDX+FaDaQl0kdE63zmoVB3Onk7g1ChYMsKUSBpNAn6hw4KE9d8/nn339Exw6uI/J6fNkcdBg7iQYuy0mJwmm2WjKi0llY1/HvWwIbv34LOVkmvXNdTyNNjGla+/+kyxMXkTyv7/1vorH3CLwhPGlw6wuJNne30c6mcSu14qF2dL8KM/92zlWFiP/rShrb3Ly0LHt9Hd7yKaTmPRusboVWsFSSpy9ehO1SsuiN0IqnWV5LSiOcv/fcdp/+8b/zye0OjVPfKwbT0sbg/17WZ29RXfLdpLZOOmMjLIqC1IDNoOOyRvnOH7ohMhnSuT1XH/3PFL5PMLvOTDYiS+Wp9Xs4u2xqzTJmnly3+/w9Fv/zIZmklrHMXKVALOzN2lv2kmskCPsHafFJOgkksidNuoaO1ieHEdpjNBoGcKiqGXGP0pNXTsVRZF8Ucnc5DgKi4JWs4fr19+ipquXGmsLUq2ekdkz2BRqbLVtkE4ztzjNfSce5uyZM0QzPlDmkFbMHNn7EDdHhpFWlNh0UsyGBryhVeSKEDW2emKZEnOLt+i0OrA27sMfC7O89I7oXn7P4SeYW1wFs7V6k1ZCqOU5Wh0DotX+wsRNHCYTrXVN+KMpam12BAuhEBMWLoVo8XjQqwy4tHXozFreOHeJgY46RhYnBZ0vg7ZB0poi8nIGKiriaR8OSyvGkpaoREFEcEDbIlRiDmTGEgpdDpeqj6JOzc3hK7iNFubnp6lv6hTHfYnsCrWuDnRqKBYkXLl+gbZeD2pJC7YWB9dfeR1jrZ2Wuj2M3jyLq9nB8M0rPPbA42KiwXRsDrVcSr1tLzOrI7Q4bSTyQTrce7h89W0qGh2VkpQdg72MTU6SixuQGQxkpBt8589+SjZT1Za+/96djM36mVry/Zd3YHtnA/c83suhgyc59ev/oKumlj2H9/H2uRFqXFZMchkWl5U0QkeqQjQUYvTqBfacuIdkPIQ/7cOqFHa8LgZ62/jn576HTeNAJlUz2D+AsiIRYeynz52mu6abinyN6yvz+HwVMvEsBw8c483XzlEurYlyB+9qjgZbLVqFmrVNL0d2tfHGnZ3L4wAAIABJREFUpUt0dB6g1aHg9XcXUNVpkCQCtDU1YNXZ+PWbwzz0+G5KsTJXR07z0L0PoZBDLBtlbimJ06pGLxVg3ZtEi1lcZicltYRD7cJiHeb02TPcd+AJWnu6uXj1BY7vvZ9nfvZjnK4aihINdR4JHncr65sp1vw3xcztXLqC1WrljdM30eqUuE0uBFFIIBTmd377Y2jkeZ75+a85/VJ1FO/oaOTIH/02uUIOpVSBXCkjFIqLmpyWulpK+fxvKAFIKVZKIl5HiIATun+JbK6a5SzCWUtVfqgIqhWcwNVOYDXSr4K8UkamkaLSmXn1T75HfCMs/gyf/eqnsRgSKGVJglEtiYKKzz75XhbnhfznJfr6jvKrl1/B4VYwP7dGo7sea6MeZHlGh70c2LOXQjTNrckpGrvauXT+BiePD6BQG0jHS1i0Fq6OTiE3JlAZJDx46ENifOOyz8fRk+10ufbxha9+E50kw4kjQ9yaXmLP0EFMNiXXb71LXX03QzuPMXH5AgZFCYwCrWGeJrOWlm31aIw2YvOLSI0Wzo3coKexk1qPHn9siUpeTzkmZzM8x/ajvSyObTCx5hM1ZAf6B1mYi9O7px2nxcnU7TMYrVpiWT2nr7zKvfvuo795AN/SLawaJ/5CgPXABgf2nKSUUPPGmz+hrtkhxooKE5xcQYrd3oBdVWb49hh2Zx9mnYJkIczk3Dx9jbWsnpniO788S0zgdwCdJ/bQemKvCCQXBPXVB2OV+C3CugUtuWhILZOJxHj7G3c6xzYz3/+Hz3B+eVKEvx/sbEdZSrIa2yCuMCIVwgUySbErny6F8dS3ks3mkWZkqGR5Zhan6RUAydF11JIiS3MJevfsIZ+6QVaiJuqXo5KlSQsYGbmMztYmMmktkZiglQuxe2A/M/5pQmtrLK4J6TkK+rv3kJHLKGeLxKOT1DgbRbaoVJGkuWaAJaH5kQvR6GrDG54iGcnSUjsI8TWWwnNktWXc5iaMkiy1TQcJxNbwr98S9WvSilXUxlsaPESWIgSTMupsMhKFMBqZDqVEh0ItQaVC7AY5LI189IN/TVqgd4jGjOcYaO7GptOL95TA/7tze5DL54jHE2KUouhY3ar+7uj/xNyuO90rsdsllSATOHaCTEAjR6lWse+R/XfXz+d//DkkCjXJRIrV0Bp923s4ufMjfO/5/y1OhQrZDcbnb1Jj9LBv5zZuzF0VN68eewP5ippkJiMiwHSoaa/vIqcocHr4dW6NL3DoyE7qbXbGLp+HggWFVku6EsVusuKwlDBbHJx55xIqcz0ecyMVdYZsXkmdTklRMGIWCyRzXrLSOtSFEspCBIO9C53ZyuTiGK21XWIC0pc+9727+cD/5+vfE+HebXUC6SF3txoWnepbThmEyWdJhNYLMjeh+SV0/wQ6gfBxp66upqYJZ2qryL7bURXSjQrojXpsJjVf+psv8erbr4nn9EMf38W9+4+wkotQycUwlW3k7Rp29w6wuLhCNhdBkk9SW9tDdjPCdHSOA9vuIzrjx1bjYGZzjmJGjsdpQvLPT3+tkssGkFsqnLn8Nh01+1DpKthsDazNLHDs3kdZD26Szni5cnaY6bEA5878xr21dZXtFgP7trew6g+Ty5eZFNAE/z8Pm02PUa+lsdHFkXsacdcaiUaLSNSCvrANq1Ut7vRDySwLU7MMDnQTCK+jyxZ47MQn+dW150n+f5y9Z5Rc53Wm+1TOOVd1qM4B3Y2cAwkSYJYYlCjZI0oO8pVH46CxPbbs8djj67GtGacZe6SxZIuyAkVREsUoEgSRM9ANdM6puru6urpyznXXOQVSc8OvWwtYC4tg9SFP+M7+9n7f5w2kxNbx+NgwTS47vX02bs+tYNQa2U5kUITTpBOQlldI1kM8uPdZ7O4yW1trvPjtNzh6+hT6QgSPsZ20Qsr1hTM8fOQZKOaQ6Eo4nBayQRnRdEOD5HZ46WwWHu4JCtoZ5CUTVake1AWuj4zz0P4T3LxwmcHDQ4QWk6hNNppscnSKZqY2xlBaC0jJUs85xBFbYH0aSdlGuV5DmpHT2tWBwy9l6fYCnT2Pcf7eGQ76B1jcuCkCp/UmI5VMmmZ7D4uJRbaDKzg9fvZ0P0YsNo1KURbh2dfGppBKluntGCJTlPPA4U9x4+Lb5LRy9BUldYECX47g9w5itNQZHRuj1d8tmmdGx0f43PO/zezCdeTyGhqtns3tNTQWI6p8FknJSFVVolIoiM7SxeAqJ/Y+jcxco5IzkN9MsVp6h1JchUnjQVE3saO/m8nZKbytzeRrOcLbGyiVeZG15XY0idnH9i4XqwshNkIhmj0utFop1YpaRIxIlXFaPXuZWkrT3FGnmtzG6zognj+twUYqsI3WKEGt72IrM02+pONw10cIBN7jX75/huFrS/+fd6vRpOGXPv8Rdu7u4MrIm3T3P8aFqzf4zMc+hlll5eadVxncc5jZmRUMZgdmlRqDTs7dhQmxk9bZ3IVe78TX0sG9kYu8f+Yy//H3/ojvvv510QTRYrLSanSLrX5BN7S6NIXJYBY7yjdunOH0I0/x7s/uIJVoGdjdQiieJRCbYn4mSndPOwa5AeoaXIY8azMhWtvcYibyX3/9bcKlDTF1Ym0yhtEhZ2JmjUOD+5mZm2bgeAeFRBZFvY7f0cxLr59F61XR5XXR6+5ken6OGyPL/Nqnn6DFp+Un54dxNXnw2/1cu3EdlUpBX38zq5spYtkcDp1ZzHlOZ0MoKwaKMjn3pi7xwrPPiuky//0f/5mPfuQgDr2KWFKKzlYTmZuJohq5SsW3/6GBmhIKwMf/4JdI5/JIZDJ0Wg3xeBKn0UiLy91A5ouzkwYUWHguCtkMuZzQPWnkloqgVZFMUBNHvOLUUOwaVRu55aJeSfj7Mv7OTibujHH5LxuOcJlcygtf/jR7PWZK8m1C20KxGueRJ56klAwTDGzR2zPArVuXWIhkcLXIUUth11AHiytlwsE0Vq2E/t0tvH9+mqJMwr2xcQ7v6qWaVYgmMIvGzHvX7pGtFtBpXRw50cr00jI2pQG1pc7qXJHJkXuceLiH7ZAahSyDw22nf6CZpdVhdgoAacHFqCnT4XVwYeQu0lqJXEVKd88+5BUZGrOam8PnWRNoARIVB/YMolDqCQXDUElRlsHYUogOi4paVYKsYGTfwU7uTs1gc+g5euRBZtbukStLCC6uUM7GOXj0aRaXV8lUNsmX1XhNUkxGG/laBbvJzdbqBB3d+xlfnCCdnsWMjc14Dq+nhe1sSiwM+rw9SOs1plau0e7vInNjmT/42qvE0o0CcP8LT+Lob2/0QcROyn0A8YdaNPFtiUxIiVIoeO23/uuHz+33vvEnDC+fw+cfYlfHQdKra2zJo9SrReTqOhMTM/S39aJS63G6DWwH8pisHixuL+H1O6wuL5FTmdDrFNQyKQ4e+Sj5fITF9VlqagnFvJStlQ2RfWo0mNHqzCTSCZHneXjnCRbXVlmYvEOmUBFd4XuG9nB1fIT2ln7ReLAdDONr7SCWzNLi68GiUXLz3lmqeRkmQx2n1kCuoqImq3Pu5ps0N+nRyXei05uQGoV3RJmVpVHSEinFsoK+vkEyuSILo1eRSjSU60WaOgYx62RsBRYY7D1BrS500NNMz2/y8ncvc/NaI7noU888z3/4P34fl85IuVgQHfPCL+HxKpWLYqGazgqa8/sw9fvIJeG7jbHvz4vA+38Ur5dWr0WmkXHkyUMfXpf/9bXfxqAzEolEyLONu/UkLo+e4OokieQaRqmJeCJDlTI7Bx4gEt1ifv06rZ278LvaCAanCW0U8HR40ZhV+KydrC3Ncfvuefr6DlJR5JhaPMvhgceZHl6nya8RJttoNW7W4mnktRiamoAek9Lp2cnk2Hl69+2hkpPhs1sYnbmA2uGlXtDR5LIytbCAv7ufpeVpXAYzc2th3n/9MreuN/SqDxw+yX/6t/+JjpYmFOL60jhHApqoUcs1NKzC+RQmn+IoWBj/CqzS+91AcRn74MR9IFFpnFyxKBTOsfA9tUaJy2ngq1/7Ki++3NjsfOwzD3D6RA8/uXyGg0OnOXVgH1dGLuOwObEonWwWYthlEqolsDj0qJQ67s5s4PH4xCzgZDFCRiZFL5hu//abv1J3O/YyNX8Wf1OziC2Il4Iko2UCk5v09rdhdnsplCREAxOcHHqM8fUpXvnJ+9y40Bid/f/9CHqBphahY1hj356dIqjW4xdMJh4iuZtixyAd1fDUiRe4PfEzkS801DPA1VvXyJUUGK0pKgUjdgFLc/cqg50PC8pLkmEh3NstwmdbW5sJB7bQSSsEYptY7E7y9SIqmZTtJSn5/Caz0W1+8ze+zLd/9I+4VV76+oegDO9ff509XfvIJ1awOdTo7R0srQbwNdnJZbXYnQ68Di/ri5fEFIaN7S0k8jRDradQYiEjXxFduJFCgnQ8zKvvfoeTh4/RYuhC4/Eze28YaUGDxWtAqTZSKiVoafYQ2l6gkJdRyOcp5zaJZ5W0DO4ivDCPxaKjJKsQmFrH2txCribHFs+hd8JocJHj+5+hXsoQDI+RKkposXpZDa/ykQc+w+ToCt1Dbdwe/1c2wwkODj5CTdhdWfTUpRqSsTzj9y7S7HcTj2TQyVQkBV2HRodR68DgtLG5eIlypsgT/+YL3D53nqnZ67S2dKEoFXA1tbMYmadN08HurlY21oIsbm2ib/GzsbiIxWwnUt5GgYJ2s59ENMZKZIlyRUlrcy/h6BJuh4vtcBRXq5ZMvopJb8VS8RAMjqBzdRGJrLC6XcDlk2A1S6jU9JRyMg7tfZgr915ndXOCXQNHSEQEFEqrGEfYbDUzO38Ho6WfRCFKeCtIIhKlrbMZj3cH28kEX/z0/1vv+tSzh3js8UdRG6qUCykS2STB+DpLqytYDX18+UtfYX7sHNvZPNuBRdr8QyBXMTN1HovNSkdHn6j9cTQ1Y6p3sbpyj3Rulu7uA1y8fA5Du4x6Qc2R3YeJrCbR66UsBydRaX1sp9ap1ASOXjvZbRn9PX7mQ9Nsp+T4TBacViPnxy6Khqyb1ydFzeqhviH8bTJ+dn2Sje0sMrWcSjpCqWoQnwetPE+lWiQSSdG3w898ICbS/rvdbsIbW5itdrJb6/zVX/17/u6bL3J1OMnnnxzC7FLw0puTVCVa5BIjPX1qfHpEGPGNxRVm15cwqPW0Otz4OgtcubiCVdlPXbPJnj37mJpcZ3Z6jX0DB/nsLx7key+/grd1Dxsbw4xNRFGolJx/7ay4jNg7W3j0938ZqVzIB02DQkIqkaWnpRO31UqlXEQugucbWuNCqUgumxUdwMlcloIwXvmgVXT/32lwthrQ6AZcpLEwm21WVEYd17/5MvPvj4jH97baUbh1/Oqzz9BiKjAc2qLZ4SNdK7K6GGP/zt0E1yfRaaxcvTch6g2bPGr2dO/m7kwAjUZFPbfJ4IE+rg9fZ3Wxgt5hIRpao8PbxuMP93H+zAyL4RLpSpE2n5HDB3dx/e4tBnv8XL8TotvTjNdZI7BdIbC2IK4z69Ewfb4moEJOXkFdKeP3uMnVM9jcXhanVihqlAz4hxh+7yYlcx6Xx8jU3RUsBiNd/S6kcjmhpTCHd+3n9uQKlybHODHYg1InJRfPc/TILtZCNaqSFD2tVlKxNOvbCRFRZVQ5OXDgEc6+/U327z7CyPwdnOY2ktkkGl2SclktwqEziSplbRqnT4MqraW7tYWFjXniZQnpdJID3UfEEXckE0UmNyOPVvj8b/3lh6+Qx/7kC8i1arEjIrglBeyP8H5oCO0b5F1BdyXgNyQKBWf/9OvkYg2e4D9+848xylJi8hFKNeuLk+w/doqFsfPI5Wo24gHUOhkDfU8SDa+hKNaZXN1g564dbGzO0tndxxvvvEEmEefwkf00+QWEzDCo8oxOjHCw9xAU4ixE52nreQCLUs9iKEAossLe9l0ibFpplHNz5Aa7u/txelrE9XTn7iHxHm7x9LGytonFY+H8+2docXvx+lvZmFvkkZOPEVxeZz2+TTy5LjJqBYyTUW7i7nxALOgf7D/ByL3LTG2FsLq8YiNEU1GSDC3T6u4kpxaQSErKmQiSSo5a2YzL5RLZmQsb49RkTv74d/9BPFdCusVr33qdJqOdcjHfKFhE801NxK9lMlmRuVu5z+P9gLnZuA5ipXL/l4AokokpXcKgSa6RiL+PP/nQh9f0j//iefo6PCyvJrGZVSyur1I32uh3u0Utaq0uJKTUUWtdJMohvH4/uaKa6ZU3UMqUuMz9SNLCM5uiq28XqUSeXFrKSvoGTd5BFmeGafXaUOuaGJm8h1IDLY4WcvF1sullvM1HSCcTIg9TnzEiVW6j8O+jFA0iLaZR6jXMr6+iULhob3YxOX8Lr7sPhdAZlVSZXV3FZHXyB7/5tQ//n77/9z9gd+8gZr1eZBg3TsfPbRwNuovwfqqKRrOSkFUuGkFK5EuVBgxaxBoJG9KGZvDDWErhHEuFUqaKRqvA5dDx1a//Dd/6wYvi8T/7uafo6c4RSqWQqczs6T+Fy+9lfPwmsWCMvqP7MFUK6NGilaiZi4bIFjPMr63h6WrHqbJjKkFRmJD82d8frudyZh7Y/SSjdy9T07pp6XWwujhKqaTFZ3YTTc+IJgSXw0/dEKOQm6coGBHyDt594xaXzo+SzzUcuv/Pj9/fLGbm7dstjBXaae+3MLN2k12DfWLSiBCDNXb7NXbuepD58G0sFgtGmonHt5HramI02KHB02wkpkiVwefTiXTuaFSGQlPBrXCJFz5RCZJPr2PXNVOTq1haCxMPCRqWIs8+vo/QcoKN/BpDXXsJrK9TkyW5e3OS/f27WM+XyW/KSdRDGICnPvoJYuGE6Ni0mk04PTa6e/qYHpmizdFJOL/BzfEFHjr2KOmUELM1RWRLitLSCtoN2hz7CW6uYW72kgxsMr8xTa+/nQvnfswDjz9PS9MecURckKxjq7lIKfSEM4t4tSr29+wjGA2JY4KtlQRVbZmxtVHyBTuf//iXURTSLM69y/qWkDVrZKDbTzGeoFoqUFTI0Du68Jm1hFZvkKxKqJUkKCwG9vZ2k4jWKGtzvH/ubZ449TnqhRTJjQTK7iyLs/dQZrtQSqpEC0Ex97OzZ4jhxctoVHa21zN0D7UiTcU4OPAEw1vDxAIBYqEM+wb7CRVXMWldLGws8OzJ36W3tZ9wOIxZLyORWqSajBPYGscm13ElMMWhtkGujY5S0Ruo1ixU5TkU8hwGpQqdqoXlzXtojD7UqjxyiRZjuUogsoWkpmI9tUHfrkO4TWo8npNcu/ZDLM5eRmfO0Nfho1zOiw+YgDpoNbhQylvJaadFRlhgScJa7DKx5RiDA71obE5Wlm/z2ivbDN9q5GV2dfv4wheeoq4JI5Eq2dF0mMD0bdZTUUzNLbjNNn7045c59cAvMDTQi0yhZ3LhCjWFBLvOyuL8IjW9k421Sfyt3fT1NROaCBFJl3nw4T1cunGNod52ro69Khpq9u07xfTaRUwaE5V8hHRJGMkW2Nt/BL1GyszqFJlEngMHhkRn7MjINO2+XdTlWfQuCTfOXyOUVVEKV2l26ynK5azMbGIxu6FSoGSoicWdU1NnYiZHpSrh8ICeheAq5YwZX1sTq1tT6BQ6ccF46iOn+dfvvix2FUx6CYcO9vD+W7f42DMnuD45y3ZSzTOPPsgrP36RkwdPcfX2TXIVPVqDlB0n5Fx6b5PyNni6rUjzCuTqCg6XhjaPnk5fr7h5NNmbKLLC7EIeeaXOjffvNQrArhZO/MZnUKk11CmJgeu1Sg2nwYLVZLmPzRJGgxJxbFXM58TuXyaXJZXLUxIhq4L+T1haBar+z6PIhQVaeMHJJTJxtGX3uUFa5ie/+Tdk7xP/D53cK2J/9g/6adHDbKZISpLg0I7j3L0zyUJgCr/ZTV2mZCW6LmKa5KoCtawcmVpBPlchvBGmr38AST1NdGUTLBKUEguJSJKHTg5x5r0pUlIZ+dIGB3t62U5si9pZ4bsZaYG93S20+nu4e2eCZCYMdTUyjQafR0j6mQRVGaNaCxUdO1pcHDnuZS6wxtJ8gRc+9RDf+eb/pJhrQ24xkc5vsLOri2JlnY1YhXRVJXaO79wcp1wVEEcWNDI5RwYGcNkNfP8n7/LC5x8nH48S2TBSq6dEV++Xfv2vSWemuT16mUi4yKGhHQST8xj1FoJrEwx0H2JpZV3suI7P3ObZj3+MdLGKruRBbcxz4crbVEs6Hjj9MOevvsbxo49QKmq4+s4FvvlPDfSOyevgwd/+BVE4LxTqjdGYIJZvFPtiYJ84Bm6QJtR6DRf/9jtE5hvTpt/9vV/A3KanVi3SbnZi8XShUdXYSiyik3jRauRcGruHRm+lyaKlw+PmWy9/neMHBKLEQ5w5/w6b4Tv0tR0gnkuiNLciKwWZX19GqqjR5XPhVO9meOE8JmsbTr2LfCrCSmRGdL4uz0GT00y5FGLnrn4xznL/YDeh9TXujFzl8Wc+ysz0OlXJFsGtEQzqbqoFJelCiN0HHmRzOUS1niO1tS6mePicXqSFMknBYKHXocLK+9fepqPbgaFeFzXpHrcfiVLPoR17uDg2gcOoo1AMig0KwbVflVuJhkexCvnp7gFe+MRXPhxlfud/fFdkQAoj4AYovdG5EgrAXDZHLJWiJJxrsbP1v5lBxBZVw8naIPwKPM7GJstkNVGTlDn61PEPS4Gvf/tLYhrLZnyFId8uZqeGkQkdbXcXk7Nrovbcp7NxYfwScpuRPQP7GZm8RLm2jbIORUUL+9qOsL40hrWpj1D4LhYxyWWSskRFu2OHmGKWqpZR6ArcHblMR/NuevoOkEpNYVZ6sBu8BLYWRK25y2ql2dnLO+fewGUET3MvFy68jdPXSquvA4PQxVTr2Zq7Q7akxmA1Ijdo+f3f+Z/Mzzbutc9/8vP8+vNfpMntpiLgYEScs7De3NfyCTg8YQ0SuqrVqqizbKBgSiJBoCRqWT8ASDfO5c+zQRpFtmAGlapkdLR6+NYPv8Wf/U2DUbr3UDfPf3aAdkcv82szmPUe3B0HkCfirG0Og87CkYPPMX7nDiVtlEwihklfY20lKCa4qZXN7No9xPZWEMn3X/mzejon5EO2sLm5QXg7ycFDe8V4lrGFJTrMXRi1dSRKFVWJHIUsz0Z4DKe3D53CxuUb59jTfYqXXnqZc+enyGYbGgPh82u/eZTdO/ezPr/CyYMH2IrH2SxlSGRXsai7sDltJLaTyHVFzJIWlmK36O5owqHrYi0SwKWWM7e2Ra1swOuzM770PlVZCa3ERk/7YTbTEyRXsji8h5heEvhWJtpbTpKIFMXxmafZzMUrwzx1+jQWG0SjGXZ1n+TywlukYyWGenazuLKAyeVk+Nwom5UNTAUZX/r1P+LGrfNsREfwuHtxm7vo6mwlshlAUkqxsV0mXy9TLwexu5uo50vIZTIxds1s06GX2llaG8bk9NOq6kFjU7MWnsOmVLNanCUcr9Ikb6EgiyNX6IhHttEaKhhNXhFL47Xa6e/1MjsXoKCB0OYytbqWWKxAn7ufSnaVzqGdxGsm5ieuUcuXsNls1JRFNrfCDPbvpVrJsrU1z/59R5hbK6GTgcfn5Nz4i9gNfWglHaTjAcrEUJjjyGUObDIb0UyeyHKQ/sEDXBsbwWZXUIgU2Ne/n7IkS6qYxe7cwdXhH+MWXKRSFyqjgkJWzZ7mTr539ts899Bv0+a0EYyu0dK5j9JmmNadO4msXkXn6CQ7Pc6ZW3fYrMfo6m5jYW6TSFzoEHagUCto7/WynZiljoZyLEMglRQdvIcP7CCfLRKIz7On/2HSUQFmG+LJxz/F1NIIk+NvopA5OHT0MCtC56PFgzJXQ2220uRp55XzX0ap6EKDg7XVRU4dOopZU+fy9GW2Nx28+E8/47nPPM5Qv4bTx5/gnWtXUaLnyM4+lm9cwtjaxlhkGa3Ugs9tEneiw1NBfuWLv8L49XdFsa4ANS2kcngdfUzPXyRaUBJYLfD8Rz/NneFz7N/Rx53pWXrafCyNn6e5ez/RtETEeJgVwuKbw+ruYnR6BrfHh05fF003JqecQDBMNFigydnN+tZdWltclGVeNldvcnF4lD5rOx3uFiaDAXr8bi6cGSNj6qRSi6G3GdFKBKg6SNQ1aokCO3o6uDl1l87WDgKri6KjzmxVoVfLuHF7hbJg7pLI2benh7XFcf7wt36H//y3/4W+oQNM3rtBLF9joOsAE7Pj1PIS3ANmzL4sN38cwmIyY3XZ2N4OUZfrsJrr7Owy49S7qZaqPPLYp/n6N/6VZGmD6JaEi2cuiWuGrbOZ5/70S6xvbiF4ebVqJQ6rVRSrG7WGD0e/wgopvHLymQw5wemfyYiapfL90UsjI6ShIxNdpaIZRNx0U6/VRHcxaiVb84vc+rtXxGMLIvgv/PvnyRalSOtJHhjcyxtXrtC1rxWt2sKFM+fY5WslHEyh9HqpSDOsBYKYzVpcXhOx4Lb4jEYzNZx2JS3OQVKpMApbnui6lGAwRGdnO9vbaWKZFHsGW0XUSjRbRiItoyqbCEa30FjkuFs7yMyuYHe6SBZiYoyV3uJgM7qG0WygWFGgkQgg+Cz7DwxybeIegakkv/RLH2dxdYp71xeJSdPUUmV279xDLBUkEq2KLxWLSUYhJ0GqKgvELVFC4DMKo2kVy9vLHDrVSS0tYX5sC4lEJSJtVEo3G6srYha6y6vh0QOPEIxNUsVEtlJgd/cxlmen0eod5AWd14CfnMbE9ORNDu44wdrSKE5rM+9efwWFTihmuzm47wn+/E/+nHd/1pAU9Zw+SPcjhxrdkMYb8MMxmVQiAHaFOVsD3SgkT5jsBsZ+fIGJt6+K3/e12PnzP/sY6+sbdHUPka9IKJZjYhRhKhbF12REonBx5doZnnjgGMqqlfX4Heryblqf0gtjAAAgAElEQVStTkauXyCvzdM3tJepqbMMDpxieS3O+OT77Bw6wL3p8xze+6TYBQxHUyQVGdymJohrqUizIqZLJ8lRKpgYONjNtfcv0tu3lx2dTRRLsJaYJ5UP4da1Et4MozLqMVd1bFXDdO08RHY9TK1UwKSxU6iWkeZLyIxSQrEMBpuFreAk4UyYpk49loqC9KYNs8vLVOgGfe59pEsFbDo1kyv3kOmUDPWdZCuyRiYWY3luksOHHuCrf/l9bt66Pwb+yKf46u/+F6QCmFiMe2sUIkIBKGhqE+mMOLZsYBg/MDr8PBKucTnud7HEPZkA0bdQqRQ4+uzPNYDvnPlLltYCmCwOMus5StUoRo8MdcouFvNb9TQ2o1VsQJ089SQyrZGRyfP45CZUWgsTG8O0mluoVJXUrU1odVEqCVAUZYQL2+h0BpECYNGbSSbC1AQplLWJ+Y0gu3Z0YSnKuRWYRimrcLL7JOORLXYePMT09Z+hldRRKF0szU+LFAmDzkmpomI9EcRIGqNCR5oazU1tfO+7L/Htb98Q7zW9zsA733mHFocXWb0uFnkfFMXCHF3UGd/XBArnVkg7E4pAIcRC+C2kgggIqw+CVRq9w/tZ5cIB7usthWvh8dm5O3GHX/ny58Vjd/c18Ye/9xxupZ24BiLJVep6Ny0GH4srV9FbdCwtJDm17wFuT1zHKdeib7Ljau1Asr3O5auTDB47RCSwhOTv/vtX6t3dHqKlEJtbESyVpAjwzEvcSHVWqpsLKFs7xSQBfS6JTu0jLt+mjIJCJonN0Y1Db6JerbASu867Z25z+a1t7HYTv/OVQ2RlCjJbdZqsXeSKETbjc3S4+xm9OcGuwwfQWXWML63i13ZhNOmoKtPkq0VW1u/QZN9BrqzkR69/jWcefYjgRoBmfzulbF3M2rwzNcmxw0/x0x+8xVOfOILWrCcWirA2t0g+H6VcMaLz1fHZzBzZ+RxvvPsTDu89zs2JBYqpLQb6m5gOrYvuJKdZuGFG6NTZqOTUFCpZOgbamZxYxO87iM+tYGtzFonKSChTRquQUQ5P4O07wfCdMfYfcLO0tsjQjhOkthMIe4KVlWWOdfSRktbJUaKQkBHJ3sDdbMLGEYJrY2T0KaQZDf19Rzhz4yxyZQmfxUyzdwfxkgKTrI4pH2U7F2NybpLezoNk8lEcdh9JbZZwuEgpGMXb3sXa1iYPD7ZzZ2ICS+9eVKkc1UwetVOHVm4mFF1jM38Bj/UE4a0IuZSASFCRzdSoV608depxJu7dpqd3iFujdzEYyiDLkgjmGOzYg0ZlJCONMz43h8/UzLyQbyvNMrBjL+3uPdTLBUanzqBVt/HkM58jPLuMEIMxNLiXokyBXq3kZ+eu0ObQMHnjHb7/s0X27e3C4qlQIsLq8hxD/UPYnTrxv1Wv62d1ZYlMNY3DbuKRg0e4eul9eg8+xPbsKitbQYKlMbptx9Ga7SjqaRYD62jtOiSpOBKpCZetje3Igqhpeuvsd4nGlunzHSMQWsDh3sFDQ49yJzpGfi0sjgSGN5d59PGn8Fta+MYr76AtmPm3v/c8s8Pn2TV4iDPX3ubK5cucPnkUrcnDVjBLa2c7+XIEp8NHdG6VJpeOstqGtGoRY6VGR2fxd+7izbde4Yuf+kWiiRAzS3c4tvtJQsUqY7PXOTnQAdEyaXmZxVCM9WCQokoAppopSYvIlT1Ew3No6jpS1QxWp4ehdhnj0wH27fwI//Ddr7LPu4fujmZurC7zsdO/yNUL7/DTkRGUEi1NLhOKepG1QIGWHj0aSYXUdpVssYrBXCGW2MBq7sTb0obf5+KHL72NtcXJgwcHmBxe4OFHh1icK3Dt7h2eeXI/XnWJi1fvMbEmQ2PUYNDp0UhL1GR51jaURBKbHN7dSSqSYSUSIZ2J4zG10tGpp6u3i9XVLNFMGkUhKYazv/+jxktcazPx8b/7MqGtuKibEaIYm9weTAoNaqXQFWwUckIlJyyqQqdCiKxKZjNkS0VR/9eACIv9vg+oVI2Okqhmb5gJpHIlyUye5dfPsXZ7Qjy22a7l2CMHxXUvtDhLj6eDaG2LR04eZ2JtBCMmjnYe5o2L55nbDHP0yCFuz88hLSbIZRP0t3rJFupcn1yir6+NpZUI3S1NeFotLIyHSRU3cTpbKBWKpDNlBjvaRLd6KlJC6dQgTVUpFVQUpHWKtQRtZi/bkQ1S8hwqVKJwW23QUaqXxKg2t1rL8vw6VrcJmUrNViiGTmvA32KjUkmwtpVBJrgyVUYktQqyuppCMSnC6c0GJ1JZFa2kQLoujAnL2NVlEtkSW+ksTz98Gpc6y+U7I3i9+5Apa9wdu8tDR/vFznJCtk06vU0lX6FSV6NWDSGTR9HJFcTCSfYc7CURi3B7aYRTR45ioAWr0cDI3fcx2OXs2n2cV394kRe/8SabmxHx/D/87z6JXoghrIkG8Mb4ty6M9IUek/SDwCyx4ySMDS1OM6Vygdd+6+8p3WfEPv/8QR596DjzqxscevIQuUyUwlaJ6cVRDj/wKWLRLTLpUVGecur4F9jR189//ut/x0dOP8zWUo4bY+d58LGPiGYJIXFpZaNAcnOEh/fvI5pbJy+3opc52dyaZDMfJRwO0eJtp8npJ7Q2xanHnuXsmYvI1SaW1hc50DnA6WNPcuveNcYCFzn5wCPkwxUyqRBCn9OoVrO+FWTP/kfwmJwsbtxjfX0BvcWOVmmiGI+Jz0dLWy9bgRlUOjc1gS6RL4jRl7buHcytzqOR1ujy9zE5PU5KtUShqOfk3o+zuHCeSFKQWVTobj/Ca69d4V++1nDce11erv7wEsr7jlPBCSxslARHf0FAKmUaaCWxM3i/R9WoTT6AHze6VoLkQvTqSGWYTEaUihp7nvi5a/U7L/4Hqgj3ZRvzS8NIzRaklQjOuo10rsr4+j0M7mZkyhx7OnczNblIWRrGKfdj0lrF6Z9TJWdlO4vT34dFW2B5NU5dliYRzmBzNLO+PMfern5BsMRsbBWVHhHf09bRxe7mvaxujnN3cRF/7wPcm3uDne0P0t/Wz42R15HU5TS528TCtZCrotSZRB3rkZ17KWUraDQCE3CJaHqUv/6Lm0TvRxh+5Tf+Ay88/QJGjVZ0A4sfsTl6v5QTikBhsyIWgIIWsIGBEQpAQQtYqQuT84bO9X8bHt9vnwljYAklIVbS5+De2C1++cu/JP7drt2dfP2v/j0j82PUXCZMGgOyQoV2XxtLU9NEajFq5QrampWyQoHfJlwTDXqng+DaJOVEFbvNw/TSXSR/8w+frAu2c5nCj95Qph4voZamKFQlSNWCbihGKJWks6+dcrxGbGORjr49LIfXRRFhi6eH8ekReruPsR27Rzwxi1biJ5euoJGnQKlEoXMgVym5M3KTBx94hngkDfIYFZlLXDw1tRJ6rZqKWkMkOEsgvYLWUMOk3sX0vQAWd4H+/gE0Ujd3Rq+QKUnZe2AHF6+8h1nvIxcKcfKRx5lbmuFo73Eu3zhLJJtCUijTvWMfG4kZmlx+MkhIrm0jy5fo6m4lEN0iuB1D65RSLcpwaozY9C6KFRl2q5R0qcYPf/QtXvjc72HXeUkmphidCYGxjqQS4Uj3cdG5F8tnsOqk5AtScXEUiN1vnDnL0QO9dDu6GA0usxGaQSfXidFZRmsBWcFLMRmjVqsQj6oY2jvI5MwlSqUSPT0HKdSLLK+Porc4GXQIZP8SyXiIVFgobOr0+vcyFjpDVW5n187DrK1OMHJrm6dPHyaZHEWi34PB6GTy8s/w7+jBbm/i3PW3efyRB7h04Q4F6TYtlh4UUjNnx+/S4dHR5uokV0ki17u5/vZ1+nfsYCM6RzKZ5KNPP87SzAxShSCyz4kcOgGjotQYUdrtyCixsiQUV03MTd7j2InPsr4VRaaSUkxkkFYlqCVKzlz7DjcnE/yPv/ojbl16g//6jz/j0WcfwujQ0NUux2+34TD6xQ6Jyuzh9vgVzJoCcomVg7uOsLGaQGF3IU1HmQzOUFeqMMo2MVr7WFqcxOGCcDInHktSMDDQK2AWthnceZr1qUmi29PI9CYEkFChrCWVzxKRBLDl9ezr2s0/X/kXlPpOdJWk+PKsJjUMHtzL6PA9Tgwe5/rN93DbDShqckpmBWpsyFQWIpvzuFpMJHJlkc4eSxaIRSVIU0mO7d/HVnaTNy6+TpNzF584+RSx+jIvn7vOkN9PrZCnudWJUqEWfK1cuTlJurBNf7cNv8FPJh/j3swSJreWYl7G2mqMSCyF22fl5M4OvP5DnL1+Gx1Vmtpd/Pi98/Q4O2ly63n76ggGg54Wp4VIbINkOo/XZsFmdnPt1ggH9+wjVC6xuDTFnr5OTFYbTlcHb//oDZ545Ag3xhbYN+DC4pTz6mtTtPX04LFaCM0tUzNo2I4nkKtLaI0mOtQmFJU8L1+ZpFqU8vSxQcYDW6zGcyIz1K4r8MK/+RgjV+bYs7uXf/7297B0dFEqxrn8amNnLXye+9pXiEST6HVGcbzb4rHT6nCIOeNiT+h+rK+gkRTxL7mcGF2VE3AW9wvAxpL6YYDV/TB7YU4jRFbJRShrvSbh8l/8L0q5vHjcQ8faRLf1T6/ewaOTYFVa6d7dLo62XU4L5EvMr8c4e/EqewZ7KNRNrKyFabFI2FqO0Ddkom/nIMPDW8RSRS7dPcsnnn2MclnP5lKETG0Tr6edarFARS6IvAuiwcUot5Ou11DUM8gFLV1sA4vLQKykJBKNo9UrGglJEiWVmgSFTNZAdhQL6A1SHHoh1zVNXqGmWkri0Jqp1YSc9SrJ7Qh6q4rNcAq7tZ1kMopaX6ckqVCTlagXtOL9qpDksBntJJJlKqUMapkMqcSK3l1nIxCi1e1ncmYMh64Dv78FU1OJwPwiO3ZaCc5GSeSMyKxphvpb+f73z/DMJ38RjyXF1eELWFUm2v3H6elxIMsrWVjcZN/h4/zwB//A3/71ux9e91/7pz8So/xK1Sr5ciMyqzFaE0b6Dc1ZIw+4MWnTmc0oNVIW3rnKzZcaP8dqMfJ7/+4UgVqEIw9/lHw4jCyTJxTdpih3oNBtYTUpqRbcdHYN4ZR3EgqtsLE1Qm9XOxfPXsRks2JvaWY+EGFtaZyudgtWtV/sEL117SdEoiUoZ+lrG2Jnl5zFUoCpeRVNNj1N/l1sTo+xtBLF3Gvm2d0PcPn6NQw2NYVyCrO+hVZvL+HQMv3dPUQzYeIbIZE3F4tLMXj01LLrhCNpdOYW1gOj6BUm9u45SS2XYm7pOlV9HYPSz4P7P8aNOz+Gmpbu/h70MjWza3Msbd8gE1eIRkCtLE2aMAZ9Lwa9HYksy1MP/9aH53zp4oJ4rQXHqVB4C+gRYQRfFBJ1hK56Pt+I3/vfulIfGkDud6mEayGVNcaZTpcNpVzKjod/joH50z/+GGavwNjrpljeZiV0h0N9j5JNbFOWSAhuxUmpihzZc5LK9hbnR9+jp3c3ydlZnLpBMvIUXW0dZOVx5qZX6LG3E6vH0RkNLN1dwuaToJGrUdaMYidQolfjaWljcWlWNCJ6W3dRrmZZ2b5FYCOCSl5EVjdxpO8x9F4jwc0JUToiK6sxya0kiiUqVeFe7mNpPUAlLiFV3RTxXW/+6DpvvtogFnS1dfHKP76M02wVC64PBrkysVstVnfiGiPITsRYOLEAFJJWyuQFZ7Bwf394DhtawA9GyMLPF0wlQoqI3WlkMTDHp7/4KfG4nX4fX/2DL5Iyl5BqVGwuBjix7zBKfZWlmdvcGJuky78Lu87Mai6Jz6LGZ3GzthnC7vVSyxWppMqksjEk3/jab9evBc7iMnqQ5KXILC52DnYzcv4tShINZp2G5u4dpFIpDuw8TComJZVJshm6jaZiIpqW4m5XsZ1IY9YrOH34aX70yvdQ6RUUKirUiizryTy7dh9ibPS7nD7xBebnJ1FK9UiUKeZmVzn+8DMklzYoGDeRoSGXVqKWKSgVNxqhx1ktN8duotCGMaua6N7xMNH4Fjcu/BBXk0ts9/a2d5Bf3xLt6Gv5HHNri7i1Trqcnfyvc1/jhU9+lOujYTLZIH6PCmnVR19HO/emx3C2u3nvp2d57MAgnr5ezl5d4aH9u4nGk7z63qt89lNfZObeXfKVGOF4mOP7DqFQlKgbnChyRVF7V0qnKOfK5PNxBvqPc3viMn57C20+JW/fusWB9r006Zu5tnKHSHaLnV29eFzt/OStV8WUjz1DXaLxZjk8hdpuZ3t7WTSgJDJCXrKMmfUR6rIwtoINt8nLzr2Pcmv2xyikLtRWNevLo0iVHiKrmzz/+H5uji9R17jp8VopSXRINVou3v4B3U1d4u5WyCJut+0il9tmemYRu7uPaiVFx1Az9269z91r80gyzZTkBgqFBJ/49EnC8VHaOnvJZePMjy/x8ec+yfCFefytBibXx8nU6vSb9+PrNDM2NsFaJIFaLiMqCeFIakhX8mi9Rl7+zjlxsXvx7/4z33vrG2xupunoM6GUeDh4oB2tFrI5OWabk7Pnz/LooQ4kNQvGth4uXXiTljY/kY0F9NoW5tbH2f+gn2KkjY3gJCZbiVregcdygPXoHBajCrvew/baLFVFFl/zPhFRIraKchlCMsHBleT4jofYCESIlMq8dfZNTp3qZeRWVOQ+HdnXxU9feZknTn6Ws8PvcORgHw78vDd6iccf+wUunnsTRbmGv7cVrUnBemAbmdJAORVnbDKI2qXA53Ex6GriG//6dR564Bkc3nYuXHyN1uZuunt7qChrjE7cxmV2MHxzBn+HnSP7TxJcGMfd1szo+DjZUlLMc2xxWgmuLbAZkeC2NyMzbONr3kuLt4W5xVUW5u/g17rw+Fy88c45Duw6SucON//zuy/xiUdPU0kkKeCilFsjUspz/l6A9rYmju32YbHbWFuLkQ3H2NvfyYuvv8VzTx3jjbO38bX0UM8kaDcbWQ+tcXY6xBOnD6CSp7k7HMbpdLJnh5tX3rxGYLvE5z9yjHBwkkDcxOLiBvt2OxnoP8zo8C1OnTrGX/y3f0Jn95CUplg9//NEiE//y58S3IygUiiRycCsU9PT1Ao1KYLe/IN1UjCAFITM0qzA/8tTqFQaGZv3i0AhJu6+a6DhrhP/eQWD2UClWic8vsrlr78kLqpKhZKv/OEn6W718M0f/JBde3YL5CQ8OwbpaW1jPREgWivw4xdfoqenDwEYE1rdoJ6rsrPNzelDR7i9dhG1ScWdd+M0d/UxFZhix84+QmtZKtkk2WqaJmc7ynoRpVPN+GwQST6MoM+Q15ux6GF+fJg//bXPcG1ig2tzc5CVI1eXiWeqOPRWUGUJ5zIYZIIhJkFHewvPHT7At3/4U1J6PfW8sOGK0b/Hj8Pcyq2R61iMNuKRrMhJLUmEzbabQjSNUZmnpdXH+OI8Dnu3SDHIk0IhVVLMJPA2uQgthHnuuePcuRWglLcTzCaQ6yTs7OhiJTCL3W7l6J4dVFJzvHP+HlKHD70mR4u5D6tfQzy1iEXSQjy/hae5B2kxRyKbIFtNEBiL8fJL74nnv3mgm6d/5xfFDGqh1hOubTafF7tkQi9Q6N6KaJ8PQ7NkSOV6rHYDEmmBl77w55TvdwGffPogj39sF2a1jZvDt2lt8dBs6WElsEHzgJ7N4CK7O54isDEvwrbROOnzNaMpKAlls4RLK2LC1Nl37tLkgY8/9zQ/+PF5SpI0bqMBi13CRm6FbNnCQFsr4fULnL8U5zd/6T+KU6JCMc3wyhJNbhdOhYOyIU1Lr5m5sWkx712m8DDQu4PQwhI9HQNsRxe5PnkWrcaCRm9DK6kR3o4jlZRp7/UhTaiJ5HIcOvI4t66/gclRYnJmjZ07n0aW2CCVipGSadjduYciJZaWb6BWGtkMB5BIymhsZoyGJgxqCwalhsdP/eqHBeDixXnUMjnVSkXcHAnxZULUXllAwWQypHO5/3sB+GEUXKMTKBQ6gqa2JmYBS7E7TWIwxIEnfz4C/t63/5Cyokosm8Wh99BpcRDdClEzqLG4HMxduovMoaa5zU9odZbNYhSnuR13XcnY4jjOnla0Mj3pWonlxVmO7jvIzMYaHdYupueu8+mP/DKTk5NMr91BoaqJnbC6RMt6vMDevl6uXDyDXFnEaHKwHNigt38XBmuN9UCMnqZ+ZueGUdgs6KUmQRLM7Ym7qBVqDh0+QCyRYnTsfVwONwq1B6VRwxee/9MPz9/3//67HNtzSKw7GkaahkRBImt0rKkLLuEqQoKN0AUU0EPCWF0sACtCFOUH2srGdz/Y4nzgfq+VKugtauRaKQcf2ffhcd96+2to7RoxxlB4lr3eForZDDOzo7gcHtS+VtF9f+fCD5BbLZhkPtrd7ZTkStY2ZsRcaqlKj+SHP/rz+vXbr7Oj5wFKxTpTc2d45snfZWzpbWLJGK2mdpKsoVI3cbjnOOcvX2E1GOP3v/RbBFbG+MFrL6N096DWpMWdS2fnI6SSSUxKNZuhVTweI+OTEyK7L5etcujgUZKpOFOLw0RiIbLZLM89+gWmp6epKrcoy6eJrJvo7dlPthxFotBiktrxuPz8t3/8Cvt3PYBSoyIYWqTZYWEtGRe5UgfajwjobKLpDIVEEovdxE/fOMNHHnuQqcUZqmrBDi1BXpXz9jvX+YXPfpJqNoiyLMPZ3cT14Us888QnWJ7O8Po73+fA4SECK3EWlhf4t7/869wcvorJ0E4wNI/ZoaSvv4tKukS+JidXDJLNlRls30cxkSeRS7OxucBnnnycyblFlpevU1JaefyxX2fi1k+Ip4p4e3fT3jrA5TPfwizkohbKJDJx5JoiiroBvcPA8twa3QO7uHH7fbRqDX1+H+M3x+nfeRJrW4VKJoqiLujFhkWzghB5JOQCH9+1i9RGkNbObla2F7k6uU5H1xCVYpDNtVV2DQhCdws/vvwOrQ47hqKX1354jhd++2nSxS08Zg+h9QA3rghMQiMD7Ra0+py462rx+9ha3BYNQSWpChNJWgwuNkubTC5PsTAr58SJIW5PzNPvbyG1PU1e6cOt1VApy8hKsty4M0UysIylyUGLo5/eAxbOvH+BJlsTn3vsNHdmV8Ts5Ucf/Ri371ziyEAn4TSodRUCqwvIqwbIhEkqSsj0KjyOHQzfvo6/v4NSREkiVsTncjGzNounyyZqs1ptDqKROfq7jpIvJNmMB2jyCVnNBQZ3d3H72jmKeUETZWbs3iIenxuFsYaioKKjr4133z+LQWWjmqvh7XSRzsgITM1z6qMnMaukTIys4euxkckFsUhtxJIJ7q0s4TFLuDsa54nHniAQmMBsNLFjoI/x0XWcViU1c5nwYkKML2puVjA2HWJqeZ0dvW3kSxm0MujpGGLpzjAOi5Xh4BKtHR08fGAP3/n+P9Oy9xjSZJYHH3uUasXI/J0JJmav42ty8tED+/lv//ISSqcRAZ2sltTEzsbmVoxyLM6vfOIz/Mb/+U+iSPhXXzjOcmoLg6EHr6DNXbmNzuolm85g8nVx9/YwKp2Qr9lNj7ZCeHmDRamCmuAyWxRyhr2iFs9qV6CQWJgeu8vRI100t5u4fXlB7LoGwjn293UQKUVpd/bz2qvv4TIYmN3YYnth9cPF7VPf+mMyyRyZTAmz2YDXZsalN1KTSJEKDmBRr4Toks8J8GexA5gTM8mFceEH+R9i/SemgYjkMrEyrNZK+Lwe0f188WuvsjnS0EPZXXZ+/zc+jkyp5F5wFJmqSLPJhs11FI/Xzpvnv02Hr1ssEP/lpbdZXa9yrHs3S9vTqKwVXnj6WW7cOYe/RcO5q1HWIjkUCgO7260sB4sUilXCuQhNDhs2ZZWSXEIkkhcZalapnmQ2j9JpY3V2ii99+hOcv3STQLGOrCijWItRr8jQWQyENoIYlRIURh2xVIS+jh5+8ZMn+Kv/8SLFYjPV+DrPPHuMYKLK/HSAuqpCPZ6krrJiNOrFpCW5qkyH1cbzT+zn7vQor7y3jFIA5lYUKGU1ZJISmYqEZiEObjPPZz+3l0sX77KwJMVnrYvSGlOXh8haAbnUwMEeKQ8dUvKNH11iLifFIFfw3EOnOXflDAabj0dPPshf/9P3MKkK7N8vNBosUC/z058MMzE2I57/h3710ww9tJ9kIiqOIYWCJFMoUqgKJgS5OEYTKsPG+FHAwMip1qQYbW4M5jojb15h5NuviT9LpZLzF3//b5idCeCxtdHlN7K4EUJr82IzW0glI1TlWeZmF3n6qae59f4NFAY1RpcddVkqpjDVizKahXfX9BS+5ibqFaEwTdPTsx+L2s3U7FUmgxOc2Pc0m5vDou7XYW0jU1YRyUaoZWvs7+ziXuQGFpMPqdxBNraOS69FqVfT0n6alcV7FMmhzVdZTQdx29sJbi7jMiiRVcpksfP4E5/gzBv/SltbGwq5mv+LrPeMjus8z7Wv6b1jMIMy6L2RAIvYSZESRfVqVScuiWLHdpzEJbHjk+Oc2Cl2lCg5sSXHirtsy7KsakpUYe8ECRK9t8EMgBkMpvd61t5Qyfq+vchF/gC5F7Bnv+/zPs99X/fY4gSuOgPGYg73koLOxk5KxRze0DJqfTmZSIRUbBZLRRnLoTTRdS9lrhaqrI14F+exarI8/ocbQGjhmj09gVaupVDIbjD/8sLzzZDJ5UjEE8RTSQpiUsXG2Fd48TZQd0JB/lGRIzjrhYAHm9NOKpNmx5FtHxUrJ35GMZYhUVjlxtBZNEYXTqMOvU6N3lzNmmeIrsaDjK1dIV9IIMlrRbSUw9BGLhekwmEnEc0y47lOmdWIzdrOyYvHxPjSXTt3inpWoavmS06gMNrFAkzgwKQTWfJaPZUOG/1n3qamqo7VdAGZLk+ltoZkZA2pukSpoMVlb2B28irNjZsJRHyYTDKia1EkmiwroTAuU7VoBqprrOK5Z97h1OkNMPSdB+/gP/72X9HKVWIBKD/VNCcAACAASURBVEYYliRiMSyo/D5gPOcLRbJiLnBWhEKLY2Ch6BaNIB8ZbMS/beAKNvTOuSIybRGdWcOOwx/9TF974TssRv1imINVWyLsyxBLr5AuxonHZEjVSlrabiI0M8r88ggGh8D7DbOpq5uxsTFyxRxNFe1Ifnns/5QabS4u9F+kukXHpTMDtHUcRqaN4R6c4uCtd3L09H/SWLuVZNRExh+gzGzijgc/h9e9zNPPfJ2HHn2AsdFLVNsa0Zv0zC+MYbG48EXitDdXI5eUuHj+Mu09XTirtqNSW7k28KII8C0vb2DXlk/gD17k4qWj1DRrePfda3zhT/8d//oUK54Y1ooqAp5VhMGd06XmzPBpZHIjnQ2t3LhxGWdZGxqThaX5QSodLjKZJGa9gbcvvUW1Yzsn+y+LzLjP/MljPP3dZ6ivKucznz/C8Nkoja5y1sJ+5tbcVLR28cJPf88T9z9IJDyJ3aFjZjzMlr17yQZWefPCCXKaMlE/1dJqx6m24y/GiK2sUFFexZx7BZlET2tbI5nkOtW6KkaH+nHnBjG6dDTajzB9fZqtO7cRE07qmRBNugqGfTPE0j6cGhMGm5J8wYpB5+TS+Cl6WzaxujbK6lqecDiK02YWIdu7du9lZWmKdLEojhslUjXDEwNo9AX29RzBqJSTlcXwTHjwBeNU93aRK6RZGVvk0KG7OXF5gGNHf8XDD93KL54ZwGJXcfBeAUCcpdzcjkEtpf/SAItLFtoq1dTXy5kNLeBqribiLeJ0Sjg//DZf/+Tf8W//8it2Hu5jfOYG+3vu4Fj/S1y+us6jtz1CPDPF4JKXj9/+GIn4GCPuMTK5MlqtElzOSt44N4BcUsZqPEwxleDxBx7jtyde5c4tjTRVdHNy6ipHtu5lKRCj0mHk7Nm3SSbk1FXUo6m1cWX4FDqFAaR1DJw4zmMf24vfExORISuBFbx6KdZECKNKiUKpYX5lhfqmZnIxHykKaMubCK8toVAI5qYAtY47sGrkzM68h1kYmQW8NO7YxtE3XqbR3MRKcBmd0YYSLSNj17nz/idQZcIseAcZcwfFYrLGvJ0Xfvca1rYs3dX1FNbzXJ4KsHOLg71bP8biyjRD597F1tRC/40R9u/YRyS/jsfjJpnSEYh7uXNfN8vuIPGIIMgu0VZmwyi1slryE8vl2dFVQzS8hMJUz1QsRZmhmnKdnpPnL5MMr3LX7k40ujImAuMUSjkmbwTpEGLHrEqmJ6eoKLfQ2baHZ5/5Fvc+9DAqe4Fnf/4yu7d30lTVTWdDNZOjowwvhimo1MT863S2NdLXuw1pbJlL599lXWnjxDvD3HpvE1f7p7lxfZmDt24hvCbwI13YzBn0Wh3+UIJ4WM30cpgju7dx6epJJPkKUsF5tt/USy4Z5unvv/XhhvFHv/5HMd5t3rMmYlXqnOVUGa3/g5slEfWB6WxajGMUCkChWBAX4A+i30TfqNDUEDq8G4WDILdQaZRIFTpxL3v9S98l9z4Yt3tPB/cc3k4xryat8mM2K2mr7CTgSbEuXSTgWaa2rIPKlgYuX7uARWWk/9oMEm2J6wNePvnIoyxGrmErz7E8o8FkMjE5NsIfPnmYHz17HqNNgc5kZHpsho8/fitud5wp9yy1xhpxbHVtpJ9dtx7i2pUbHNjWRf/FWSQWG4lYAIVsI9kkk8qytbWGobEF1gT7hULCkW295LMKXvn9e5TXudi1fwt6XYlXX3sbiaRKpB3UWfSojRLWAwIvUcA/5NjRs4lb9jfw1PeOUVQUKNOpWA7myQvO8qIMhcJEOJNHU9LT29nBejLOtXMX+O43H+c3b59FayrD6/ZhMNaRzfi4/8h+RkdmOD9+mdX1GJ967OMsz04w6V4RSD6sJNPs6GlGKlvErK7DWd7K33/9n4lG4+Jz/9R/fhtLuYFYLLgR81coiCy6VBGxMNnQSm2gM0TtvKBbK0pQysw4KiqZmZ/l4r98n2xkI0HqlsM76NouFG42EWgeKQyTKZkIB+L0dLUQSU+IBp4nPvZHfP+Z/+b2mw+wEFhkze/FUNXG0PUFHj2wjaWZEbzJPG3dzSgyBerrWgikPGKhFlvNYK3oJBKeo8JpZ2HBj9nSQDC8jFpWwGxQseibFqNP6xv7WJpdFnW4FptT1E2m4uOUdBoREWNWG5GaHCxNr9JQbyDsnmfvTXez5sshdxSQK9Skk0lMdj3RYEB4iCRjabb0HSHsX8bsdHL63GuUEn5q6jrJKoX/P4HebGNivh9ZqkAh5aOmootPPbmBghGuubNTaOQaCrms2KnK5wpiAZjN5UV9rTACFiHR75tANvzAgvvj/RTcUgGpTEmxKEGuKGEs04td3P33H/jwHs/+7M8Ix/KUl5WhKyjQaAusBtZBp0Cj0VBpq0Qu03By6ARqitzafZgzl45jMJfRXNtDKBsjnoJIaAFJdB2DzsF19xjNdV0YFDKSiTgtnZu4cuUCJr2FsgorkUgUTS7PejGPvbaDiZGjYlTrxMIsbXXdtDZvIRqeJBEpYHO2kcvHCQZC1FW2oo6WSEY9FMt0lNJKkskgy+tjlHc0oI5oWB1d4G//76sffn/nfnuWhkqXeGgR6+QPJrkywcgkuM42UkGE7qroBk5nSQpQ6Hzh/fXq/18Avq94eF+yUsJg17H9cN+H93zzZ39PIRehrLWThXkPRmMF8dQyyVREpAO0tDSyGggSDc2h1thZXlvGrJXSWN7B9MoSWEqiWUny9I/+plRu1jK10o/T2UeLq4mf/fbb3HPXp1HllZSbGjh65vtk5YuohVa59R62dewSNXZvvvoScXWCRCRMXU0VPW3bCa5Pi4uMwIRT6tQkIz6yKZiaP4veVEdFdTdTC+cp5hI4y1ScOTPDzXsep6HKwfjAJeSaGMoyBydPT7B1ewf5lJuwT01jZYP4Qe68aS+rvvPMjS9x6y0fx2YwcfXGW4xNBpBmoLNzCxmDDM/iELU2Mxq0/Oinr7D1rq3sEyKdRgZAv0xlqg5TRTVpaQoNcjx+P/PLHhHKqdNWUtNo5o79t/G9H3+b7bvvRJ1Q8w/f+yd0lla6WvS0dxhpMLWzEPZiMguctTrOn3+bruZtILejVAbFfELv0hQDgdMoVA52d3yM60PjtHc6yUYSGzoWRR2xvFcUxx7efjtmp5nhsSli/gRpTZre2kZWg1Hm3AvISxEO7D7A2f5xtt50mGvnj1Hf1cHcoodoNMDAwAib+1pprqimTKsR4dRqZZLFYBK1VYpRY2Nk+BIP3fslXnrpp9isWtZX4ki0GZG3ZjE1cO36Gb7+lWcIr60yNn6Ut9+eZudNHQzeuEpHTwNNbS4MhgrePPoO8USRP3jgUU5efg2ZykRVVRubqm28eekMq6s5NrU1k0lmCGbmyEQ07Nq6lfHxywQ0Ami1yE3OOm4sXaPR0Yh/bY7h+QRml0EsyD9596dE0fzA9HkOdNxNUeBMlaLk4imi0QT++XX23fcAbs8Es2OrXJ1YoctZ4L4H7uHNd/qRFPK0dpWLXclyo0tk3XkjSyQzfgxZF2aHE4tdybDQnY2ZRCL82MQ8tU11HDrwOWLhWd546cc89PAn8aYnGBk5jSlXg1KiJxiJihvqfGCaI3vvZmxwjLIqC+fOznLowFZmvQlefucYH39iM0Nngzz28CF+8NOf871/+w5j4wXevPg79NI0O3f28vs3f8327rvw5ULEvG7s2jqW1q5j0Sro3fcAP/ivl6itz/PErY+JrLdB9yRVDSaxc91cv0sEfT73xnPkY2mO7LiPa1Oj1Dk1dNbWIzNbGFkYIebLiVmWQqi9QSZl8PIltu/ayejsqpjR+o3//SQvv/U66ysJ9ty0CVfVZsxV9Rw7/n3KtDb8iQi5vI+u5tvEoHb39A2y6QAX+z0kyHPnnb0szawxMTxFT1+FiKaYHl8X4/GkiiS+RILwihJnuYPtzXW8+fYppGoj//trX+JHzz2P02Hgz7/87x8ubp/+9bcoleT4AmuolBqaqqrQFqUiGHrDzFESNTUC/08YWwr8PwEALRR/InpB3KQEPpmgXRKyOoVOhVA3lNCbTARiMQqLy5z63m/Ee+oMGj79F48Ig0bUSjn1rTa8c2HaXN0MjF3AUpUiGkrT29PCz392lYc+fgt5iZf//q/TVNqrUUh1VFfZGJufwuEqYSrVYCuvJFWYpKa2i1efPyWK6tvaN+Hze9h/aAfFgozX3z7BzXu2cv7SMMGAlwO37BY7064yMxdOrBCVqtDIcmgkcSwGs4gJ+eFT3+Dr3/pPzkwv8vknP8ZKPMHQwCjmkoJvfuPP+ckvXmF5YZEdW6s4d81NuCBj55YaVsPDRAIOEiE1scQyO3vq2XdTIx7PKjNrIYLreVH/pzKqCIZiyGQZzHIjBYUZq1ZDOO0jsJ7h03cc4bdHT9KzfTPD89eJ+TNE0mmksiJP3P0QL/72R6gcOiqqbdhlZs5cnsJkLWGpbsIztIzFoqG5tYp8PsQLz72z0bHTafjqaz8hHQ6SFg6CCFGiWdajETJ5ofv0vqlHxGoIZX1J7ATnC5CXKMQpklohI7TgZugnH23M9zx6iIrWIrlgNXaXmaW1ebwza/z9t57kuR//AIu+jJYeM2+8M0OtuYEbU4PUNlVh0OhYnQnR2dPJ1s7NnHr3FFJNjs07+9CiEWPuhPSPuvr9THuu47SZGBqaQmdyQUFPNjuFrUxONJGnfYuSVW+Gwwc/y8l3TzA3e4m29q1UlNUR8ixQzKcpaNYRbD7JzAaPsbK+gt6KXiwWE8lgiOH1ObxeLw211fS17mTo2gVKGi3B2Bp723pZTqQpZeVIowEy8iRRhZREqsiWtn2s+xcZWR7AM7vMwW2bCK/G+PxfbOTKCtfY8REsOrPI1xRi9sRRZS5DMp0W9bWCCWQD8PJBjOIHXdgNs5WAVBfGv8WSFIPRgMGqJhgMcvODhz68xxf+6n60JjsH9uzEszjD5vbNuAOLRNJeFt1RDux5kGRwmqmZQeLJCE1VXSy5F9HIixiMNqQaG82tPbx3+jX279iLd2mSq8OnuaX3HpEKEk9ksJWVMbM8g1ZfjaFUILm+SmNnN6mMEaXRwA9+/E9sa2licX0Rc00bpqKUSouBJBLUBQWDXjcV9jq6NWpkKhWLuQiFRAKJQkoxvEJAnSee11Atr8SZUfOlp37A9KJH/B6/9Cdf4QtPfAa1iH75SNcndvDeF1AK65JQAAo6QCGIIZnOiGNgYWqxkSO8cb2Pkn5/BXs/IziXx+ww8fm//mOuDl0Vv+7Zb3+Zzg4NUoueMU8AWclAjUloSgzgrN3E7j0HOX32DSxaPWNTN5ApVWxp2kRoNYLCpiVajJMNS5D80398vGTWOYmve/H5i9zy4F2cvfQG+7ftE0X0hTycGnqNlGwBgxBJVtaOTtdFajlEX5+T45feEoGE1RX1bOvYRDadxudLk04EqDAbCBOjqrKbWDJLMOQnlvKLgeoqtQFLuYmRC+ew2apoqNnJim8es13H1PwsZpOagDtDTXMn8uQcdZYq3j5zmfKOVhRqGdX2SiKRPPGMn4mBcdG+rbTpGe2fZnNXLRFJmJ6uTUQnxxkcDmBucYrjhU9+7gD/6+vf5bN3/RVqfZQ3+8+xvW07eqOdGwuvY5C0cO7aECq9mtu23MbQwgnqq2ow26o4evRdUjE5vTdVUdVgpdG5Hff4AHH5PN09tzM7eZ1waJ18sQxXjYnIfImIREZTT5GL7xznycf+ne/88NscONjOwd4HGbgxjp81yhSwvpqkuWEL1weuIi340RuyWFw1SBMOlLII8fw6Te27WV1a4/8+9UO+8Xd/g0QWYzUWEgnrckkainYqqqwsjF5jz45ebkyeEUffJVkN8wv9NFV2sbi4SO/m+wiHR4gu6zh+5S2+9s1PMjw8w0/++3f0dnXy1c/9s7iQ7z/cTP/Vc0wszRPw57j98CZ2dN5Kqajg2Z/8lKGpUW7b10tHg4vB8bOUVx+kpkxFeD1MJlfAWS1kxq5QaTaxvBxGItViNub45bvHGZkL8cXHD6GWhjHYt4qGmAv959GVSTDbqziwq48l7zwDgzfY1X27GEI/MnwZlUrIl9Yhz6swV5dx6vQV2qoOkFdPMXzmBtt2H+S906eJBcM8/gcHUcm1nOw/icSYo8mlp1rbQJ1zF0Ojp3C4GtGoEXlcC4vXUSpyVNfV8+//dZy//OJXSKwJLle3WKDISnEGrlyhr+1mMhE/KXmc80s32Lv5EYhqGVu+TlqyjD5ZxpWL0+y4eyv+wAJLQ+vUVFhor2vl4U99ic985RO0tAriYCPV5U4UOhVryx6UFh2r1/0c2tHKUnCF3u5b+PHRd5FKVnj83ruZvRRk885eXjt5Ep02jFZm4fLgAnc9cTuX3ntHFP/vuflehkfGMaqKOOzl2OucIoOsucolyiCmVrzcsnMvgcUQi74g4ZQHVVbHzXsFpqARaU5I2VFSUVbBqGeesfHT1NrLSSShqWWTCAufd18jGwejocjJ4/307LidCptdzLGtqbKK3EOJVMcvfv0Dtu5oR6e1MuTuR65qhvAy9+27h6OnX2NT15109Gzi35/+Mn19t/DXf/lRosMTP/6WmOtr1OvEradcb8So1G7o+wSBNSUKwhhFYAAmUoQFA4ggYhdP3u8vpeKfG6MrYQAs6G3MFqWYCJEt6Ln6w5eYvzIsLqZ33L0VpUVJZWUVm7s6WAssU+XoIbi+RFYVpKO6gpGp6yg1ZuYGvdS2NoGhjNHhC6Q8CZrbO7G6irzywhX2HdxKdi2EzG7H6ipBUEkmECMYjRMO5lGYktx250P0n7/IyNwojXW9XLl2DY1SidFmp63PSpU8j61Ywy9fP49nLUNGU+K2vZu5MXyN+tY+pIkAWpUahdXCufMDdPV0sm/LLk68fZ3zw+9w+JZuyvW1zAbmuXx+mnvv7MPvX8AzJyQDaCivKkMpUdHa0MzM7HVRyiFE0wmsQnWxwFzATVVnFam1DGUqB521ThrLjfzw6DFampq5PDjGoYM7cE+78a4s43LWsRZZoKmuhyqznjnfKI7aWqLLKeZnV5EbzIRDPh66uZfhaS/JZJFMOsLZ0xs//6YdfTz87a+KG242HtroRBUK+CNBksmsqKcS8uSFqyTAoIVUJJmMWDKD2VJGMpMU82uFEfHgj39HeH5jY3bWNnP7fe3MjPjQmHXorAUaXXVs39rLKy+/STpcQG0psh6OMbE0TnfTJlrtjSwm1tCoJCTW3dS39eFb8oru7jvu2svQxetUVVWhtGTEDFutQYd35Rq5bAmJgGTyRklkxujsaMOoacZqKTE1M417MYWrrpxELsp6tMSmnjamR4/z8YN3EwjGOHpjmF19rfjDHtLJEnfufYQV3yo5SZKAbwmnUU5Jlcbp2sz5M6+hlJgRIJllVS6cji4uvfc29bVlhEtJSpkcTn01gUQajVGPPzZDcG2JruZdBAI+vvr5DaCwcI2fGMWsM4sc2UJegEDnRENIOpMWNZiCa1Uoat5HcX9AJ/kQUyJo3ISZq9Al1Gh1aA0KsXjfd+9HHMCv/e0hGtt3YzPX8/q7z3Hr7iNIhI5nXsX46Cmqu7vJRKYIegPU1rWhlOqwOOsoFDNcv3IBR3UbHS07eOPNn3Hn7ftxz00wOTvPbbsfJFtK41sYpNLVy/T6PMHAtIjEqaluZSYwxOKCl5qGLuYnB5DndGg0RSRC4ELdFtwrPjHlSOCNXp5yo1ersablNPRsYs6/QqWyRGQtRlyRoCgVDFUhNIYyOlt7ePbnL/Kb5zeywyscFZz+zUl0UsX7n9ENo9KGgWkDRCosRwIUeiNrOS/G4SaFXGBBi/5hhNz/oC0K/FPBsCYwS3Np7JV2PvPlT3BteKMAfO6pb2O1JNC7GiCWFhtYtc0uwr5F7M5WDM5Grgy+jC5exOGqYiHkF1N7Opo2ceLMWfLyFApBYfvMrz9VkmUryIYSmO3CmM9DpqCko6kNo64G/+IYCrOUUGQdY1HHmYEX2b73PpQ5o+D6Jhv3cH1pgt6OnWxpvpnltQgj429z286deBc8pBRWVlc9uGoqSSeEE0aBgizBos+D3mKkGF/HaEgiKVoZmV7EYreyvrZOtb0ak6aO8wOnePzm21CUCgwujGKp7RXvUV6uIhmLcez8qzTZm6hz9HFt7BpNVdXoFXquTEyyY89m2ursvPPGmyzHNZTXptl+Uz39V4LoMi66em28OfIqnZpOzAJYMjpDS2UTiWUTgegQve3beP61kxy55Rbmlhbp7x+noUFNW085rrpmFmbWsGiNeJavcsetTzAyPSLm6o6PrPCxe3Zz4th7BONZtKYIVfZG9h/4ND/+7T/z8Qf/AlPGwbkTz2PsdJCMhmio7KSyxsXzP/wv+ppchLJhWrZsZ3Jkga19uzlz/gTFXByzTnD05di6dwdGlUlMH1Fpc6yvrmMyVuAODtDkqsVqqODa2HUMZg0GSx3e5YssTq3Q1XEfM/MT3HxgC2++fA5rrYEKu5aL585TKMnY1HIrm1qbxRgvR6ODRHaZyaF5Shi5+Ugv+lwFVQYjr73zFq9fOMvOXa08fst9DI6fZmopSmtnN81ljbi9XmJxKW1tZUgTSgYHrpMqxZFpcuhKtVwaeI+Pf+EPuXz0Ak2btjCzuEyN3smKfxhFrZTWijYujp1EI9VSV9lHLJskWwwSjWSIRuJISdJ3016e+eFv6Wqq59aeg0z6xxibWmF+boEHHzhIPuVDrrAxNDlORb0MgzqFWdWKTKNiaPgKLa191Fd3cfn861Q5rFRXH+HnL7xCKhMQv6+btt5GbH2NQCpMJupGUswgkdSiycRRKSO8eOM8va1HOHjTvbx95RiRfD/qsIRa800EZTGmlqfFAkBogX/hy//Iz3/6a5rrhNHMZfbvPMzf/tOL7L9zC1allqzUS2JZTke3E0dtD2/85gW8QR/3f/xRlAk73plJtOUqEoUsOqWEWUEfumk7sdQql0+/h93aQmPXFsJJP+pCDqfNgFyvIhbNUmm1EopF8PiDNFR1MjM3IybuBNdilJnyuCqczLpXCa0nQW+lo7KFrGSBtXgGkipqbBpisRjhhJq18BTZTIJwUEFrZxdlNgszS0eRSo2srUdFCv+qO08kEOXxxw6xMuMlKk2QksmwiDxALSvrUT73xNO88cbTTK8J7nglX//irz7clD7582+JG5G1zEYiHsOqMYgFYGFD0odULiOTFIq/BPHkRgdQBECLY96NIbB4mha1SxumkCJZ6pvr0egMLMy6+d3n/vHD+/3l395LOLtAmdVCrWMzWo2RWDyDQptHJk2hkJajN2kIrMUolUJMDOZI5dcpbyiyu66Vc9fmiArpFgvQssnKxVPHqe/eQl2NHavKDIk1iqVqViMj4rj1wIHPsTh1kZOX3qTeugl/MIS8mCeRSYI1z8Gtj1LrtNE/O8iaf5mXXjrFzbu3YHVYePH5d/jXb3+Jyfk5TpweorbdSoWzht/86i2MBhtKRZL7793C1YEb6CydDFy+zl13HaKmwsSxY2+yZcdWAv4US54pUfuUzkkpSPMEEyFRGG4Q6iu1iaXVNUr5BE/evVsc6Uow88qZE3R3tHP1+hQ79mxiftRNMlOko9qO2+8lnZPzmU8c5ur1S6xEk9x54BZ+9MtXSSrMyGNBnvryX/H0L18QIfeDF6dZWlgVn8HBzzzBzkfuIRdPkE/HyeezItZFcOhHkgK7QTCBbHShimIM2camGo6nKXdWkEmlRa2qQiElvLLKwPdf+PDZ3nzP7aCZJ57UUVmrY2kijdGqE7uGBrmKebcfs00livwlyRJlliKLuQBVthp0mhjV1krmPW6yOQPbetvwLywQShdwtbtorW7n928do7VHSj6VIbCqYGY+TMsmJxqFknJ9Ne+dO0kyJcGs1+B0yBgfBY1JQkVljlQ4xa6+O1Cqo8wuTovZrYHsEuFlL11tvSgKeuLZMFajTpy2GAxCvq8er/s6dmU1saKPqLyAU1fFsttPRWsDsfS6+J7loilml66hMXZS7VKzHBhFUiwjFE3yna9txC4K1+i7w1hNNvLplFhkC6PfTDZFIpESpyKp7EYB+D7e+MN/90EaiKiwFTSapQJ6k1Z0ZQuGnR237/zwa//qi3v55Of/iWPv/ZpYzCfGAc4FPURiYe458ASvnf0JdS4nybQek6GC8Oo8NnstSamEZGyKosTJjr4dXB86zuZNh+m/copsbo1KUzn+2Cr1lfVolA7c/mFkAghG5iRDmBVfkgaNk4Q8hdVqxh9YxGioxGyyM+OZZCk4x66+TZRpWln0LDK3OsHObbcSWVymlMqjtkhJJcP4lufBpsOAGonBgESuodpYyf0P/BXJ941HT/2vf+HBg/egEMbhQs649H2Y8/sHUqHRJ4yBhXSPXC5PIi2YnATH+/uziQ+zlTcOrhu5whue90I+i9lm5vPf+GOuvd8B/OJnHqC+3YrNVElVRSWLi+MoNQaqmlvwevwszixTWakiFF/FoXbS2NLB4PQ0rto6ZmamqHBacM9PIHn+lW+XvEuLpNMCxLgMvdnMwOhxMbj8/ru/yuj5V0W+Xl6aJCy4gnxekbKdVMaQY8A9s4BEp2XPlu2QVXJh/CIUV9jVfj8jC9dQawzICzIqrSYMJjmnzw0jESA9ioh4mtfbNJQSczjMDgYGPbR1bBNPWK8ffR6l2k6ZNswt2+8VX+CJ1QVstgZOX35JRJwIAfGXB4awGbW0NPSSXF2kurIRmV3Ls888xbe++hSefJyxM28QkM5TU1mFXmklkqnh/HunufmeHrJRCdpUDruznrWiD43SzNrqCsjzmHR23njhPe77gztYmb6G1uJEbQOrshxXRQupkJv+yZPYnZVYjbVk4iYGp2fJsMihfT0szfrIBQvkVRIRWPnoPd/l5de+y7bt4soztwAAIABJREFUW2i27iLr6+d1oetVY6C4XuKWXfcxOjNKKeMjVZBjc5mYcQfY27mTleUxphbO4DS2UcgVKelVSNQVrC27sZi0GJUWYqkIjupauhr2MjT6e7zhWVKRGLt23snFgeNojQ4mF6YJB0N86bPf5Te/+1eqGqRoc2ZUEh3Hz13k0fu/RiEfIkOGkeVT1NoOsTBzGYsthlSpptLaTXNFPW+99ypKswXP2iife/QrhMJhZtynmVqOs7d3N36fB3lGi1KnZGpxiHAyTnfbVqKpNXrqtvH6mz9jx/a7CMX8TM2PYtLX0lwjoBQ6OT14gcZKFxcHb9DY0cbc/AQ2m12MpBI6P4LJw7viZ8tN21jzzuK0lGOMKYlbFLx34TgKqYv9N29FQVQUyq5659jeWk2ZxSqGussVa0QLSRprepkcD7K65sFVpyCb3II3NEv/hWN85g8/xbEzv+VvvvAtXj1zjKI0gFpuYNmdZnNzMxS9DE75MWgquO3Infzs1eeIhmPcu/sgleWt/L7/FXGz39N7L2ZVOa+cfguFbJQHb/tT3j35e/QlCTmVXXS717qUrIeihPx5dh/cxK9efoaDu25naXGd1USaqckRDuy+mXxGyH+t5OrQJfEgYla3kE8lWA5NIVNVYjfUU2XXoFKDtdzB+cvHN2Kx8iX0KgMtdU08+8x32XloNzpTpZCthE4XQa4M45nOYDLaiaZDdNV0M7OwQkyrpLexh3wsSREVr733Czo21bMwO0YkUmDr1nsYvnachqYK8imLmIiyHp4hFF5j+5athEMhmqoq8fpThPwjmDQtFB0p0tFyyixOYiv9eNNxCrEk//IPG2kQwvWnLz0lCswj8bA4Iqk22jGodOQLeZENJ8hqMoIBJCk4gFNEUsLhYEM4/UGk0gdgVYEfl8nGKXeU09Dcg8/vZeDoe/T/7Kh4L7vTyB/9dS/L3gXuv+0OZobDWMqrxbSEbCqCy6DDUl/H6OQ8Zn0TDe3lvPTCj0VcRPfmNgI5NVeH30OvkOK01rDoH8aob6WurZWJG+dpb26iptzB0aPHqW03U+4QYsFyOMxOLl17i+76PUyujYoj5HQ6wGLASybSScznp8ysYsqzRDpTYtNNdawF4qyML/CD7/+QP/+bv+QLn7ifa5NeLp2+TKaQZ/v27UjiKXbe1M5PXvwV9ooOZPIAlTVtOMzVnD7zDtF4ErtJz027annn6CUc9fUMD6+gEYDQhRR1mzoYH1mGYJxINsGf/dERrl8aYiVqYDkYo7pGoARc5eDuNtbDKSbdqzx0Vzcnzw2yFsjxycduEwvaS0MXefjIvZw7P8TQvJfuchN/8YlH+PN/fIZ9e3fwzH/+UtwMhetzv/gPrFVOsvEkmWSMYiErJiwlcxlRLC+gNIRtUegyiXpOke8oRMXJMFkcItswtB5BqVSCrMT4i+/iu7Fh7nFWVHPgrho0RhMBX5HF2UUcjiYqXDDRP09aryUbz1DncjG/NMVffuwO3rlykqqObtrsJp579SzdHY2Yy01MTnlorHRgUJVobGgTM8hPnDrDjj3NSDMKzLoa3nr3IhaXCd/qKnUOM5HsPDv27iMZNLO0MEcyk0NhjEBGi385wZbuenQ6wXULoaSA/lgllpLRaO8kmo4Qj6yyZ+fNokFzbWESS0UVhnItKxMeFKo05fZqcgLSKq9gNTyD1qZGrbExPzFLta2SEgK7V4Vcp+L69euY9FX89Rd/9OG7NvzOEGVmG4VMRowsSwucunSCZCpNOpcjW8h/1FX/qPz7qBMosoxl4rtpLbMgVwpSDSlbbt3y4Vcf/c1fk5CZMVVqxMPczJAHeRkE1pOo5Eoxpqy6rJZ57zAGo4bZ0SnqW7ai0ElYdA+gMzdxZM9D9A8eZWhuhFIxw5bWvciiOWZ841RUVKCV11BU5nAHpnFonERXZ4lEZLS1dRFbiYhhDJ7kIumCFItUhjKqoLzDRLKYQRGyY6uxIrc5WRi+jCS4gkRpROuqIB/3YtHaWfSuY22oZGRkCIfBjsFWxrGXTvPCSxtdwL7uPl74j1+iUag3dHvSDbCzaPLYCCQSzTQfFICpjDBmz4jRlRvx5hv5yh8M2//n34USUSYr8qMXnuWF1zaoBTv3N/LZP38QaVSFqa4OaSpE0hPGWF3L80efp63GRU91HQvJNeRxDSZLGaF8kXg0SGdzJf7AGvOLHiQnTz5XkhLn5Vd+zebeQyRLWtJFN5PjF3jw1m9gdSg5cel39Gzdxn//4mmqzdXs63sUb3SBeGyJbDaJyVhHc2UfjbUtfO8Xf8+uXbvQSqs4N/RramtbqTILeaAn0evM5GRJFIY1wn4JKomB+to2krEiam2OiVk3rR37KBRiLC0cpcrSTjyzQtfm25ienkeWKSFXS7k2N0G2IKWvuY2gzyNqDvzrMdrqK0UO1OzsJOmwhjsffpTRhSm6mlsJeG9waeht0RSikaqYXR4W+XlXTo1xcP8hpjxe5GZEALRcGhc3nGJcS9TvpqyumpaqCkYWJ4gXc9g05ZitVgLLUwRWllA5a0jFitg1Vmbci+jtWuqqneiUwqIxRXWNXcS6CIVsyB+ksrmXc5cG2d27mTNXTxCWeZHEC/TUbyFazONeGcOsq0SiyOOZH6O3aztjk1OYbAb8S362be1gdGIemRwC8aiIGxDCrnu6t3F1aBhpoUhrq1Ec8wX9RcqUWsKsga6cxbnzSLNO9h96mOPn/o7Ojh7sKmFcYWRkcpWOrv2Mzb2Myaplat7LjdPzNHdVsHWHg1LChKRkwGiqIZmMseIextVWj2cpxs1778K7NMbbZ35Ja1sHnbV7mR0+R21rGxMz11jNpahztjA1eYPOrm3MuWex5hS0usqYCs5jstWgVOhQ5+1cXzpFQ3077U6hTT+GzqRlcOwSBqOVIjIWFoRs5hqi8TQ2ZV60/tsVtYSKfqIJBWtLaaobLJSpLVxdekd0bwoO7vHhkzTU1qMtsxNLLaLSdSGNr3N14hQ9jb0MDkzS0n6QnloX3rnT+HIpGhr2MLc4RbTkE3M1z711jX07b0djjKKRKYjkizTV7OL4hV8j+Al29OxlclyIVAwwtaDiO//nOc6+9hIXrh7D0qKmpeUwJ976FR+7+wkCKTXTgxfo29aHe8ZDSb7KzXuOMDp1ApO9kZnJKMXUCnqbhFLehMthgpyDxRUfcvUc0pQJT2iVCkcz84EJCvEEd269g1AmRaiYJrA8TSadQ6VzUVmhotxgwuPx0NLewvFTw6Le0eGwMzD0IiosKAXIcDSNVqln77ZH+Nmr/8HdB48QCBW5OnSF1u56ljw+VvzXcNgsmI3VnD8/xC17jnD1/AmMOhVt7Y1kClnSGQMtrT0sr08T9K2zv6uPYkJN//IoFc5q4oUAEzcGMZmEmCYXn/3Tb35UAP7uu8ikMlb9XizWcsqUJlQSmThtoiARfokMPKEAFNy/0ZQQWv/++FesETYi30SnohgllqW9azPZbJFEbIW3/uXnLA/Nive75U4Xdz+6GZd9O3NDY6J+0RuMkMlEqLGbMSkVREtZVhNhpqYv8fg9f49KZRF5bFZdiQsLk6QjoMnkRd2zkI4RzZSorq3E5/ay46ZtFHNR5ifnyZOmp2s3I/2DdPf0Eo1nSacUYjdi1/ZtzEy9hdsvwNO70cqcdDY6OXn+DSTWJiq0JbR5OWqLjvoKByePX0JpMeCoqGJpwYN7dY07HzrEwJkB9m3eTmB9HtImfIVlhuYu8chtnyAZL3L64kUefvAerk+cxbu+QCljI70qFbFXOqOCXx0/RkdNFS1OE9/65Sk++dB9qAjyxqXrZFNqtFotbQa1ONzyJDTMLy5w4FAVY1PLLM0neOyBA1hsZSwsj7P3pp28/dZZpt1ToivYapTx1I/foKuxlRd+scHtMznsfPE3z5LNZcSuWTwSIhkKkIpGSOWy5ITxYqEk6qbyJakI8FbK5SgUSiQKDUUh/kshE8eO0UiIUqFELpbmwr9+VOQcuW8vXbsrGb42i0WvRq5RUe2yE12dZ2XZxEREAOAF2Nxg4e6dO/j92Zdp6GhHlzXzn8+/zj0P343bMy4eDprr6/nkH+wjGgrg9o1hsdWL3bP1lQhyuRyfL0ZY0KXG0lRUOHjglts5PXKOt98+Q0VZOTXNFWi0GcKeFGv+VZ589HOcuvAuinIjaomO1YVZlBVKLNICrtYW6rVbGZycIBhYo9qqQ6c14ai2MrVwFVdzDWFfglTSwnowQjg/S2Wtk2JSRn21k8GhIepqW+loaiGSjIrvoVBcfuHJb3/4rt146zqOMgeFdJrCB1FlaSFeUcAq5UTd2oeyiv9PASh6cgQItGSjuLGX2zfeO5mEbbd/ZFg49/Z3mF5co2PPYZYWLoojb6Hr7F/20N60jRnPjGgo3bZpBw61glwqQFxloLZ1K5PTv8dgbcGYM7OwcBW0OlbXpqiv7WRh0k2pFKOxvBq10clyOo1/fYIaWzWxFcE0qqTcVsXkmoA5q2QlGqDG1UGd3kV1RRmz06P0nz+OraKCup7tLPhz+BYuU66QUyio6NrZx1RolHRIi1quoL3GyeqCn7xBTf+Vc1jNLr7xNz/48Kfy+k9ep7O+DZVULjrZBcLLB3FvQjko8gDzwm9BB7hhBBFzgcUUEWFx+wgJs3GAFdYuifiZVirz/ProL/jhL54T73fbLZvYsr+V8lojklgRq8WOSqbEKJcy5B5FabThkjkIuKdobDhIwZxnxjdBzBunr72NWb+bUCaD5Phrz5bG/dOgWqTcuJ/RpauYlBI0gqNOJee2w1/k12/+LQ5bCwnfdQLBPGXO3SKSwhM4T2WNAAi9RnXZFurKOogkphBsFdFomKh/garqOsYEO36NGavNweVLZ+jqqMNuaiAUWaVM70SqMHD24tv0bdrH7MoIa/4s0lSBP3n4UYZWhEQIC1Vlzbx75lUKajX5Qoi1RQ8P3vM4ybCflCRCJhJnZnkYjcWJtqBj3R9lU88OJkdv0NTYic4gYXh6AJ29RsysLWRWCWaW0SsMaJJ1VFaaOD34FlI07O3ZSzi4QkJapCQrodHIRMHtnOcqt+99mIXFZVG7te5PkM+EkStl7NvyIPMLNzg/cZy+zXuJLodpa9rPsfM/obGyld6WrSwuTqNUVJEopHnr5LNs2bwTg8XFyNgltu7eQzK4xNLUEnXNdXjdHqpbmsnlImyuP8DV4QvoTS4mh0dpaayhvrWZ4+feQG8qp8bZRK29RjzZ/viVf6C+zond2szi2hwrM6PUVTWjk+hBKWMl5KFcWUYmDfOJFeqrWuio38bEWL94gsuV1Fwbe5tqlwFZ1oxMUsQTmMJabqCj/hCSYoJQfAnfapZgeIktbYeZW59Cp1BRWVHP1MgZdMZWHFoDsmKG8eAktWWV+CIpqqqrmfGs0uyox+Odx2E24kv7qK9Vc2Fkkpry3VQo9eTkedZ8XjR2F/JUCFuNncGJyzQ1bSUUWmFsuJ+W2q1kYmFU1iQ+X4bW1v3opOt4/KtkI1Ya28rIBAMshgI4mhrwrY4wO7TA/fc8xtjMDaTSKHZZPe7IMnpdDfHVJXr2uPjej37Ln9z5x6RjyywZbKizJaKRFWQFDWabmnPnT7JzWxd6jQB9ltBY18pasMSaf5TQ8jwtjTsYnOunwqWk3NCAQtKAVhahIJOLzMlMMYXVpGVT2w7eu/Aum9v6xFQSQ1FCRV0NV66NcP/d93J9/l18i3NUOnvEkUUkEcRR3oxnaQWT2UUoNoVZiECKe1lZCGN22pGpCnTWdrEeDBNO+IguR2ir7yVQCoggWpPWwuTEDGVmM6FoBKlFQTZtpcnRTibpw+1fQibwDLurUKS1eGdHSRfldO3Yx7nT59Ap48wujTKz6OPIbfcQDK3gCy1QY7tZHK9PjyzxxCNPMjhxlFA0RG1dNVK9joGT87gqmtjS1MLPjz3LQ/c9Jo6Jfv7qs+zZdzdqOXzuD/9RNKoI1yPf/yq2Sgu5PKikCixyA3KJlLzgOJTIyUuEDmCSdCJJJJEglhb83MLoSawC3w+BE/QzEtK5FBWVlWiMFrHDlVhZ5pdffPrDRfvfnn6EcKbAow98nhPHfkpDSx+BHAyPnqJcqqHWVofUpGdifhKTSiFq4FZCedaifoEEKCZo6HVCTOQYqwVI5maQSs04rZ2YbQXUiipikQj5kI+K8mbSSTdWhZNItkBdfRsrmSBDg/1sat1PIDTF9aEbNLS1oJfUYdcrRfPW8fPHaa0vRyYzUFfdRsg9g0HfwPzKNJWtPbxz7Le0tXaSzgqopTDSbI7t3fuZnb9IRlkglINGZy0XLpzF4ynyJ0/cR//wCXFUNbu8SjCQ5t47H6KmzMrPX/wNFVY7e7dU8w//9SoqVSP/+5uP8PQzTxF055AaTTzzjS/xvZ/8gqCvwGLIw0MP7eGNowOkMgr+7LO78c1HsFiaqKzTcOHKVXLpMGR0GM0ujl1+iwqtiXde7xefQdete7nv61/cGNMLj08mRVbMUcxnxWcqxGwJm2hKjPlDzFEt5nNirySSSIpcNbXo8BdgxnmioRCZbBL36WvMvntBvIfRZOJLT32MhflR2ltMRCIKqiyHULPC4sQI5wdWyMtLtNbU0FpXTdrsZ93rpqqsh0vHz9PY1U02nSC0mqVtcztWR4bxyXFMleXYTFpW3KuYDWV0b9qMdz7FxfMXUFmNFLVaerJyjg+NklKmOHB4FyOz10hEMjQ4ukVXusNcx1J4jIb2HpK+MPH8GllWSQQKHO67jYmxKBp7ivCyh+rGZmRaFVaNGb1Fy1owTDKeYkrQocuS6HQ2Njd3o9CrSOby+BbH0UkqMFda+d3x59kr0D0kaf7sM89++PkfemcIu8VOIZ0S0yyS2Yx4sEql0qTyQkbwh4qKjQ77RtW38e/FBteGKURwatvKTWL3VqAtbP0fGJiFG69w4uybFCrMWDUmMjI/4yNL1Do7hHwsqowuRqev0NC5i4wvgTabYSXrQWPXYK9wMTMxQqe5keXQAqenp3C12JGFlMjXQ+jKrezb8TBjw6eYnp2iqqMZq6OSxJofVa4kchXX1tdEs4jR6sLoqGHNHUGaWCaZXCGbS+Cqa2frjid54dWn2dPrIrQUQqaQEi/kiRRChCM+SoEibTftQ64vMTM6RDGYoWg289MfvMnQ4NzGunXfo3zz89/AoNS+75XeSB3a6OZJxQ62KIErFMlkcqLBRigAs+/jYD4sAMVJxkfdbsFgI1FkmVoY5wtf+1PxXs31VTz5+QPs2baP2YAbWd6CSaHEHbxCPJumFCnDbqoiVExglsno7qzGVVvDy6/+nuraesjJWXePI/nd698tFZJp8lotV268g8PoIiPJoktH2Hn4duoq7+InL36Hrq5N+OYmCa+PI9ea6ei5n2nvcQoSKWVZBTK7Ad+cB5khh1xTQ2x5lUxmhZLGjCIBaotRfDGN+jzRRJFcSEFrQznOSgeDk5OiO6exoQO5LMOVgWsir+qBgw/TP7bAtt23koqEmBt9k5qazYwvjTM4usCTn/6KKKS9+cC9xKJpZpcvi3FpDqOFYHAIqbweq6GcpdVFWpq3IcsWKMnkogZEmi5hqKgiGVlEktWjLOpZC/bT2rkbry9BgQSRUJyGynKi2XVW1ieprrQjl5dvfAgmPIwJEVl7bkarU7LonkFSVBFPBbDV9bKeGEW5rqO7p4tANENBFaG6po2JyctIIxJqKmzMr7mJJgKQsBIzydjW2cTLv/oJf/zp74ijd32lBYoqyqtMJLwpXn33LWrbnVSbu+jc1M3g1GWkWQXl9hZ6NvcxNHWG8clT1JR1YjRomZi9iCKrZ1v3YTQyFYOLI6yFvRTI02lvYGptlq2NvaxEZwino2SV1ZC1oCWAVqtGJktRiCvIGtZZ9PrY1tJHua2VK1NvkU1oOdB1CxfGj9HRvJ1MIo2j0YVvzI3RLGM5uURtUx8X3jlP16ZWxmaGUCqsyJUFGly1BHxRbgyeo75jJ0Z1livnXmTP3vspUEtJpkKhiJNYy6LSZ0lIIqzHA5TpnCTCS8jydhGNUWa1i4iS69cuUF/fhE6vZM2/jklnxmGpIpX2Mh/PixFUyZiH4Jqf3Xvu48qNE7S7eqmxuHjx9Z/SvONmgiPDNLRrMWutzE4kcbbVcmPsXbzBNW7qvp3/x9R7R8d1n+e6z/TeMH2AQe+NBAmQFItIilSvtmTHLbZjx3YcxzmJU5ycFCc+vnES58Y5uck6a8XxtePuWHJTlyhRJMUKgCR678D03vvctTdk6+5/wEUQGM6evX/7+33f+77P1vYKNpsXg9qAQS+gunxEIkq8rY3IZIKeYp69vTmG+0+wunINiULBuVOfIp9MEkulGV+7hMfZTYtpEK2uSrayzcrqEsMdXtY2F+htfYRMep3FrQnMLq+QJEohWUQubwKFFonGh0ohJxDaIJmIcGToPjRSCxuhabrcR1n2rUIxisHZjUYrpxxM45IaiOnqYrHX0dpKRVMjENgmu7tLr0AA8VeZm73EgYN91AsqHC1HUOtKxDM5pOkCSqT87OUfM3T6PGP9Q1x9/TU8niYWVt9EpWvm+q0ZjpywcOXaAi2OMQ51HSCd3iIt3UOlbORofzv+nTL/8c/fpMHZxJPnH8XrrPL2yg10Hjseeyct3l6qsTwf+eRn2d5Niovbk3/zGbwjA+JiKRe6RBKF2BGsS4WBrhCsWiNfyJPNCbzSnIiAEw4hd0vUJIkyQGEBrSKTK2j0OqjWhULBxK3nXuXGd/bHv939TXzxS09SLMlwe4RR0SIKTQuTe1fpaHCTWt/A5e6j/9Bp3rr6A6LhMMd7D7FTjiNRFaEoCLRztPXYCW0HmF3YQ6rQ09zZiSRforP7ILeXrkBehkmnQqPzEM8U0WgVov5MkqsRlmxSzsYZHXyExblF5hfWRGkDUjVOl5l4IkCDQK5R1rh1bYqjR0eJ7S1RVBsYGjzOj579CatrC7zv8Wf4zn+/SHdvF0oyYufmyMAoC+FJwsGomNJgUrvQqKRsbwZZWt3A0mimkEhQKMTo6TmLVqbj1tQMmWSIo2eHefmXFwmF83zyDz/B3sokL/9siiOnhzl59DA/+t4vOHPoFG+u3qB/wMb0mws8+uA5SqoILrOBetmKr57CrXAT9ofxRQMsbSZQK8vEtsrcntjPUXv4C59m6P5TqNUC5k9CURiLCXo0qUzUYUqqNaQKmXi/y6WC+UNDtVqgLIx9k1CoFlHIZcikUhQKlaj5FAqrYirPi//zq5Tz+2z6wycOYLAL0gMdEoWcxtZGmlwKpKUUt+fnUQhpFgE5D9x/nLaOXm6Nv4nT3ILF1U54L0q2nmNlaY7jp09RL6VY3pxHIldhMigJB9YY6HsajRbWFtfRaA3iPbe9Ocdw0yh7u2uMHO1l2RfCV7gNdTkeezOBvV3kEugZ6Kac0VIvJ1n2xzA5NZSjcZy2Hm7eWqa7fYxkMk9nj43ebjc3brxFR3s3aqWCdCLPdnAZm81KaHuNs2NPi4zrO5svopS3oKjKiAQXmVqboatxkK6uYT75kXf1rzNvzmMzWqjkhA5gmUwuSzor8LUL+50pIe7lnVi6d0O4hTP6jhtYGHXW5ZTrFZxum9gFzRRynHzsXQ3g1//pj0nm59Eb9ajUVnRGDYsbk1hMXbgbW7CqDURTPiTlCoaqkoh0h7TETJutm734ugg+yEai9PQN84Pnv4WzyYZeKqEWg8GOQZSWJuYX7opkFUEkcuvuCwx1HhW7w/lSXJQ3rYeilAsZKMkoyjP0eHvZWVqme2gMk6OX5e03yCUKtNgOUUEwVLi58fZVzC0dGCpSdnbnqGvNaDRW8sUtnI5eEsGIqEn/0z/5d/Ea02v1vPKdV2iyOsWcSsEcIxWJIPubU3F/KoRtVypizqI4Ai4JcVZlMeN03zryTmUtCh1q+9xrqYxqLc/G7iKf+/P9AtDhNvPRT57jsx/4KP/8w2/gtrjRS1TIdDI0chUOh4eptSVsWgmyepZESc99Zx9kz7fJ3uwqTouXvCSH5Nlf/nFdaFfPLK+KHRl/NEmxUODEsRN02h7ge8/+H3oPdWB3NRILr+O2NJHNxcjkq/gjO/T221EW7cRzCbztNi5cuoy3vZ/gzAy93Z2k0ZDO7mG0GAmFgxzsH+XKzTeEc0KPvZXuxnuYXVvF2m1kfv425eQu3QJ4e3ENu8pCh3VIzAvKxXNo9TrSqhDhwALthmFxMfjl7Wd5aPQ3mV+6Qc9wA/61AK2eMyTKK2ztTtPs7WL8phBx48Sk70FtgnBgnG73U9zZXqLVWWNk5H4uvPYy9gYdfYNHURqsJGK7rM5M4PI4iGczGIwCZklCTSLgz+TkEkrU6jTLu7t0tHahqbcTDa6w7b+C1tyJpKpk0NOCRG8kXA5SLsQYaD7J+rYweqwTCgh/J8NhV6FXmZlYn6F9cJil+Yt47Z1oFVXKyRRSmRtLo4pKRsbd+QmxlV0v6jk4NoJvewOrwYijvYdbk29zbHiYG7depChVcPzYg0xeegOTVMvw2EF2l3dZSYQpVndwyC3U0DEbmeDjT36W6xMXQKqjmBIyqbZp6bahULUQL8TIJ4Ni3ppEUqBBq8JtO0goN41JP0IulaSno5VoMiFSNGytduQCo1KlQaJTk09mIVFCrlWLu8nF9RkOHOwnnQ2Qy2golAvoFIKeb4vDI2OUMLC4MInT3oZD6yIfzyGxKQlGVpFrpBRKSYbaBjDVG9ndnaNYLZMVdko1HZYGG1u7N3Gb2ulpGhZ5p77oDtfXJzhz8DDVrBStxcLt+UnUchN9PaOojEqK4TDPXvoln3vsw0zNzHL07BNcu/Ma3V0HmLxzB4u1gZ2tOZDEsbqGaWof5K2LP6aj0cjo0AdIJ9OsJ3Zp0Mu5vXALbV3FAXcvF6ZfpbXxBC1trURv6pV9AAAgAElEQVRju1QKZdyNzQR9QRxmOTW5nt20T+y65DMFlHUbMnkS5DICiW0Wlu4y1H2MIVsLgVyc7VgCvVZFPLyLzuhl6EAnKzPTlMsK7jn4IItrVylUY2jNQ6Q3N1BpamI0SkWTp5KR8OijnyaWS3F94ufoVBVqNaXI+y5nkxw+3MbawgJO7wAqpZlbs5fo9nSj1zio1GLMrk/RZGpHIZNzdfwSv/2bv8viygxvXvghbrsNpVbG/HKZxx45Q4+th/HpKeLVABapk92VAscPuHCb9UxPhXAMNqGvpViMBygpJEiVBg4PHuaTH/9D5mb3d9KP/fUncfV2iOJyIbrFoTEglQjBqqINVCwAi4JLMZcjns6JWjGhGyEgw8QkwFp1H5VWLmO2GWiwNiCTaUVCw3N/8i/Etvzi63zo02fpHWqms7Wb9aWYiEirSRIYlFKabX2sLSyic5ix2VtYWJxCiJtUF7TUzBXkKjnOhjYxfHV3dReLvoa2pgdVB8nUOipDDqOhnWDYRzyTokGvExm5qA3odUXOHz/P869+F7nFjUXr4fDAGd66+AaxzDZH7znF7Pw89x5/ilQ6RiIVwOk0iBsdtaQDu8dFaHUPPzHSiSTp+DKt9hZ8mSxNzW5CKxuEEn4+/qnf4WfPXiReX+H+02eRJ1QE/LOEsiUCUTl6VR1JSSoirjyeTlpa7Lz+6rM0tZpJF3JsLFU5NHpMZI4+ceYUf/nFr/GVf/gHGoxaxm9/D2nawqI/jEpVp5TL8HuffYZfPH+Fo/ePsrqY5shgPy+/cYH25oNU83tMz64wevIePv+Jv/l1B+qz3/5nlBYjGp1eHO0KQT+CuScej5HNZpDJZSKeUCVXkEpGsVjdVGtlkvEgpYqGeCYrtqIU8hoKpYpKpS4aPGrVKpuXrrP0/Bvia8kVCj72sfsw6GUEU0UKeQ0Zf4EjpwZJSSIsLK3Q0Wjmc//jz4n7/bxw8SU6rC4W1zbJ5YSAfinHD9+DXOsgn8pRlkQJ7szRd7gHCS2sLo+jUsLUnTAeWy99vTqxSBxu6+HqxDU6vF3IlGnWAglSpQJyeRxtvYFkHnr7W9BWdExvXqemNmExyDkz9psE4jNUoyW+8vff5NzhAR458xhFs5070y9ypL+Xus6Eb+0aBmMHkXwAg9qGrmbGYNOLDFjqGcKBIKa6Fl/Fz6mTZ5ieWeQzv/m/f33+V66soVdrqQiGhFKRZDIhohWFAkWI3trX1P7/mn6/yiv51W8QYxkllGt1Wlpb9kOkKxU++nsfYnl9SfxXf/T5D9HSnUYht1Gq5XE7h9iNLZCpJmiglYODfWwKjuc6HOsb5vbdl9mI+tEbW6hqqshqMtoa+7l08RZlIjQ1NeAwNCDJyGlp7mZyYRaJVsVAzyh72ytUan76WkfZmV+kpd/DT3/2PN0tXTjt7cwszXFocBiXuYeNvSlyEhmpXBSNs4ZV52RnOYJcJ+X8+Wd4/cJ/0+axiVSkhDSHWqbCpFBze2MSadWK16KgmpLw5199jnBsP3/yK3/0FZ564HHMap3oPhNCzIXCWYgtqlX3i0ChABTNNsUSWZEMIoRw7+sFRSXgOxZikSwidgOr4vpmsxkZfeRdxN7//bVPifQnQRoRiW2J173R4SAQ92G3O9neWObIwFk2tsfJxaL0HnuKBkOdxGaIeq5GrBRC8qMffrE+s7WCWevg5PHzXLz5PdFC3jZ0gl9877t4u4zIFVoMpmaqtRzKuprWJicr63tsRTYZ7j9EPJ1GJogayxJK1RLB0DYP9J9DoZRyY1UwT5iwmhV0dZxifWGZHd8krd12rDUbpXqZ8bsrIoUjGI0xuTGOXBanlE9QlR5Ep65htilZmo2gk9WwNSbIFKXISxZaTS5C8hjXLl9idPg+doPLdHR7qaed4th2PXAbl2UAiSTHnv8yVtcA4WCdjiYtwVCF2d0Jjh3qw6J3M3Vnnfa2HiSKGr3dx/HvrmFUmQluLpCrlFCby7gcbcSye5QlsLO3QLv7GFZDC4vrE0iUWdKJDSyKTiQqJzVpHq/Jgz+whKW5lUQsidNgo4CCSCFIOr5LJrGEx3OSJucA/r07bKeStHd3MTv+Ik2tLQjionbPWQIZP5VqHhlW/DtBpKoy3nYP6qIat6eT3cS8qIu7d/QcL738M9r6ekWX39jACQJbPnKyOuhTJPei6DRKhtqPiWzMBf8iHW2dpGNL7GxGOdRyjLIsQdWiJx4tsbrup6W/gEYCHsswgb0MLqcXf+AuA73nRM6z4EQOpqbRSlSM3x3nYP8YeleXqDuKbIdxq9pE/vHyzmV6egZEPJNOoxVdaZlCVkQN2hwtSCoWphfn0KsCWKz9GGWNRDPb5PNBOpsOMTH7Jq4eFwaZg+i6j+HhEcaXJ8mVM7itrVTLSqoKIXKmj7GeM8wsXEeqU3Hl1ov0Ng9hs2rIVctit22g5T0kUsvYbU1UK3Uuz73E+bGH8Ps2kCv0aE0WHFYbF679hGheQjaY4d6Tw6SzSpLZEJHEdexmG+V0I972e7gz9xrN3lbc7i4xjLXL20E8EqHV24TB0sTm8h4qSZLW/lPsbs6iq1coqxpIltPY3CZuXRfCxz9PKBJkZm6bJk8PKHa4M/sKbs8x3nfyvWyv+tmMLlCTFzHbOggJm6CGLnaieeKpTfSSGnaLk4xCglZeoibX0tnsYnb+JsMHn2JrdUl0Vxp0QpA4hMVRT4ZifQ27rhlVpYFQ5g59Xfdy8do1Wr29oqh+eeYm3e0dUMsTK6qY3brKEw/+NvNze8SD11EqnPR09rEWnqXB4qLb2sblKy9w/wO/RT1XZ2n6FqfOPMzSyjy+hU3Mh3VI6jYxjqhUWMNtbsTh6eZPvvj3LMzv7BeAX/o0jUPdZPJpjHItTr1JfBAJDlAhFkEoAEVYfToldiuFOAWhQBQW2nKtgkJkcVZRKhUYbIKtVUKDxYtvbYuf/ME//vrh9+V//hhDPSfJ5Gsszr6J1lZBVpPSJqwT6QA6rZJyrYpvc1vUL0ezBZGSkqul6Gg7JWKonDolK7MbnL7nOEpgansRe4OTwf4xrt14EatnlAs3X+Heo4dQVm2iu59iGaNayt31O2j1Zno7DiFQjudntpFrqmKXIVNZZWVph6ef+jzx2BKlgppLE2/TaffQ3OLkB8++wOlzh8glLehMYRL+DGazGZ9vE2lFycETh8QExMW7s2gaspi0vbhtZvSGGvPz28zO7+BydpJOh0mUd7jv+CkajD0oSlIqugjBnS02F2t0jHbwg5//gM994kO8+PxzPPjQ75LLbROK3BHdkxOzN2lzWZBJPLT2uZgaj3Ly/lFeevVHfOqZT/HyG7+ks/kIhXSE1vZhbs1f4i/+8P8RPwNbm5ff+6//TSwaF/MbTUaDaCCQyeTimJdaCYkQNSFVUq9UiET3xBDlVDJPLptCozWKD9FQKIRCoKOo1OQLJUrlgrhBEPSf1/7xP8gLrULggYdGefrD3VRUSSoltRhnpFG0EAjX2NvI0tPei8IeZaTZzZszq3Q67Fy4+iMana04m7rp7e5iQ8jSScppafcSCN9Gb/AQSeVJp1ZRS6xMzU7ywPGP4zS72di7js5o5JULrzF2+DQyU5ar01NICnIO9BqR1pXYGkZJVXZxGHQE/SkiRT/J3CbtTY+glkhwOxRcfHOew0MHaGlpZnL5Omsrqzx44lFyhTDmQo2M3E61niIVi9FgN4sEDGnJTNcBDxenrnNv72N8+6d/x+lz59neXuSPPveu437n1p7gmxGDoIWg6XQqRTqb3ccqyqRI3ikA99na7x6/Djp5pwAUNmcGk04swpVqFf/1w//kX/5zP9vT22Lj9//sLE2uNvRyN6lYloZGM2s7d1iP7HLu+OPEI3Ha21oIrm+jVeiI5JOsBnwY5GlqZTMdHSd48eI3sNhktLr7xXtcMP/opFaylSKpSp62xj4apAXC8SjhQo082+hSVlKxKA8ePc2dzdsk5VKaG3rx+9foae1lIzlDrZKmufsULoODmVu3kGiMjB06wfrWBHK5kvhWAInawnpqh5E2N761WTz9h0n5srR1DvDlL/89r706Lb7X7vZuvvX1b2HVm99JLhC0gIK+b98IItR0wmSjXKqKBXemsE8GEVMMhITzX4/Y3/FdC+BzQf5SqYg1zZn3vYvY+9Y3vyBS1Qy6bqyNSrH4bWxq5s78bdyOFuTkWY9Eafd0IET9xos5mg/04TaYiW3HiO0FkHz9n36jnlMKDN/HuXR7kuFOLWaFEX+6zvzaFna7CrlUysjBMXx7QZbnJ2lyuonlCyyFVzg3+rDYzh3y9lOTtbK+N8utyWf57Ee+ysriHTFkcmNvkwMHT1DIK7ny9kVMdr/YGakkZKIdWsDc1CtVbkyM0+AxY7NZ2AvskZcoyIV8eFrbKCRlYi5XMD+BQSXh/ImPcfPOPINNvaRzeYZ67+f7v/hbHnriA0R3s+LoaH73EgZ5C572brRSKSZnjed+9hMsOhfdw4dY2bgg6tVazV7K2bw47hOQdXqphp3ABMmijEGng+3AfmemsdFLparizvJlunoGuHNDiMTYI5mK0dzWi8uuZXshj8Wlxtggxa13sLy6TEEqx+G0kE8nuDY+xaOPPw6lElNTr+JpP8DebpZD3b1Mzl2joXkYRXWdUlwBGguWBj1pQRhdzol8yqW5yzz12O8SyW4R206ht9jZ2hTGk2q0Givbu9v09w9w9cZFegd6CO+GUBrUhPI79OsPkEwHcHjcrGzMoVaaxO6Jy2YinQ0hLzmwNbaQqEYIhxa4+tYkH/nEF1BIi2wHbhCLCNg1D62eVgyqFor1JPFAmIJsD6e+nTcmXub8uUdxeYe59PZ3kGf1Ivt0Zv0CKp2R7rYxSpkC+WyEurLOdnCBvtZ7qJTrSKsSarI6qfASFbWdVlcHa6EldOSoZk0E06tYGoVRvY3wepDDY4fYDGfEfCN1PUw8mMZoNRKJ1nn47HuIhDdQGytUiiWUEie9XaNcuPwdGm2HaBG0WOUZdCoriXiIclFKtLwt5jRpSzYSUuhoa6daz/Ht5/4Fs7SDk2dGkMgN5KMxTBahC2xmZWMZR9sIi+MvcPrUg6xspMjUBU72NdJbVU4d+wQ5eRxpLSjijfZyCdoNZtxaFxuVArl0hMYWh6i1sxvaxayyN4WcP5Wdp9/3GNOLk6xtrDBiH0bvMOArVvFYGynlY0QTa3S4+kmWYFPY6Q7Y2dpe5GD7CUK+AEFpEZdViq0hj0w5gn9xnvW1ZXo7h9AopFRMdhLBBDW9BINGK47M1PoccoWdSzd/zunjH0IpdZLOTuPWONEbitzc2CKRijHW8zCvvf19HHoPKmG8kJ2lpfEQuYIEvbOOsthAh+0U127e4INPvJer154nJIDuTQrWo5fIS2t0u4/S1dmCXNLAwuI0f//1/2J+fh8H9/Bf/hbtYwKnOolZZcSs0ooLoLCbFvRGQoyCUAAK46pIMkm5to+oqtYq4shKWDMr9RIOlyA5UIrkHCEi5eoPX+DGd/bdxoMHvPzhn74PrbUTf8hPJraI3WjF7RCcflOUZAnaWwZIJpPUi0KuaY6aUobeZESmEEg9RhKxEBJFjFQ0yLGOUXZiObLKGrupFF59Ey2NzSBT8+wr36PRqmdsZJRIAlFfHPCtEIzXOTjSRn/nMTY31lDITPgCwpqiwePV4turYDFJOHbiPt545Rpv33ydhx9/AIfMxBvXX8Lb7uDO+C7tA3Y8ToGP7SediCORqDh4dITZmSWadSoKuiixtJJaUcvhQ0O8deVVZFU3I4PdUJUyNXeb44cH+Pnzr3D8zEmCtbRopDjYNkowPM/6zhInxo6KD8NowkCxFsRu1bCytMvRI/eSLxeQq9SM33ydRk8LyXwek0mBx9jO6tJdlBjpGxvgxtQsr/70Mlff3H9YDj5yhvf9+e+Ljm6/z4/FakUuV4jjMrlChUQmF0doghlBSHOs1yriZy+XySmX8kSTSaqlKnKlEJVRI5vLing4wWkp4B6NOjN7d2e581/P/bpy+eAnHqW9t8TY6AlStaxIbFqbThDaWaG/dwCdXYm52Mhrcy/S0tZBuaggurtOvd7A+fPvJ5cLsD01ibHJg77Dhm8uiqPBisUpZXtvlZgvRL2kpbPlMNub1wnLgyKpZWTwADt+H5tRPw2mGh0eKzuBGA364wy39QpbF0LBPIt7l3A1V5i9uUnv0H0o9BUkOcFlqyIcDNJm04nPxqbONpptg5jUSia3polG/Nj1FsrSNE22AQ53P8iV2z/nude/ze9+9E9JJxPIzG5mF67wN//j3QJwbzyApFoVNZcCWjGdTpES4niAcr0q3kv7xz7mTDjE4k90rYqeLGR1QZ4hQaWTinrLakWCz7/JU5946tfn/W+++jRedytWk571jTXGTpzmrWtv0+FuxdzQSji6vzbdXRmnWq/SaPeyuLaEtJaimFfQ1X2MK3e+RVvLINKiBpWyiF7pEKUQe2vbDHQ2YdM52FyZpK4yEsxFKbBMYrXI6OETuNyN7CUibG6s0NV8FGtrE1azjUxkjWpZy83FcR48do7X3noWZ2cXR3rPsuC/TGUnicPpZjtRZnziGgfae8VrJJ3dprAjkFI1xMNF/u5rPyH/TiTMv3/13xk9MIrb4BAnGOI5E7t6wigYMW5HuI7FMbCgtXyHDfyrMbCIOxRjj4TxupS6pCyi61XaKn/417/P1Nz+/fP7f/Ao7V47yxu74nomy8swuzpRGrTI6wqy1STJcIG95BJ6vR23QkVObuHAoUEiu4uidlXy9a99tK426zg0/BCvXfkp9x8dIhHJ4YsmWQnvYDGZUSslGCxl5FKd6M4yaxwE8+ss7hTo7hzFvzdPj3eYWExJS7uTqTv/L70H7qG4W6V/8ARzG5u0dg0wcelnpFK7PPDQxzAZE2JOoKAbrDra2QjOcLhpmJMHHuXWwttcnHweS0sNadnG9vYe733gY0zfvsLBsQFUdTm7a0Vyyjgrm7cwSLWoFK3YvQ2Y1V62w7cpSxUEoqvi+CifVzDSf5JIKkGxEiQUnMdgaSeXDLEcnOfcyPtAGsYXifDgmd8jHphjYekWPQdO4V/dFJ1T3b0DRMLL2CwOtnyzlIpVqMlIJLZpdQxhNFnYDiSYXX+Bg4ffg0yRwq6RicBzZYOF5jY9mWiIjd0Ah489xHYgKiKFHOUmljZfx9XZi0lt4NrdDcbGutBlUmym89TkIWRZA/F8hM6WU2Sii3g9XYSSEVpbm/GHQyK3spwvQdmA1iwnmQ+i0NTI5YooZXIMSi++rTn0ahPmVhk6lZpYMSmOF3KRGN72k1yd/QnHzpzn5psLyMoJhkbbqdJAteqgLisRy79FLqZEWnMyOnaAoH8HnbKBTD1AYCvJEyee5P/8+O955LH3UyioiGUmSAp5ffUm2rpbmJ3exKJXMNjVyOZygEq9wu2l57j/vs/j21kXDQO7O0GK+RAWr5NCOA3KBhTVGHKFG19yFq3OLo5XqMrY8E+j0DSw59tgsMuJUellNxBEpitx+cobKGVG1BoJMq2JTpewAehBYQigqBg43NfD5MxF1DYvqUIMi1JgsWZosMqZuTVBUlHhnoF+VGWz2ImO5Qoo9VAgT6Onn/nxNQ4OD4sc2GxOi1q2itPUwcT2Ds2NHTgkFRbW5/Hnq9x/9BFiqS3ivjTpbIJBW7uov/jF/Nt0dLbQ2tSDohphfX0Cq32AaDrM1u4Mp08+zuTUJA1uO7qCiwaXnmAwgElaEXVmwjg7KaASt30onX2o9ZBcnKJrRGj5L4iBt7MrO3SOmEj71tEpm1he99PbPoyurmEjsEbHkVOszI5jNEqJRuNYGgw4BdPW/DxHDz2FvKZlN7CAEQOB9PNkpF4CO0nec/4DXJu5xMbu2zx8z3tEcX2jo10kBTW1NJPYjFCKZjE7bPgLIbKpNOlAjLa+fnbCC3jMbczuThJPq7h7a43Hzjbzt1/7AUsr+7lwj/3Nb+Ma7KMuJAyoDOiV6v1MLOk+CUTgagqYqmQ6SSyTFdJsxIVWIEaIsVr1Ggp1HburQVxg1Wo1BoOZH3z+H4hs7Imv8cHfOs973/cIUotW5Gbv+dcxG/dHodG4D3lVQrmkR6+VUioV2PXdxmVrJVdXojVCLq3EoDaSLy5QrOkZ67+X117+OUeGDuGP7rLun8HZfQKvwcbiymWkRTkHh08QTO8QCkfpbD7G1asvcu7x+1lYmMcf2BEnENlUCpnEgEJXRGiCSSp1bPoOZjZ2SEbnOXZ8DJfeTTi4KQa0ByMR7jv7AKFkkmg8Rng3SKPLht1u4dadBUZb25BpC2SrWsZn52lpbcRpkZCK1fG2HGVr5TIjvUIw+lWS8RT9J0cJxCOkcwmOdB6nUpXx4ss/5YO/8UF8u3EC6V2RFKFVBglFM3z0/X/JzJ0rottcb7TgDweRaQQyS4Bjh59hZWaddDaMxeOlrizyl5/+N/E+F457f++DjD32pOgeLxWLpFJJVCo1SqWKRDJJqVJCJlOIHZRKuUSxlKVQLlGrSlDKZUgldbFQUSlUSBGcm0USyTT5XAmZoo5cphA7WjPf+QWxtW3xNT3NzXQNHsJsNYA1wCNnOlidWyURinPqyP349nbo62nn8uTr6C1uhtyjqCRxvv/Cj3F4DtDePoxbVWYrvsh2Jgb5Ro4MnyeenyZZuUUlahfd8al0ntX5aR598iExI1HoWGXz2xRlJULxHQZbHsLnu43O3c+A7RgvX/gZnmYjuUIcu82AyzzIwuYSjd5GFlauYDG4Mcm6OX3sKPlsgpszF2lrGyPo3xQd+8u+SWZm3uZwTzOhRIq+gQ9w8fnn0VuLqCxVDnbeh7RUZNV/hY986F2HtP9uhGq+gLRaEc0fyXRqvyMljCmrFdGcs1/CCOPLX1F23gHCCXpLiQSZRCZqb9U6FSazVdTvVytp/uqf/hdXbl4Wf/rx9zyIty/Mgd5zaDUGwskgmWICFSXSGSWDvW1kE6B36Qn7A/S1djC9cot6xSBumI4efZjnL/0IT4sbu7GFSraOWp+hmIojlWvE9A/BaLS2usypI6cIx3xMLt7B5tBh03exvL2DWlanmo/TNzKKSishm5TT6e3nyvVx5KYIXbYmJhauc3DsGdxyGzc3X6LD7EZva+bu5HWcSkRaTlavpViJ0mZtZm93lmZjD//27bd46/qU+F6feOhJ/ucf/DV6qQqrVk+tVt0PM98/jaKrV9BXlsTYHSHqSBgFl8Vreb9Y3NcMikg5qqL+WdgAC//nL3z589ye3tfP/tbvnkZrlmI3SznQM4Qi30BBImdmZ5mR3sO0eHt46cXnSLJIf/sQblMHL7zyCk9+/AtUYrtsrswh+f73/7BeKWqJ5OJipMaBQ6dYW18XwytTuU3C8Rgmqwl3i4VwKINV08bxQ4/x369+iZrKgEYqVMCblOtaHE0NtHb04ltdZSO+QLO8i6GmAxT0UnYjRarBbSwNVkL1qMhYtRsHcWqVvLbyJgOdJ2jWtHJ36jbN3UZR8BhIBWluHWNtcZ5mu4daPYbHdYLd+CLB2C5Hhh4RAdsaoVUt06LSSykUhJDgIslUHptTz8b2DAc6TlGrStmMhKiW6+jlefQGC6HIEgqDEpfrIBqdiclbdzgw8ADhyCLSegmDWkc8u0muIsPbPMjy7AQWsxyHvZOqNEEyliWSWiSbUdPYdIx4co8jPUPMz6zgbW+lVFkjMl2icbSTVM6PpmbEF/ajsKqFaDZRsPrQ8MPcuvw8V33XONJ7mvX1TfIaGSd7R5haWSQWXqPD2U9dVaKhwc6hvnu48OaPUery2D3HyRSi5AJJvK4W4tkC8XScRmejqJWIpfPE80HsykY8TjULs3N4Otqw2Lq4c3eBTpOT1hYD16fHxVgdo1fLxvI0p/ofYzsUxt3q4MKl79PcOkqjy0oqtE6t6EZjsaEzVZBUyuzu7uB2tonZS8K44cjRo8xPzyAnjbtVjazQT6mWZnrhKu9//0eJx3JiUOXy1hVauzowaDqo56KgrqKvagmFfah0bqSlCk0dHjbnZ2ntv4ed2F0abb0Ui0XWfbtshlaxWd245F5cjWqisRDZvODMBJOpkULOQjwphJpH0BiMLM7v0uZ20dnooNXVxdLmJNW6jmByF6vLSjpcZqCzm+XtZS5PX+bTT/0x+XqCIfsB8X1ZdQm2NsI4h4dYnrlCr/kYtkEXC3dvUqqGaWw5htPWxc7mOGqpmXg2yKzvBqcGzxMoKJBXdrHqG5CUJJCrE6uWSAnuTM8Q8fA2rc0GAqECarMQEhpBrXKK8UYNVYF2U+WFazc4cepRPFoZZoOeml5Hpa5kz38Hl0JCMJ/DoG+kUKmhliWJ+fO4WzpQa3TsbE5BWUOaKlabEZmg8ZHXqald5La3GOjrE8f3p048QDi9y8riCg+e/RTrq5MUK362VvxoDFUyCiVjhwZxyDt4e+Ya/uQWx4bbUdLE+t4avlCM8/c8iaJcY2ljnM6eIygrKX7+xn9woP9RuiztrCeXyCVyKBvkXL7xU2LBMJ/54O/w+3/yXebnN8TP74EvfpiG3hZ0SjVuk1M0AgiHQH8Q+g+CfkYA1acywgg4T0XYKb8TBC2gwmr1IqYGDUaLAd/eLjabg2KkwI/eGf9qtCr+7O/u59zxD7Ht85NJhNFazayuTmCxduJobKYUyBHwLaM1aEGIVzBYWF59jQP33E8mlUZat+G0NzA/+zqhYJRDQ+eo5mK09B8UNVFzG5dZXS+iUKc5feRxJsdfZ2DgFNlSkttT05w+8Qgry9dp8VoIhGJoVA0kkhERRScg8+YXprDZmpCV1WQTETRGuxi9daBxlCpF5LIqW4FFMqUc3qZh1nxb3DN2mJdffJVSLUlXayMrSz5ODowwuTmJ3e1CltOhkOfQNDXQYD7I4qk7BQQAACAASURBVNQb9Pb2U84q2Q5NEg/48LQM4TE0M7N2g6GeUySLMRHf1djkopyvUJJUsFpsOPVa9KYmUnkFuxNXOHvmDHd9N8hXdSQSCTLlNGPDTzAz/iaZaoxmbxuRcIIvfO5dB+qHv/lXINXjsDsxm0xi6Peez4dSpRUZ0nJZTQz7LwmdeZ1R7EAq5IIurbI/pizvSwH0eoNYECYScbGbKGgJO9vbCAX3xGiYtel1Jv7z2V93owYODGCw6smk6jS6rTT329A27NDp6WT1boazTxwSw4ad5m7kQtfd3s66/y6LK9Pc+9AHxbXwxde+RyZWoC4xcfzU/SgkVbb2rpHKlnAYu6CMGCD99MPv5aUL36e7vxepKs+tuy/R0jzG0YHf4K0r/4HRPUA6XKBeW6Sj9yjBvW0iwRgjo48yMf4yPZ2jVEjh8y+SjGh56NH3kMlkmJ17i8GBEaKBGJlYhaYeHZWcGrfZw0rwLs1dx/jWv30PWTqNwqLkzOkHOdbezpL/Mk//xrssYP9UlGouK3YBxVxNIV9T6EoVi6LU4t3j3QJQLFLeMYGIMcYitUIuIlFlihoyuZJaucSrV17hr/5xP97J7jDzpa8+Jpolh3sfIxidE1Gk5aSEiC9BR3MrKouauKDHq1hIZZLsSYJUanp0dSMjhzt4+cIlJGg4frCd1dl5DhxuJRIX5B82Gm0uVrbXKakQ7xeXUS+Q3ultaWdza4X1PSFrVka0pEGitdBnk9HlHERiaefyrecZHj7I5tQE8dwqHud5BjwOln3jVA3NeIRm0c4dyjWZiL7MJVLIDA7SkiyFWJnhjh4mJ+7wZ3+9H9EiHD/5xk9obfJi11hRKZWiq3c/lH5fVykUgIK8ROACCxpAQQtYqu6zzPfP76/+IIyFKyKmT6mU8e1nv8F3ntsnuTzy3jMMnFJyqHWIXFFLKZpEWkkRLFS59+jDaGQGfv7CN2g90CrG2lSlUEmHSMerdAwdYE7QTn7/R39V39tdJ1fNcrz3PvzpNSKJbbSSITFQ9PrkJPl6HalKgk6lQqOUig8muU6CWtOMBBVqbYJEJIpULjhcchg0sLZ1kzbLKQa7jzHrn2d9c5Yhz72o1Vqu334Nm80mztoNBju7axN09Z7klTd/ydGRg+gblEQzUZZvr+PqtJFKJBloGRBZm6/efI3PvO8Zuoz34M8mKBYEpFVMzIpCJRWNBP0tXVj1Jcanb2BzNOJSm/HHimRqVWLBNRodGvrbjhCNbxDPKFFaYX1rDZNOWBSq9PYeJpcuoqaKXF6lqhQKSjUKRZhoJIBMZqK363EypSWWZy7h6XQzMecj4IvzoXOfIhUJ0nNghMnF1yBdou/YGNdvvYW8kmdra4/jx48R9xVpsJhJ5+uiXuTm6rO4LI2o5TKuLs5x7p4Po6wk2Fq8hsM6SqTs4+jRoyQiCqKpFerlOHlFTYTKtxs6sdlzlLV5Mdn/QPtZtrY3mNq4Siqe5r57R0mmY8Q2i/R39FE167nw/EtYVDB08iy5VA2jwcnLb30Du7MbhUxPODlOW/MA2XiRaDophng7LRqM+g4SggMzm0cty5MpJEkmNZw7eEjssErlduKZNZDHsNpHkBW1xJLLokC1uaWFnt4xXn/zJ2TTPtqae7g1cRFFXs/Q2fOYSnWi+XVmbq8ydugkDR4P1y8toG/UY3WaSfiXsVsFp58LfzhCb8c9rK1dRKEz0OTuZ3frLhqdmnReSSEvQV5NMdjWy1RgnvmNCdwaFQ8fe5yN7aAImheEurIGCcuhWZr0rWJUxvSMn3gpRLPBy8DRc5TKdZ59/V955Ph5NlfXsHd1kQ9HcetsSGxuttYnsNsaWI/vcbTrNPFEjoXANgcaPcxNzeKPTtI6fIjBprNiEn0gkUBPDaOizpJ/DYO5kVgoTn+vF4Uij0yrxOHsZ2V9hrAvg9nYSIMZfvr8Tzlx8pz4gNAo9XhavOgNTUzP/pJO7wGW93xil8FisaLRZNncC3LvyQfZm5lhKbBFJhbB2zsokjLq2SzegeNEtuNEYuOoZTZMbglGWRtbsVVqxRQnj/wxkcg0Fl2dS9cmcDgcrPlX+cxH/4K3fnqBZHEeFEoa2koUCsLGq4haaaWYidHuFnBqCcL5HTqcQ9y8coWaScPD95znxsYrFBM13A4bKCNUKgpUOPlff/sDdjfD4sL29Jc/i6bFhEndgF3fsA9ZFzZ54uhJKm4ChAIwkU6SzBapiG0KQSi9/32ZrIzH6xRZscKKKpNLmPjBBW7/Yt8QcPbcPbzvIyN88Ik/5oW3f8bM4gVGhh/EtxWCaoZoZIPuxkEW5y7RO3of1ZqwGQ5RqaQ4cOS9LE0/j0rdRIOzi/nZt7DbrZj1BtR1AUunYaD5IHPzr4hFzOxOSIxXUsileNzNSJUKrlx7gRNHzrOw8RZWfS+ZbAW7y8ydu5c5ffKU6JrN5uK4ncMUkyvksdDp6mAztYZG2oRaKhHjT1IEafbY+dkvX2do5BCKfI71tS1aD/agV9SJ7iVob/ewuL7KpYs3OTV2H22tHhbWV0GFqBdy6Du5ceUi5x4+Q7mq5NKllxjt7yGaW6O5RWAeZ1iau47WYCGVC5PJaxke6qFZ62UvFmV3XXAUWqkXKlRqUqoaGRcmn8fj8HK0d4hcRoLZbCOXX+PFV2b47nfe+vVDsnm0j/s+9QwIjQS9BYfdwurKkjji1Wh0yAUDiMkidvpKpbwYBSPoARG7fWUq5TyFXF7MBBS6KXmhi1Iv09zchFIqdBVzVAopkXJz57u/JDi7b0rQ6vScefQMGmT4AmkxekZtKPL0+0/hiy0gL4FcL2FjNsPg0R5s6gaU9QJLM5N4+3vYCfuJZtI0u3qZuHWJ48cfYWV2ncG+doKxTdGRm0n5xA24VG/AqVIjV0I8LefKG7/gC1/4K+4sLYpJC5mSD0ksQ6G0y+mHv8yF13/MoLeV8dk5KrIiZ089gX9zXKRz9LSf5O7dl7B62pjamOfI4UEC8xGSxSIffPpz3Lx0mYI0QlfXELlUDn90ikwswfJ0kFgKUnUzRr2MX/7w5V9/BnvjfiSVisgCFswJ6UyWZCq9T62oVcUcuv255a8KwP18OpFU8auwE7EhKMegU6EQSCASUApxTVQ4+8z9ZLL7BolnPtxJU5eF9q57UEjq5JIxZDUo5zIoZQ3YW3ux2+0ktzZYWZwmr8sjV1Tpa7oPqTrHuiALS+XpcHrJZtMorGGyJTOKuh21Ske+GIMiuCwGdoUxedcgmnCZUDbEXnSbzp5BptYnWVi6wzP3fZKerl5RXnDx6nMYTC5MBrNIOlLpXDRoOynmw3i8LeJoNZibhZIRahqymRhtgjmUKMH1ME5bC2t7d/ivb95icdEnvtdP/MbH+fynv4ASGWaNHuk7G9T9KB3Bp7bvBhY630IeYDr3DhVE6P6J5/xdrKXQERSMT2qVgl++9gO+/s1/FV9j7HgXX/nKx1CWrVzbmEWnKJHZCVOU2Xnvkx/gjUvPkijuYdQocDT3iRtmKhqaHRrubs9yuPs4kv/+xV/Up6duIjikm9pGcBpVpNNZDHo13q5err49xU5iFrOtwrGep1FL7Lxw+WuMnn5Q7FgE/W9zsO/DnB4+xhuXfsDm7l0OHTlFPhFAY/Ygr3lY2rpLu7uVmZUAUnWcamIZtakTQ0c39UCQTDpGPCUAnS002NQsb6ww3Pteqrk4k/PjmI1qGh1N3J4cx+2ycnz0DCvLqygNKmKBDM1NSsLJONk6lHKC4DLNubMfZXV9STSu1DJ5dtKrov1+bOgoar0ERVZLPrHGL669zYnjT7K8No5R42R46BCbW+vkS3m8zQ4oyVn0XSUdN3HyeAfbSxGMVgl7u6n9GBJFThTRXrz2NiqNmWce+Qzx+C7xeJx0OE/PkJe5uXH0SkHTV2RlK4LFXOdg90Os7AZFLJi3px9Jzo7FYmF+bZJgdINaqo37eztw26S8PnkFT98gNn0ni9sL4gV6uOcA12f/GylGVFIl2UyA/t4OMvkKEqWWpZXrGDRKIrE9Gu33EA5vUTNW6TD0olLr2Qpv4w9tieMLvb6VubVxDLo8u1sZ5navcmysH5OhE//sGs1dvRTrMsqlBHqDE53ezO2pF8SkeZPOw93ty4y0nhB5mNF4BL21EbmyTGfnIHduv061lKaQT3PyxKMEQkWWV25is+ZotR5l6cp1MTYh1+rgaPtRrk1fo8ttFwZ9FOoagrspDB4NVoeFS68+y3B/Pzt7FTq6D9La5uatS8/R0TeAvOwhFZshlN7El6jS6emgGg1yZPA0U9sbIq3ho0/9JplwkkAiIwZ6R1PreFoOUZdlaZDK2N4IoTKa8WUDNFla6Wg7QTa0w158jkQ+jVKrotnpJeUPc/TwEzx/4RX0pqqYvZUrV4lWNkhl5ajrWjSFGGG/j5AyjsvYyMGOUVZ2F0jXi6iKagbbHdxdWkch1dLYaoQSBLaCDB3uw+09wu2pyxQyW7SZ+9mt7SBVW1EXTEyNP093dzfIdCyvrKC3yHE6R8jFg5QrWeraRqKxuyK+sUHeiK5sRmoIEkrkMVn6kUlL7G1sMHroXm5MXEFn0LC6/joDg6fxmLuZW1tFWq/S0j1ALl3CLpWznQiQyfuoKzWYGtwEFq/xwJlnxHDuUk1KNB/h2NAY2XiZYCmGUd1NUuDoarfJJWL0Ok7gC62iEmguddjzBbA3d6HMppHoY7hMvXz2d/5JHDEKx5Nf/hyWTjdaqQKn0U65VEQiE8a/++MRoRDIZjIk0imS+aJodpCIwc/7DjuH4Nx1NJBKFdDp9lmf3/70/0UmvP/7v/ilT/PwI+dxmft5beK7SCpRyFYpymuiW+5Qkwe5wc6NxQXuGbmXnc0dQqkwdpcFd9sgikSWvUCccC1FJR2jpctKbg8OjZxndnECiSFHPLRHe9cRVEUbr9/9PudOP0AtrwNNmdnJOzjtejKyIvGdKI3N3SSyO5SKaRymNmpFqRhFodN4MSobcFrVTGxMkM9KOXjwGG+8fonhkTFWAtexGpwkQ0FUCjM6aYVUrojd2yM+DPx7MVxOO1pTia2dTSbf9tPV1k53nxVffIbjR59hfm2HZGCHakpK55EBbk/8GIu8j4HOYdA0I5dWmbz9PYYOPcDE7OtsR7M8dN8zrE1N0DYwRNy3RiJfpNXWQa2QZ3LnRWyWTsw1h2jQ8nYMUgjF0FvUvHb9LV55/g7Ls/tjeOGweF18+KtfJF4qoVSrxXG9oAcXunr1uhDsI8g65WiFz1Es8usi91foAgsXhFIphEGXxBDjaCSCUinH7fGysryMwSQTu1o+fxJJRcmFL73Lmx4aOYPHZRcnKzqJnHI5TiRX58j5Ac52G7i8/ibbuykGW87Q12liL7BDsZilY6gTZcVNyF8gn99A1qBhczZClThWe00kxCBXMLsyQZOrBV86SbO5h54DneJEYvbm27T1HaEo0WOSCQ//BETrqBssoBD0p2+IxjShuze3ssK5e0+QTcdIlaoMDxxm9c5VlGoXMzuXSMYLjI6c55WLr/DUY+8jEdpmZ3MLt7OT4Z5BpGUDebbYDG3xwrdvs5uRsTY9SzafEM+9QW9k+c0lqgJHu1YRN1rBkLApq4oUEMFQJZ5kcRb5Dltb/PpOf0rsaMmoCz4robBWKVDrZOLPuu1eiqUyf/evX/41veLeU3088cER5CodHrOXqH+FhLJMOZbAYW5gLxihb/AwqUSIZESOwV4R41qU8v+Pr/eOkuyw6nW/yjnn6uqc80z35CRpRsnSWFkgJ1g2GBBgA5cLvu8uLnfBw89w38VgkjE4gKPkIDnI0ihNkib1hM45V4eq6so5V711Tgs//nnvrDWzZqa7q7trqs/ZZ+/9+z4Ly5srqG1mgtsL6CsqksUI9l4z5YgWg0LG+nYAndmICQeFQpCyApxNnWTjccpCs8HdTjhdok6R+YVr9B25T+wOC6rOSnURucmHp6WZuYkparoiFscBMv5NOvuPMTpwP2O3v0+9GMMqs5LPyohJ4nT0jrC7sczC7jodrW1ceneWf/m7V8TnVvADX3zlKqVSGQ1SDGqtOAoW/M0iP7Em7DKXKZdL4gg4lRXMK5UPSAbCee4/8DvC61xOpVpEqVASSwR4/sVnxc/R3enkS//0u/jXM8zHZ3HodMRDOQp1Bc/c92FmF66RrGbRK+X4ek9jNJvRpIrILEYmFn6Auq5C8pXv/kFdVZOgq8nYCm2iafAQjyoZ6Paxur1NLgfvXHqFXzr/IY4f+CSXrn2VRHoHi32QTG6P9mYnyxsbSEoGfumJj3Jv5qeY1B6KtQQluZxYqspG8B5ObTuR9TlOnTrDTi7JVnSayGaGR098iPXlSSzuHnoGP8z47ZfEVu28f4Xm5iPMzV2j0+tkfSuNXBLneNcJ0pIEY8uzHBl4GFUFKqky/sQijW47a5EdTpw+hazWx5r/NoVYnERhi1gyxsljT7K6vITH00C2WCYYWUQi6HcMDjbDUzx8/DTxmByFqsh2cIke55C4+xWM7rG4McPB4ZMUEiqqigRShZTo+i6NLe0s7k7R2tmMkX7ikU0RDO1w6bny5k0aWm1kU1uUpSUMlgHcNjd727u09DYxs7GNTwIZwe+qc2FVSCmkoC6Ncml+jHODj1NXJFlYWcPT1IBO40Mil3Fr6iJnz/wSO1vbBIKTdDvbiNeraFUmPA4zt+duipBTpd5Lc0MHd65co7OtH5PRTlUgkEtDRIrCTkIBq+YAhVyIYHCe1tYWbk2OkanV0RmsHBpqY2tigrahUxSQk9yKIqlJaert4vqtnzHUdoJkYYe6PCDuXxRTJQx2I86GQdbXVjlz6DBT85coJTNUlQoqqrwITc4GVhhoP00xn8ZjsCExa1jYmKK9+RjRvUU87h6M5mYq0QAapwH/2jqSkomd8ibVQlDkVDV3HhC7ijvra/SePM3e6hjNtGBvsXNr8RbNDaMcHD3CxPsXxYtiXVmjt6eH9aVVmtytbAW3ubf4Bm5PO5mcnIHeQVLRVVQSBwqTksXliLhQ3+B2kI0FyNfy5KQyGl127KoGDPpO0C0SjUaxufpYWVmgo7NN5Cz1ew5y6a1LDJ7oIZTbo0HjIbI9i8mpILBXx2J3oZRVKMSLNLgH2Aov09rVxs3b18Uu6YmTzzA/e5FoYJ52zyE2MiGSwQ10Ug8yjQKXWUmuUGVyzc/h3sNQrFAsZOg7cICJhduEwyHa23oJRsfFmxKJUcHW/BYqqwG3pZVEMERL8zCLG/dQyHIoa0bUBjMnRx7hh298i3x6F19LP157G6GVBSRlFVUrxMoJzEoNNk2V1sZjrG6vEEwtgSRPb9/jLKzPkgxtUM0LUwEFOlWdiqKMyeCl0XmYwOY0hVyUeD6D2W5HI8sjKcqpqLz86f/4EtsbUfHEdu6/fYzOoQMolVJsGtO+MkwAqgpdQAHzUSiKrwFhBzBVEE7qwiVJOLEK5HzBIaxDr9MIFC1RNRXfDvOd3/sr8bHVGhXfvvAlupoGuH7xTdJ5P3WtHGk4iUKppW90iFy4wr2VO3S097K4cJETB84QDFbJS+O4fc1ISk425q+jlWZZT+ZY2t7kuSc/IUJ5ZeUCdlOCcDLJ5PIej5/7GJHQNjvJLeyeIZxmG3u7M2Qqi9y98z6D/U9hNXYhUaVFtEksEBR/Zrf27vDQ/U/iXyxgtpfFLq6g4/P6DjB77XXMLhU1qZG9xDYnugfxb+/S3j5INpcgGklhs1m4OPkKhzueRyIVLBEJPNJ2FhbGkbrqPDDylDhuq5Vq7AZXqVdLyFVmkoVtEZjdaBtkeT3EYHcD0qqKihTuLV7DYepCZxT29Cpo0VHKJqmqs2wl8rTbzDicfWzEMxgqQap1OTvpLLVgHblBSd0Yp8Xdwhf//N+5cWsf+SMcKp2GBz7zAkq3BYPJQT5XRKczYTTpMWi1YieqVMhTk8jQqU0ipFf4u0ql3E/7SuooVRoUCrmIj9EJN7ibi+j0UvKZGtFUhrpEydyP32LzvX0AtUqtxu1xYnM24nYYUWnNmJ06lmbmODDcQdcRNclSnkwiwYGOIQqxJIFshgbXCJ4WN9NTP6ehuZf56SnSlV3MZR+PHTvE3bvX0PW2cv3u6zSZD2Oxm9ja2hLtKMd6T7C7scBich136yEUqQg72TVsajddjSd45/0fiDuABq2V+86d5cadC7S0HiO9FSaW2qVcjXLi9AukV4NMLF6n//ApkcN7/eJFHn/gSTTGBBs7wh6flAODh/i/v/B5jHo3U7ML7IXSVIo58oLjt1QWn4NnH/8l/v5P/2afmVmvE4tGyBVyyKQKUmlBryho4D6oAYUxr8AFFHdtPxgBC7IIiRKZVLgFUyAR/McNerFAT8VyGLQ67s3e4Tf/22+Jn2/00CC/+dtH2M3soFM5cXqU6IoWMnEdZVmEmi6PXW2Hgoqr44Jish+vu4tqXmiy1EjV0mQqGczYkdaTyIxq/KF1etxtJPcyRGtCEZXDY2ijUMlRyQTQmiTo7Q04zSNU8wIXcIdwOI/P28jK8ruU0mlO3Pcc26EtJFqJmCcQdv39qQw2fRNlZBzqPEkovEwpL0yGuinrsqwkhLUNO1qliviOn3BmR3Rnf+F//pxQeD91/hef+wuefPwZZHU5ZiHUJDiVxTWW/bSvwF0UnOfFksBGzolj4Nr+kysewh/FalF42oUPqdaoS4s8+okHxbc77Gb++Qd/RDZWRS5JkAwlUckE29QI12/fwerR43IbWd2MsLy9xUBvPwa5CZ1GTrkWJp/eQ/J33/lMXVKRIavIaG7v5+L46ywtjvORJ36PpY1V0sUS85O3ePbZjxJcWsGgTKE2tJAtSDDYBFNCnGyuyF42RiJbpt3dSEenlvWNVZF2fmvuXewNrdRyOUZ8ByhVJHz9jW/g7KxhknRSSJWx20yMHnqMWLLAzPS7nD75OJfHfsTo8NPEFjeYDb+NUWLHYx3B5ZZjViq4On2BeE3KodZuAstreHo7mZ6cwqRqZ+Dwg2Slu6R2agQjCzi9Ejpb7iMY2RC5bovLE9RyepLJXRwuKQsbq0jVSj7y0O8yv7SKzpwhkcpSDKeQaYy0dA2zun2BhdldUZ9l0OtQFE3E4ru43EPcvvcN+ro66Wx6nHQuTTqTY+TgCS5d+zpao4lENI7SXBUTayOtH2ZtJ0YwfxFJvEJHwzFW4xvodQ4GfIeYn36V9qZBgpU6P3zpJZ55/gU2Zm+SlKcYGXqSkjTL8sQd0e8r8PcmF24is0uRp2U4LS5Rjp6IrIogUptShaOpg+mVeyhqRtKBLL1DPcRyQRrcgyRTUfLZGBJhB6GeQG93oK4XkJYsLIUWyJbjfGj0PFlBSp6Ns745SVNTK25nP2+//xM8zkbqhQQaUwWzwUc2lUWmLoi+0OmJNHqdjFR4gU6PB2t3H1euvEGD1olKUSOj1KBKFdHVDaR1ZXFH09fQLGIlDh86KCrL/JvLHDp4BK2ilanxy+idTWhIsry5jtnVi0ZbZXLjJlqrB10NWozdJNMZ4vEoRpOUxsZOUvE8oa01OjoHKUhzNHishBdz2Gx2sspVljYirPuFfUIzTouOdErKwPBZbo3/HK3CgFkix2E1UlcUWFr1o1c04HC6yeVjdHW6WU+VqeZy5Au7nB79TX72xss4miR0tT3E5MRdcsUF2g/2QLiASyYlmDeykdrFohFsBL3sBeaoKYvUZUqxS2a0WnBZDxDYGqfBaKOi9xDZW6fbNkA8EqauyWO2GlkPRzDrW4iF1sUknkJVxarpJB5fx2RqprWtnXh+UUS9BMtBctvbwpo2ubyM+0+cZ311kZQ0S71U5JCnl5JEQ9GhwD87iTWSp+XM/Vwef4sKeYySRsrKujjOqBXLBPKbnDrykMgYq9ditDYeYWH5fVbWZunuacPZ0EEkmsIgVzC3sILN7kGDFq0UEqk4dreFXEqN0VJjN72HWqbn+1+/zJX3psUT25lPP83Aw0fQyvUYFDoxFSgm44TxSKUipn+FIjCWSImIpprQA6xLqVaFdLaShgY3xVIKtVaJUqrj6td+wvhPL4mP3X/Qw//5V39Fi9fJwtQ7hAR/qrUVSSmHztzM++9fo9HhQKWV4rJ6xZGtzSUkr0viyBGViUQkTJtDT3gvhcJQZWVyAoXby8LkFv0eD/0DR5iauoehRYVaKFg0WgJ7M0TCYXp6zqO1qAnvbmBU1Chl00QyAUweJ/7dEP1to2wtL6OVFWj3HOGbb/8rj55+DoXWgN1kE78H/+I8el+dl3/8Yz718d+nmEwxPX+Lk0ePMTsTwNfYQWRnGofJi8rRwsbGGHu5HINNHhE+nKpr0cuVtHR1oJWb2NydwmxpIBOsoCzFqGjCFNWCzzZGV1P/fthCXmNy+T16206ysbUgEgnS8V2cMhcuSztLqRU6G81UCwamIxN4DB7kZSPp4ipLS34adI1IveA1drC+uMzKxh4vffeCGB75j+PkbzxJz9lRcZ0gmSwhl2nEgE9Dg08EJguq33KxTKFUQ6NVYzZaRN6jcMUU4gnCxwnFh16vJRLZEUf22bQMIR9XrZfJJhJc+fyXqRT2weFtvQNUCykMLjejA93kkjmyEhnRUAaXyYint0Rbj4zMTpGjI+d4f3aMFocVvctMPLKDVWlnbnWGMw89TXJLAKfvYVKqWIqHiefXKebqmDXd1EiSlcaQS5uxaNwiYuqrL3+Rp194lPU779M78AilvJTbk1fxtTeJ+Bu1AP9NxTh+/7P88LXv0NrZh0WeIrALaoWBdD5EW4MbmbxOZ8Oj/MvX/hef+I2P8IOf/JDdDXj/3WkCgf2wzf/X8dX//S0eue9hMQCSz2XJFfIoFQpKYkdKmNoIBYnQkBA2KfaLRCGOKoYUhMU/sTtYFruAEolS3FUWVGctrVYKgh9RUmNxcYXf+Nxvq5Vj9AAAIABJREFUiF9C31AHX/hfv8N7t74v4p/U2jpNTT28+dqb5HVFHjv/EMktJTqDnQaXnmItSTC4h0Iqweto5Y2rb2F3N+DV2gjv+nG2NxHby2FXKgnm9yiLwz8lJ0b6RKROUpYjkt5kcOh+8f0rhTAb/k3OnXuS+dk1lIYaxpSawF4WZ3ejiAlr9bVw/farmM0C5/Vx3njrEvedOsfs1Hu0tzZRR0utXiCe2CMRF0KugwTW5lgPT9Pk6+HVb97g+6/ur5ocOXCYv//Cl5FJ5LgMJuRSISwjdLT3u3v7aWBBm1kWSSbCr6p4E/uflXAfJIiF6WapIq5w9J/t/MV/6Rf/5tNYrSWsxk70Fh022zC3bk2wsvImnS09lJU17BbYW4ug0tlJytIi4kvIIwTTm0j+5P/6UL2v9yCUHewkttmOrFJIR+ltGxWLnR/96EecPjpCSgDf5+7R4TjE7GaE1s5uivkg2+EE1WQWq95JpZrlkPC+wq6GxEM6No9GI8Hh7uXmjXdpddnYCwcJFALorRYx8YakhMs2Sntjr+hTnF57j1P3nWNq9nUkFS+6mgWlJs/xoft5/+4rtBt62QlsE3MUWJud4MVf/gz3JhdY3F5jaKCNG5du0X34CF1tp3nz7R/jbolzeuQxQtvCHU2KulSLTmsmFV8jHdkmXpHT2nNA5FX9ymOfISUUspl55Co3oc1F1jd3OHSym0h8heWlGCqdjrOHnkUjrRNJBljdnsKnacZrdiMxCvo8LRMTM3S1dYh0+43gbaLJOmpFnVZfG1pdC/W6imxqjmRY2Cf0klFF2FxZ4GD/fZQiRQb7h1kLLzKzMcFIz30E/fMk5VnkOR39Rx5jc+YKbS2C2D5CqRhAakpTmEuidHcQr5coJ/fQuut0mrrIpJzc3PkRrdZWLKhISGM4PV1E/SWGjzSxOLstMpEMTWqafafZW5wUWWQluYxazsBg/1E2Fm5hkMcpajWEdvMoczLs3XbCeRmqcpRCJY7e5GY3GMJicLC6No7PdwS9TYMku4nRrCeakIt37TJNlUadjWgiSqKQpZwuIdPUaXaP0Nx8lAuX/5nnn3uGixfHaLDqSBSK2FxO5m9f4sDIA+SiUvK1FJFMmJoqzmpgHZOyn0KuTN+whal7q5hUSjrbeplemmKwb4hoMI7d7KNEmK6eRt56ZQyfx4dcmWdlbxujVS8uViulEhE/sRdNIVOUOTR8hO2NGFWiNDc3isGKUi2IP7LHweHHabd7mF6ZJp1bRqOXYFScYXLiChjznDr5PKGlWYpKodO6JfohTaoWkokCK4FZsaNbylTQVXQY3Fbm/XfobRpCVdGSyyfQmqTIJA7WNsbobjjI4vIGZX2K4b6zxNM7+ANr5Pw7GAbtEENMy07MB+gd7KHJ6BKhttfeW8DZ4mYlMUVkM8hAn41CUoLE1o5FGK36Q6wV55ErrTxy+BPsbF6EkgSt1kXd3cG9sR9QSuxxcOBRLq/ewqHTI4+kkKuU9A0dJK2vE9sKoU4nMFodrERydPd1Mz71IzyuNkoVGeVKBgNCKnITnU4nQs+RFEnkMpQlWSrSBuy6MHcuZvi7f35VPLGNPPcwh58/h01rENcbyqIVSSKS9YVxVSabFy9OiXSajGD3oYxEUhMDXkJ3SjBoCIWF1eoik0vynRe/QHovJj72c584zgsvfIL25iZmpy9SVZZRqKziHo7X04N/dZ6NtQlUehUPnHmQ0FaaTKiM0WMkr4oT8a+jLqvwtPcxszHHoLOLqiyPf2OHYUcvlUqa2d2EuNjd3d+KVJpGJdfT5vHxby//DQMnnxB3tKZuXqWr9QA6cz8mnwFZeok33/wu2qZ2GgQLiVAE2pSijnN3LUdJK6GxZZhcZodaMUa2LHQQEuhVXdSLanRuYTe2zvTdn9PvO8jizA18fSfYDZeRKZdp6T5AxL+Ny95Ac88gr3z/y4weeQJZUcFm4DbNvm42FrZQqpVItFGkdTWpcBSHrYlwwo/V28218Z9y/MA5ItEANYmWSlmYytjRyYy0DXkpBsIirLpt5BThvV06W/tQqQu8N3UJedRA32AHOwm/2EWJVTbZ8mf5u798lZwg0f7g6LzvIA999gXy2TLpbI58qUClJBFvbk12Gw6bRex2p5JpBEWWoBQUksLC6FciMCKrNXQ6FcHgDrVqEYlcTSZbpSIgN3Jplt+6yurb74ufTa5QMnSkn2SixOhoD3/0hy/w5X/4GhtbkMwUsah1Iq+utblIOJxG7/Dy6P2DWD2NLE4t0GZXML2xQSguhCgQu5PCCtV2eo32zh42tgMUBP9sSxsWc4u47xyNpxkZHBGlArH0JoIwQuDathrl7AW3kRj1or6st+8Qy3OrNHiGmFt9n2Bqnr6ms1x/b4zRoWYS6VV81m5x11Ihc/PWtW+xvVvg6sV5drdS/7+Fn/BGvc7A3OUNsYOoqJcpZWIoBXh6tS7+7CQEHmC+iFwpF587oXARggtC8SccQv1XrpSQK9QgUYvp4VqtSLlQxWAUMEYGMdX9/q0x/vyL++Dv0aOtvPjir1DXRLFobUzOT9Ph7aSluZFAeI1cLoVWY2FhfR6pQUNXywEkOSkGK0xOTpKtJeloPYhRoqSQzrMY2ECn1nHyxFHeu3cTu9aCtFTH5u7i8ns/pb2tG69HSzKqpLOxk6m5n5Ms7DLYdZaM0KTTl3BKjBTLCaZDa5w+9pgokijKIxSrGWSKAdYmbvDp3/o/+N73/gaFUo/OLicaWqfF18pGNM1oQz8b2+OUtQacXi+r9xb4oz/8xi+e/5/++8+wmKw02D3iNUAiqD3EFp9YVVMpCTaQErl8kWRGqFGEDut+ASj+LiStBa+wEG0tlWlp9nL8iRHSH+xV/uvf/zHFYpyzDz7N2Nxl7s3dwmxqoc3TQb2yjUZlplyXE80K3vQ45WKJ02fOEUslRaSX5PN//0K9tek4xWqNRCGEUmUhEByjUkvjsJ/ArtTgbbBx9+ZtXE1mEqEkEiXEYlFOtxxiZm+Xzb0AlXKcZ598iNBukal7y3QPdNHS38LW1jQ9bYd4/Y0raE0KjMYSa3NjDLY8RCgaoKG7k82tOC5jncjuJkVFkfse+DQ/+tFf4XW2k0uBSQCNZiIM93RSzNjZzm9wbWmM452d2DRNTG0sYHYZSUbLDHd2MelfQlm1ItFVMKlKdPmOsrhwlXJVhs5aRCZziHsVclRoHU1Mzy+yG53ll899lmBMuLi+Q13iZXlmlY5uL0eHD3Jr8hrzm5N0+IYZbHyYxkYH6+tzvHPtWzxx+mPiCVNmtIJWiPeqKCUj4l5JtpKjrKiQj+7R5O4ilJJx+shxkpFl3rp5A73ajcWjZ7RzhGsTr6CROtEoXWIgZTZ4k5G2MyysbqE3ylicvUDX6DPoSmk8jgHWt9ZEunwsHqLd28D87ibh0DJ6iQZz4yC1vIRaJkvNXqbT2Y4snWU6sIbOYiWdCFGQKDFrbSBLU6wIzLgWUpk1xmducubEs8hzMkKJNZo9TbTobdycW6Czowf/zDw5bZ3OrlHCsWVkqi0KBQd6i5W9PT/KmpLFhTgKs5pz9w+yNDMlIl3MjgZuTb/Dme5jJKNpZEoFs+OT+JqNPPfU55hcEr7+O/hc7Vy6+xqdvl7yyixWeQuabIXp9VlOjNzHzZl3aO3pE/eFLl66QJPXS02WR6kxUk0rkdfL+ITRe6GIVuslFt2hXMghVxax2B3oNU0kQxFsJqmIWqhK1AwcGGHTv4ZSnmPi3jJdvV0YTRqmpzZEOLCnQUGt4ECpkuBPLtHSNEqjxUWhFEVtUDK++B56jRltzYkEPYn8Mj6XQ0yn7yUXRKSFUd2CUmEQg0Y1mR9ZoZ0WTwub4Vm0xjSDbY8xdWceX5sZiShL9+O09lOp7HDp+kV8PUfEfUqnrYsb02/SpDOjlZrp7TnA3OosVZWwzC1jtOcYNrOB6fmbrCdWCCWUePVamps0xCN55vxzfOj0r5GKhXhv4Wc0Nwzz0fP/nc3Nb4mA90iyyGDv/aQTa2SSJbQWOxMb72KTavDqW1mNBLC7jMirdozKCk1aG1Kbju+9dh1vIxitMiQVG5VyCJOjnSPeIRY2NwgXgwy2eJhauI7B20MpoyERDeO2O/jzP/sOy8v7HMCTv/sU/aeOiXojoUMpMDiF9Jxw0iyVSuLFplwqE0ulxAJQOKkKZbaACjGZjbg9LhEULJFLWBub4OIXvy8+rs1u4Aev/zWzM7uYzMJJtYJKYiYRX6UmN1POSjAr89icdnbCETEMZXI5Ca8EcGilLEb99B05RCriZ3F5idb2o7S5mpmeHcOudWNVaOgd6OfNS2+iMzUwtjzDydEjKCVKdOo8iztXiJZqnDzya+ztLlCrxQlt5ZDqtRwfeoy2phb2kktQrLO2epVwNszJwae4e+MN3K1dJAs5IltBJKoqGpeTihCAKZXZiY0jVclodx7GZWsinUtCUcJKaB6XzcrS3BhNHf1CY4m2pm52QkEK2W1svnYxRFctSMUd68nFBdYjCWyWJN3GYdp9Xq7e+jFKjYGi1MHS5gRPPHhe1G6VUYuL+IdGTxCM5vD4fKzP3hWLAZunkcDyGKPDjzPuv0essExyXcXx3iPsVccZbjvH7MZVMS2t047wl3/6v1le2/7FRdPT18q5z36EfKUsDPFFn7OgtpTLdbhdzWh1ahH2LBMX5mv7BYoY9pGhUqpF9EsguIPZZBVXWYQxcaGQY3VtlWqxws0v/dsv4NBN7Z20t/RTV0h5+METnD/dxDde/ipre3pim1nKdQnOBjtt3RKq1bC4WjJybJhkZIHAQpikNE4yG6KSrdI10MzueoBS3UBbh4fbE3O0t3RQKxnoaO1gZvYKhbpAwmhDIbUTDm7jdOsICZ1ho5E1f5rm0WHsOi/pdFq8zs4v3cbhNKLSmUiECkzcuMdTH36KQHyKkwcO8fZ7V4lEy1x5d5V7t/dDLv9xaDU6Hjz9CHq9iVxWsI/I0Gn1pNNJWpu7+P3f/kNqxSKlSh2NWomsXiKbiIoj+GQmL1o9lEo1RYG7KcKKBR7jfudKKL51JgsKhXDdFUbHEUrlKlKZBKtZg8/nIJfP8rXvfpOvv/RV8Us6e7aDcw8eYfTEafw7U+jNFu7cmKC9q11UJQqWLVnVQDC8gT+0Rbejg3SlgN6uoFIT3LlFtDIfDxw6w+rKFO/PvM2Hzz1FpWbn5t13xSCPMClJxZIsxdcwmPQc6DzB0tQ9JDIrNo8LmSqGWqqkkFUjV9TpdNkIBfZQ2D3UpCZWNt4hEqlhNNaw6M1k1sL0HjvHvZVrtHil3B0bE00mLZ297EUKWA06ZMoKqzs7KGtlzEUlf/vN17l2fUn8np989Cn+6Hf+Kxq5Fq/dTb1cEnAGHzD+BJVkUexq5wtFEpks+UpNROuIRfYHakvRtSKBSqWM3qDjM3/y60zOTYjv82uffJIzZ4cJRHZExq9BnHz1srAkoMoe4FB7PxPTrzO/tiQGT3p7mlFoGohHK1RT60h+8Op/rycSeyKJei+Wp79vX/m0sLmGRGHFabJRKKeIBAuUpLs4rQLcsIpCqqHL0Mile7eIlRK4XO1I6nWcDVrW5lY5d/qjSFQq/MII2N7MxMI9NiNxenubaXPaUKBkbj5ER/8ZVrfHcBgjGKUtXJ+c4SMf/13eeuMlrEY3OqmDiciPOdI/hK7USLxeJ10vc/PKj/nIU49z7eo1NDrwdJ7m9Uvf58UPf47X7/4Aq3DHaNRiMzuZn56hv7cRWcWDzmgRk16ZShKF3MP02BV8TQK8NMy50V9lfO4G2cJd5CqfyCN64ulPit2Dq2OvkZXucKDzIVyGFtY2r2MxedkIXmG092OEIqtsbicZGBqhVqzR6BgQjSeRRARXS41cSobXamRreYO2zh4kuhqvvnaTXCHK4dH7Odh5mjeufROFvMRQ72k2Fm5jbWsjH82KrXyP0UFVrxLHXs0GDWpLi9iOzhFkdXNMJH8HdxfocJ9kK7hGth5Bjx6l0kxDcz9DnYPcvPUSm6E9GhpGSWf8VJQqWhvt7G2lKGVTNLQcYD6whEwWRlczki+ksKiUpKpqBptauTP9PiOjh1mYX0dmcNNlbWXa/x511vF5R9ndy4vIjWq2TiojKMt0ZJM1zAYtBUWRSChDKr1Ch2+QYlmNulghUw4gtcCpQx/n1r1bUE9SCgeRqrQshXZReXQM6XqxKa0sZ2bp8nYg07QztnyBgcYR7k1dJ19O8PjDv86Nay8z2jfCxOQdPA29NHpGMLrkzIy9Qa1SpK7VY3RqyMfy6CQOTA4JK4tLyPUGZHodyViVcnEdi9pLru4ntKcRzR+nhg+iFm50BeXT6k1xNO6w9WB3qGhsO8TG+qIIlK2RIpORM9z5GDOLb5ORRDk+9BRzs1fI1NdRyXw0Wp2EY1mW/TMc7j9Et6GHNyffwNTUjknfTCGxzEDbIKU8zM29j8vbTya/jVolJZRJivaDVCohdoA8VhuaapBC2iRqlwQouM3ailarw+31suK/w8zEXdytPgKC31pVpLfFRDGlYKTxDG9ceJuINMpTTz5DoWKmprzKzkySilrP8OBZQlPL4uhf5quwtLTCH3/iC2TWt1kJzBBU7VHLC2okJRppmVC6JnYxvS1GTFoPS7Pj9B16AJ99EGsxz62pWyTlcdr1x6hI18jK5NgNA6xt3KCr8wRPnf/MLy5cz/3jH+L1+DBrzGIgQIDMygS8i2AAKebFUZUw7itUqqILWBjv7TuCKxjMAvNPJd4111Fw82s/Y+ny/t7X+afv47mPPkZn+yG+872/pm+gF3Xdys07r/DIh59l4t4kbV4TTqddNMIEtsNkqhKc1gZ0+bwYbJrfjHPw0El2wjPUU3tIpE4sSi1bxRxqhRTiUtq7mhkfv0bJWEESrTE4co5AYpJ0LEAhX8fReoDewSGmb11AoTULDA2U2hrhkMBDewRfi4fVrXfxb87itngpJ2tYvDpuTdzEJW9DZpCTKieRFyQib3RZDGLs8czZ51lfLWAwGVFUS+TkIfR64ZyzQlv3MEiNlItFYtF15NIScqMVozVPakeFXKcQkS9ztxcwGeOMDP0SHc0H+NHLf86BA+eZ3pzB29CJvFwhkdrF3TREoRSnUsqh1pkYn7hNm7uHxbU5FLoqjz34IOFomZnlGXLFFPeu3eG5x57HabYwtbNBj88nIqzKdZeoQ/yHL3+Xd98c+8VrwN7q49gnPyT60AUEhuD5lSgVaHU29AqDGO6plCuoNQIj8v9dmhc6wwKnUCKrIZeryaZyYtpWcEGvrPpFMPjCpfeYeWnfBy0kiI/d/xB6vYZCpsSjjw/R5M2KdIuxKT+z434i4TqDB92MjFgplAQm7EGmpm7R4nZya+kyBzs+hKToJ17Zol62INOY2dkO09w2wNyCn1hgnYefG2F6cp1DrUeol3PMb8zT3NLI3vYmDp8DTanI+PQK+lYfHc5B1pdmSWXA1aynpcXM2uo67Q0nxNdM91AftbqVaiHPV771EmPv7+OT/nPhd/7BZ3ni4efRqtWiJSUeT4mDcqvFSaFQFpFKQveut7sdrUpKNlNGplJQr2YpppJiEV2u1ihVIJ1Ji+EFoWNKTYpSqRNvCoRyMBMLimpUrUZLIh4ik8lSl0jxeF3otHK+8u1/5N++t48tef4jD3HyxDBuh5VwdEMsFLeycar5LGi1ZGMhejqGeef6ewz3HEAjK4v7b4lijlQ2IlqoZHUTDYYOspk9lPYyRq2bO+MXOXL4OLPzC9h1Ukw6G3mZi2h0A6ermUokRrwYRu92E9lMisn4nZAfs9pJq6WJVDlLtq4jXpkTFZi3rv2UfE3JYO8JOk0NxIpZorUFNjZ38Br7KEa3MOrsyNQa5oML9B88xft3LvLQiSdQZ+P85J13+asv/ET8ng16A6/+2yuo5GravG1IhH3m/TSbmKYWgjfiWkOxSDyVISsEQX7RAdyHMApKzKrAEvyAyv2nX/xjbt67IT7+0ftb+O3/cp6b1+5iUntpbHSSLwqp7x26O56hWFDw0ec/xtjV17h25zWautrRym1kognqaimSv//ab9Wr2QLtXU3Mzu8w1HNI3CGa9d8jW0qQT0TQae2Y3WZigTiR8DyNngHam5rZim2SltUwVlVQjLO4ukBzWztL/kUeOvurlDPrrI9PoXM4mVudQqm08tjDvyJ2mCTKKj77Ma7d+wkSSZ4hISW5MI7J5eFXPvaXvPzDP0MqTRDa26K/dwiNsp1LV17G19rI5MK4qDCzmywYKmb6OoZ4d/wqwdQaL3zo9xmbvQXEUanNbG+XCETf5vEHX2Bno4LJZqRQi5Arp5lfm8ApMaNWOCnJy3Q3jbK8vkk0OinuCrY0ttPefJY7cz+jJiBZ1iO0tg+hk+uw26skMnWS6TyhvQ0UCgV6tZ1jo8eZm5nmoQc+xfjaq6wsJQnH7tLbPorVKKMYS+HQN4gp1LzazNiNlxgYPEx332neu/UKezsznL//D7l++SqeXmHnIMT2chS7wUbdkEWWrWOzN6Px9pL0h5BZoqwtbHO0vZPp1csE8kqqEoFd1Yxbr2Mrus3BoQeQ1AxcvvEyZouGHt9jos6pUFvFqGukWleLAnn/ZojZ4Apnz5xn5s5lNDYtjdZhVtcW6PJaqSgqZAqwub3F6MlHREVWJHYDu01NQ6OZsdsb9HWdF6HU8egaiViZwcEhMtUigdAKHk0Dt6eucKx3hES2iLXTgVprI+jfxmN2EhPg2pIUxeAaTd6jLGxdoWTSYJc3Ut9LUjfrMVobKFRz1CU5KjkY7jnBt3/+NVwOM4e7+8glC4QiVSbnx3jokYfpb25nZ3We8fFJOocOY/HKuHrlddEQ09c3wOLyZY4e+TQ3py8iV1fQSKsc7j9HKLbET966RLJU5ER3L3JVBoPDw9b6MoqShqoCLM5OVKoqoZ1dnCYHe4VxgtkyR3p/lb3AbeoKGfWqjaM93bz6+jfRGav02Ybxx2OsxNa4f+Qh2iyNXLp7gTxZfI0HOX5shOm7i1STVVamr3Pm0YeIpEp4XDLuLMyQqAlOSiVDnSf48Utfof++89SiaTp8FtHUE06mRVhtprTNQP8jvHPlVYaaLewGEly8eZcPP3iaqqqKrqQlE9hgW1bD6bVQilbYLs3RoDtBS2MX2VIWW13Da+/8MwcfPMDyRJLRgUfZmZvGoFEQUSZpdPiYX7mHxazE5xb0SstUjVqq2QTyvIShZz7O1NVLtLlcqFVlppdXycfrHB4cYGNrBY1Zz8ZKnWJZzhc+v88m8/S18MT/fBGtTINZa9rfPZJJ9lljQCohYCpy6LQacYQRiyXFeZQQBBDCImaHAaNZJWKKkCr4/m99gfIHI8a/+acv4N+9zS8/+yvMzF5jZX0OX7OPYi6LVi1jLxSj1d1BOLpF/+Ax5HU1ZVmZTL5AIVGlUElDNoJe68Az1Mfq3CRaiRGDvs7UzDSNvgGU6qq4u5bPxUkmVhjqO0W6ImFq/Tb1koxe73Fm/Ldo6evGoXMS2t0W3alKg4FCcQlN3o1arsPV5OTexBalaoS+zgEymSRboVmk+Soqu4PdzCR6mZsWnZe9nKDCinDfkcfF0deT554muH6HaMlIJL2HUSic9C7MTU6CgXW2FhdoaXaLoSa9SsfYxHU8Dc2opSmxIK5LSyQKBcyaQyhKAZQKBwvb9zjzwGNcfuttenv72AwEUMmr4v/LgYFTLAenyRcEZVuUhdk1fv3jL7I2N8NmaoNKLktJmufM4EPU5VL+/bVvcKC1H5u9U+zSZvKbol7z7qUdvvONC78oZIRwyH1/8AK+vu4PEpN5tFo99aoCs8UuomL2QcX7CdWUEPao1VGp5SJMWrxwVirivwmA6Ey+hFQuI5dN8u5f/B3JnX3weFtHH30DI1hszaQlezz9aCO9Lhdz65todEZef/Xf6T3Yh881KI4chTS01mai1drBblpw+ppotMhZ2V1Gr/NS08vIpdJsrQs3K1vsBVZ49IWzeD1HmHh3lZ5BA2MTE3Q3eMnWyqyu79LhbWB9YZaegydo6+3jrbd/xMzMHs98+hG0aLCbW6hV9OzMXyOSr3Lhwntcen3/xuY/Hw+e/hCffP63xL0zuQLsQvdQbiART5PJCrpAK6l0UkwYlCp5JEojHa2deJzCZCJFNldDyCko5cLIMU8+k0JvMKHTmxBOz/FEmkKxIHauhHUMrV5FNJIQ92+NBr3o5xZ0jQJyxNto5qvf/jIvvfId8Uv8zd9/jgfPDCOvxNmKFbA63NhNbczNv8Hs8l1++bnfYXr2Gv5QCmeTDZ/XRjkWpSLVk0qFMGrthEIB8vEqVrONjoFuFDo3y1PX6O4+SDmbZmP3GgbbCG6bl7s3L9DWfZzgqsA4fZ7b01fQKqu0tp/i5uRFfC4LsWiKztYRgrvz1NQxLLpOIqEIMpMEZdEk8jmtVivx2BbTq1cYPPggpKvoZFJCuS2C6RhO0zDlQh2j1IXPLmUxfpM//9Of4Pfvc2n/4Df/gA+dfYRWbwd6hYZ6TSC8y8UdSSF/I+ytFvJFEumMGE6t/IcMWNy73MdBC1YcQdcnV0j57s++zje+93XxsR958hDHzviI7QXxNbRisliRypI0mgeo59Ssbt5GZnZi87UiFZLHsTSqepX5rUXs7T4kf/K3H6ury0J03oFa00A2GcflMbLs30Miz1Aq1tAbzMSTUXS4ODjcwc7SDVocfQSkQqK0IKaYfvSTf2Ko/7B48RRGT6WqisHeTlb9d9iKhXB5vQy3H0daMPPGpb+lra2F1akKG4UZBjv6aW/uZ3FtDL3WzvmHP8v00mXWti9Tl5XxGE+jK+ZJpMOkqkom5y5z8NBhsrUwhxuGkZY03F5Ywt1qxO07wfjd17CYy8gVA9yauEpHm41UpEZv94g4dlaq5CzMTtIZMPlEAAAgAElEQVTZ4hHHCIJiaiexR5O3H5nCw9W3f8DxMwfobj7D8vpN/JEZ3HYnqzN+OvvayRUq+ByHePf9Vxkc6KFYWmZyfIlHz38Ur/kQsZ0VGppbSNfrbPtvsrMT4tDgKXSGApHdFBWBsyQBfcMQoZ0ZpBUDFZMS/+Y4jc4m6oU8LT4n6ZwauVHBxL3b4mJzi1GBUeMV1T9at41cKED34H28eeHbnOo7SrSwR1muoBCvYTQ7yGar6NXQ3j1MIBAgtLck8oQODz6BVi2hkCqJIOt4bRpVuROzwsludo6ltRx6U4TWlh6Bnc+B9kGSwU3Wo9NshUNolAIPyU42H+HwsJ25jTmUBg2KuotGbyP3pt5Bp2iipbmdaCaOWqlk07+KoqIhk89w38AhduLbbNf3MODEWtOQTgSoOEzo1B7SWyl6h9uplqNkihFuLywy6DpIJpfCZGsmJ42hkVRQYiYcSBFVbGHQw2jbMWbmZ6iptykVZOj1Q/TbfeLdYzgaoyZRc+DwEHfGr1PMl2lpaKVUyxHdliA3REXeYVvjEE1uLzKZjJmVayxs7hBbidA7OMDBEyOM3xTSfY1shXdo7nySjMDNjK2SzykxNla5u3SNQ32fRFOv0+g0imGAR57+OG+89B3ciiqj9x3m2xe+T2vDOZTyGl6rQzQ61JU5+lpP8fpPf8zAYAs6uQ2L1i5S7lcC8zS4dNydfxeTfVAcU6tUcozKFl6/8DIjp07S13YSn17Bv3/rL3F3nGB5d5q2hmGmV2b5+AOPoULCv7zxJfTWQY4e7iK9PIlUYqG5qZPF+AxaWZ2INM31iwt86oXfYG9zm0HPCGt7N8ip9OIIKB6ZF3dyBVl826AXY9rJ5OYGW1tRPvWrL9LlNvDN1/4Jq+8wHq2JtLpOeGcTtUxNubRFPBdDpXBwoO04yZTQedUQjYb57ncnuPzWPfGEdubXn6H/4WNo5SoMGpM4ghNGUIlkjnQuRzIRpVjK0NfTLXaGwpEQ6UwGCUrxLtls02O26ER+2OS7t7n+jz8VH9fusPDpz36YdH6d8w+8iEyeY2p+nIq6hMfbRikQIpENU62paW9zsLUTxWttxqx1M7F0F0k2TEN3N1qDmfRGgKQAbDBKCflX6OkdpVUOsztbYifXo7RQJIOqZmN17Qbu1h6C6TiTE29hVnnQm/VYXV5M+j6Cu4s4DRU2ghmBiYypIkEqFzzNNUy1KG2tZ7kydo2RowcpywyEAquUlVWigTA6TKiVOupGCXqdCk25RDCfoKF1mOreLpHwFi6PcGFcxNfcw1o0RbWaJLq2KCKnyiobap2SaG4TRVGFTiVncTPK4MGDBHeniYRKDLT14vcv4WvtJl1Ik0nEcbu7xT3U1YUZfAMDHBsZ4e7YMv7tOQTBhs/TisV0mOD2DMV6hmhinc6us3jkbeTsAW7dvMRg65AYzkjls6KxRyk10NN1gH/9h2/wve++Je5E/ccx8vyDDHz49Ac+aFALdpC6Utw7VQhwaIVcdD8LOjihI7gPURPGa2XKlToqlZRAKCqeA9SCmaFSY/nWdca/ur8aIBznn/kUNpcQTtJiNUp44mk7DqOBK9fexapQo/U4GLu1wgP3nWIvNEswkaXZ0kI8V8Du1JCJr4vFlKCVrGkUGOV6QnvLHOw/jFHnJpjcpSrXMzF9hY6BLvzbAWTFCq0eOzOTK1QUBWrpOL3d92NpdhPZXmVxbZf+zlEM6gaMZtgNTvP9r1/lrWv39k1U/+k4euAEL37iv6BVG0FaFaHabreToeERdrYCTE7OoNGrsJitYuBDQJLsQ4erlMtVbLYGfD43slqJUDBMvizox2SoFFLUap2oiRMKQpVKhkKlFG+uhFBwJp0S2bgWs1ZcR8jmi+hNTswmHaVchv/x1/+V8Zn9n+3/8Wefor+3FZvByFJ0AanGhrUuI5aOEwrvcf/DH2dy/Mckt7fQ2VVoa3aMTTaR8xkPbUNZjs6kYX19nfcvLvDZ3/8zEX124+2vobc6aWobJbLlRyuvUq+6mNq9Tl2ioa97CKe+k/euvSwq6ObWVvEH30JWdtNpG0WmTiA1VlCojEzeGsNqsouAcpfdTCITIp4qc3RA2EescGd+kqYDQ/T1H+Fnr36JsrJENKSlWiuQTxaRlR30nnIy894iX/vyfpfZ6/Lylb/+F1q9bVi1JvE5F4HQQm0nQKE/UFsKCj6BWCFkqve7gDXx7SI7EAGDtd89vHrnAp//28+Lj90z5OLZjx4nl86LkwOLsRuPw00tk6KQyFKX5smo/NxaWOTxsy+iLioIRRbZjayKHFzJ737+8bquVqJfWPYPzZEM5fDYhROdHUW9js5kJV6Ks74wTWOHT0zFDdnb2AtuspaKIVfLqdUMLC9c4NMf+xyBUEE0aEyOXxZRHn3dzVy5fhO5PYhMoscgbUNFnlIlxIWfX6f1cActli4MJh+bsXExjfxrH/0c3/jOyyLDz+SoMj1/nV89/QIKtY5vXPghbR3N2Nxu8qEYDpePemiXQK1IXeMgW42jqAhAyiL3xm/R5O3DpJWKHL5EuoTO5CYR38KrNqMsJVnbE/b0ElRVVhqbW9AZHVx5/R1OnRkWi7WOA23MLV/Baz/M6sptHj3zHLfnb1OsS8imV0UUjU3RyI3pf0Puy6IsnmLEN8rS6vsMHHmS5O4q26E7SOSt5HO7tNnbKcqVzG7dwlBVc+DoWcYujpHRCxTvChazF49diVlvYX5sld4z53n74leIZ3f4vbOf5L3FmyxsbdLX34DCJse/lsestKNVwe7OOIeHfodb85fJ5iI8dPRpipI0CrOdN37+XVzmAgqNmoGhT3DzxiWMxiLlahWjQks+nqAmryBVy0kk8xwcOcnWdoJiZpuhkfvJFPJcu/aG6MBN5fIcbTtIbvcuRo+aS9MXaR8YxqZrIJ9IY/PUCQe8uF0+Nv3T5Eph1BolmVCU/uETaCoGZlfushnY4ZGzI9QrJnb9RYLlFRxmF/GZBR47/wLbpQiF+BSLWxm8DU0kkkEqOzFUzm4BOoW3aGRs6y1MLYfIRPIc6uwlnFwiGdnGvzrJ6bMfx+drY3dzBrWmEb3Tta/xS5VpbGgiVUxRq1SJbW/R4NGiMXYi0RZYmJnm+KFjbG9tMLawjl1rIJktMDzyABH/Dc4cPMHGXoiixM1eRNjPrLPkH8NstpFObiOT26lVbBilFXR6Fy6nk0rCz8jgMG/duf7/0PWe0XGd97X+M703zAxmAMygd4AgSIIgCFaRoiiq18iyFNc4sZM4cXIT21m5TrOzbhw7N66xFDfZsS1HsuWiTpGU2DuJ3jtmBpgZTO/9v85hoqz74X8+4sPBlDPnvO9v7/1s1j0BLLoWMoogh/cf4NzF09is3UyPLRFJjbFrx062NW1HkZYSSSlJKrwkElGSqQoKRRhJETRVBiQSDYV0HL2pRqz8qyTztLb38ut3XsVVq0Ne2GI2FOXEtmeY80yxEV1EV1HhiQd54PiDxONxjLIKZZ2c3757EV8ozIM7d4rS6M2R2+zovYfV4Hkm5m6hM7RRyGcZaN1PMZ9Hoipw7uRtbk/5kYdLfOErX+ToXSf4zne/hCc/SZern7XNBbZ3tOJZGcdZvY/xZYFN6aRSjFHrtrHpKbN3eA+H9j5DJnUnCPDM1z+P0WlCo7Yikwmp5ZToSRI8UTFhquCopqm1hc1Nn1iXZLW4CG5tEgh6SSajVNmExogCdpuNk197iekzN8Xz7hqo50OfPCJ+hnpVLb09/bx74T2W5t/j2MMPEVsIicGEuY0VOmtdyMtqjg0cJ56vMLE0h16to7lrCO/cJZRpPxl9PeMLV7hn36OESkkyUSkWq5rE1hqH9jzAjSkvSf9tGqsdrAlev+gixVAcd107ZaWNWCRIS1MHY7Oj1JpNdLbuZHx8FIejRpRjF71TuGucFJJFzt+4yt3Dh/H4QrTUt3Lq9m9QVVRs697F6NWT9A4cEiqQCSz7UNhUZEoSbCon0VKWiG8Vq65IZ1cP08EtPJ4lDnbvZMMbJaXIY6vTkl8vUcxvYK/pZ2JhHLWxjLtmgGBwlEpOgV4DNlsfG1t+jAaVeN0JcrtSWAbLLYxOTVBXLWFxcZGW1iEsJinvnnmPweHjpBNzmGq7kUTlrK2O0zrYz8ryFE2qFmb9t5Dpm7C7qpGn00jKcnLpPMp8if/1hecJh5PvL3G6jgwy9NH7SeezKGQyNAoVSDWYTA5xKiK0hAiTPsGDVhS8aFLBMlAUu4UFELhvY4tINEmxVEEuBlgLvPfV7xGcu4OjcTe2M7jnPu490MWSdwW1RU9nm55cbJMqvQlfSsCHpGno7Cbhm+LmjTH27LwblUZPWhLEqK0mnNxCq5SxsLpBtUlPTVUTN6aXaLS60OgzBLPT4mbfralFplZyfmqUXX3d2DUqrq9eoqnOTSVVS2dfP6lAhJXEMvGtJKacmrXAJD/+xVUWZ+/A0v/76OvexUee/BQHd++lWMqzsraCUq0TF7719bXifWFxcRWlSkWZImqlhlQiJnIUKzIhYSBUjQmcuaJYo1hTU0OpkEOt0Yh8P8pCYlWo1RNCNogbQcFcEdjYRCWTYzGYWPN50Rt1qBRy9Fot+VIOmUIjqmP//K2/4tbEnd/gn/7xY+w7sZd0NEZFJoQdAmzE4miKTvROF6fOfY993QeRFDbYtm0HP3/lNTq2D1Hrrmbm9gQDPfuYXp0HlY/x60vs3XeCZlcnkkyW+fnLZGQpakyt5MNalOYKMnkGtaGKvt0f4Dcvf5dYeIGuvXcRjC3jXbhIMBChtnoHLnOtmJa1WqoJh+bJy8poBG+jIDtXtxBbEpTNdjIlwTvooVS2obXW4vFcQq6VMjmzjM4Qp5CUElwtsOuuYarNJv7wI98Q713C8a1/eo6h/kEcRhsyQbFACK/JRducgNcRGm0EeojovRT2L+KiT4BvC55AqTjpFhaEAoZ7Zvkmf/Y3fyqet6HZykf+6BgWawvJ7BLr3lGcul3ce/wokxM3xUxFSaAX5HQ0NfcxvzaD21GHNCuQdjNIPvEP91YaNDU4GzWQNzM5fYqGjgMY1HYxZWZ0GLh04QbDh+9hZGyU9c1r9Oq3c+Toca5MThGIhqkyaKhRV2hsauHytUs0N+ymok+zsix4Bl2k00FSqTDlsordu46x4l3D440Sy6yT1yWwFYvUqFwkKwWilTAPH/gzzl9+BW2jlFwgJI6e6+q3ibiSmZGzyAx1lLUFyokiZpMNhaRMVl2ixtJFJZEhiVARtYJe5hBX2vnyBmpzGwtLK2wGRmmsddFh7sasNZDMpIgTY8G3yvbuXdyavI7Hk+ap+w7zzplfsnvPPYzNX6G1sZ54TEEiUUTNFi21XXjDG5gdLcST6yTim5iMBjHAEU95KOSldLefwG60seg5R1ZAWSS0mAw6WrsOc/nKT9nwBmjqOkyNsZb1yDybW4soJXl62/rJJv2cvXGL9uZ9+AvzuOUKHtjxEM+9/l0RpzC07QRbm6ukCqtUyQ9gMBW5cPVV7jv+MNfOTYsL7I88+wVevXAKi9yOP+6lUtlEq6pQ4zjGyTM/pLlVIPRrSefX2dHaiVFRzRvnfsHjj/4lk+NC966BZHYNb3CJbf2Pse65xq3ZacplJ797z2FmRs6z7vWhrSlS7ehApa5GZ1ExcfuGaGBtaB0gIPiT8hEq8RRdLW0kK4LRvobyVhaVLs/y6hTbd/8OyWSChbnL7OzZQdQ3h7naibq9j9Vbl/DnptAbmvF6Z+nrGBJ7a+PBmFj/EyjGSKTjhD1BHjz4JMmQB6NFK3pwIptR9txzP3ObZ7l1fYIn7v88lyd/jEyqpb1tJ6vhZdR5JZWcB1mpnoImQaGsRJKN0+J2MLN8m5sjORrqtbR17iCRy+BZu8oD+z9AOJzD7K7h29/4Jt3NdmQGAc/SiAo5S/6buFv2sTy+jCqUYmBoP8ZGM9Jyit++8Sb3HjzB+Ztv0NS8A4VEwYXxM+zadj8jk6/y1CO/x4Wzb7K99wgmhYR57yY6dQWNop6FjSmQp1mZX6a5uQWFLkM6YUJI8VfKWQL+VQppNTv69/DjF7/Orr1trAZKGIthHGYdpYKVzWCc6fVJOvrq2dbaTdonpbmri99c+CGVfJHBPSdYilzGoeuBrJVkdFqseYuXY7hVbUiVIaq19Wxm5njxh7fo69jBmyfP88jjj3Pi6DFuzr/LzgN7kCQhFPSIYPeRmXFa67rFaZnAqMrkCuLUanNuhHjawJf++o6cobdb+P0X/olcWphwGtHojRRzefGhsxWOkkxEaW9rY0F4oKkLaDVqsYtZqa1CJsmRTWxRqKRQKgTotZXnH/vc+w/Kr33zD2lRG9hIlXF2DYA8zpVTP8PhdhOOenHqqsR+7EQ6Qou9GoWsgRb3DkwGA+OLk2irq4glQ9g0JuTFMMveADO+OXp7j9FUreHkuUvs29mHLx7GrHVjLBVJBVdpPHaY81duUPTP4KiqoajQEgilqK6zI8nGqJSNok8pJ/GJsHZlxUi+osBstGGUSlClKrw98TqHDjwpsu1sTV1cv3mGdmcTJuH6X1+hobWb4OoaWpMep1mLf81PTVU7CaPQfDSBXOGgrsnE6GWhIqyOYqZARDDyKzK0N2/n9Gu/YqBruxgm8CdnqHM1kk1L2YqmqHHWI81nMNc6iGxtYtNZWfFEKeUyPPvsH/PKa68xHzhJb8MA2TSojEUsajNjM69RbWkWfVaVpBy9RkFBKZQ1xQjqylRLm7l9/Q2k5jpq6wcxSUsoyiEmF5YZHjjIlStv8i/feIdN3x2mmnDYG+vY/6cPY7Y7kAn6ZhnRjmMw2knn0+KURKPVIZUKTRVCI8wdPmQ0miC0FUarkZBMFkkXikiVGgrRML/5izsJVeEYGDzOpz50UKyUXNowI6+aYldjM1lpgUXfbWqdbVgMncwvX0ZSKmLX1CMrZ4jmc2irW1EpZWJd5osvvsMHP/owW95V6q11ZJURLHonyXACg6kDV7uL0fFRAtE5sT1jZ0cPr/96hIbeTmxWAwm/j8G9u9nIrnHlvUsUoxq+9c3fvr+YEF5rtdXJJz74x5w4/AhVNrP43o06LfFYiFA0SiaVorGpgUgiim/NJ6bo7U4nkUgUo1ZzJxiTz4vSrQBWFwIcpiqdoEeSSuUoS5XoFBrRTiSERBQyBcV8hnypgE6vIhZOUlfrRC6TiPw6s8GIQlohnS9QkRaIhLIotDr+/qufYWzqTnftZ/7yg3T39DJ8dJD3Tv0nyXiK/s49XLhxmT2Hj+NZuEhoy0dBKRGxO9euXMVsqcIfnKHG2YAKM4l4hFQyj8FsYiM8JYanDJYSoxNX0eha6W7ezsSFm7gb9MgtDioyM4FAgC3vPN09LWxmkhRKWW6eO8fT93+Qt87+nHZhIS/JMTk5RaOtibYOJzeX5zHFckRycfp6d1NUVhGPLlPvbmNkYoZam5XbE2M09baSjIaJhdJ01jZwe+oGtb1dLM9meOvVk8yOrIjv/ci+Y3z7y8+JPEODSg9lAfos4HMqVEol8fsQOKLRZJqswPu7M++7Y3EQhoDChkboVimVKBHjkQ8/JJ5XrZHzzEeP0dvTTig+gcqqIBhUsL1zH8XYClqbCV1FRygUo1JSYq6rIZyZoxBS0L69C8kffvG+Sj6+wdCBvSyvB1BKBDkuRHdzF2aTHam6kZnp0yJ0cGLxKnftOIjPF+fwXY+wvrjAb956me1dh0EXQqKsIhZLMT1+io996MP87KVXyUvXOXzoIRK+GihvMbc4hs1lJR7LU87G2Ix56W86jJJNNFYZS34FO7tPoFME8PnXKcqltNjc/OLdH2NvaKfd0szt8etUt9SQDvmoqxMmfCY8s6vIdXoUFgWRwCYHDzzO9NgMJpuOjWiWUs5L0OdlZXGCw0fvJZOX4tCZ0JSKrEfClA0F0YQvLADTKR3H9gxze+I1DBajWDUWT62Rz0kIBUIcG3gAVSVPIJ5AYbSzuHaWhtoeSnkDmUyERGaBnf0H0apq2YrM4g+uYNQMEPVPUi6lcdbvZ3LqNO1tfbQ17BF9OKPL1zhz/WUMymZ29zbgXZ1iZiNOuSTngQcexKGUk/SvshatiJ7KfCqPxS50ggqIlTQWQyvLy6/T3tHCW2dusnP7Idrr9nH95qtIDUrxBuDx3EKtldDd9EH8oRF27TjIK7/9Bdt6TTTV1hLwaRhZukhPWz9e3yQNHS5mRi8hzdew79DHuT3/IrOTa8jUBppcTZQTGSZXLvPo3b9DJVNmbGWa+sYGlmcX6dnZzdzaJGuxAI3SWjRFFVKTElWVXayOOnfyDHv2DJDIZwhPbdHc08wNzzWMSj0n9jzN7OpVjHY92WiR1dBpSlRhs3cRDvmxWfRoFRZMZi2TM2tUdClSgTRupQu7wYmry8i7l9+kStOJzujg6uRbopdl3+AxsqQIb2WYmbvBoXsfxmJRsDg5Sa21lhXvNFbzNlJZL0qFhs2tVRyODkZGJ9gzeD/x1AoGrZ/Gqt2EI0Vq3K1cHzkjSmRSSYmujv2sB6ZI5QK0NO+nXNCT8U2hV2Xp3HeM1cVFdDonVruFqdHfUl3fw/pGAH9kFTUm9KYyKomVbCZAQ8sOaqxCX3WGUGCDVDpMUZEkkfdTTJdorN2BSidnZvomQzufRC1zks4tsuFfortjiLHxm2RKa8yur/Hw4aewKG3cmrrMesCDSiklGpTQP9iGPK8nL8ujq5PiX5zDpukkkJqhxTlEpSzDlwyJtYDRcI6djV3EE0HsBjMqpZnViXX23HuEv/rKvxBeT9Ld3sqJpx+gkJXgmb3NwFC/WBs4fus9hu85zMa8n3v23s/UyiQjs2MMN3bxlX/7KSdP3kkv9t69n4c+98fEInGqnTaxKzOTzJDKZAiFw2Lbg8mgZ3pqglqXS0z8bm1FUWurUGp1d8rqy6CUxahIYvz42TsyiXD88IU/oL2+i7d/c4YPfOrPWQhs4h+9IFwN2IwCsN5ASmCclhY42P4wl8Zuo6pyUG1vR1rUkM4tkcikRcO7wAErF1XoDFpuXb/KiSPPcvXmBQZ6mxgZGcVoslJldRKOR0nLBLxQEkdZoBNco3P3XnwryxRKMdQ6NXK5EYfeQjYbIZpMUlvtYiPsx+5ow6proUpd5t0z36Ch86jonyun0ixveFCpzPR07CSZCLEicESlUrrrOlkPhZgZnWH/nv2E5TEEnVVQTvKCX0si9EdHyCZyZCshUV3aDMUpyjbZ1/MwkzNXWYktcmDHo1SyXryJNOm0XJTxj+x8kNWl1zGYm1je2GRgx1Ec9dv51g/+mva2OnbUD6JQqhnxvEmr8xhyieA1KhONFsVu9fa2AxgdLi6+83M07Rp2Oe4lFlzk1vIo7b3DSCVGioVVVpdvU2PqYiu8grutmy9/8SdcvvQ/6VadzcSJz30Ye1MtyVQMg9CQo7WjN2nJi7JxGZlChUIhpZAricD0Qi6F0WQUp5b5bE68nlKpPPF4gPGfv8nKlVHxGnHW1PCT7z7P1Nwsl0ZC1LZI6XIEKamSrPrWOHTgMd45/Z4Iqrc7ZCSiK6iLFjaCQdIVNTW1NpQVOb987Vfs3NNHlaqa43cdY2x8Bom8jHd9hV29e3j99Ds0djUTDW6g1ibobNjP1Ws3uD0/Rk9vK52NTTTVtxFJlfjsn/8zy3P/05wivM4PPf4JPv70p0TsjTDEcziqWVwVWLJm8rksarUUg84gMjeFeV0iliUcCmKpMlLMC5gcEyqViozQm6xSk88lxYRwqZTDpNEiR87o3Dyu+mpK+TKb/hAWi/D9CB3BRax2EzKJ8o6cnCuLDRayShG5NEsqn0EiVRIJxtDoTTz5+0ff/w1+8f9+nFjMw87tR7h27Qw2uwKXu5n58UW277gfn+c6Jckm7rqd1FlrSGWS5JU2Llx6AUd1O7U1bqKbScqkcNZ2MTt/HqPGTG/fPi5c/08M6ga62lpIRSv4t2ZwNzQjDOCiyQipcJY9uw/z1oU3qG/Tc+P0NR46+OfUSSpciIzSWDXI2tIboDXQ2rWL3575McPbH8Ek2WQjPU26VIdR48JVp2V8epw9O+7j1thJgkEvBoMOhdEl8kxnJi4Sz2pZWvJw7NAAn/2T/+ld/u2PTtJaX49FZ7njAxTg9hWZOKkWwllCEjgcS5DNlyiJIREhblsWF4HC0FrwQwvpdwFgvvtE3/uf6xf+6RGKeQU76lysZUPoNXIuT07wzENPie1H4VSedDqNzWwhUoyRK/pxqTuIKfJI/v7rj1SaW/qZXVikoE6jVTjQZ/N0t/RQlCgZndug2lbCrjGwkY7Qv62duYCM6PgITzz0MS7c/DXBLQ85NBgUcjFlpbYayEfXmZudZKscprGljxp9B96Fcerr+4gkdFQkc2zOLdPQ3kkkayBVXMRiNrCyuY5S5mS4+z6m517k6JEnWJ7z8Ov3fsLOwaNUG2sIREYRMvLSshCocGNU1TA9ex25WY7LKUNR7CCJnqmZ89Q7u5lbX8ZtM6MpyHHVVBMr+lgLC/p6hHI2j9pgRa62EPDM0TuwnfNXptFKExhsFdTqNCbdALGIT+zzo5DFqqylo6OPS5NnaWjbxeKiALCV0tfdTyjiIRAawajoZ3vvXhbXLgmbKprberh47je0NG0nnpYRD69SV9tEb+dTbMUWCEczLCyfFndkvW0NRDYWyKnqWZgc5/DQITGZOLI0S0NXp1gxJjRg1DeVSCSd5DKLtNXtZn19EqVB6G69wqOP/i3vXrxOLnaDA0fupZTXiKEXu8qCUVNDRmmgXPZhlCuY35ykv/MIkc015tdv0N3fJ3o/F9auMnzwQU6/ehl3TT8Wd4SZ2x52bO/n5swEDrMbuXILt9okPrDmNhdY89/AWddIMnEn4bSxeYnDO59kcnSFnXsPIVPombo9wvrMOR4/+sUD5GAAACAASURBVBFuBObRywSemIutwhy5TJ6h/seYWr4gjsWPHvoAt0beECe6S8tlBodrKEc1NLn62IiskM/E2SokkZY1OCRGuhq7ySkTLPsCyCsKyiUFmcoMBp0RixC+SUqYnVnDG5ji4SeeJFuJMnr7jAho7WzdTSalZXrlAlUWJxpdGG9QwvDwY3zla59lz44hGh29qNUS1lZnuPfI7/Hyr79Bd2s78ytjItYmHF5HrjJic9TjXQ5TX21BXoxhtLcRL/pIJ0soRb9Wlq2kjCqXmzXvNYTCMqPOhdGkw6JxUdFVmJi9iVkvtC1kQJZHa3Izv3IDq95EtbmT5Y1LFDIlhgaPENhaI5POo1e5yaa0FCob7N27l1Nvvs2+w/fy8/98npb2baxseDHpS0jTUlrbu1CpNOSKCZaDi1QZddRa3HhWljGo6inqBAlNxsrKKfRyF+3OveirdSytjtBVvwNFOoM/KWG+dJ3IdIQHjv8Z49EVfvbC13ji6P1YbAbChSUR9q6vasVaVtDU1MSCR4BX+9jZvYdHHvobltfuyFof+MfPY2huQKfXivcCoRIrJExvgltiG0QsHkalFto9dOIkcCsYIBYJUJYJmAxBds8J7hkqpTB6Q5nvPvU3798kf/rDT5DO5AknY9x77JNMzU+jVwiVUitYDSZu3rhKrLBJZ99+lBk1Zq2UUFHKxvo0B/rvY35tjLSuSKyQR5lRUmNUU8moUFoEpI+K+YlpmhvbqDPVUMhF2EoEiSSzIjakyl4gK2w6Nq+Btos6p4Gg34Otys21W29w9/AxvBsJpHojzmor/uASY9OjImOvp68TVdhHIF+hq387o6ffwx8Pcei+h/AtpViYPYOlyUYuIaFN7WIrnxCVFKGVoZQsUVdrRKMqIZGpkMrcpKMeEvEtYokVpJo6ZBoBuhyirrqXZd8Em7FlXLYGjAo9OpMRMiUyMjmtLgHMnSYUmhWrDoOJClFJDJ9nA6OzmSaXHretjWIujrZURTjjJZ4P4VuLYjbJRC6kbzPDPYNH+Ocf/B+GuncTDaSxt1rZ3Jxh38ETTC9fIpnIEg4kyEW06JRpWl01XJpM8K//cgclIhxKnYZ9v/8g9m1NGJR6MnmB+dgg/sYVCglFYWKlEOTkBB6/l9bGDnGKks5mUShkotyZSxfY3JwTO4x/+7+/RTaVFs/99X99Dom8wpJ3C7lMS6NtDUNNmkqhAYejjpHJ08SycdzNNhKRMN36Nta3PCyHUiiNFqqrGkmXV7HZqwivFeho1BPNekkl6wlsLdDu7ufy1feQKDcxVuqQmOQi3HdmeolSSSH6P5sb9jM5tsH3nv8heQGD9F+Hs7qGL/zJl3HVCkl/tSjJOqqtqJQaZuamkcmVGPV6jAYd1XYny6vzbAm81XAGqUSKw2kgGo2RyVREgLZMlHWFdK8KvV5BKpEVFwnCAKiiEGrLFOLCzh9MYrUKi0YlCpVOlCaL+TuVfMGtAKYqNeFASmydKIpA7jIqmZR4JM2H/+LR91//Z/72A2hUmxSTJh548AmRUJCoxCiHKjhctfhCs+wf/jBlaZBSyk88LSFVVpBMLDM6tcDw3kPMTdzAZtdjrmoiFgijk29hMrax4g2SziXR6UpiN693bZWnHv8Mp6/8gPPjIzx9/+8T9Yf4wav/xv33HUUaURAN66gTrht7npELYxwcHGQusEBcmRF9idICdDW1UG1QsjI/idxcL/IwR0bfFfE+SlWF5bkV0rIK3Q2C705KX98gX/vmN6jvdnH4nkf51NN/xuL0nQX8R5/+OJ989g+od9SLUz9B5pUKcH3Bj1kskElniCVSJIQku1hvKXgB79TxCfYGIa8gePiNFhNPfOIEG/4N8bxf+L9PEw4W6WqsEysfhw70iIv7oC+GVV7Fit9H/75deNdXRb/t+sYKh4ce5vr4JSTf+t7nKlaXm6tXfkljax9vvXOKRw4cRK/VU+dqJpiSEk9uoC8pWUgso9fUMLF0iY8c+kOmF+e574mnWL72Jj964UscuedhmtrvYWZhHpnUQzyfYWR9VfTrPP3Qs3iXFkSi+Y3RZTralUxduUpfz32EkmH8vkmq7FJ86SyhaIXhrn10u63Mri/g98eQyi109PSzICy2FH4CmzFa2+uwy21olCZGvbeYuj3Nxx76BJFCBl88TnvLICfffIN8cQJnnZ2eugMUszHsNbXMzS8QlXrwrC0Sz0mwOOxiW4lQzfT6m28x3NNISbqOXC5Hp60ilZKhlKjQq6R0NgwwMnuTsfUJ7tr/LN7AZcLhKJkEuNwaVDIzxWKYeMJDu/NRxidnadjmZHHex/CBnWIgQ53XICurOPHUh3juJ98QfTqJxQVqGtuJV8I0Vzdwe3KaskbC8cF7xd7Wg3c/y/d/9Dk0iiLbuo4SDSVJJbdob6qhXDKwuLGEVB8Xk5KhrQgbIQ8D3bupae4gEcoRD23QUj2ApcbBWxfeolK6zb3Df8Ts+hWKRSVFmQG1VYJWkWBtdpy2pn1YrG5mFi+zOnODvoH9LK+laa/vxBMMEkhsojfXUqcTaoCSJNakaPUS4ppl4oESJqMTq66CUp6gGDVj0O+gpM0xN32JY3uPs7wWYyV9EbkmgknVTiyWoCLRIpcZ2PSvkykl6O7ZhkapE712hYIMSUlBg8NCNh8lGMjz4F0P8vK5n4E6T52ulZ7GbqYXbxMIhUXAaC6noLqqjWIxiUySxu/PiQ/dXYPdlAQOpC7JwswKe3c9KXYcnzz3S5pbOuls2c3M3LtshePs6f8A4wu/Ymp2ir0DTxEITRNNL/PkA1/hjVf/HZ3ay/Ssl6Hh+1ldmKK1W5g8Wnn9lde46/BOJMUy2XABqlUUimmiMT86uZ719Q0MtfWUBZxG3Iu9plHk/sklUsK5JPGsh3IuiUpiIlPcEuWMSGyNdARa6nYi029gMrqIhArU1tYwuziO3aETW3gG++8mFZWz4hmnpJOilEF6PUW25CMrz2E0u8hlyzx44ITYbXlh/DVMWqVopxgeephzF94mRYQ6s5WgN8bQjic5c+H7NHbeRUTgnmVi7O/r4/kvfoe7n36MvUcf59qtRbaCk9y68SrFsoPl1Sj3DzlwtDYTTleoNynxJVZodd+DWl5AUkpz/MT/yLR//soPiKRiuBsbSady5FNREV6aTmVIpgrkchmMepOoRoTCaVQCuiObQK6qQioVvGl3jPHySgSlqsz3n/7f7z98Xnv7ecqKDUJJucgxM6lqKEvSlIQSdKG9pxhEKlEglznFxGqtoYFiOUlTS79Y+fTib/6RvCyBzbJdnH5IKeB0WHDbm1lcWefG2VcZPvEQ8rySWDzA9m07GZu4TJNjB3O+GZHR5agVulK7iURzxCMzFJLCxEWD2SITe9KHDzxEPp1iMzCG2SHl5Zffoaaug2cfeZaLV9/G5HCzuXRbJA4cvO8xvv2Nr3Dv3U9QCq2KpvXaumb0ej1zCwv4835khQJH9+wjslXCn1xg0ROlEt+gvqWLOpuNhaV5Ukodfs+4iNNQmCpcuXaDZncz/Z272dbZx6uvvEw4Ldh3arE1aulr7xUXMa9eeFlcQI9vzGFQWWm3mqi2S9HonBRiArB7k0xYQrHKxnr4LEM77mLsVpxut5tZzw0C3mXa2weQyY3IhfYJRYY1TwyjuhqJxEsm78e7tMWujt1UDGZuXZni3779S1L/5RUVvtjdz5xg24lhisW8ONGSSbRiYlWoCVYo73TaV5n1FItCn6qwIZVQLhVIZGIYDCa0AsRYJuPsCy9x8Se/FK8Vt7ueP/jEZxg+sIstf5z5hds4m1NEwltQSqNWuchLcsi1MUauL/PU0QfEiWiyUiJTTHDr+ig7dw3T2NyFZ3OZyNY8h4/v4sKbM4Q8PpFFKVfHOHDobl578wofeeoDnLn0Dh6fFKO+mUB4gUtnRhm9dmcq+d/Hw/c+wV/9yd8Si0QplAvilE5olnC4GkQIvlBBqVHJ6OnuI5fLi93JmUyK+blxImHBalDG5rSRyQjVeXLiiThSuVQE8evMeqSyEluBNFVWC0aTCptNz4Y3iNVqJ58HjVZPKBwjk82QLyTElLEQCKlIyyjF1Hsaa5VRlNvDsQwypUT0Nv/7z775/nvYc08Dn/3808T9kCkoWZu7IdaO9gtWGK2cufX3GB8pMTQ0QK3dSqR4C72ykUQ4xe3peRLZAB9/6mmm5y6jUJgoRJUMHfodShkP3/j297A5Xdh1WR44dB9Xr8/haFcxuz6CFDM9244TCgeZmngVW42NREyCmiQSs5VdtSd46+pPsbucZKJhmpv3iiUOk2PXyMiy7O89ilVe5NLYBZY8SRrrzdS0dojViUnfJpMLV3jont/B6w9QZVLy1ptnaNm+F6M5yMKNNb7+1XfEz0CAb7/70ilq7S5x4VcRQx0KEc9TyGUoZLLEk2lCqTSlsrCVFfBXMsrSIjK5HCly8VpP5bN84St/yuTMmHjev/7KHzA5sSpKw1V6Lfc/NkQlIWFxxovNphV9rwsb6wzuHmZpZg6JUsuxE0/y69/8CMlzP/lsJS6UPifXaHYN8qvTLzC06wB1zh508moi4QQyndAEm2BscRWjXE4s4MXStI1cKsDefY9hyKfYXJpn24En+OWpH5LeCmGx1TCzdgPfWoiODje7tu1lfHyKXQOPcObCSwwP7hWlBavRyWrkCptrq9Q721Cqaogk0rS01aJQyXnn/Kvsbu4lX7SS05RJbgXRayTiVK+hxY5JgCZrq1hcucndw48x7/UjMaohK6VU2WDVExJcIGQKZVqdfeKDp1jOsbg0h0QH68EtMRGnVkrQlpRsRWR4/Fs0OszY6xTEg17ktJCTpWnuaOP65ZcZ6Hic6zdGqW6qwu3qRiIL4vMG8W96aW+tZcOzzt6hg6hlNYRC61y+cBmFRYXaoEIm11Bf14SqWGDfjmcYW17k2vQrtNkbyPkW0Nc1slnws6t1P++c/SlZ9Dxw4BGWVjfxrOWQS1dprm/D7LBx+swLPPHI7zIxGhFZcQajjmA0TXNnL/PLbxDbmsbuHEJtcyPzRbnLfBxn2yCLxS1OvfccLX0dGLR1XLz8Ah2NTcQzOUq6auYXbvC79/0FMoq8fOb7NLm70RYjZEoaMRHZ09SMtOBCY4yTKxbwRwtYqqqIBv1IVAp6enezOjOPs1pCIhsXpzaSuES8aU16ZkhKg2xreISI18vuAw9w/swP6O3bxZkbF+nsczFzYw05Sfp6B/GGR0hllFgtXcjIiebtKksHJ89+h30D9yFLWinrMyxv3aKjcTs6NHiX1sniZ3jfM7z+xq/obttNMh0UE20yRRGJMorT3s3k/MvIJEb0hRbMRjdpSYH5tVsM9O3HbnVxfXQMtdvIzI0Z7tp/kFPn3qDJXU9gfRGrtUx3+0fx+6e5OvEKNRYXra0uVn1xNGoFNVW1xDMloagajVaBb3qB5oHD+HzrVNcKWIMA8VCMxY0N6h3tWPVltKZGQkKnZFKOwdSOZ+s6AcHOMDyMzz9FoVSNVC4wveaJhny0t+yirq5VvJbz+SxVthqMRgeLa6fpajrI+mKIdHYJqcpEk7uLlckL7N0+xNtXziI1mWh291LKCbDbNGVFmnb7Dm6Nn0NhdFPnqCYaWiZVyDGz+B7PPvZFRsbfZXU9SVWtjnjkFttcd6NJy1HZbMRlgl90k/np67hrOvCsrbEcWefRA/tZ9fmZXLzC08f/SEwcrnqnKekMJNbKfOmL3xFvYvV9nXzs6/9IsVQgEIhRKGbQqoVFX4pSQUKpLEOpNmI0VYnQWgH0K0wwSijI5YWbqSCQFCiVKtQ5lQQCK/zso//n/YfPN174NFU6OyPLV0Sju0PZzsTSO2I/tiIPxUoVbkcTgdRN9FYHmc0CdQ4biWQZi3sb/ugN1JUYq3NBHM3NbMQCWI1mTPomVtYvcKTnMS5MzaFQhDDqLEgqQsVZFlW2QjhfxGRXUEkLoQUd4bCPVDiN2WZgKyn4WbfYveMIM9OLtLd0Mbkyh7NBi3dpFjk6tu25m7GRk3T2CkD7WwiToFBOxsj5qzz45INsjoywb+gE01ubGGVKZpcWyMuj2GxGElEJGkk1Cs0m2pIMYyXLpkRJf88hpiZvsp5KopAnabM1c330NEWjjnZ3B6psGVdDCyMz0wQiy0xN3ObYAwewqhvZ2TnE6VvvEVwPk0psoDRp6W8ZEisYG5tcFNJFro7exlZbi0noVU9coaPxAU6fu47LrkMpKyPLm2jrcrLqyeFqbGTZM870zAi7du+kXFCyvDRGQ3MParUTtcZAd02DWAX2lX/4EZHwnWmdcDTt28bdn/6Q6NuzWuow6Z1kc2nkMhnhLWESbBH1M6VGJcq/gqgmXIMGs1VMsKo1WjbX13nx039D7r+mgA89+Bh/97+/QCgUZmFzltnlq9htiMrM6VNnicU0uFu0lEpx+pp6iBSLrCeCBLbS1FprqLfWM3r7iohOk6t0FMtlMokFbLpulLqCmAqdmV2hIM8TWhEg562srSyRjoeYW7iNz+t7//0J4OYvff7L9Aogb4kSlUqNTEjFRiLYBFkWNZVynkQsLkq7LrdL9EAKU8FwNIDRYBQ7aPP5NLlcibhQxWgzkkuXyGZSKLVqYcdEPlcQAzjC70ymyouQbpnMRL4UI50QKsuKxGIxlCoFMpkEg84k8gVDwSgSmYTenmau3bzKW+++w6WbF1la+5+uZ+HNuFxVbNvj4vNf+BzPffN5sfJOUdokHFMTjqaoa7RSbZHz1itjNHXUU1erQK+rEUsO+nsP8N2f/jtNrW4+9bEP8tKLv8Bq16CTmVEb3GTCG4xNT6JWODmwo4be5h7Oj0+R10iZXxyhwdVGpixnw5ugu1XH4uYlsbParnHgbqohuFDAE51jYmoSl6tO9Hk6zTJGV28yMbvAiROP0m51Mz99k2y5RFxQAtVWqrWCZzKLTFmiSm/n3MS7tHVu5+q5URqaXTx4925uzk7wxc+8RCycurNY+8zf8tEnP4xWpRP5n0iEdK+AgymJNZfReJJgLC76LgU6SUkIiQgScaEsBuI0Sgmycomv/+hrnLp0UjzngWPb6OhroNVVYWx2jQODBylkzaxtjFNX2yjWcQ7u6BOb16qbbFy6dBuJMIAIrCD56vc+XZlcmqLJVY1ZLWMtNE1zy3GgilRojcDmGj2duwjlUuQDAdzNw8wv38KfvEZPXR9Ko5u+nn1I8/Crt0+i1SRosjZz4daraPQKGpu62QpkaG3pYXZ5XjSB35p8kV3bD4o+QIHXZNFpmb75HkZ1M662nUjVRaYnbrL3wBDvnX8bk8JCta1aTCMODx3hjTfeRF+lZu++PaSzMmTZKNmoD42zhWTBIPq3xuZ/xr7OR5hbX8QXXaFOmEYpHbhdTUwsn6WklDA7doOenh6KFTlr6zkevPtJLo+dYXbeh0WRoa+vU/RMOYxNNLX2EIqu41m5TK29hTWPn+aGB1gLT6FQxjFqTcgqaoplD3qtit62x/H6R8XU7Kl3vkVTS7cIRt7wlKipbWVb825sVV384zc/zeDuJshoKWV9FIUybLma9MYaPV2DLPmm2TfwOOmiks/+3RN8/KmPsHfPg9yeukoiEiQrj/LaL17imccfRF62suINsH33PtI5GcHoKOH4TQoJB7uaj9BbfQBvZpmyQkVocYnWbTt46Z0fcOyhexkbfZcGex/jKxe4Pv4GR4Y+SbVDy/XbP8NtaufuQ09w5splPIEVyrIQNdXbcGodKNQZNvIeGrX7OH/7PBU9NNp2klMHRMiyupLn3t792KqsXByZ4PaVS9x/3yBXJ8c5fuwfyKQ9rMXeopiVk8tWKCvjhL0RmutbMFrbSEQz6B2QjGrIpyK46uq4cP1t6mub2NN/mLfP/ZRa+x6QF5BKVJTSAWotbUwtX6SiMbO+uMjj93+Cs5d+RVNzL9u6Bvjl69+gp/0e+nob+e5Lf0+dvJ39Q/34w7C0ts6+oQPItTpxWnTq9f9AWYxyYN8RVoM+FlZn2LfrECazBpm6E39giVuLz9FaswvPUpTdQyfw++dIh8BWU0Umu4nFYCTg3aC61sXE7DQ7h++mUAixtrxJJJJCKdPjtNRQ1m2w4Q/TUFdHKJRhfXUcd1MjpWKOdDaMxlSDyewkF8+I+BClNo9KbqGUrhI3WaWinrRgadClWV+bob62EY8vgkZbYDOaR22UY5RpsJnqWQusUO9ycunsVXa0NlHrbiCZUxLNL3L15lnctg5M1UaMRhOe0G2qdDXMTQcIbq7T2NmDURtBL29EJnOKwOak4I4o5Dh/87ecOP4kxNPcnLpA0p9j17Ehllav0+HYj9PlZnnxFDqzk5eev807p6+IN7F7P/0xBp+8X5Q5vCse5IoyBosetdIiPmAE5IRUJqBo4qIfUK3VkcoU0amVaOQSUaaS6bRisb1FWxBBwP/25P96/0H6+S/exQOH7mVpdRW1vk3QAwnH/BT1JRSSPOdOXmb37gPU9TSysrCICYWI/vHMzqC31bMWncXudOFZn8esFuS8GcxmC7mMnI7GA8TiW7w39ib33nWCjbl11HJBDWhmdmEWjVsvgsmXrl9Ep1VS19bO1I0JGlydXLp1lu2ddfS0dfDrV3+LXKskkM5SY6nnvh3H8ArXklRCJLFBtauLaxev072tnjMjr/LEoccZGfdQIMzwzl2UZBLOnT7LVkEqbhI1cqX4cNzd2cdaKoZMacSkUBBOhcmGwyJKZKPix2lsxyyHFd8c9kYnddV2lBkDMwtXkSqqUQoLjeIa8qJGTCvPTd2k2tnL2Rtvsm1ggJsTtxjs7SIXNZAv+7Ebq0gkTGhNMtHb6AmPYtO1sLDsY3BwkEpW+N9FOrZtY251ndvXr9HTZicYiGKvb+Ha6Hn27NxNa8Mhroxfp85uxCqtcH3sAkaVk3/+8q/Y8Eff/24FaPSRv3wGu60apdKA2WojlkyhlEvI5osUhIWOXI1WbxRl00DQI3YJ57OIsqZaq+K1Lz/HxKk7FXGHDt3Fd779HDMLU1y9eQtrtYnVlTnuu6efcHyWm7eWRU+1szaNTddJrqInlPaKgYv25h3YdPV85wdfpaqpnUO9/WwFZ8krs5gdDrElKeTLsxlYJBNXsKPpqBj6eeudX3D2zPn/Z+q3b+Ag3/zS8//VhZ0nGPBTRlgUSDEbq5BWSsQTIWocNnHKl69ocdQ4Meo0yGRKtsJesfJRCBQI/sytQIBcPkedu0Gs04uF/Bit1SLwv5BXkMskKZZTqFVywlsJSnI5dpuarY2I+DeBs1njdIh1rgqhIq4EBo2GF155kZ/84oU7wOj/n6OhycjjH3yIdBquXD1FjbtOrG5NR+LMbSyxfaiDlVtzYg+9scHEsaP3cOr1y+jNXhQaA6urWZrbzRi1NVw8+y5PPPB73L59jvtOHOH61SkW/UG0+jKdTjtqpZXa9jreev0dtiIbJPM2qoxy0uEIn/n857g5eoGrF67zzO8+SyFb5tQ7L9PT0sfs9av07unkytgCA913c2n8nKjmOB1miuG8iB/aiEe5NHIdvcrKUFcjabkM38YsDTYnK5tLyKpsLExsUVOjYM/APeRSG7x78ha/ePGi+MkIzMWXv/NLEWpdKmRFyL0gwQf9IRaWVkU0j6A6CpsWwUJVEnA85RIFIaVdKmI26KivNfP8T77Lv//8++I5+/f00b/DSnODnlCszL5DB/GshlgMjrJ7uxv/fJq2ul7i2bL4/f7kJz/mvqcfZ8XjQfL8jz5REaQ8nd3OysocDW49K+tp2mr3UqXVMDazgN1q5PbaKA/t2s933/wBRmsNf/zk57h6/jRam5UqfT31TdW8+vZv0UkqHNw+QFSQB+31SPJmvvcf36d/YBebwTmMpjT26mYc9l5WFn3IyjGq66qJBANUcgU6trdy7cokgY01PvThP+Hihas42upJx4JoKiVycqnIUEonfDS7WinKZOzs7ODG2Dm82RRamZZMdoa8VMHu+icIpyOMzp2l3lJNg62FUGqJUCaLTKMisLjBX3z2S5w8eZHaGhsbS6vkZVLOXLzEYPcgXT1uXn7n1xzo2oVaIvClsgS9flRGGS19A6yupRlbPI3DaiGTClNjaUep8aNXbBervGxOA7cmJtjZ1oDBrOf8xYu0th4UrJwc2Pkkp85eYDl4nqZmPZsC10tejdWuRVbRYNfoiCcSjK6EuWv4cYwWKZdu/DNV0kG2de7lP9/+Cs7aflKZFWrMGkwaN4FkiPXNME0NzawuLGE1bqdnqJXx8y+J6az+gRMiasa7vEoynaGzvQ2fbwFX01E2E/N4o6vMrUzS36XGJO1DbjAztXSJnoYhimUtG6EJIqEMy74IDz9wnMXpa8L8hdqmOqq1rcx7VtlKpLFozaxtXqCUSLC3pR+TycBaqsSrp64zvK2Ogb5+Xj//Gh94/MuM3fhPItoRzFoXd/V8nEtXr4geGrO5kUsTJ+lqPEippGJ89jI97e34PVtUW3XiDtVW5RBxMJ7VDeSaAO7aLpYXZsWb8I3xq2wb2EZ0NYNJYyPNOpmiCqepn0RugUQyymDnAX557j9osrZx/MBxNreWeek3P+LB+59Epatj2bvG3Mw5hnqG0ajyzHpmWPV7RFahzdLM3UefYWF2gd+8/ne462vFxYvT2kkmm0SBHrUqzdr6LE5nN4logmI6jK22GYOzhZvTl5EW82LWK5OP0dM4RCS9ije4SGv9fpZXF6gz2wShEZliE2OVhmQxSiofJxuRo6hYQeEjHPXRXLObe488xltvXUCpj1JGgcOuYW1hnVhB2J06KUnLqIxysRKvWt/Eun+colyCVpLHmu8Ve5uvzl9m995BTr7+Cx4+/ju8O34Fu9bJrj3DvPLSv7JrTy/rczHWw5vYjXo6G3ewGPbw2P6P8dqVF0kJabbNVQ7viWbTLQAAIABJREFUv48LI+fZ0dXP8sIG19cvc3j4ILNnr7L9wCCSgoyOjh7uOfSHZDPCpAw++f2vYm9uRC6Xkk0L+A8FmVxODHZkMnn8gQ3qXU0EtnxsCUEgax3losAky2ExywkE82I7kVwloVgJiSDbF579h/cfR3/+j8foae6nVqh8ExBLK0vs6Wrnyvi7mLVG0mkJcp0Ro05NMrFOLG7kwOAB4vE1jMZ6rky8Q+/2w4xPvIFOZqDa0UgwuYXenyCbKYscz9UtDy2t/WzMztDR7kRnaSIYmiGQLIgsOFl4WoTH1/cfpNlRz6ULLxNLpTk6fEg0gF8evYFMXWF5xctjx55CkUgjVcpZWptFaWrAZHNw5sJzOOvNIhh/V8f9zC6fFu8dvZ2DtHX28aOffRuzVYpGZkCuMXF4x91klpfZQM785k2K2SxanVGckOaEaY+0gKu6hWhiC61Fh01vJx9RUCVAfVNeVMLDKRCit3s3NyYvcOi+TzK+cJWupjbefPuXWCwVNiJxdEUzbW2t2JwaEkEhZaugWMkhM+mYnBqhWuiAlsq4PT3JPfvuFltNGtobCPmCSItabE4tFkMLs9NnyFYiNHfsIx4Fi1ZDIZXBqMkzs3QDm9CMElfx/IvviD3m/30Ik6wnvvRpZGa1GArRaXVk02mylRxVOv0dyU0mZyss+E1TVNtryKYqyBUyET/z7Wf++P0J4I//47sYDUIYYA9v/fpdEnkPenOWtfWLopdREGAFqT0YmMFpMRLPVMjlS2Jg0exoxaxR89Mffx29uYvHH/3/iHvP4MYS80r7Qc4gQJAAQYAEcyabodnsHCd0T9QEzYyyx5Zsj1fJlizLQfba/rxre71Osi0rS1awJnpCd890zolNdjPnDBIESBCByHnr3vaOy1Vb36+tWlR1FavQhUK8973nPec5D7M2v0AkrMe9NYpWpsZkTlPd2MbcTJQju57n29/6W868f+E/jU6/9NLLvPKpL1MiNAcFg6hUIEnH8QcChOJp7CXlFHIJktkYNotdXA2u+LZQKI20NDaKitJ2JCSmyb2+dXKCoq7JE4kmUKotyOU58kKqtyCo6wU86+sUFRlRKiTIZSqCW1soNErMxQY21wMYjQYyOQGvVCq27oSiG4yOj/D33/9HZuZn/49jn91RhL2qlI8+e5jZ1QkiQTVdLY2cP3MWs7UYZ4OeXa7DuEOLbMbnMeXMOB3tFNWWs7GW4Z+/+Wc89tBegtkEh/cfJxJeI5KKEdoIsaO2l+mVCTJqFfm0j/7RJZHCYFEK8OQtju3/BNtry8wG3QTWt8imssS2MzRUdeBPufHH5/jsx15mbnwNX3yd/mE3NdZSnj2xj7ujp3BWdTM7EyeW9tHoauHe2CRKlU6sE/VvTJPa1tHc2cpWYp3EWgCDzYzJ7iIRjTMztUxVhRGTzozNYWF93c3vf/FfP3yP/u37b7J7x37RByhRqkjGE/TfHRDVRYkQXRcudqVyZFIZeQEXI5GLqq5gZBWQMU5HEbcGLvG7f/4N8TFNtmI+/tIBatutzE6vsPPIccZv3qC2p0zs+m4uqScU8XF24DZWlZZ6Vy1Zi5JXf3EeyZUzf19YC8yxkPdw684M+7oq2drw0td0glQ4xsxahExBAKxqqXM1cersP3O051Fk1kZ8KyN0lDdyc7gfR1M7tiITE1P3cdXuRI1QED1AwOdm0rOFXt/G/l1O1pZXqHDtY33DzdDd27hcBpY2FkVPRmXJLuIFPyvuJaSpbb7yyp/wN//8BnpzmHKnA6u1TEwhzs15cFXLSQcjFBnK8WwIviYlWl0M7+YUClUtqoyKp478Hm9c+ytsRRF8njgWm4T+kTG6dz5HYttDILBId8ujpBJGGus7OffBP9LW+RTnrr5NX2MTXs8yqioL6licfFQCigLb4Q1qm3sYFcDGShO57DbxuJ/WulbsxYLHIkgwFMNmdyBT5rl95xIfP/ElJmfnRHxBsc2Cd91PpbDGFA7mjnJQBFhczaJJmjiwu4np5TFsJY3Mza/S5LIRTcTJyouIZNfZ9mU5sPNxrt/7KSlliMrSJja3Zulue4r7wyPEs2lMpS76b71NMrTGwyeOU+14hvWNi8zOLNJWbWNkcpSqliM02Ut474OTVDvbqLKWinL5QnSR8pp21JJixqY+oNJkxmrrYnZlmAZ7B5funEJl1Yj8w4HRMUy2HA02J6X2HUzcvUVekmRLrseiUNJaUUVuO0mSMBPzS6QyEk4cO8LdgdM0NB5ncGSa2upSAr5zdO34ZTZCWmbnz1LmqGFlfZrN1TE6u47h3ZiAggFrhZUrly7T3bCf5qYm7k3cxKC0YnWa6B8+Q0frQRIRPaFwmGhqnra6fWysTNBQ3UhWpuHG/etUOippbe3g7uAV6ssquDZ9ibrqKjqqniIQnGduflHkJSkVOiSSCBdunqK9rguHzcG5s9fp2tPN2pYAP57lYN9LlKib+PHbf8QzjwiwZSmz63MEfV66G3qRaBJMj98jipZirUTkvQXjxWRI0b8+QSHopsLRJIYgupo6xIS4vlgqyv+5vInO6hb+5a2/p6m+hfq6XYwvjqAtLuAoqcVm6ObC5dcJ5fo52vcZUmEtl+/8LYcOP09ZcR9KZZ7FhTtMjk+w4tvg+Inn2Ar5qG1sYmF6ApMAd84J/aiLyKQ6cspt7EWtlJjVzC5M01zdzYpvBHcwIip7Ma+Pg0cOsx1YI5E3Ed1Yo7GyHaWpBH8sRMBzj0RWynYmRJ1ll2jJMDpqKVWlmfcsMOdb5Ru/9juoVZXcGDxJJJziD7784ArWZCvli7/4J6FlCrlEzqbXRyqTQqdRia0Foeg2uXxKgHygVqkIbUfIC5AySR6XvUTsz4zFC1h1MoEVSzwbwqTU8q2Xfu/Dg+7X/vsnkBU8QtYaW9VukgLjVFtgefk2Bl09VSYzCrWe9bSfJY8HZV5FX12VmDQd8U6jM5SgjpqwGHMkZRqCmSRe3zR7mw5Cwst6chul3MHo3CD1zlLMRQ1Y66vErt1LQq2luoZdnc1cuHuDpu6jlCjNbMUnWVsWhggrqbyUzbCEqnIrsbAXg7EEU5EKrUJHYH2NzYwcW6mLK/2vYas00+V6iDBK0utejEY1/niU1moh9X8VkzmF2mShEM2KPc5mSZKR1QQ1JiVymYJTA+cpqdCyNLlETXETDTt72Ah52Y5toVGCTWJHkY0zOr/A3oNHGB+4htxkRK0XlAkJVmcPsYCXO/0fsLPzGaZ9N6gpr2dhYYUqZzclRhMFRYapxXF29PTyztuneOLQQ2xFV3n9/TO0u0x4vD7C0RwH9h/CjELEZK365ynR2CjoUiQzWizSEqptWjJpGWaHg1dPf5Nde44SWctyefIsvskkV87Of/gZC80hfZ94iJq9vTjLG4gnw0QiWyIjMJ7KiidRAVsil0kxmytIpiJit/TAG2e5/fO3xcdpbm5m4NZd3njru2RVGox5JWvBebajWVKpIJ7wHfr2nsC/EcO/sYCtyYBJWYRvNoFMFWc1FMVuMuOemuLJJ3+FW8PXRd9ecF1C954y/EE/Jx46yPDgOqevXKHM0sbRg/v53re+J4od//tWXubkj778Z3S0tJNJC13IOtEHFgwGkEkVYkWbQpoXG3sMBg1G3QMeXzSexmapEHvSKeRERXnLG0SlzIrfEwGJojUI90lJJ/OYS0yEQ1HiySgWczFxoTVHKicajol1e1qNjHQiJgbcssJld0GCRmXg2z/9e77/720U//s5GwxqejpayUqDdO/bjRkJq6zhtJlY8K9x58wqX/zk86yvrKITGLapSXqaXsKzuUQ0vUituQGbs4yJ5QLuuWmqHTpUUiuT65P0djWJncNZuZFkMI0qK2M17KOgWWFfxT7Onb1JSp+lrraC+ZkItioX1Y4ixma8dDfWcvlcP80tNmSSGO+cv8qXf/8VQstrYoOTq7qbf/jB36BUyjmyvw/3yiKVVTvxhMfIEUQWqUVtSuBddxNLKChovQRXchw6/BxnLp6jodpBUhZCKXeRy8nIF6apN7fhCQuVbDHK7CZe/d4N7t+dEt+qE0dO8J2/+CFSSRapSs/s+CTLq2vItRpx5SukfxX/vv4tFHIi11wY/kQUoFQiKvdboQW++qcPWICldgvHjrbT2uxkNeQXA7kWHRhLdeL2sraimuGxK8xtBdndtpviPIxu3OHi4ASS//oXHylU1Faz5l8gmRHM3s9y+84PObb7V0Rpc2JqHlfDLrwrcfZ07cDnd1PX1Mh7539IJJXBbrBhLBLaMTapLGsgl4pz+eYPqXa1U1/bIK72gskCr737M6qr7KildsrKiik26UgnguhlOZa2Nuho76ZYvpvLQ99Fopezv/NJKoub+cEb3yeVWRMrbMocFsLBFAveOUxFevoa9uFPLHN/+BxGXTkFbQqf34vFWIlZ5eTAjl/m3879MUf6+hi4NYbBoSQU91NhrSW+HaapoYdTZ9/ixLFXmJ1ZwFqiwp+dIuBdx6BuoFQpoa7zUUbHLosVNE57GeWWUubmRogTo9h6EE+wX6wPc9XVYFaYUafK2Ex6UOmLkSiFuio3dlMpHvcSVketWPf13qlfUFpsQaYKkZcVCMY9TPbPsaOjh2pHPbKsiQn3fdqbd5GOqAjHVghtL4rm2zWvm+7mxwTrAEqjjIhnEXmxhrKyR3jjzW/S1VWNbzWOZ2GW5546RkIrtDFoqK3uwOe7T2Wlhq2NHGUlh5jznWZq6d+wmLo5vuuL3Lr9KmldGve6D2NWSzbhprqpA4VEy0ZgnabmXbx79kccPHyMmbl1IrEEanUAk74dc1EJ2ZSPzeACnk3BzF2Nw2Jha3OCttb93JsaeNCYUGbn2q136Ov5Amcu/R0NVW141+9iKSpBojNCkRrvRoy7N26xs7WBrsYTXB/6KdbycmzFnWTTAUIbMfRGCYnUBkpNqwj9XvXO0td5nKXJOVb8I8wtbfLk0ReIRAOUO6rIysK8d+abfPyJvyTiDyORLREOBrh47xYH9j6OQWUml/YTiyrQlEiRF3SQijM2c4WHD72EUVvLxMw1NgILIgQ5nVOi11uRZSsJp8dpcXSjlxQYWrqHZ34Ns0NGkdyEVLB6CNDwmJS61k6Gbl2hpaaLtcgqamQozVpOXXiXKkMjJ3YfZmB+EKkNsmENrdZGpuJDbAe2cNk6ScULYt2Y3aHnrXdfRaXJIY1IcXS5mJu4SUN1L021T4jrqSv33qastByDVkViO4lEk6aQkqFQaNjOeHCW17Pmj5EIzFNmqwSBgRdUs5GcQJmxUqyTs+7fQFqUIbkVpXPHTtHTuOFfJJdPi+lkdULBom+TWDzH4cNPivYBY95EOrrFxa27SBZl/OoLX+HuwtvkIwpadhxiaOIeja2VvP2j05w69aDQvP3hA3zkD74IWQmbG16xn1WjFfp8C2xuekSEgeDVElRrtU5PJpUmk8iSK+QptZrFE5hcqqC8TMuG34tKrUOt0vKtF37rwxPqr//hQbGrVieTYDSVYCyq5NzFV4mp/Tze8QR1OhdDkXlUlmrSq6tML47z2EMfYWjsAhK9AIWVUKHXUm92cne5n4RBqEHQUme1kdrcZtqfwp2fp9FmwIaLzp7nef/6j0Tf4f2522LoQpdRsqlKcmTPp7k/9DYe7zzt1b00t+5gYmxM9Fv6hAvMUicBzwgHjx3nbv8QlsoqVJpG5qcvMr0ywOEjTxFzyzC6DPjmF6hqaGYrnMZiLmF+bJyUdJKO5v3YtdXMba3z3uk3aKzsoramiWxeGNa9lBRruO8+TYNzD8WlO/EHRhhdEdT+vdilwhqtwNjYdSq7D5DN69iOu4nH3DjMzaQoIZReYnpolod3HSOV3GIpFqKmrpmVqUFsjiZQ6IhGvWikFtZDC6R8Ary+g3fP3uRwbw0KqZT5jXmcRXUU1Cbc3vu01vbg8UaJZPzUV+1CQppKezVzS/1YFHJ+dvL7fPXL38EzP8G/fPAdyu2dBDc3efPHAyT+XUkWPvCdLzxCz0efwlZaTjYdYyu4RjqVRip8r5RqcWjSqY3oNEWsety88YU/+1D9++2vf41XXvoY4UyYn5/8GQYpHHvss4zdu83ozBRWa56G5mb6hy+hKAhpdDsbsVXmZjdFZbLErEWpj3PnVoCe7r1EUvNUFpmRhgOMRxI0djTS7LDy3i/eQmKx09bZSLm8lCt3+rnTP85Q/38MtIL/70+/9qcc7DtIIhl7EALI59DohI7sPJtbPsxaLaFkBKvNRjYWIZKIib/nVY9PFCCkChnSrLBPLIgNOYFgCHOxXhz04gnhsQS8S0T0B5ZYTMSicTFwpTcoRdaioPbp1AaxfUdYH88uLPLfvvmnLCz/x/MU3vOXPn4Cm1WFSaKka6+FdLoEXyzLxXs32FFVzcLyIqvzCR7u6GDvfjuxIinf/u53sFe30dnQQCQ3y4RPxccf/gJX3/wZg1MjPP/iC3gW7pHT5HBW1ZEIFRgZHBG5oIKKOT61RG9bAw11ddydOkOxzoyl1srUnQ32d+2m//4MC9PjtLV0MOsR/KUuiuQ6hgfdHDx8CPI+AgqJ2PiVjE9y5/I1Wlt3UTAWmF5cZ3FxDntRCQmpisP7DpOOj3L6zFXa206IyfV0UolakafKYWErtU5VRRszU9s8/cwzXDz7bRH6Lc0WMDobyIXha1///z48Hg2dHcNaYhObPmbHh1kNxsR2FcERKFSIyiQy8rmsyLoUWIwPpr8HtXDCViSZjPPZr73w4eP9/l9+Bo97AVtZBe4lD23dTQwvTHKsey+qrI7741fQ1ZSix0h3XR33By9ya9KL5Le+9lDBVdGCXB+lrEbN2pqV1eBbNJSdYG3OjcYiJAlXWXNn2dO3S1TAaqq7iGZGuHe7n9K8kv3HniOUU7DkWyQXL1BWGsNqbhRTUUkiqOUuJiYGGBse4fDR44xNDOOw1+GwVuBdmWTPwUeJJJK889qr9B5oYjOcYUfDDrGxYX51nM2tFRyuCuxVFSyMD5CMJJAW5SkrqWLJvYAvMi0mkPKJOuQCZDHtp7u+lyrHw7x9+ztUlqiIBxNiRN1aZiUelKEUpPhSGYlwkEhUy+UbU7z46G688UVQSHC73Rx/+jNsxaIEF8fJbMepqe9FrZdx6fwHlJVV4Wzs4P7QKVrrdlLZrOTyO/00Olu4O30Vc2kNtfV1+APL1Fi6mJ1eQ10koda1i9Mf/JCWLhd+f5qcKsHdoWu4Spsos5dgVFUS8M1y6PCTDA9dYyuyTGPdEZZ8Y2z4Zqm0V2Aur+XyzQH29/Zy/da7/Nanf8LA0A/xeBaIbmVo6jiKQp3BbtFw5dY4tQ3VbIfy2MpgdW2STY+chpY2NmJXmZvycXT/L5MKCX2rUVY2llHK/Oxqa8fvyzI0cYvurnYE+nRUKnjLFon63MiVMnr2PsHy4jiReJgio0U8UBiMCqaXr6NROFBKZTjKuphYuiSqT2WGZppqKqhtOMibp07jWb9DV3ULKmOCgixLISesNbQkMstcuXaFZ554hfB2noW16xiKfbhKDmFWl+G0tnFx4HV0xVokaTlKqQ2DTfDz5Nic8bLiHkRntWAr3UtBrhKxGqn8DLHQNk8e/F0R5pzPB1hcnGcpGsSgNXDs0BOikTpDmkB4m1hEitMqVAIFsRjLkRa0ot9mxTNApatLXN1pNBY08RKWl+/QvmsfuUSC01d+TCqt5vDONko0Kk6O3OT4oWd4/+Tb7Nixg9qKHlZXhSHVT7HFQr4QZnZ5lMBajGNHj7AeWhdVp1prE6Vmk3jgGp/fZO/uZ1havCvyzgRfjyoXoaO6j8v9t4irfehURXQ1PsupD96nd2cb5678DWXmGp585MtiQ8FSYJkN7zq9XZ0EfMLqN0kitwmBLNpyJ9aqYiYGh7EYnZy9cYFnn3mJ73/7q+w5vFfspjWYmrl7/yQ76loJRTZwr0tp66hlbvIuuVSepz7+W7zz+mtUFifQ6aXcHB3GbuygqamF1YVpynf0sbl+j8hWkPbm3fzmF77JwtyDFd7jv/dbNOztIhILYdQZyaWz/450MCAV1iSqApuCJ6mQIxJJYC01iwlIz6ofpUEuDo5Ct6bDbiO4tYbRrMPnXeH1X/+fHx4gv/7XD1GkKWV+chmno1NsIhmbvoA8neKJp79EeC3C0PIlduw4QLnJwdmBn4q+XLvBwdL2CmqpksN7H6IQD7K1tkBQqmJkzsvzTz/Fd//pD7HVlpFRKJHFC7z83FcYH5nFvzHIyuYcSk0lFSW1KJQR0nrEsN1Q/1ly+RCNDT1Yy1u5ev19spkYspwGRWxDvPjRFNsYWZhjdTHHnqNdBAJ+5havUlfVx/UbszT31HCw9zDnL1xEYxLS82Uszr9PZ2e3sKQkH8ugspSwOHqbofEhmhqbqTQ60QoKVcSDsyzHwmIYa2kzQ2N3KLKp2d5I0GyvJxQMinBfjdXBqnsFu8OKy1XKybdew1JWh9muweNepKGkhlAoxLIvzMFD+/B6Q2ynwygkcoKJDQpCaMu2A7M8z7rXy7w7RrlaSVeHgwW3sLlRo5VFCMW32Yolxcq++0MjfOSxF4mupVCosoRSfsxyGf6Ym6zMxaMH9vHPP/1j9LZqenccxjOyxDf/4U2Wlnwfft7Nx3ax9zMvoC8qJhoPiKnYVDJJJpFArpaiVOqQSdTcfe8kt77/oC7QZNLyypceZd+h51Dltfg3Vrlw+RJKjZade9vEZqCMfBuVEIabHuHlj3+em7ffA02OwTurOCyVeD1TOF0VeHwRbDYXhpIYRkUOR5mLs+8LJ/0yavrKkERTojoUjQVorexhasqLJzVH3Jvk7DuDJJPpD1/Lb37ua1S7KkmlUmInrFoYYiMxlIJcm8uLA5FgsxkcEWgOWfJ5KelMBoVc/u8tHhKxn1cqg7nFeWIJIWWaIyf8tsSwh1QMxigFlS+bYX3Dy4b/P97LD5/I/+EPs1nDr37ukzibjKjyUk6fH+ChY3vIa+ScOvUOSoOJxtpmPNOjbG3naaqy8NgjrXiieRZu36WjeQfebI6MzsPkjI8G42NUFym4PnQVtaOIQiyL2SogsGoY7h+gVFnE1No81up6vFM+unc2EIiuozTnOdrxHO9fvcj4vQU+8cQLjI8OEmaNeXeYh44cxahdw6RTMTUeR6aVYrLnmV2JoJRYIJOjttZJPKnH7Zunq62X+NY0knieiwMXePq5F7GXujh/+1+4fzvJsWPHuHLtIq7aBp491M7rp9/l4ac+yXunXqO3t4fI9haDw0Ps3/MopWYb6nyI//LK3+HfeNBu89uf+00+/yu/Qz6dwutfYXUzRDolE2tThfSvkNrO54W2FCEE8uBzEgY/EXQqFdb2OT79pQcwaOH2jb/8NOPTw5iLnHS1dbG8uIHC4qe5ys7ihBedoZgJj5tMNMAnnn6RD06+z+h8EsmX/rivoJfaSUfSqIxhqmp2Ecosk02VoFc7SOeirK0O0tKyl5uDb3Gg+yOcuXSKz3zq15m8dZ2dlVVMBbIkNQYRVivNSFCphF31NhazgZhcJf49O7bApmeZ6pqDLG3MMzW6ypc+9znGZq5z7NgzvPrqz5BrMpSUlBAIrrN75xFS4RCLK+sUmwW6e4q6jt1cOP02O9t2sBkPEEtsipUtyhIdE/On0MrLiIW1tNfXUVd2GJWigovDbyMpbJJNxnC5mtnY8pPPpMXpW0inZjbTXLxzF8/CFh9//jE2lSF0Gi3+zQCHDz/FySvfRa/axlm0D63cRnlFBVdvnKeyphqFuojFlWn0hQx1HXbefe8UR3Y+y4rnPqu+ZXoOH8Q9O4xV3UwkFmX33v1IU0aGR68h0T5IMCYj86yuLfP0M5/n7ZM/5MTDn2Z4pJ8aZzPTS+9iqYKk/yjmIjn9o9/B4TxARXEDPu8EF/qHOHz0AJnNJWpquqlw9Yq1ODOLtzEW16KTJbh6ZxCLLUfXznpG7y0wO7PCiUc+x5kL5zGUr6DLO+na+SgXz77Jnp5DrKwskc2EOX70BRE9445Ns7eti5HBGcoqd4MuzfC9c3Q376apZj+X7rzNzq6jTC7cJ08IndQmIiDs1lbkSgnBzSDvXf1XnPVN6BRSju05gYQWvvPzz9JUUSFK1O7gIu07HkWSF/pIA2yHwoxMesmqwChTkSpsYbXUMDqwRHtjl6j6XOt/n4PHDhBHyvbqJo11XUhlpVgFFWTpEsveMSrKDxBYWaDIauLszZ9S7iqjpepRQptLWIuEdUCcq6OXKNY52bVzL9FEHolczez8GHJlDIVcRzatpnfHwwT9bjwbdzBoasQLoPO3vieigXbU7qfcauXktZ+yZ3c3A9fP0XfgORKRKMlwXPSalNfVo8iVoksGxYFWXVpHOLbB0vwIMeGALYmjREFvbzfLnlUm7o1x4shTSA15pqeuE87mkadk1Je2Y7JbefvSj3j2iS9TX7mXd9/5H9S2NmDQdeJZczOx+p5YyK4ryNi/Zz/r7ixpQQEoijM+PUJbwz5qnTtYnXuD1rqHmb53TXx+MamWxYVtDu3ew6sn/wWLzUlPfS2WIgMXr50ikFyjqEjNgZanRSU0mI5iNjUxMXePUEhKZ0sbhWiInl2NxCNSNlcWGQstU24vpaa0SUwpV9W0irDwzZUZvvrr3/3w4PXyD/4Slc4gMtpkKMXggEKZJZUW+n3lJDKCOT2EvKBCpzFjtZfhXvWSyQqG+ChJIcmqEFRwG4nYNpncNgpFgR98/D9aHr7yR0ewOa3ihZ1J0yReFJRVKmkub0VeXM3i1D2RUWgrayGWyLMaHmR7eRO9uVRcm5GWYnIVU6ZR4tAYuLU4zfziLMc6P01auUROtcLls8vYrHYaGg+I6tkTR5/m2r0PWHev0rfjIK66JlIE2IzdJOAJoZPtorikBJPOydDw+xh0cuxlnfi949ikK7XGAAAgAElEQVRL6sgWIK/McfrymxzpO4Gj0srt++dotx1icW6U6s52kmkpM9P9Yvq+rfMgvrVpJkfnqKlqh2wQra4UtUmHKpdjevgOSWmBuqadeIVtgLOLqNdPKrPF9NKaWH8mVQrrxlKi2zlkeg1tlXUEfW5crgaRVZpLhCGvJ6+QMDpxn7Z6C9lomNGldR498SJ3B65jspcQCwYIB72UFddiLq9ifnqYicUZUCtQJeChI91MzrhJRaNYqu3IMzrhkyec97PgXqe7sZ0yvZWNQIQ4fhQFiQgGHxhb4Zc++nnOX34VfYWGRtMupIU4dyfv8N5rE0xPzH34vSp22Xn0D36F0lI7EqmMcNCPTq9jKxjEUlwiqmI/fuWPiPofBEqefXE3O3sbWApGOdheh1QmnAfUpLILFLRKkXG4sD5EXWUHo8MrHDvyJHdvnSZXlGB7W0K7y0lZaRHD0yE2g172tO9iO5IGxRpjI4tYLK0UawsiJ/fkyfN01e+gpr6JO3fOkNo2YalQ0uCqQa8x87tf/59EI4n/v9nr//l9LZ1Ojj/Sh1pjpaJKIQbdUgkrV4ffpa+vl0un+unc145Or6TMVMHc7H1MVujZvYvNtYB48dlR38upe2/R0VnL/eFF4kkDuUQpJfYUk+MzNNSWsW9PMaffXScUCrCroxXvdpTRuWWq7HaO9uzg4tWzdB3ooqq0lbP9FxgbG6O6pBulLM2iN0JVhZb60h0s++YxuRAtCkJXc7ZgYm17GYXayJ0bVzl8oIE7VyYw22xoiyzUNluIrvu4cXeQT734m1RXOQhuxnnjte9SWd/KGxdv0Gw384VPf4xf+eLX+NSnvkI0PcZyfJ5iUwVJX5KG7p3E/UHqKizcvjXN3/z5Ay+gkAS/+JP32QgmyORj4nAX3BZEQDn5TEYM7gitH+LiN/9AAXywBBbukYjbjz/8qy+LAphw+43ffhKZOYbXLWHXzp1kspvY7Sa0aQdTs/0YdXoWfVto5NBYu0ech14//a9IfvCLrxaKjILRVoK9tBbveoiBses4WywE4340ci2pLR3VlaVs+NbZ0XKcYGaJ/sF3aCzppsrh4p07b1NZu5Oq4gpUsiQGQz1L7jnM2jThQgF36Bp1FYe4cf4kcqUgl6aYG1/nL776FyxvjOOsdfDOG68TyUl5+KGHWFu4i1RTRLFGzuTUGr3dxxgcPE8ok+CRg4+wunydSEFLOhqh3nmAnCrN0Myr2KwmZuaX8G+k+NwLf0MikmXg/rtkWUNrsFFqr8aztSAmeJSSPJn8KNW2E/z89X/DZbJjNhswtroIbm1QKMRQpSCa9iJVxtFqtcjSdnb2HOft07+gpb2DkqI6ZtduoklnKLF3cPH6Oxza9TgbgUnC8Q3Mtj5IeMTHq6oqo7X6KRLRDB7PXWLZBJoSJ0NT7+IobqCkrJ4rl3/EkQMvolRYuHPlJH37duJLziDFgErmZNM3Q52rlpHhSdE7uLw4RV39PppctQxM3cXuqkeTzrGxOkYyq6e0VMOce54KZxnxeJTtrRxtrV3IJOVcuv0mCekIh3c8SjRdh3/zPha1Hmd5C2NL/QS2M5i1UoKZVcos+0lnQwh+BCFJe/HGD3ju+BcpN9t5/eRb9PYcYGr5JsmMh4Q/S0NZOcf2v8J6IMrFi/+CzlwQ2UNaVZ4DXS9y/vo1Qrkb9DQ+zU/e+za1Lg0Wbb0Ir3XUVTK/mBKN43ptlof3H6L/1jA3L83h34hw+JEealokBAIBdnU9z/DsFYyKUpLZBNGIj1bnPtKpCDOeAU6c+ApTszfEeP+Se4ru3grqHH3EtyOolTmW5pYJpPP0tLYR3PSQUeRJpOQkE1sgEWjz9cwvznNs/6cZGjxJnaudiZnLtDXvZ3B4AINZQ4m1BVlagjIxQUoiKMtWFKWlrK5NEF2bp9rRwnpuC1drDYm5GGsbbjaT0NPci2d9kftT4/Tu7kKvlKNXq1lyb1BkMKGWKSkrF5ibd1nbSFJlKaLKZBSByiOLd2lqqBO5Uwq5FqtxH2OL15iYfhu1sZxEQk5lUQlanYlgfI2m6k5UehV37l5Eayxhd99DZJOjrC1ANhqht7uPpc37eH2lNHeU8+rbf01ny0Psa/8Ige0N5uYuE0pE6Oo8xluvf5Mnn3gc9/waFaXlbK5NMeSPieng3b2HObT3EHen7ontGtM3ruOsb0FvrycXzmCudDE1c53ha3P8+HsP2FjOtgae/9MvoNWYxR7XSDSGRC6k31KkktIHxmepnHgmjFZlEKvhNBodsWSMZKqARimwFVPEYg84ZEqlmtC2F71OzvdeemCSFm6/942nqGyo4P74Dfb3nmBifITdu49SqreRVso5efI1Hjn+HCSyWI0ahmdHmJ9boqm3lpGBK8ikGvEE8huf/K8sry5ycfANeis7WFsO8dwv/z6r3iWG+89RVl7BvZnXxBBcW8NLbAb9NNtqyW5H0ZQWI0lKcTRYGBjoJ5aOsLvvYwQ3PLgXLotVXkIn+trGAnZ7Nf7QMp09j+FeGMQ7neDw8ee4N/wLLNJWkuoMxRVlpMJBZLkY0TgixshqLmd66orI4IzH0pRYNUzPetm/6zGmZ/pJSvxkslrxdesUCmTFKqZGLxKMRXDaKpBjQKcpIRHyshr0UWZvp6+tiYWVURY861Q5yjEqikgQZ2higeZKG1WOMl678B6u6k5KTEVshnyoZTlK9dUsTK1QZHdQbi3m/QsnKS2rxIAcmy3D3OwavftO4Fl1U2RWU19Rx53Lt7A6i8UWldbmbuI5Favee9TUtzO/sEwyuU0wuMni8gJVta1UlHRxtO8wF2/9iGAky09++C6Tw+4PP3chHPKRP3kFRYkRtUJFsbmUVc+KqOqFpty886f/JP5fnU7Dj3/837hw7yLaIgO2Yi3Lq0sUqY3ICgXa2g9x8dZ7Is1AV6xnc2GB+pZDqIVtkfcOyVyBZF5OISPDpqml//YZ2joOseZdobm5jWhgjEREg6KQo7NnL2cG36DcXEWTq4GR+UE2/aBXZNh3SChAmCa/5eGnPxtgfuE/t4D8P5/6BD5IiY7Pff4wmoiCM/dmeOkzH0VLnPt3LiKJFqGvLgdpiomROczWEmoaXcSTKUwyNXlJRExiZ7ZjGEqV2MwOArkV5DoVQzcTZGIRlIo6gkkPXt8aTz7WjFIRZXY4Sk1tBaGYsBX0I1UKqqWGo737OPXGv/LiL73E7MIAKSW4l3x45rMUWZSi6tlQUcHaspuOvhqu373NQ32Pk4zG2NjOYMiNY6lsYSMcZXl+mZaaFuzlNYSEOkpdnnJnhdgeJs3oCccSfOwTX+XMuz/kzNk38ESSfP03XsFsVPEvb/yUclMNNpsETzRIbeNuhsfuU2qoRcIa0zNRdu1p5qu//rcfVvr9ye/8OWZFEaF4BIVKQjIlwLmVZDMZoYIZSeGBzUVU/YTZT9gAC/8EZbBQ4Ofv/ODDAfDEJ7vYc8SBq6iJ8dEFzDa7eE4RWKpqdSlyaRxPYEP0Fm6GCnR3tBJJbSH54Te/UDj28MtU1Aim+hv87M1vUVwZxlBkYUSgzCt6MRdVUmsvx6KrZHjxJi2d3Xzw/rdpdhxjadNNKrOASddKR+tOCtkEyVieIp2JldVh4khYXp/myN6XcC9NsxEYp6S0nunZIfZ1PsTI6GUcVcUIUD6hVFmm0HF4zwnCYUFxMHDl7FWOPv0kG2Efd/svs7OhWWT2GR11JFObRL0a7i29RVO1Hs+0AqlNyd371/mdl39ELplnbu4igfiiiGGQKlXMzE9SUuwgGt6guaGW9S0Zr//oh/ze7/4hK9MjRDQC52ebcGCVTFhLbXkt1Q4b3vAAmqJmNIYq+u/eJh330N50hA3vNEajiZwmxezwCMf2PUZMMOC7Jwj5wjgrlSKbr87WxZ6u43g3o+hUQaan7xGWa5l1j9FTv1dcx6nyEnwbq6j1RrZWtvnUp77AmctvYHdauXdvnM6OvRg0Zn7w87+gd9dB2ls6uHjhKjpJOabyRZaWFtjb/pSY6lvenGPeuyT6tXZ29vLeuz+jte44Dx19muu3LhCMuvFvT7G383FuDAxRbMihksXp2/kcH1x5je18lBKlFXOJRIR26gwOYuEkrlond0feocLcy8O7H2d4/hZNdY8yOPku24k1zPJactEtnALrUFfNzPBVapwmApEEqqIiyizlnD77bXr29BHYyrEQviOmQnfUPcLKsgdnjZUb/ddYWF6gZ8ejNDSa+ODVC8zf36SppZ4nX3iWc4Pf5/DeV/CsjxNN+mhu6GN8YgSNKkhn1UHujYwwsXabl1/8E7zBdc7d/AeySWEV0UZVpYtYeJtk0o/RUExWYRRXfhOTN1AXJ5mZiVNdpUchFYq/iwlF3Bzue57t7RmRWXn79mnK7d3EUptYze0s+2YoKTPTYCpiYt5NS8ceLg2exq4vwYgQGlplY1tK/X4XqbiC135+mp07mqhx2Lg2OYlSkqKqqhq5LM365ha64nKMShkWhUKEoI56h1ldn6K1yklzTQtj42toiiQi88pcVsxmVMnCxArG4g30UgkjkyM01ndhlkm5PTJAbfMRdCoZ1vJKVoUuWYuBrXAcW6mQrB7HadtDIruARiFFkW0ilvczNXeFrvrHkSoiOGxVTI/ewVBsJJoSzOQ6VGoZyQDYtaVoK6QMLCyh9QQprnRgq65hYlbAhDQgQ87W4ghFFifL8RitbfWkvKt855/Ocfn8A4jpsV/9BN3PPUY2kycUjIgqWCYfIFfQEY8V0OgEvgwYdHoisYjoadrY9IuhsM1NP3KpnkwmjUSWE+HMNpuNwFYAjVrCd178D8j0y7/Wx8MnnmfBM0xvRyeL4xlUWgmpzDbRuA9XRRUJYmTiOYrVSpKZJNFEFrQRwYSD250mHfXT1/tZFkKDDFx/lVpnA3qFElv9boyaMlaWL7MZElo21qmt2omm2M7NOxexK0pprarHWtUsBrPuzw3idNahM2qI+OTUt7iYXLhGPpPFUlRGfUMLI/MDFKRpsRUmn5BiULnon7+D0exDESsiLTWwnXBjNlRQIYTPMmEGJ8epdNQj0HCElW5X2z4SSTArJLR2HOP1M/9EVUkb+VyKtY1x2qp7CCYlbCz3U9NSTzwRJpmO4VlNiyn2isYGZqZv8eT+JxieHGVsycuBXbtYX54kLdsWAfpdjk628148fj9VZbUiUH7NN8T+zv14wzImJu6ynYHjR59mcWWI8bEZult6Wd9cZt27QlWllSJtGXa7lXKTC/fsPFmCZGTCmjNLWgWReJaOnh289dbfc2z/UyTTAQKhdRJJCds+P35/jubebkymIuLJUW6en+X1n9z7T7NS5ycfoffJY8jlaoJBP1p9Eaf/+J/wTj5QUJ75+FGeOrif4blzOBvqWNxKQKhAQREU/WThoISh+ctUORvJyWSYpAq20xraatq4N3Iab3Iejd3M4pybonQZh/raxJW0EOJZDS6LdpXGUhen3r/BK5//c85f/gZaRTU6cysrm1Oi8d9Voieb0zJ4/y5dtS527+njk7/8x/jXkxQZtKTzaTR6FVKhQkLygN2XSeUxGA3kyFLfWIFMmkNakLK0EkYhrHbzKUpt5aJlRymTiu0oTmeFiGhbdM+TSQkXWTkShST79+1mZXlR9No+ceIZ5txTjN8fQ28xY9HaSOXGaGs9wtmT/ezs6yax4SGajPH4s0/x3R//I88cPIxCp+PU+fuUNJlwVZRy+Z0h1CVFHNu3jzs3zvLk4ztZGxrFYqzDWd/G0PoI4fA2gfQWy+MBXjr6tIiBevPcGVSlZRzdZ8NZJgDXW5id2mJ06j6TixN87DNPMzm5TgYlTk2RqHT7NgdZjwqv20gypsa/FSaRSpNOZDlxop6ulnLOnxxn59FjTLhvEd8M84mPvsS5S7dZcC+gUWp46PgBpmZHWZyNkAglsdmtPLyrleSmsAq+xp4nH6HB2c2F0z9nfdPPQwd6WfRvMz07xUcfeoJb4xcpaB3k/TlKtCE8cSiu03Lz/AWqGnZx68IA196f+L8+x/+X33yC5qZSjEV2Lg5OUVFbQU1JjIXJRSqcPRi0ApMXRsfuorZYeeLRF5iYvI/k1vmfF5ZWJmlua0VrruVHb30LV105EGV65jxdNS+Kfqfq8hrksiS+RICL187wzEMfQZE3cmngA6qcDvS6Yra2sxSkSUxGuXjllImoef/+D+mu24fT2sDk7CBFJj1KyphZGKNzbzv5zTDZgoJ7C2OUao2kZFF0xgqqTDpkBhuzEyNin+9GLEixSYaqIHD0DjM+dZ/qSgOBLS03Zv+Vp/bXsb1SYCFiZMFzhU/s/Uu2glEihUlWN+/Q2/kMG+5tQrFpkcenVVuodfQwNHubgcvn+cynv0omU+DS9ElkhjSZaIbUapyDO58gI5FgtpuYXx4jlRI8kfNi7U3AF2JH/QG2tpZZ9k9hUZfR1tTG2Pp1zMWVpMNKMoUtFDoZVm0HbQ07kSpKGB99i50th7g2MojbN0y1w0Eo5KWxpo6hiQERuVJZYaWk2IVckeH69THqXPUkM9sYi0vov3YBV4WTypYmRsbuYFAUk4p60CnstLZ3E8+ssr1tJZDaZHjyAp3tNZQY6tCrzYxPLpDOCNDhJNJ8KRrLNufOvMZvfuI7zK6Ps7o0h71YjdyiJBuXMbeYoMSkIhadEFNSldVt+PwRCoUse3cdZXhwFoNJgz86S74gJx2XIJMnxHLyzh1PsDJ8iXqnjYGpfnwxBWVWE/VVxWSSOta3hslo1smkivC65RzoeZJU3M3Nmx+gM1az7/CjXLt+ifs37+JymHjp+d/h/vQEnsgdwhEPe7sPEZHGSIT0RCLr2Muy1FoPcOH6be5Nv8PnP/WHrCyskSpEUOg0YgpRKTOKKVOVOkWJqYmOriZ8K158njD1rRVMzoyTlwohoEoRSZLPmNjT/RRXrv8rFeVFQJps0kg6v83a+hQGoccVG2VlDaLHrcLeLNbxVFnKSStCFCuMbPiTbBNGb9Gz6fXQ1diKLF/Lz658k7JSI80VzayvzGAoLSOYymBWgEEmRyav5ubcORrKBMhnCQalRnzsYFyPxeUiLy1n4Np5nK4UyWCO5x79LK++/WfUuKpQYuba8A2OHjuG2VJHVq5n+M4VOurqCGz40KgN6MpKmVhepb6hmumxeyKrM5HIIUmskU5kUJSUkUvGUMlzeDdD7NrfjXsxyOLqPRRyK+mIBotVikaqxKyENQFOa3CBaovNYJr28p3cX3pfTPAKvDEBjm0u7eLhPc8Q//dGh89+96/AoCYRi6BR6dGZtKSz22x4QxTSOcqdVjRqPalMmq3QFmq5WqwIFIzRaq2RWDgudmUq1AoUiiw6jR7fxgbFliK+89Gvfnig/cina7HaK0XQa23lDi5efJdDh/dDvpix4Q841vcxVMZihpbeE/ty7caDWC1GxmcGKJJomQ9sIc1naKk6yoz3BtYiC/em7vLJZ17ixp3zOM2NYh/nwNwHGHWVPPvYy5w6/xqxnBd5chuNSkMkYWJXTyf//L1/5JVXfhdnSTXeZaFGM0cgt0w8E8BWXEE+V0QosoRD38qSf5JUPMDhno9wc/SnbAWSYuI2GE6TVuRRKdNUWRqoqa0UmYJDIzexWYUO1DgaaRlqtYme9j7MOj3L7mlGJm9SYlSLw15Fcx+FbAxlVod3Y5PaZgfrPi+r6x4MOiWO6nqkqSwV5koGR4fpn5jlieN9TA0P4NsKUd3QgbKgAOU22ZwKY6GY+noHKk2WDc82q9E4qkKStFqGRYAgq3PcH75GPh8nnCigkCcpkWqRFBnpatpHfjvJ0FQ/xfZiSvU6blw+D3ojab2ezpYmrp57nWc/8ttEgm7UqgJb0SBmvZKZqVWyWi3RWAK/PygmW4PuBG/+9CKp5APMkHBrOb6bw7/6wgN/WyDFG1//2w/v+4P/8WkMGQ01NSUkpTIuDZzBoHWJVgOHXkVz6y7cnlF01mLUWRWFgoRAZBOLw8To6CzWEgMGmZLamkY+uHQRZ20FzQ1d3L59HbW2gMtRRNRTwLMt+KX1pGIFUgUJ1ooaJoaHsRXXIFUEKCtWMjc/zsu//t+ZGvmA8+ffpavjSTLBBAq9kfXMAosrG3Q2HWRy/Dbj91b5td/+JDeGz1Ff0kGp08HtK6dBVsz88jo72+pRKpJimPDpp57nn3/098SyMuqrXdw8fwut2oDFKqOus57tzbS4oRobF1Batew5uIuvf+0bvPTy82z50qRSixw//jDXro6yOOOhxqqlvKOcUpeNQDCMU+9iZniOUGQVR3UpknyKi9enqK6vZPfu3bhXZnCWV+DUWjnQ0crJixe4OjFOJgBZaZRKl52Hj+3j29/6MZFkgYLezo4WO595ZBdTc4sIIdqqsgwui5JAPM3A2CIatQxXfQPffe0MhzvK+cYXv8SlKzf48akPWA8r0MoTGBU6PvrCI1iMak6+cxVzZTUSZQpHkYzctgmpRktKsS7+Jporj/Pqa3/H4T17RaD0uYlzIjz/wpvDtO0xklOoMcmcnD33PnU9bWIv781L97Da1FQK4sj8fRQJCX32FmRKA0lJgoJxnbOX+6kr3Sn2zH/7r2/+Xx8An3j5N3BYJNSYc9gqTVy6fZf6pkbsFgWhLcRjeDylJCuJ0drXzsidacKBKJKf/OwrBXupDbWkCpujmT/6m49z6MgniKTGMRhTFMJOyu31xCIe5uaGqG1sQ6bWEvQKVU2rNLfuJhwN0z96mXJnD0veq6Lydqj34zRW7eevf/JL1DvrKJKVsxEcQqqRo1ZbScdNbG4t8OzBxzk3OMjs8jStFbVoHVKGR2b5padfZHh2kWBgll1Nh5haX8K3OUZVTTVbUYh6l+hsPobe6mJs+SaqzAxFqjD3x8BaL8M/X0RzVSf+xCzlrlo0MierC7OYzSpuDwzSt7sHg9rIqrCqtpWys/Uoa343b979GZGNMGWGChqMxVitVRTX7GDeO0b/pTd47PBHOHnxdVBWYTCqkMgj7G/fy9iUWyC60dvZze37F+hsO87y+irzy7M01jhRKtTUNbbicfv/V2vvHRxnft55fjrn3I0GGjknIpEEmMAwzENyhhOlUfJqJJ+9a8tXq1vvnnW+3a1zefd067K0lnctSyPNWBpL9kiaoIlMwyEIkEgEiETknLrRjc45X/U7dbq6un/uj+u/u97qrup+3+f3PM/382FtYZgjHVfI5tyMrBecugfxBx5ypOcCd+/dQ6vWYNTZ2FlboKyimmg0TnVtB7lUBkU2zdTCNDqLjEpzA+ayUgFm+c47v6aiUs+508+Qkch5+5N/EAwnydwqe5tpjNJOnnnmDJ8N/haL3UoimSOXlSJXS1mYecT/+Ht/yY/f+zuhTX+65RjDa6OYLTZCwSBbrnWqaxqwqA14dzcRS1OIVEXUtjTh3tgXukMSiYSBhzeJRtIUOYrwBUIUW6qoq3BgkGjZ2F7izoN+rlxtFZhUKmWNIFZv6bbT1Xia+7f7eeWlb/HuR78kK1/DoC2nofogN2/cxu3f5GjPs7i9AXQmKf39n9DaVEtLXTvxTIztvVV0FjMkJFgkDoJBF5NrA5w88SLhdBat0kAmkUMs2SaZdLK/lyIUi1Pb1EC1o1oY2/Z9dpu6+mrB1uIOzyLOGwl6NzHa9Fw5+2/5xS/+DpEoTkNTGdVFl5lb6sfj2ePIkcv85B++y1e+/lVmR/rpOfwco9NDuN1T1Na2su8JE41GOdRxjr3IKpJcYccjB+os66t7KA1g01vx7mxjKy5nd3+bMkuRQOkvruxiaPomrdWF4r0GtSrK1NAsaVmYEyf/kJsf/Zj2jiIiERnbSwFeeullfvvBm3QeKGZ+aR80B9BpgsIuk6O2jPnJYXo62tndjON2rRDIziPRWmivPcnu3jpGazee/RX04oiQvN2Lp6nUqSivsOONxoXrSDMmnJ5NIlkPofAOsbCUb7z8bfz7mzzZHCZecNZqiyGtQF1UyWfTfcTTbo429wpA3HVvnv/jO68LN0B9kZXnvvcf0aokqNUaNCqdANqOxsNY9BZhiqBS6/D5XGRECSKxCDZTGSIUROJuErEEVpOFcChOLJ0RDks2iwOf34NCIebHX/h3v7vR/sX3fx+FpIR3f/sTrj9/AYUmTTxoIxWPYDHrQJylo+M0K+uTKBRhFpeCuPy7XDr3EuG1aQbm7vPss/8ObdLC3aE3cVQ5GJ7uw+7oRKrepbGijonBBZz7u0LwpaGsg92dddyhLax6K1WV9Qw+eEhRcTWPJkf56tf+BySpKHpTFS73BuNz9zEXZZGLjcTjIqxGGXKfGZE+gVktZta5jEgrJ+wWIZbqce0HKNLasNnUmLVajHo9MmWU1dVlfLF0oWmJKJYnFhdR39BJVuQmEnRh0ZRwsO06jxY+JCZOEPeBzaxlaGAAtcmGTKWm1OYgFAmy7ZzmRPdZVGIZo5OThFIyHHY5JrWGre09xLIMaYkUi65I8PPaNEVEfNuUV9Swvb5CTqRAKdZxa3AQi8VC18E2dtdmyWX3BFf25MNlvvv9X3Pnzt+z696jYD0tuH31OiMbzmli/iBZUYrqI+dI7AVYXxnm7NlnCLu9hGJJZGoxTtcyNlslc7tOivU6Mt4IcztOQSfqKLLyyW/us721/7vfQXVPG4e+dom53z7kyZ3PH8QNbQ7O/4smdCEVJS3VeHdzxPadjK+v4Sgqp8ZUiigfZD+yiqW0iZYyB4sbC4yNLXP16S8K36dgXYjnC7rQCrKJgmoOTp68wvsf38Dr2eP8mR5u3OkXiuHnnjrM3ftPECezdJ84xtiDCcZnlzjz3AnMMhOttZ0ojHZuv/OaYNCylptZ25hnbXWRYN7HzEqYdKBghEjQUlfHgfZ6hkbu0NBUztTsOs3lBwkFUtzuH+Fbf/JNYV+y0N/0afEAACAASURBVHx46tQlfvTm37DlDtDWWS4U2RmXCpFUgtpezMjwfapr7Xj2gxRZHLR0dtL35k9pOXyMpR0nep2apuZ2RmZGyUXSHKrvpX/yPdq6G7Hqqnn3ww+RxK0cPFVNLOjH5V7CYW/neNd5+mfepcxexMzMJgq1ikZDNXlNBp3EjU1ez9v3b3Og6wIN1RJe//kv8UcNGCuN2E1ZvvOl3+fOYB9v3pyhq66KP/7ied658Ta7YSXehEhw9U7Pr/LCxaOYdQaGxp7g8QcJeQLkEVNeaUamsQld/Z6uWvo+uUdDazNqm5TtrQXM5nbsxUZEGSdTD/d54YvHuNP3PqWWgyyuP6aktoYPPh7g2osXWV9YoKfqPDNzg9gPlDHwYB2f38uzz/UgS2R5MrFJXbWD+lo9t0fXkSNlPTSCXVeCKlmKV7JJatPE7laQ3V03Xq8TjUFViOKgUKiRK5UopCkSUR/RaAa5XCXo4cQS2echkEJERPS5z1qrVSGVK4hFZLz4e3+ASa/B7erj6cst3Lo1wF7Ew8kTh7Hqywn75tEWWcgli+k+foYnEx8yMfoE0cOb38+vb/tpaj3O49lZPu57g+MnL5PM79DY2sqtG//EK1f+PZOTN5FK3TSXXyevMHNr6MfoFVlh9CtK5MipEuxnFfh9czQ5DHi29bQcO8P8eB/zm6O8fOnfIstHeTj7AeaqZnzrSfCuceXMi/z1zR/SYKkTGEJ3J+/SVn4Oq0VBILKCf99Dpc6CvLSGDz+6SUNdEU9WRrh86Eso9WWEsl7WlsYxWhV0t/YwNTqEM+PCmw7TUXwY9+4OtU0nsNorcbvnmV8aIhTNcfXiV0kEo0w/+QB7dTcWawP3b/0tGaWBXMBCqSmKQm3A5fVyqPsMK2t9qERy6subicbkrLk30ZjsrDnnuXj0GL/9+AZnjn8Bi0nJ0MwtdJoiogk/kVQWRTwOqhjmkha0aEjGCrDeCJcOXePHb/2EvCRNT+dBRFo798Z/RCpgo77+EOXGSiqq7EJQZnfXx+Xzf8LHt3/J7JN+ek+c5sipi0z1DdPWfoiP+25zoLmSGkspc9tT3J19j6bqg2ilAcT5BO5lnQDZzEuz+KMe1JqCJzeFXiEiFM3g3ptBW66jzlRPxpMgWTjR6i1Ua/T89sFDPIl92horkYqCpONGFHkZilwaTWUFu95pSgxd+D0FBMwCGUmSg+1P0X97gFJrPelEBHORDY0tQ9i/iU7VgEFr5v13f8ShQ09RVXeMJ4uzgiVgZvIeS5v3qD9wBJ25g5nhD9Aay1iYKzQD4ijlHmYnVqmtOUhVfQXR3DY1Ra0CmDRNjApLMytLE3hCa3S1vkIsukBGvEvEZ6WluYtHk++i0ZSTSOSxlWkIuZPIZXakihClxbUkc3nG5kdoqOvA45wQErfne/+Y//rDb2EvNtNYf5BoKIxEkkGp0JOIS1jeGCAvKhKCEEq5lsB+gJn9e4R2XDhq21AnpPicAUx1JYL3dXfBibnCSmQ/STwcQFtcRDgSpNRcRirnxWoqFTRx1bU1gl7Q59vE6c/Q2d7I0tQYpXXn2PHvcb3nCAPDg8gNFhZnhzhx/Hmcu+OUGTTcHRxFYlERSaQ50tqNyVhELiXGGVxGpSsRNI6FA4JrfU3oniZFGUocR3F65mhu7WbHNUc2skOJohmZUsLyrguDzYJJZWNrY4Nz555ibOgWs1sujh7ppbq4nOCuH49viaM1HUxtLLOx72FoZ5CaAsLJWElT+1H+9q/+gTs3nggP3sbT3bzw5/+adKaQckMY8fqCBdC2jiJrGV6fE43GhlicIJ0pJCYTGAyF4iSMVCTHpIVwPEI4mhOI+rlcApPRTiYFklycH77y7d89+P/Df7mCTl7O9ORjTLYiHNVGAaA7OjuBXaOgpqqZicl1TBY5CkqIheKEJavU111Amo4K4/MrT/8r7j+8QV2jnsdTg+yF/CjFUlQmMS0Nl1Fi4O7AD8hJVJw6/hXGxgZJZvaw6xox64qJBSZAY2JudZFjvddwri7zpee+zsDwDVw+D0pVgrArhcygBWWaysJOnqoYr2sLhdXAjmseuVjFwPh9ykwNKOQI05dkOEpDTRO7O0sU2RzcHuwnHAvQUtaFXm1m3vmQurYa1mY3eOrQy2w6d1CbDLjDE4iTZeTzSWJ+J3uhCNFkkKeO9RAMp4iG9jBZDtBQVcnc+hPmV32EPU56u48IPutEcgODsZxgAc8jL6KloYyRmQHqS5tR7kvIKf1Ekwk+HniMTKvg2rWvIs59bqDYdrkwSdXUldcTlyaErm7Es0t7y0Gm5haIZQsu9Ty5aIDyjmOIU37CYQ8nDvUSD/lxp6M4l4KodCLSaSXu7B4WbQp1QstuPIFCk8W3tk06a+DdXz9kd8v3u9+CvswmBMf+r9fX/81Vig0JlLpakkEfEo2RVDxANrwJJTb2VuIcb6jns6lR2pqO097qYH55Aq9fgXN/mWdOfwGFVMbj1U8QoYdUjmw+Q0NbN0MPR/HsPKG6pZZcII07so/OWodSpqbOpMEjzpP0utgNpiiptLPxZIU/efU/sbhwW2DeurfFtBzt4ZP+fyboXKW4xsTkoo/zB6+Sz3jZcKUoMedQkEBZBisLbkqt3cjyQWY2p3n+6lfoG/mMUkcdTaW9vP/BT9gJTHHw+EGWZgKEnWEO9XTyeH5NYNp2H6rHYixmbcGF3lTBcxeauXXvngD7tisdTEw9pqy1gZnxaV5+5jm2E3Mkwy4cxmOMPxpCYVSSyYQoMBkLeaE//uaf8/3vvY5Us8Wlc6188n4fluIKYQKx41zmC89fxbu0wZv9i8j0Fg7YZKTEYT4bWaWzrY6D1aUYzeXceXCflQ23oJAV5bwCS3XfDyXFFXgWN1nd82K2KqisLWJibB2lxkwous7h+qMgi7K5vM2pk+2ksjHkYgMGc8F6toNKLGVk9AkXLz7H5vYCSp0Ro9nKztIj9lf2MVorUBmVxFNhVtf3sJbYESWl1DWV8Hhpi83NiBB+a20vRSxO8XBkkvPnnuHCsWbe+dVNMnEFobwbQ6WeWpkNZ8jH6nYBZZVgcnyUYrMam1FPTYWJmWWPED4R5fNcvXqQNrsK5x789WvvEMqqyUsTyOSFgK2aaNTPv/zDS4wOTvHNl/+IL3/pVb773bf4dOZ1jh+uoLGshl+9/wnlBzRUWKpJ+DPktGGUKhF1lWcQxVzsF1Rwwc3H+b75AexljWzNr7HlHmJqawmNvIyD9TaU4hQKdRV5pZj5mTt0dLzM+OgjopJFwvtJrl16lr9/803Kaspoa6hm64mfqloj2+5Z7EUdbDhXcJgqKSrvYG5+CKXUSWvdde5+dBebWUNbbyX37tzGYGikuKIKt3uZ9rZuUqkMFq2JDdcgpcXVAp/tweggal2GmvI6urtO8+Env0Gq1JJJi6itkuN3pvDnhqiuPsade/0YistpMHZgNhUztfiE0ppSRh99SH15lZDm3I8sU241shrYwON1I0+LuHb+T/m07wbFDj2LG2M4dG1YTDL06oKOJc1uYbava8BozBCKiZicH0Sp12IQy7HpLVTWVTE0M4PEIMK9FkWvSSCXm1l3FWwXWTq6rhDwFpQ5IqxqJcX6ZgYefcyBzuPkZCpm5z5l7slj2g5fxqR2UFfVSCg0h1RWjCRhJZIeZ9vjIegNc6Czixs33uUbX/42qUIR51lCqUng9UfZ2p8gI/FjLW3EiAlyMnY9frQyO5lEjHQqglokpaP9KI+WbrIbeoJV1UltWTujj/s4fuJVqmrKeOs336emtAqnb0/AEJQ5mggGXFQWV7Hr9wjS8+Hx92ipbaCivJvVuTFW/KN88dn/jbu338Hvc3P94h/x8Y1foNJlMZVIKLacZmTsTfRaGeWG4wS8q1jtdeiMdlzhDfyBccxFXQQiCbL+GBF/konZGb75B/+CD2//CrfTx7meS/hTq+wH83QcOMTi1DAdTe0CoiQWkxHN+qhpOMyGsw+xJIxJ0YNZV83oxLuY7Fq0mkb2Azvsbe4hUxipqLWj1+YxY2V1b4G0VoIuY6DSfgBrbTu3P/sRNbYy/P4gWpOaxdl5WpqqhcVah6WefX8EvU6GLCPGZi2j/1G/MFpBliSZTpCNFewEOTQmK/6dDfQWI0W6YuYmpiit6mVh7j4tR6pxBveo0NdgM9ZhMDsYnPoQtS6Jdz2EzmRFr29gfX2a8ppyLDoDjwtaLpMOZd7M9toGPUcOEYj7hPDP+MJNulpOY9Q3YbZWozOo8Hs2KDWWEAh60JhVJHKFpPESgcgyL1z+U/oH3iarylNX1cP7v/pLnjv/DTzBHZ4szdPUcoLW1i5Gbt1GadELMFIZci5evU4koCG8vcaBKjOTi6vsZ1xsb81z+uhRhh5PUVXbQjwg4jv/y4/wOD9XRr3wH75F0+nTeDw7yORioaiwWR2I8nJS6YiAQVDIlOTFBRqZjFDURzDiwmFvIBjwYzJbCIWjQnFIXoJKpSQej+IoqiIccvHDL/zfKrifvfFnTG1Nc+7MMR7eeExEkkNrktBRcwp9UY7N1SUej49z4vRlNlc8dLY2sb69hNe/z+rqOl0HOqmu7WFp8TEnTpxkZG6UleVRlCojabmWEpWV5JaX5iOdDM89xGzWCjq/gtapSFdgzmkRx8RIDUEyMgerC26aGxtorjsgOIz7hj8QLDx15e2U2Rxo9HKc/jCrsyMY9EW0tx/FFVoSdoSt6krBu2u02onn4kIh61xfF27wcrGU7Z09YoEMJZVFFNnK2Nx8KIzPzSoHzTWnGXh0A71ej0JrQKqR49nwU26zotSIuHH/Nq9+/d8zPjJINrOO3WrDWtaKZ2+P5e1F4R5bWW1DVnBWKSUoRCJhAmDR1OENTLPuXKPE2kIylkCmTVBTUsXb733A1JNVLp57mebGUjLxDCMPH/HstZeZfHIXfbmKfCLPodoevEEPbl+MXNrLzsYKPl2OYwdOCvzGiYVZ2po60Yv8RJJFrHhXcDqX8DplVDfWU1qsQJtL83jKQ/OxLpSyCPlcmvD+Jj/9b/eYnvx/o00am6s5cqEKc5GRwH5CWF/RG9UU26qorbIz/nCITX+Uy5dfYODWTUQyJc0tJUwsz2OSmGlsKGXdtSd0PX2+ZRQiO67NbVJZN00d3WTCSWJeHz5RGEk2i0wmwul24vFLuXz5FRZWJikpMiEKZhFnpXhTbl69/m0+ufcuerOMbfcuap2a+dkt9pxblDUX41qPUldiQmG38mRhgfb6Kiw2k+ARPlBXzfTUIoGojesvPcvk6H0hfRtLlvGHX/oGw0u3mZgfRJKAU50NfPpgmdO9Z3kyNIK1sZzNzU0uXHiGhYUFgSrQffgsa5sPBDB5PlTAj4TJyGJsrO9SU9eL2BAh6V1FL2tEZzXTPzBIeWE/P7tKma0Vv1fOm2/9E9cvtHP2eD3joyMYy+vYDiaJ7e3w6ivP89HHtxib2KLr8DEsVh3RbJS1jRWun3uOewOD5JRxghtSfOEgDRVJ2tpOMLG4JIy79/a87Do3iAVymGUawWTkdq2yu7jDkt/Fn/2bP+GnP3uLvERJdbmDvNiPo8oiOI93NwPs7niwqJQEsibU1hQHmot556fDtB2pJ7C7i0Qsx1xmI1ZwtEtS1FZX4/cqBaXfjteLN+TD749jNOnQ6MMo0Qvp45rqJj658SmVjY3YJWWsR3a4fOokv33/DsmkjFJrMZ999gGNrU1YLGmePtPFP713D72ijLXtPYpKHVy9UOgUP0IsMxL25YiH3Hj2naRyeYordVy6fJpH46t888t/gUmr5Hvf/c9oyoIcqlPQ1X6MvokZlucf8eJL1wl4vOwVPqdRjj/uobPxODKxBtGD/p/kXSEXK2sedCoz4fgqqztbwhJzY00RalmSUFSKwqhj8P6vKSs9RVmJg1uDPyeXEPO1V77KT3/1JuF4io6mevzbUcpKrSSyUaKxnODDzEWzrPvmUEgzHG45SzZZxkDfu1y9cowbQ29TX9lORelpPrj9Gke6uzEaK5BShNs5SyrvZXfbRSggRqySE45u03v0GAqpnt29DVZ3Jigr6YCUH61CTUK6itlu427fIFJNGUdqT2CxVvDOB7+hqrEKnSaDqKDH0jewvDtBicXCw9lBYbRUorfRWH0SuULE/OIsO95ZMvEgJnOW9sZT5PMmhh6PUVvSjlwR4NFcHxZ9izBCnh15xBeee4mJmWn0xXYer4yT2BcLjtZ4LEteEUavyCBVOIiFE2QyOWS5GL//ta/yn//6L6iq6uWpC1+mv/9tFhcfkZJoeeX5L/KzX/wl107+rxw+corvfe9f0tzqYNsdQKdRsrYeRSKJ0dxwgJrKYra2xjFbZQRDEgLRgKB/Eyky2JV2goE4gXgWo7aU1sYGfvGPP+Ha5SvIxQWvtZEt9yaLU05On+hlZOod0tkizpx+np2dx6hESh6MPcBo0gt4iUTMhywvYy9UGAMmsdstVJc2Y7E5IBbhtV+9watf+Y/EE2O89+FrfPn5v2Ts8fvkxFHs9m7mFmZRaDewqruQpmKoZXpUBg2IVETz4PM9IJbPkMlYaShroP/TPqrq6tCa9CyvTxD0h7j21PNs7T9Ba6wgm4KYb5fzx0/z7kdv09bWSzS9z9ZeAc/goqImiShtp6H8LMGYizXnY0TiAsJnjZpiB/G0FLE8jUaVpdZQz+DUAKXtjXgWvYjTaq588Rv84O//NR11B4jGktgcNvQaMx73Jsl8HHHWQFPzATa3VpBn8kgkGnyxQrGyRTgcFBLkFm2DIDY3FlmptBUxuzrL0fZj7GxPsbiyi61IiqO6mmAsj38zSFNTE3nUQiG7tDaEMm2ipLQeschEOLqKvbyUElMt4yND6I0SDrR18fGt92mobyKTlhDypkESQqzMIc5ZGJ+eF0weCnFeYFXue1d4sjyIo/wgEkmUzwZ/wcnDf8zW5oSgS1QrKon61zlx6Dx7/s89p3KlHYvFhjwRZXJ5nnTejzSXp7nlAtt7y4K1ocbcSv/EXZa801w89XUai8t4/dc/oPf0RVZnXfxP3/rvv+u8tF/pJS+TYzCYBNtIIR0olymIxwvaKg3pTFpYLShYQaRiqaDYSwnrAzqymaxgRMhk02RyhfcV1EliYdxu0JvJZpOM/fpzWXrh9ZOfvsqCa4emukOM3FlBYZVhKU4Q9ohpaqvg56/9jGeuXEWmVaFVWtlaW6W8phKlRoLJUNhZzTM4NMPLL14TVFmfPPwtMnGa7U0/8WyWnqZWTCoNrpCfTdcqsYgPQ1EF0WiSIx29+Pd3iOx5WXVNYKvsJOSL88zlVwh4dwmEggIMfj+4h8NcRz6ZQqLMINVoSPgL0NsIO+4NyqvrMekrMalMjE8MEEkGqW3oIJfJI82lmd+ZwKQzCw+3yH6CQMxDcZlBYC+azDWcPX6R8bGHBNIrKKVG7g+scO2lCwzfG0WnkBCJh3D59zjV+xKxcICQfx6ZxEzPsTPs784LCjidtgy5SsH+UkBI5SekEo6dPsjE8ApHj9cL9g+D1i4oEhVaCcU2GSJxTkjwGrSVlFcUU1ZSyaPhB7S1tghGl1A+hlamRRRN49zb5uTpZ5mevE8osEVUI+LyuVd59KAfp3uO5roWUpEAcm0LgcQaoQIX0mTjwfAQjVUtNBTbCKUTjCw85ksvfZ1P735Ihd0gHJCnnuzyyzfu/T/2r7766llOP93FO++9R3V5M1WVZayurVFb3SU4YLdWxohJNKg1ZtbnptDqbBgNEnyZOPurO1ithfWKBoLBQro1iklbSbKAgEr5BTVckbGSvbUdYvI0doOO0dE+Ljzdy6PJBay2MvIymcAPrLQUMTb6gMOnnkcUiTG/PSG4dt3eRWRKKQdajnLz44+QWySCMtSqFONKhIVrVJgr6B+4y5ETB1FklYRCIUamlnnq4llG++9+7vfVVfNU52Fmt54wNjMs6DgvHjvJ2zf6IC3i0vFe5vY2WF5epry8XkCpPH35AvML60SiGxQ7StEXVkAkGaJkGB+bQCa30Hy4gumHt+ntfp5IOssbr/+cS5efJSvapchQy8N79wRV4cHOao6f6SGTgVRKSv/IJJ6tVX7wv/+5UCjNLfu5/sLL/Pi1/0ZaluHLX3mZ9ektYcJx9Fwv4/dnkWtkfOHZY2xt7PPWR2/z9DMvo0LGw9EBUgkp+WSWvBS+8eWXyO5HuTF4j8tXL/JX3/+xsP979OhBsvkAjgo7DwZGcLt8mJQ6KovKCEhSZKVyiixqhu7OodAbKS+RsLW4i6HUgEEjEmDUrl0nm+sexMmChSVHXCQR7CtqjYzScjH7mwlam2pQa018cuMOTc1tlOmsbEbczI3NC5anniMn2N/2Mr84SWNLNUWFosy5SmVnJ3OT0zQ2tTA1uYtOpQZllu3dsEBAMGpyHD7cg0ypI5rxCSE4mTLPnQ9W+Pqr54X9+Y1tOdfPVRBLbKIqqsO758JkUrPv3KO4oolIZJ/JxSna6nqQiJWIfv6b/zlvs1rZ3HSz4/KDOIzDWoTJWINMI8K/V4DoytHbbOysjmA1dwgpo23/NFaDDYkoy/jiOKG4FIdFR3tNiwBB1RktxFIh1EoJVbY2VvaGqa0tp8J4kM/6xujqqCHoD7IaGyC8J6Gz5RXmtt6iu/2UMKJtrnuG4cG3kamCLMzPEo8puHDlGv3DHwlLzBaTHUelg/t9k5Q5GokFN9CrFXQefgqXf5mxmYfMb2zT09BFaXELE7MjrO+s0tnRRHA/QHPzMbY8q2xuzKEvcmDVl7K/scWxriuIZTFSqRgb7jWqiirZ9I3g3EpxoPUM+4FNOmvOUVFezGu/+iuigSQNLc2IwzG6mtsJRAJMbawSyAcwyUopLS0lEomw513jaNcB3L4kw8OjVFXXQdrDF595hYm5B0xMbfDSl/6Amx+/iUIu5eGjbf7om3/K3/zwX3Gs8zpdbc8Sjc+wtn1fGNW/cPX3eTQ5x+LyA7oP9RAJ+GkoOBS9q2jUdmLpKKlcQRsTxyAxkM3KsDhqGB97wovPPc8//vMbyERiFKIo9W1H2XS5aK5rZ7j/MRL1NiJFATjcTld7OeH9ALOrUxxoayKdlJMXRVDkJIzPP6bMUYdaG0YtLScaVlFZVMHr7/wdhw9eoKFOz/TsA3IpJVZrAY2yg1xlxRdZJJvK4bBVUGrWQMJIQhQkl9WhMZcxOPg6bccd3P10naNdT6EqFIWRiKAo0hhEjI2NCgGQsvoinNthNjY26D3UzuLkLLF0mEuXvsDIRB9JkY6tlRWq6zTYjJUEfVmUGiWbzm0c5ZUEk1tEd3zI1BaMViW7m7OcbjvH3aHPMNaWUSwvJ+oLU91xnLsPfkpv51FufvZACJQ0N7QhEeWYmh3hxJFLROIp5mbHaa6uY3NjD7lOQSzhEsbsSrkGm65GcJMmJQnqSxuY25xAnlZxuKeVzc0F1JoMGbmBZEiMuLDnudbH6aMXce3HicZ9NNgPMz0/K6RHZ2b7cJTXcrr7MkP3bwlx/raDRxgeHyIUKhTURpamdjl/9jAKTTFr60soLSmh4xfzJ7ja+xVEuRhv/PJvefqZL2I1aXntrT/jcMeXEGdC6HQS0imjEEqQ5bVEYiH0Jr3AttrcXqO3o5nxpTmGx/roOnAQZ6HAsMmpsVfhXvOy4J4grVHTXHOOo5Vt/PLDv0Gm0jL1cIN3/nnw//cF6P8vF/z5699hcncOrU7BwK3HdB5qx2LOs7UTwmozcqjlOJlkjEg6RCoJO1vb6IxGYQctnUhy/vRVPvn0U3q6DhMqjErluyxNzbO64qWq3MHpw+0EokH8ySR2gxrvnpPtRBKZVItdU084uI1SlMRQpGTNEyaXzPPqV77D/ftvCesIBptKAJA/evCE86dPCOiprf09njr2HA+GfkFeHsVe1E0mrsHjnCcYcmOwmklnCw5dDZJ8hpW9J5TaqgkE41SXVPPg0V0qq2sQZ6MEwjGePf8qfQOfCvub5EIsrbsorSiw6XT4XLvMzM3S0tnCwa5z5LMJZh73EYjl6O05Iyj9JpeHMNlrmV9c4lLHJW69d5eE2UBdh4V3/ukm584dQaTKEAoE2FzbwF5aJRSnSlkh3axHpShjdmmBQ909JOP7ZOJ+GtoauNU/hFZuotxsYHh4mLNPfY1iqwqfd5aa9l7uTwwzMfQpl3rPChOM927+nCvP/wF7O0s8mp7mQEMDE9NTXD//ImU6NbMbi8w61+juOIkv6GNraZZ8OkNHTwcPhmd54wcfCA7q9vZ2fu/rTxPHz9b2KscPn8LlWiUY9ZNHSyYVpq6ylLHFAs+yQjhkGo0Olhbm6Tl3gscDnwn/nZRcidVmx7W9JTiflVIEMsTkcsFdbCQVzFFUW8v6zDrRqJfuI008GJlALFVjsElRii20VleQTvuRa4/j2nlINB/BbKsgEXSy49rh/FMv8GhkGG/SQ0ttN5mAi+ntVXRqFZdPPM9KQVaQi5PwaejsakRtM3L3/j1igV38wX0cVXVkPW7MtkpycvD6PITdWUQaMSVFJZxsO8w/fvg2l56+xtijyc8713YjOr2Z5ZUxjFYzVVYrft8+o0+WBZ5m97GjQpcy4dkinzJSUt1A//0hLFYrWkOGckcjouA65fZSVrfX2UgmKTKXCYVkQWQQcO/y5Wun2Xa5OXbmBd7/+Cbjj4c48/QpWpobuPnrW0i1KpISESShsr4ERTrJ2+98TOeJRsIRBWe6jjK/Pi9YVA4cKExq7vCfvvNtzBk5fY8G0NotfHjzATmkXLx4ijwJHk8/4dChbna3NjGQ4drZF+lfHOKNX97g+rNn2VnbwROU4bCJ2N/YpfJAGTU1DlbXQuxubCGRZAV7ycKik9mtPZQatbAPW+yQsDCxj91iJpMVI5IosBiMHGooY2x9WcBfyZUyjvT2sLFQMBaJyeZDfWPHAAAAAGpJREFU/OkffYUf/te/Qlndgt1YicNqZd/vYtc9w/ZOlMnpTWxWA7U1ek4evcjY9BLdRzt482dvc6y3mdmpLeFznTx6GEuVnha7AZE4Q0gspbLcgdO5QioSoff0s8L/y1BiZnJkHn8gwv8JBD6sx9lImbsAAAAASUVORK5CYII=">
            <a:extLst>
              <a:ext uri="{FF2B5EF4-FFF2-40B4-BE49-F238E27FC236}">
                <a16:creationId xmlns:a16="http://schemas.microsoft.com/office/drawing/2014/main" id="{05060B51-2987-45C7-BC55-DF8D1A9743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oAAAAGrCAYAAABQTiZLAAAgAElEQVR4Xky895NkWXbf93nepc+syqos13a6x+3MzjpggeUuQCAoEkKAjIAYIf2i0B+JkESRQYEMLjhrZsf2TJvpLl+Vld68fP49xbnZC7EiZtpVZeZ7795zvu5cbfdop8rKAvnSdYMsyzA1nTIvqKoK3XAwTZ2sysiLCk3TKMsSXQfHtdHkZ9IEy7LQ0CnynO5OF93IKcsMrUxZLVLCdY6u2WCWoINumGRZAaWGYWjq/fMioaoKtEqnqkAvTXL1OvJ+8j2a+jddN9X3lWVOUFnyEuRo5FqFF7h89IP3eefBEXpZcrZcYsUxcZxyOR6zv9uh1WgzWy7Ii4iu32YRh9yO71hOZ4TLhCTVKPWKeyf73D/ZYziccXZ+o+5Hu9NgtZiTxDFy26pKw7JsqqxCxyDPc0oqdU2lXlJkBhgFmlmoeyavYWg2VVEx2B1gWRnLecFksUQ3EzSzJN5U2LaLYZYkWYpe2WgVmJZGmuWAiaZVVMQ4lq9+X1Y5lulQllCWFVCp+6YZcHB4TK9X4+76Csess7+7g10H3XboNnwa7ZzSTdGNggD51WYaFqw3IY5xQK/Vo8gSkniFYZfolkYcxwyHY9KsYDGE3C65/6CO7Xu8vrglHm/QNQ/L9AnDiKvLG1bzjGbDZ3ev4P69gNUi5MWblJoWcDI4obffwq2VGLqGZQdUts9sHpKEGe1On2cvXvK7T3+jlpBtm0RlSp7oFEWBK2tRrc0cXddxHQfDMPA0m8IqsNwaQaPN3eiK5XyFY1l0ugF//+9+yi8/fJe7xTmfP3vGcnrHOIKvXkzY9Uv+5E9bxHnBfFpnHTuUVU2t1Tgbc32aY1Yaf/7Xx9x/uEdWxXz2+RtmI5N6wyZcZozHa7ygy2wWc3d5zaPjFh++P8CydRbLlCLLeHl6Bzj8xb/4GZ2my93diM+/+451GfPg0QPqTXj99Yzr8zt+9i8f85NP3sfIdZ5/95IsXODXe9zc5bw8u8UxLZq+RcsDPa+4DEsmkwl7fpN7gw6FV7HY6CSLEsuIWGgum+WUbssn3iR8+933rMOIoGZzcrzP7m6fssrY6e7g2Tav37zgm28u0aw2jVadh3s2dsMkykLSNGdnsMfJo2Pqrsnk/Jbb6yUXwyl34xk1p06rFjAcDmm0O+x2dwnLhOuLS/XeVAa6buMHAZWVY9g6ZmXguzaZDqUOm9ma4c0IrayomQ6paaBVBaahqdplmxZpmlJvNnBdB8f11B69vLxmMp7JBsT3bY5PDlVNGU+mhOu1+t56zVXXEG1yta5lLdVkH3oalqMRNFyqoiSJMigq9fOynzfzhPkiQ3Ns+vtNjg86xDnczjM6vRYfnjwiLVOubi/pBz4JJcPVkpZTo9VpkmxWLGYTTLvGaBYznS3R9BytjMBaU1Ymm1nC03c/5K/+8i9o1T3Obi744rPPmK9C7oZTZtMlZSnr3ifwfVVrXNdlb6eh9uTBvWP2el2MIuPq4pzXV2eyiWiYdWbTOzbRiuliQ15auLZHr+VhlBvu1iumk5Aw1CgrHc+zacriqkp83+fRowfsH+wxHE9YryK63Q6+oxFHIbZhs5lO0TyX/d4+9VqTiIosjUlXC5bRijLTcDyXVbxhOLxhuZyr9VqrtdjrH9JwXcarKWenF6xkv6xKKs0gMXPcNMG0augW2LJG8kitI8dxCJMUzdCh0EEr0aQWVurxU1QlGLqqF/L8KEpVK03TVLUjKwo0KZyAUeqkeoLpWtiazSYqqPda/Omf/IB+12d8M+K3X39FGGc0m20Oej3KPGF/f4fje0cYZo2rmxtm41uurq8ZXc5ZrEIMz2LPaeG4Ps5hk9pehzwqiCZzNssZ8SZitYhIkg2u3eb4Xp/jezs0mwGtdsBisWK1qJhFC6KwUvcrz9bs7tSp1Ro4to/t2SSbiE20wDQqbNdhOl+TJiWeY5FnCbauEdTrLNYz8mqD62z7e7ouCdw2bd+kkN7u5eR5RhGv2KzGVJqOVbewLIMsWtNr+wReCVpM4NUwKp88tVgmJkkcUmu0KXDYrBOMqmQTRyzjhB13zcF+gzKLWa4L3No+XuCTrpdM74aU2YbMtdntCA6pYVg7VKXJMkkgusazTDaJie1a6hqjSKOwPLJio3p0RpvVSiNLbQwTsnyCrifYmonv1Kh1TDy5lhLCJOf52TWvL24wNB3f1DE8n6N9l72ewXyx5mZYECU+81lIVRQ0fYfD4zZ+YLFalHz3/JLZIsLzPIo0Jyw0bKei7uvkaUqUFURpQa3m0/Bs0iInXGeq5mhYqpdVeabWX54LPirVmpVGXlChm4KXDMq8wsIkLTaYpkWRbzGA6VgKx8nrlJXgNestvhJUUpKlOUWWY1omlm6gNQ46lWWZarFLAU0SAXM2pm6ohUBWoZmG2kR/BIC2Lc22IstTTMvdgrEiVxuq1+lyeDiAKmETzQkcg9k85vpmTpILqttegGXYrNcbiiLDMCwQ2FQV6IaAvO1GrUoN3ZA6ZavPl6S5KubyPlvACqX8WeBOJTerUsXk0buP2T86JCtytSBbjsXV5R3T1YanD++ponN6cUlvp0GnXmceRlxc3bCejQmXK5abDMN0ePjwPr29fSajKaPhFT/+0cfUgwa//8NnjEYjskRH0zMMXVfgS266/CeFR4AgekWh6ep6LE0WQKaAsipAeonlWrSCDpPlhLws1MOpOx67uw1G0wlpaVClBXJp8r9KQF9VqM8mjUgKlmmbVBTq/XTTVg+/ynOKMlPfa2o+jmuqpifFseYE7A92aPcCkjJlv1/D93MWyZj5Zkqv2abVOMCxG5SbJYuspBns4dgBSTYnTjckmc5kEnJ3d8t8dIVVBbhdi37fIck1bu5C7u8cESUpF+dXLJcrok2GZbg4Xsk77/q0OwXzyYpvv6vY8fp8+N77tHY8LN+iSjQceeZ6qUDNm9cX1Go1uZ1cXt5yeTXF0B3SKEZ3ZR1sQaAQlT+uFQHg8lyarsMqXrNYZySprK8K15ZnlbE3aPK///1POT6+x5v5Lb//6p/YreUkkcZvPxvS9j1+9osWhmUym9ZZrAoKeSaFSxzPWUzkPqe8+/4Bj9894s3pFf/916+JIpO93R3GoyvGt5H0F7K0oubb/PSHj/nRJ4+oNJiMExbLMa+uJry+GvHjjz/m6f0T1rMFv/vqc24XY45ODvEwODsdcvyoxp///DH12iGrcEmevKIlW9cP+PQPQ774YoRr1bh30mdvr4ehdTg7O+P89pa9dp0nBwcsFxtOL64p0ah3WoRpBVrKbr+r1v7V2bUC97VGjcHJAUeDfbq9Nru9HSbjIReXr3jx8pTReIHfsPjVJx/R7tqsozlvrsdg+3R3u6oAZlGOVTosxgtGd3PqzTYNP6CIU66mE0KtoFzl6tmlikTaXN+MVINvtltkWcJ6vcY3TRwplmlK06uz3sRM5gsCV4BOhWUbai+oxpXkqoE0m3WCmsd8NGE0nbEJYzabWNWf3d1dOp0GURSxXC4pigrX97Dcbc1LNhlFHtOouxwc1Kk0jcVK1rAATU/VLvlZISFuYGJhMbydgWHz6PEDeq2a2r+vr66w/Ro/fPQhlWWhmwb7zRqT9ZjPX36rAOxht6H26Xg8pSwMlmHJ7d2UKA6xbZ0PHh2wKTVO31zR2N3jRz/9Ce1GncvRNZffn+IZoaqj1zd3WKZHEDTJM43VMqTMS7yuz89/+FMeHB5TVCmLbMlwdI1j2Dw8vE9MyGh4y3w24epypPaI3J9mw0PXElbrnJvrKcPhSq1j17OxHY2D/T2CIKDpODQ7Qo4yrm6mUJm02jWaLSF+K447DQrTwmm2CTcpeVbRqtVxdZ3zq0vCfINje8L+qcqc8fhOAcBef8BOf4+aXuPN7QVffvo7Rdyk1hlCsGsaD+4d0m53WYUR55dDtMpkMVuRpQWWYxMXCVa17TeF9CdFjLcAR8NQwkGllegCBMsKTd/2FgUKte1akN+rmit9S34A6A56/PRPP6becDi/m3L24pQqKTg6OiIpYmpNl+OTfRwTrichtxczFotQgdv1MqTb8ngw2CXPYD6LGK1X6I6DpUnvy4iSDXFYKBC2KdYcHh3w8PEee4NdHKup+mWep7x+fc709hbNsFSNunf/QPUXIc9JlmG5Go5u0Wi4NBoBYRRxdTPibjim02oxlz24SdCFbJBR8008V4izpvbQ3t4eaVIxXoxJ0hWPH+zj6CWL+YSSgoxSgYzdnkvN0fBciziaEyUJgXtEtKoxSjIaFXiCISyX4TIiigtWi7WqM4OWRrNu0mo6FMhzq2PaUjs2TO4uiLUCw9UZNG3KWPptC90JeHE7hGKlyMZyEdMMbAJHHq+HVWuxiEIlFEFNAbPNMlP1I0rm+IGB5Xi4rodtNzDIEDVHyN90MWY8uyMJc9JIiL7J8XGLIKiYzde8OZuS5S5VXuGZJp1+wMGgRVAzmc4jXn8/ItxsxSsRuHQ3ZL8dIBDrbp6yDEWoMdHJ8RsBrmOyWsYsljFZiurjSlQyLMq0RNOFnMi6FeKioVma6ncCAEVw0vSCMjfRdKlhFaZVkSSa2mdq3Ze62jOC17Z9striEFPHcWy05qBTyT9oVFtwIiBGAEolG0UYEOTyZ23LkgzTptVqqRecL2aqYAjjEjDmC9McDOh1mzjCyiyNvW6dVZjz2y++5eJ2ohQs2XCOdO5CY5Os/pltqat8CwTVJq10moFPIIwgz1mvNmSlIF1hozmGaSrlT9cqBAZpsizLknq7gxnUiYuCg/2A3VqN69sRUZzyk48/xLFsbm7vFGqX61qFFZPJnMXojqrI2KQZrhfgex6pYZOGGXmy4M//7OcUqcb337/k/OYNumZtQXJZqQakioUUlaoiUShew7UE3Mo9rJRiKF9VkWI7OvuDXczKYzgbsYlSpZD89S9/Rq9j8fLsnC+eiWq2oiwypUYIgnd9C993iTcZVW6g29uCFmcZmi4MPVDqbZ6X6loopDjEWLZGmkCrUefkeJed3SY5CY22S5nNGU5l4YfcOz7k3r17NGsdiAoW4YZ6rbV9MnrB9e2Ms7MZt7d3lMWKj5+c0Gl1WKRD8iLk5nbNYPAeJ/0DTi9e8+vff8NisqTb6yCrTDdSursmQd3g5mrJYlgqUL6/v0euGyyjWC1qKUSiKAuLEzDx9NED8ijhq69fqtekMNGzjGUaqeLt1wK14OUeiR6MVvDkyWPVoF69ec351RjHqaOJKJClGGbFyb0Bv/rVOzjeLl9+8zWeP+ej92rc3iz4f//xBswaP/yRTalV+M4Dpewq5TXzlIohats6TXFtH9fTuDxbc3MzYzYfsVkJK0tJYlGEt/un1XT58P0TPvnkPaKo4PvTEbeThboui5JmK2Cn32c8WfHy1fcslnMsx8G1PNrtgl/91RF7gxOyqImhiSIvKsua8XTCm7MJy3WEaTsYmku3f0gSebz69o0iLQfdOuvVkslyg3Qe2zHYFIZqJllVYgcelTThJKdMMjZZQtBs8YMP73N8fKxYoygJVzevVeGez6c4Lvz8kxNaAUpZ+OrllPFKQIKHHdhovs+Rv6OK0enpJYaoeY4UXZsojFlMF4zmCW4grFXtXrK0ZLlcEyVStERp3qAXOb7v0Ou0eProIVmh8fuvvlQFsBGYOLaDX6uzXG+UeiP7z7Yt9YzjecLt7a1SFrN8q/zs7vVxXJfVesFsPKKUYk1JlCVbMKnpeHbFg3t9HrzTQDc8vv32jOldiGs1FVAVhb3ZqbHbb7OcL1nMV1i2z07vkDKX+zEmNxI2QrqMgNI06R8M2Gl4zDcLXl2c4ukWB71dVTtW6w1JFJO+VcLSIqW3u8MP3n3MOsl48/05s82GeqtNzfO5nU6wNIODXoPVMuLqekins6vurTybOAkpBAC5DvcOH/LgwSPcwGW5njOfz2k3d9jrHJKbG4a3l6RxKLeGcLUmSVIMuaeNOr4Bw9s53z1/jVRZIZJBzWUw2FPvlZah2q+i6AyvVvh2k26rqe6LfIZea5+4zJlFm20/SQs8x8XwLUaTiRIRyqygWW9JO1PrLFfkVcP3a2RxxZevnnPx8nuSMsFvGDw93GN/r8eTD55gFRZnVzd89/ycxXzDar5WDU7UKhEAbM9VjU+avyLlqq+VmJq4KAJ7to6BAn2CH96KC/Kr9EFRSaQRK2WQnG6vxa9+8SfsD7rkVcbV3ZRnXz1jvUrY3Ruon0nSkMeP7rPTbvDm6oLnX71R61n2l+ba/PLnP+JBp8XVcsaXXz1nMl0p1bVdd5mvFsRloYChXhikaUx/0OX9jx6pnrQJK0xD9kuuCLi1yai1mvT6HXR7ew1lIZ9dVOyIer2v+nGjUWOxWPD96/N/7luT8Yj5MCLXQmqtikbHpixiPMvmwdFD2vUW07RkODyl02jyzqM9yiLh1ctTdFPUKF+pcv1dk1pQUGY50/mGSnPxvWNWS4tXd+f0TYO9ZkBcwM0q4W4WkkbifuR0HAE7FUfHHSw3w3RsPLel9mAaLVluJhheiZEuqbltHKvFZLXm++sRRZphOKXCLEYVE5gVtaBN0Omhi8KZZqSJhlGJEgrreUiUJuRGSSligR+oWhpFU9I0wtJLGjXBQTHjuzW3NxnLWUxNCpyhsw5jwk2Jrbu4nijECYIxDw56dLstVbdev74h3OikGxHHdO4f6/T3a2o9v369YjaHtEqxrEKRYdPWCKOM9TonTkoFQql0DCEgIpgJAJOWJgBQOXr6Vr1WoFApYAo4er5JuyMcVGOzRoFAqampKINviYwpADCvFNES8ur5Llprv1cp6VDTFNOXhS8SdZxsmfkWGm6Ry/8IAIUlLFcLxTZlw8oGEdbd6bTxPYe9fpf+To9G3WK+Tvjtb7/g7OpWbUJNurAgVHnIebIFgNVWhdwCzVR9DimMNddVVoZs4DCUAr9lYQqkUmKx3bxCzqRBy+sL+zN02SQ6jZ7YDx3GkyXz5Zq//PlPabfb3E1nFGlIhsl8HbGYzamZurJCSk2sbZM0SVinMdPRnMFhlwcn91gtcs7O35CkS8W8NM3cLlZBV2IZiDwrD0oYj3xlW5Yp8q3in8LyqPAsnadPHivE/vr1NTfXY/71X/9L/uf/6ZcUZcKz52/43RffcHk5ZRMulIUt6kWj49FsuWRxRhqK5B0pEC73Q5q6sHIBmkVWqQ0mRVd3Vuoe5qlBvSGqRpfBXodWx2OxmRDGa6W2ZklKw4f+XhvTaSi2tR6L5Vyqe5bmOpfXE66ubkjiJcdHe3zy7iP1bG4nV3z5zZd0evf58Y/+Etd2+ebZ5/yn//Jr8iTFtnQFNgzDpNtrqDVzcTHHNz2ePhkQblaKHYWbDZgZdhBQ5B4HnYAf//gDHh8fspyH/P6Lr3h9ea4AsbD7+TxntlixiRNcR+y+irzIcF2Tjz7+ELMsOL++UaqV43jq+Zj61i4UVeno6YAy1MmmMz75sEFzkHI3yfjtpzOGi4Kn79YopUkYDXZ2W/T3Oph4tJqB2huXN7dslhWep54+SRZzcXHBm5cLJWPHsVhWAhdyZQUcHe0oZXkyj3j58gLPctnbDbh/1GI9n7New2IlzF+ed6mUKLcWcHig8f77bTo7jwicPlWWMpubSgls+Wvmt5cKmC2ziJAccVRXU5/FMqTV2VNEajq+wUwz/uKDj9R9+u2b16zyhIWAsWWEbbk0PBdbAEkYsrO7x/sfDOj3+8TJhsnkTinLWZJzd3PN4WGPJw+hXoObyZJvX6yYrh1My0OzdEy3xn7QIskLbi+GCijZTkCj2URLSjbDGVPZw7aB4zmqKMmezdOC6+trVR+qSiePN5ieweCwz/2DIxWLuLges9Ps4vlSfyo0Q5yGNbbrsVqtmI5HLJYzmk6LRMUmBLPpVPpW3RDFZL1ekkYb0Bw2UUScxUoJFMVeQ1TRBo+f7CO44fzshsndAtcO1H2S9fvg0X11v4SYCmBL84J4o7FYFCzDJbWOjW85JOsFZmDR7HawK4PpckmUpTiajut2KcWK0URhinGMVCkSsjZFMT083lf1cXh6pWIrlu2otfv91ZVazwf9XcpC5+LiGj9oomsmo6koeSHi7BhSC0yXveMjDg92cY2C4dWFajbt/hFarjEcDZVlubPTZD2fcHVxzXi6or034P5+TcQ5vvryObe3QxqtBsfHA1VPNpsNV+EdhrO1UYtNxTtHD+m32wS+x2q55vx2qZrUMt7g+B6BphMlMYWtKwKVhBu1dwVcZkWl1prEM/RcojAh82jJN18/x8nluTm898F9/uyTDylNKB2bplHn1dkZz1+dqv6wnq2YjWeq7omjUjmGUl7l96ouK7VPbkqlXBQBAluVb6uQ/FEBlN/Ll8SIVPZAMwirSKls//7f/S31ekAYR5yfXvDsu+eKtGm6o+Ii0qOFsO52msTRmpfPnpOXEZtwQ1xY/NVf/RXtwON2teC3v/1UAYeDvT71usNsumI4XChCb2i5UpIkLvXeRx/i+uKaLWk0A0yjwJDIS+iSZAWHJwNlzdtWyWR0p0C8xAF2Dg6U+iRNX6Idk8mMONn29auLS04vrvA9mweP9qnVhKquqdV9PLdBu9VXYHG9GHPYP1Cg73J4w8vvzwgCD8/02G+3ODqo0WhK1GTGcFRR6TuYTlP15NOra0VSD3dbzJaiKJdqf0ZZRCbAey0OoE5/p4lupgpD7O7uY2ATrhY0XHADiKKZcqECt8bFxTm3o6VSzko9U3tayJ5ZlkqcOjw5VhGbZLkkTgXbWJSZwWKRUGo+66RgtJyz3KxJU58sWSuHrV6z2Os7BH7O6G7J9VlIstEoRSW2ZH3mGJqpVDTP9bYKaLpht9tXzqeQoNPzazZhpmIAnZ7D0cBjcK+ngNvV6YaL61DFvep1m0BUaEuczYIwEhIlKmVJVQoAlHWpqVicNJCtyyk4Z+vIitMn9Uw2p1xrs+Eody3LchKJReXStQvl1inpXoHFLfmRL9OUCJ+JFvS7laF8ZY12e6v0LNZrYkHoRYUpSpuxLVC5YteaUvzk70SGlu9RjEoYt2Vts2iWpcBSt9vFq7lMp3Ouzi+YzaTBrTDfvp7aYML61Ad7W6AFKokVrLPNFerlWwm/oMhKxW5UEzdNMgGPaabyCKIEFpIR1Csavk+r7rPTbtHcr1HmOVe3M9aLhB++9xSvVudmNGElINCUTbuhKja4RqWuJ0rldSyyOGa9Dtnd26V/2FWW7pvTOyZ3Y1UYtMogKSNVDEUS/mOBkYel8iRKWNfJkkQVG2ksChNmCd29DicnB1RGzvhmQsN3+Lt/+zfs7hyyDgtevXnO6fkz7m4zppMJ08kMNIu9wy73HuygVTnXl7fMZgvClUjxJiJMCPBRO08xQWFZFpYb4Yi1WprqOe/sdnj66ISdfp1VNFNWZOC7eO6G2fSSsjCpNfq4tTbrKGcy2lDz+wq4h9GKyeya/Z0O7WaLQd9nsU749Dd/YDhe8s47P+Cdxx+q5/Htd1/x8stv2KxDNE2gtoVt1QkaPrafK0s/S00a7YZSRbsNj7YAldmc8TLhbrFRVtPf/PXP6XaaXN6M+fQ3v8N2ZbO6Kp96dzXm+uqO0WSp/iw5MllVYgcPBgMcp1KsdyVWYt1XmYqtBVwpZSqTbZxm7HsuT95pU7ZzLq5C7k4TtQ6cYCulW7aNV7d5+PAxOztdBvttsljj8y++wNQtBgcNpSinKXz95Tnnb24oWaEVLmm+XcOilASBq7I4UZyxiXN6fsL7PzhS+Z6bm5D//J+/w9CaHB71qbQljZ0mrbqJ4xt093xOdvfZ23vKbDVjPBxiO9B2Nmxuxlydj1mmBaN4w1qXrInHZhaSVB6e1qCplfzg4R4nOycKZH5x+T0X0xtVsIa3U2UJdHoBriexhZInj5/ywQ8eYBsWs/mYdbyg2eoSrQu+/+4FzcBj0LdJ9ClXs1s2oYGuddV9s42ATm0XR4BxUjAeys8nbMSGl+xKljGczTAqcQ58vEAAdakUljyJ0VQkIlVAOVlvqHfq9PptBWRv7+4w7ICD/qEC50JAVqHUrEyRV991FaFLkkjVKtmLEm2RzJMUYiFJ0nTmy4UqtJKhESKVZ7HKv6apphR8y67Y6XYUAZpMRipnGHi+AoRSHwYHR0qNE0cijJaSDGU6XnB3t1RxmXrDU+8deOA1bDZxymqWKjvc8xy67Rq647FYp8rmMaqCg36DQ7H6vDqlZrK30yOo+9y9uWCxWtJot1QjeDO8JhSQ3m4RRSHhZo3n+ypucTdcKmIue0EUQAGIYqn3Bz3VJG6uzlQWa3/nmCSaczmc4Nfb3Ds+xqTg9uZcrdXD4yPeefRYAZSvvvyGN2/eKFVyf39fxVfk76+uRspJEA7v2xYPjg5UbbDdGotVytX5G8ZXQ/ry2kHA7G7CZD5j0B/QMBx03+T6+oa70UQRkb39Ac1mU9mhySZkFc+5OL1R6q3d8fhf/u2/4ZMnj5ksFgocBTWH71694bMvviEMYxWfCOcb1SeEeOiWKCpCyqWfGFvVoypVHkt6XCaZ7Ldg74/qX1mU6ILipFZrOW7pqJqakPHuB4/5s5//lFqnxcVoxOXZpcrtVRtRcHJmEpEh470nD3l8csDodqbqd7qeqvWYxHD08B30ps/k4o6rN6cK7PX2uliWxny8ZDFeqc9aEEFhK3LfH+wrt8bxK+UcWbrDbLZiORfwXHBwdMD9+yc4NtwNbymKklq9rTLx4giF66XaA/PFSlmTYoHL57oanilS8+jhO3R7oqLfYbkVXs2j0WiwU2sThYlS4pO05PT6UmXFu/UWVlXy6GGXdseXZCeLRcnVbUoYO8o9yMqEbLohr0aYTsV6beAbLhYxd/NbYtnxhafWsZBAye+6tqbiA5JjtMwarZqHrqc4jkWRxBhVxmI55fp2SFrYKl8uoXCpr77t0u602HiCJo4AACAASURBVN3rqqjCajJVqqTUgKw0mMwzwshksaq4Ho64m4yVACVZOsc2qdUdBTbl+kS0iFcxWlZTeVy/puN7puplq3VGWohrYEOxphF0aQRNMhVhGCtbnSql27Fp7bZ4+vAI04LhfM3r0xHhdKOEK5VbzkFmMGR9i1onf1aYSgiKAD4VbXsrHGmKhyjyKs9PwJ70sp09j2bTYj3fMBlvlGDouBZZkbJebG1lcUukL0qMSgCzPC/T1NAa/V6lsnRIONpVQE8WinwIYZ6CFJXi9jbfVqkGu/1Swl1RblU3y1EBRWGnwsZbrY4CiypjgYZrCzAplG1c5gLathtS3kNsH5E+5fv/aAELa5RNKIhXvZe+9bwLyXfYFoHrEceRClGqvCCm+kBiB7uOwd5um6fvPman22I0mXJ6ccdmFdMJHGWVjlehUlGcusiwFvPpTFljsfjupk2eJ+z1AjyjrqT/e+88Uozl22fPuTy7wjddZSXqdqoC4/LZTcNW4FblMAydXq+HW9cIVzE313eksVizhWruH338VMm2UQ5WVfH+o0fs7PRZRKKCJUq+Xy+GvLkcMby5ZTQU+7yi02tydH+XetNmNrnj/Oqc5UxnvdDVoIbcU1EGZPEURYpjGvg1AbS5akZpJtlBm/ffe4d7R2JjxNwNF6p4S1N6fXvFfDbj/sGAXrtL4mi8+PqGJBKTPSevchzToVH36PV8avWQm/GSV9/dMJklvPP0XQZ7ByyiiOvrc5ZXM9arEe22TafZYjnPVW6n0DZMpiPi0MLyXZ4+fsSffvIRvUaghj3+8dPPuJtGtJpdPnzvAf29Ll8//57Xr1+z32sp0B2mOsQJl1c3LNahCgEIczctQ3Rh/MAlXEeswxTDNXEcU6lb8m9VWRKuxG6SXGBBL6gpWX5RJIQrMEWCl/VbJkpVkvyUMC9hxp1Ok/ffe8R0tObm9lsePRKlu0OFqCLw6tVr5rMRntVgGS5IYslyCEESBXar0MoeK6uU3T2fX/3iA5p1g2+eXfPpZ5dkmUWtZlLzSvaO9hgcNajJz1Up/fYBe7175CyYTC7Y7buUac7Ft2csb0eQ6lh+h7t8yvVqAgLuNhr2JuDvfvwnBIHGVVjx2Xc3jETRq0oFgpaLKbqZcXjSU42m22nx4dP3GAyOFQOdTG5IZNCjMNVA1/X5GfF6hZa7DMMbUiOlEbShEBW05P7xfU52D1Wm6c3lubLKx6M5sYTAsZQCPwlX6JkEoutqTQr7H+z3CHwH29zmaK8mE8bXtyoD+vDRCc3A5fJ2yKaoaNa7SsGTQl6WBYvFUtUhGTao+T6z2YQwSjA0cQZSlVOWZtDrCahD5XjjNFMRBsniCG3ebFKmi1jllcVGE4AqLFzyeK6rq/hIVRoqx9Rq7dHqisKYoukpdU8nixeqBopKGi4XJJWlBmok5izrQAa+VouNUvElO2QZDtPZijBKla0s6nt3p6NsZ3EiakGgAKCA4NvRHe1Gk3sHB8xDGQp6Q2VsB8LSXGzPnPlszd1wRrhK1SCAU7OopMYYNo1uk7gQUrsmsH1qVqAUn9uRZJB1DNOi027Qafo4tk6/v8Px/UcKHH/37FsFAKWu7O7tK5A2HI2IJrFqwLWGz2B/h34vwLFLBdxvxxGT8S373T6P7z+mtCxOz894fX7Gg+MTRWYm8Zrp3ZhwvuLmZsQ6Tml22qQSe8lTsiQm20guN6F3sMP/8b/+PXXf43I5o9/dww8cvvjiW/7h//5PioQHMgxWFqzDJW4g+WeX9TpWaqQCCYGjmn2eicK4UbEJqSXi4qgeJxbZWzVQgFUhHVMZYDK5qHHv8T3eeeeRUm1PLy8w8oh+VwY/ChUrWkSJGAG8/+5jBrs9bmczXnx3hp6mSolr+jWaO002ZsHw2wvGI1GpCgzPU2BtPZ+hp5Wy+CSjLf2/26vx5L37yoVyZCgj19U6urm8ZblYY7gl7zx9SK+7B5rN+aVkfCt29ve4t99mOhmxCVfKIRARRwCg7BNRs24ub8jLknuPHkgii9OLc3zXJPAtTo761OqeGkJ8c/pKAVyxPltNAz3JeXC0Q7cnQ5AWq9BitfK4HorTNqFWD9A1h9VySlUuWIQzwrDi6OCYhl8SbmaU2Nj2HpPZlMV8qRw3x0w5OGjT7fXJcxfP7+CaOrezMaYZQ74gFY8zzbmZhMS5jd80sLSKplunVrexamLR+ozuhjgC7mo1kqwizizWG5OryzmvXp4rkFwagsAkRqZh2gZZJVGrHMfQMcpMrQnPsem1a+pziOq9kUEK3VG/CngVpVUy64JUZK9Ijy2LAsc21JDX/l5XOaFxIb0oYTHeMLubKeCZ5RqGbW6HaYpS5ealz6sBWYkjvLV/lahkmxjirEjeuUAp3r4MWB16NOoO83HE+C5UTqDt6SRJxmJWqEEgpfpJD9IthcnEaTUdA22nv1sVYptJI7RkwnaLEuXCbcmvuaL0ZeRZpliVbARpjAqUSWEtUgXMtopXpSwiCYbato+m27jymqY05i2KFXtOwJ1sUvmSoK4wapHoFUKV73sLOPVSpzAllCuTwduwv/jikj0JPIcwXFPq2/C3MDxBxXJhcgGtVoP33ntXSevT+YyvvntFlWQM2j6VWTELN8gjc31H2WWLWUi0irAEWJYpzYbLL376Ef3+Pl9997WagpMBh9n8Vk1uzscLdro1PvzBe7x6fcbp2RUaMpRhYZqGKjIyDHN80lEAUbIet3cTWvUW//bv/oaPPnjM3fCSM1H/ghrHB5K7a7KJN6zWYmFIGL3gzfClykLOJlNevHihFseJ2Av9JmE05vbuisltyXKSqaLdaTeh2jYVURqDhlgJMqQimYSK5UpsSYMH9w95/+kJtSZMF7cYRUWRBrwejsiqIU/vH/DowSesIri9mnJ5dq5UEZnE0zRPhcSPj+u4fsTVeMzoPGS+yrl/74idRovxesVqOcOUDRToDA4dNuGc1TRnv/+ATqunrJ3r6wV24PDJxz/kk49+jMwk/Obrz/jNp7/jYPcA19CYzEM2ecn1teTIStW8pGgmMghTbSeeJDhteZKkEwk95t0njxSgGF2PObsck4l0rm/JyIOTgbJwr8+HXI4W2G5O0wto1xsErR7rTcZ3332DpkteTaIQW4tSVBGx4mUT1QJP5WXee9dl90AiCjIhukuSl+TlnCxOmN5onN+cU0oO07RVY5D1IftFsl5lHnLv3jHvfXyM33B48fVr7i4XKhvbPehQ22ngVCWtwxa+Z6hi3ek8YNBrEbghuW7S7cgE5pCvP3+OEcW8f3SAZxncLq65nq3JWXORFpSRxr//0V8QGB6ffn3KP/yX37DJSloNn4PDHpYj05Mxxyd9lbm0nID+3gHtZg9d2K5Y21fnCnQvFxHj0TV5HDG+DYlLqLV7au+ulktcy+XjH77HwWCHdBUz2cyJypzJ1Yiby7GyFEVRSRdr5pI3U4SxRaPh09/rKXtJ9rOo7/NwzPh6rPIvP/zkI6UI3IzGXA7H6NhsVjIlKzbSNjIi2VfJA0otWa5WTIZjVVxdRwiOq75HFEexyMaTiWqCEm8Q20tOLVgs1urUAnEVDAM1jCFgQQ1cWSp+o+qXfD4hnYHfINNznrzzgIOdHuPhBTd3Z9iWmtVnvq7YJJECFa5TU2qcWEmeK5OLBmTG2wloaQQadmBQyakLaaUaqNcI6O/vKeAwmc0J3IB3H9wnjOe8efGMZRpiW75aY+PRQsUk0mRbr+U9/ZoMhukKpEoEQ6ZL1T3yXQWG00Jns16qfKgAod7OjiIpjmUqkNfe7VAVOdPpWKkf5+eXRHGiFBoh39kmpdEKGBz0FYm7v79LWW746tkznr06J8Pi/afvs9PoqGd+Mx2yXC9x5QbpFVFWstvqUEQJp6/OePbiNWlZYTkC0lLMQiPVpSFm9Ad7/Opf/BzLMLldTHk4OKHh1fnim2/5j//pH7l/75B3H98nFLARram3mors39zccXs12WYbZajQ2SooSZIrW9aWMLyMluQy+b3tuKrXlCWWnDAhuV8RI8oSL/DYOxgo9WWzWDHYadLc7RBmCbPFkrurCZ16i8PjQxqdGlm+IVrlSjjwA5s/+dlPaLc85RZMru/4j//1U7VGS6kJotiKixYnWJLfqirqbsBPfvYun3zygYpGSZ2TZz28k7zxjRIKuj2fo+N9DN1nsy5ZhCtmq7ka8no4OKJZbzC8vWazWSulXBRwOWUiXG04vZzQbgbUa54aiJrK1LZuKFK+u7fHXr+pokECiiTcaho5tpli66WKEXkNUa8lT+uSpA2QGhndEq/GlInGaF5ilLkC8tKHZWK82RAF3sJwPJV/Fks6FHCarug0TA73uzQ7+2SFxyo1ycOQC5lUj8/o1Ar22zus7iZ88/KWzGjhN2RQsYaRa7RaLl7LVTGDaC2gF5UPF0UaQ0hhynfPzri+miiiKPVc7otubsFRVmaYeompnrcochuankOnUVMDqeJaic0v9Ury6Tdi/b919grBbDLEKnhH/k6iA4BXM+h1G4q8Or7LcDbl6s2QaqWBLSq2i+MaClxKHjDLNAUGpVtVklt+ux5lwleIpIhMQkpkoKjUNdotIYo2eYqKhkluUAl5qWAISKNI9T0VvVMoTR0kQlAP0Fq7vUr8bWEMUmTVv6kx4+1xMIW5nYRSXwLIRJpUQO1tdkKXSVNTbR6J4Msk0DaHBbrlUrc0wiQiylOVxZAN6VoOrmGyFo9ekwW0lT11zVDTVtvRfFFpNNTstsofbsO66obajpJ4xU6WY0BEEhUWU8mDs+T9t0pkr7fL4yd7rONIqVRmrtE0M0o1kBRgVoXKIyg5Vzb0eqaiiHFW0ay1+Fe//Ev273d5c/qCszcjpQ6c3GvSaXa4uVyqPNdgb5fPPv+a//rr36prNlxb2UvyUSXU/+jxE8UGzl6fcXN1y73jE/72b/+WbrfN2cUp352/VIV3f2/Aw5N71D2fJIqUvT2dzVhFI3JZpOsl5+enrDcFtcYubl2mCmPi1Ybr8zVZFPPe0z3uPxgwGa/55tmpsv6dhgA7nXZTY7kecjvMaNaOOTjss7/XoNm22eQzXCT8b3C3nOH4MuHocnD/zygig/Vqxmq1VEdNCLCMklxJzDJZJkdSvLk+ZX4byjgqJ4MdGrbH1XiqjhSQY00ePbxHWoxJkxl65fLo5H0Cr8mr56f8h9/+DkNzOB7cU1bwutD57589I18t+N/+5l/SrBX87tsh//D//DdsLWenKVOT2+Yum1OAinyJkiXStjRqISbvPXlKu9VgfPs9L14O0VxXKTrSPP7u3/wFvqvx/JsXfHN2w/vvbo+b6O20sRyf799c8uUfPmd2p1MFGq5T38YoNJmYEyXJUKD6ydMu776zg18XKmGT02C1KtRxFqIUraYxo+GdOjIgktF7extf8Bwfs8xUXsdtFWoaTBpxvEEdESRHd/zo43ep+R7Pr1+p7Jdd6zEaTdGyjEf392n1cgLXUZv8zdmcb7+55mDP4aN3DtitCenYqLD/s7MrQl3H0XUe9e/j6F1evr7iv/36N0SJQXdH5/7TPfxmQqel8fDkWB3/MF0WYAXUAgfPaKp6IMrb19+cs4pSfF+M3EodQSJFxrBkqjxWtoaWmQwOD+gddzGMnLbhomc5o+WK3z97ies3FHAPZwvSNOPBgweKtVZVhl93Re5nNFkp4B1Ymhoiuh6PObx3QrPmMby9YyzHnkRblU5+VmWAJBtjmErFl1zZerOh6cjQlDB0cztMlmYs1ys20njiFN/2Va7O9V1KXSIJMskvWF0U/e3g23IVqayvEA1h9QLG0WQwq6SmNWnsNbn34AFtr8v1zSWvr7/l4KhD4Ej+z2Qsx0uFMpWIyP2qjjlOwGqTsgjFiShxdMl6VRS6VGLIkkIdC3Jyb48f/eTHkFQqqyzZ5MC3SZ1YWbXLYby1ioTA5bm6RioZQKtoN2to1jYfLFP4Yt3PphuotjVaN3ViEbbygvV0rmquW6vjN2VPFXTaAa5fVxPzAgglO3t3N+H1mzNVryUBr0BRzVTX/4uf/px37z8gDud8+vmnfPPyJZauY9cbtOpdRRyWm4hAhkAkw21p6iihQW+HIkn5w2df8u2LN0qVRSxfmcoVVcTVFEHVi4pGr6OmN4fzOfeO7iml6vmLl6p5PnnnIe89eUCaRCrDWGLSaojlPebmStZpovqIYUsUxVOZTVGGVX95q/ypjLa2dRLkHokSlwrB0DWcctubUiEbjuTKcmqNHZV3lzUoJH02X6jX7ey0ef/Dpzzs7jCfznl19VplBp98+EN+/pMf0jNKXl6+4de//Yx8NSMNEwVowkKnUXPVBLpkuO4/fMqjx0f02j31OZN0re799e2E0eQax61xcjxQR/+kG+lhoZrIj4tMzUvXa5LF38E2DaLNWgFjUalUz81KLm8u1XqQ6fHpYqpcJTmixHNriFaze9BXCqRne2hahG2Uyg62gwLPr6nY1GIO9eYxfr1Dnq2ouzF2ueDq9XfMigIfT9XidTii1HIatT7rqCQ1dTxdBixqhJuIKLzl+EAU6B55WWMT61zHEdFoxmgyxreHfPB0h8PdE2bjFf/07DXhtMLwZCBOQ8stjo5EQfeVc6NlEXfhlrSLOip5xvFkzZvvr4nTrf3qEjCPZmiORZZUbJZzTC1WuKMiQMCCZxc0aiW7gzZhlrFaJbiaT7KMmce5Iol6aVGUpqpfrl8o1yCLZVLapuZWNGoerd4OlZaSZSHj6yWzkZwSkqlcfuCZKsqihjZwFBCU7LJM8staVDEkR/xfcad0JSLE64j07RF5otp6rkFVpgo75LnE8UyKZHsEkvQjwURxnChCIzhMTnrQGvs7lfxjkSZbb/h/mGRV9q6cP6eObTFVsRWlUI5pEIQr2QkFDaWYyBSxIZNbvrLKJF/xx6lJsXdlg0oRlovZZvtMokhyOSLN10ET6TXGFGs1fzuVVWgK1P3zhpTznGQiU51zpSv/P49lomV7cWpwxLGVpy6fT77PDWr0WgGVnBGVRYp1yvvvdiRPVKPtZKRxRlwYrHJNKVdi7cpkzcHhQzr9hhp9323UmIwXJIWmpPXVZqayUrrm8/VXz/mnX//uLUAt2O23VP5xOByRGjpu4REtFqzjFa3uDh/9+CPqgc/py0suhhfs7Ozw8cdPGOz16LbaeI7OeHJHWXkYtpznE3Nze8t0NMKVibvKZLTMVaA6TGLK5ZJup8Hg4RGDnQZ38zn/7Q9fcuL1VI5jXawJvJTZeML5xZL3hJHvyt+nFJWcd5RTq4vqITL+ijQZsYldens/JLAkQySNVbiD2FdLpuMNFze3GGK1tzpqiu30fMb+8QGHewF2nnNzc8vucYfdwxYWddWc/FpOnC62x8zoTV5895L//E9fs4pi9aw6vkzXrrmbT6nVdvmrX/5r7g98nr044//8D//IarHAlUJs26yiklyToypyNCNRNq5RWSqsW5LhN9rUmj3urof0A0vlO4bLOY8eHvPLn/6Q2XzJ71+cUSflX/zoZ5iBwTRfM1tu+OLLc/7wu+dYUYGKFZoVlekqAiMMuEocVdCe/qBFt9FRx408OLpPzbN59uqSf/z9VwrsNVwPF5278ZjpfK6asKHbKs8oIK/I13iujBtoylr3LIvFuiCo9fnFn/+Mfqfid9/+msurO9AbrMKUKFzR7/scDmq4rgCwBc8+v1Jg7v2f9Dg4qPHk6F0Gu2LR3fJ//eOXpMlGHZMgZ9159SaLeczNxYrRdUit6dHsp/i1iL1Oh4fHH2FaO6yjjfp8cqxCs9VTypIoeAIClxKVKDJ1RNF8OCWUY1OKgsHgkMFALNGI8aRSE5i7nS71RoMozXj+XAYJbnEtW00VpnGizoXs7fWwPF8pEmahb3Nt4Yp1tMSqlcRRwXSyot3ZVQDtzemFOjtL1mVZbm0tpdCZpgJuihDIOVhUKtdkm3I+BEpZDJONmj6Vqc0gaFCJXZtvj29SYWoZ7tE0dWyM1CKpFXKawHI1UUNHmjxRmfzrN7CkQAeeWnO2W8fUAxXDWIUj9g521VCGVq2YzWbMRgnRJiWova1fpammqtcrySWlimCEaaxqWL1ep8wkorDmoz/9gKPeIS2vQa7l6mxOiZFs4jXz9ZjFLKWIUU1ZiEiz11DFvh0E7HfbylINRcUsRJlBxRbkcyR5pGINrtVQ9rFMDkstkWuR+yiAT7JyjWZPneP2zv1j9jtNbqc3jOT0hxzCeUge5upss8HJIT//xU94+PAe8/mKz37/OVe3V+hpju2a7Oy2lZIquUHpB0cHAxrNGlie2hfr5Yavv/6au5sbdZpDmYkKZ26P0npL/h3LIYsyNckprpKoLTLhKZaWxGl2+wP8oMcmWVCUMUVuosskfpmrwL+ATCuvcEXKrTS1PtebJZVukCayBra9YWsB//9rSKbkZeDCyrdn0MpUs0zXiEqXVIWKI/W7fXUslThi8/mM+4/uq6xkvdkiSTNenZ5h2AZ/+rMf8xMZYok3LOZjbsYvyKffkq7n/O7rmPFS5+lTh+NjGWyQc10PwbhP0NwnXo8UkNuIWlYl26iWBr4VKAFDJsmX0VI5H3Lepjhei6RUE9lyZE2SbO3/aL1RrpL8/KWcITmZ0qrJuZku63ij1quccddtt+gNWuy0BwqASMY1lx5abdeIZGRvb8SabbHf31eAotNrUzOW2NUVt5NTTm9SduRouF4To1qRxfL8dRWNkNNFfL0pEImNUbFhSceVwak2803JeiNDmDlXF9+ySufs7AQ8PdyluzNgtCh49fINy/GULK2zkhhGUHIy2OVY1DbfVMMVF+OVOh0gaHaQYNB0csdiMWEZFWhWB1fzKHJN2cFy3YvZ7K2bKY6irj6jOGf9/QYH+x11IodEWaTmia1Mbqi6nMkcg+hrRkE9cFQUbbOWCWtLPTNHju4R0zuQXlogB5uupzIZLnUyUYNlYrUX1baeSY5aDevI0NLb4VKpDaLai4ItA55SP7MyVid9uE6l8IgMySb5diA1jjTM3Hl7VvF2mGW5lvqRstP12dvx0YJBt5KpKymAigltBcctEHwriQvQU+cCyoDG22NO1Dl0Yr/JOLjMtYrtaxn/DM4k5C1Wh3xIYYlqVFteR6xidS7TdmJX3TZNNuTWB1exfAXm5Lw1uWXb15ZQvzRgNflrCZA0FJPZjv9uBzBExpVconoQwjxFDfItxaZMQ46+EIm4QTtoYiYFjwcnvNNxmS+XZLbH5SYmLHPVKOUcoKvLMeP1ho8/fMLhwR5jYSKzWBUByyiVinQ1GvP5H75Ri8Kx5FgNePL0oWJRMi17djmhzHS0IlMHVUrWSSTpbeBUpygjOu0en/zoYwWibVMCnRLGXZHnJkeDOg4Gb/4/qt6ru5Esy9LcBhOACWhNEJROV+HhoTIrZVVlZfXUzEv/gvmD/TIvM/3S06tXV3WXyMjMkB4RrqhJkNDSzAAzwGCz9jF6Vg/XipUrI9xJArh277nn7P3tzjnuR5cwLd5U2OVQMXNniNYuSlYelVIJsFPI2jq69338+fV7fLT3HO16UYTx3LAGgz62wQbVRg0p8pPchfCSbCOFRs3CemMgWPH9H2MyiVAufQSdXaq0g3KpJvwidl173SE6910RnZ/sNjHzXJxddbBTbWFvpyqjXx4K7H6m/BXGizGsggrbSeHurovbW9r7NdwP5vCG1GGFcjN99vhYDuzhmEVFiEajhfZ+Gxfn1/jTl18D60hE6rJW5YamIowCpM0ER8BNnA+XZnCdKqLHK+QjfPasLSPem1sfLz76HI2qg+v7G/zrNz+gdlLA57tP0KjWMNuscHp1hz/84XvcXHZQoLmHgnDqw1JpkUhsI+ICbHkQ6ztp6EYG7f0Sfv1XHyNvNPD9qx/xX//lv0FNFfD4sI2UukV/OBZ+Ia351GU4to7dFkeemugUuf5TSoSsScOUj3XKwa9/83Mp2r87/SPev79HKlXAaEAt0wpZ20Sl7IjWajpa4eb6AvVmBU9eOtg/MPHpo1/gcOcId/fX+E//93/BxBuh3KTWNUSzZMuBMe7FuLvyoWZ5s3fhriawCzUctJ4ha+Sk+05Q78x3ZcQYeFsYMTc2DbejLm7uruHPZvBWyTh04RN98QxHh3VxoN52ZuDUu1Foy3PeHw5EQ0asBbsV1LLxMod0HqpuiD7JXXjYazbRqpdEAzkedbmjwqSTZJMSgPsqDPD9T69xfdeVojGcLuXfsfPF0TU3TME/hKHAYSu1ovx+RKxQaL7ZbmREGkUKHDMna4ljL+4lpmUIw457BwtASlPMjCXdW8+fi1kojgwYpopy0UKaxo2sgZRuYELjwVYRWLZN3R33qXQa1TJxKC5Gw4W4Wi2HYncDcahjFaykA8jCl9qzDzd9rmdutBxDs6NvlwooFWvIp03Ylgo3GElXeHg3hb+aiFRkRTGxLFPqVLPYbTSRyxgY+h7m/lTei6UbYjJ2MZ/4Ig+hftHRbOkUs0PJE4CwfuqPeGGvV8rSjVoGdL/uIJe14AULubCRpRrOllgsKVkJcHzyBH/1i8+QL2RxeXUjWKUw9AGPhbWCvYM9lCt5XF5eiumovXuMrFNCfzHEZDAQScRsRF3rGEs/EGc39XsxwwEAGUfzos8R9ipYImdbchAORhNZP3QxZ2wDs4UrTEWyBTkJIipE3tdUCkvPl3XBLjGoP09pqFg0HDhY+D6GA3rSk7CDhB1IButWgP48Y/SYEypdtHk8C2lUoWOTRSMnP/x7HD1yH89lHdTKFWkq0I1O2PpHz47xt3/9W2iGAc3M4uq+i413i5x+ByNyRUO8MXzoto+TdhvRLMJtLw1vU8N8TZAxDQEcrbEhI6kCot2cjulONzF3Z+hPBmIG4TTJny8wouZWi+VM4Wc6Hc3he4Fck/gau4MJVssZxUvZuAAAIABJREFU6rWCvL90CnM9UEe/s1NBlp1A2jbWG+i2Cm+5wqA/E7kSH99+71owagcHR6hWSqjkbRzWUjC1Ec67Vzi/GSFrZdEqF4RZmdZYJ7AhYMMPUkhtiKsBIjOSiRYvzYpegBu4SKsuNCwwHK9wer/Gcp1BNUdubQbeKgC2IVahC9flZDJALrdFOZ+TNawbJjQ9i97AFXNRNl/CculCiWcCT54s2AWrJHvXjJeiIDGChZQJEEeUNJ4K7BQjgOEYKFbyUn+E7krOIhbRoRLKJW65SnTdaT2FnVoR+awl4+176s8V7jcbmZwR0yUmV5ajkQpDTSGIqK0m21GXqZYYPVJm4uh96FDTvCb6dhbeaqJXZZFO+Z5pUAISikZ8E6vyrHPPXYcpbJd8HxkWwQlLcsnluVOr0nGvQsk2SvGHtjdFrqJ94Cw7UsQ9u5F5OG3HnIknsGcZ0a4Tu/tG9H00ICT6KhnT0rChJakY0SZ5AOXPbLZycPKLGw4LTQHGbjiWSEMlG1Bh+5I6MxXrzUpA08J3e7iVcZHGdHFxdxasJzVaccLM4YybIGQl0VLwZkaBfrFIiG8fU3eCcqkCK2MjExs4aO5h36ELb44lVCzojFotUSzmZVHc3vQQhEu0dmtotXdwez/C969ORZ+z16ggZ6l4d3WPt2/fyabLN5hjz6OjA3md/e5AHH8+W8Qc+xgqcpYpIvJKo4R8WZODaRNm8PTZM2SzqmgOWTgPx324Sw977QPsFKpY+TN8dfqVOP728yUYqRQ6szGmywh7jSNYRhrD1RBx7GPru/jhzQUOj17iycEOZpMZhjOKV5coWinoJk0wYyHOU6OTy1jIpIEwpA4ijbTmQ1Vs6Oka4lSA+TxELluFwTHfysNk2pP3t7V7gGY9h/eXdICuUCYY1ini6v4eRlbH0yfHWM5izCeX2KlRCB/h9m6Ib747FdZeuKRom+kaxJascPLsqYyeB/cD+EEgGzRv70vXw2Q0FacUR7Rcg6HvSQKNoVLkywF24ibnGjS0pAukaWlk8hE+fnwso0Bqu6rVY5EmnF79iNniHs3GrqRSVBt1NItF9C67+Oc/fIe3F5cUgIkeiws9RfaWRsAmkTZcw/z3G6hrA7/6DwW8eH6CsvUEp+9v8Mfvv0pAyq0KNisN19d36N1PsVrGUmDTbEFpwv5hFWkrFD5jaqPh5PAIcZzGYOGi0rBh2QHeXr3B61dDuGN2Z3lIbORwI4uO6KFw5WIbKihWM3j2eVlYXb/+7AtUiiX89MMl/tP/9V9lpFFqZaGll3h2WEG5UkFnEOP+nEk91IStBCyczpfRqLele8RuLw/Tq5uBjE60VAY7lbZ8LsTwiCGAmwwPRW6YvLzoFioE/643mE5DueRYuiPPKiG4/tKTxBb+w+eYayhjOAKmZYFsWHTUxvjZzz8RxMxs0oeuGIIF4Q2Z5qbxbIqz80t0efPfbLF2Q9l4eamii1luzNEWK3K90gay4jAHfPJ1ZGPbyvei9o/rYxWSaTiFokRSvKRNPWFrSRJILCN2oiTY2SOehgUg1xuLb57HmpWCaWWF80YtUTGffRgfUlOtolwgIiMvGJnpdC6X0SSxhHpEFb0F0zASs4kYTFiGxUxeohhaQ8muYquvsc0oyFoOdisVlHJkTM7RHfUEpk5nqWgGjZSMkNlpq9dKyFppjIYrhLxk1ovyHI0GUyymnshtyuWqpAtJktAWWPorcZZyL+d+e3x8LNKI+coVRBgd7CwyLjs30q2gg21tUHek4NnJR3j+7ESejx/fvBHOYaxFUAh/3qbE6MNnQmVaAxd8rMueuZh3USvnUC5kRU9I4PXd/UguHjxHLJ2RRcl5wg4VD75Wo4YvPnmBVLzBn3/6EePRTKYodk6H602w9LeYjgMZhbHjS8UfR/183ykNIIuWnz/3Cmq4KxVC24d49/6dYKiSAlCXaZfOqljnmbdFzrTluWOnlgZEjqRVuZLyqWTBziOI+zxlS1vhyHLOSNmBIMnKRXz+y58Ld/P67pYTd5hhjHB7gd//9hEO6wY28VBkV3aqDGtj483VHP2FhbWak4N9MBglGnw1hWalJjgiasj52c79mexR5HDSwOcvfPSGU3ndbKRMJzMsFksEYjjaolQqSVG4cIfY26vDcUwZO/KSVqTrnpDydUrYfkuaNFOx/Pk43KJerbGGRnc4RadzIybCvd1DZLMmnuzZQDTE/XSAH8/60CINzVIJlr7EToPjZK6DvOgVuR430QL5miopWJy8ReRmqgFKdoycvsJ0kcL3pwusthxNUx9LU4MK20jDjZbi7OX0pGTxNIswXa5FH02OZBSokuwVBCp0zYDp0FnroT+ew2NKSZiS55IAedY7fF8o7+H+zqlnTlEFBbeKY+jUgVMPulnD0XWYho5QCeR3XgVJOhbNHk9OaKDkpXmOsUvzINedh8UM8D0DK4+ayjVMU0c5a4gTfTyPMZqxabYWfiALeuH5xknzTKDlkuyREFvkf0WuEMmEgx1HFpmUobFYlKYZwxLCEMqWJlAgl0+j2SrCNnkhmiOb20LJ1spxksahisNECjeiGjhTj7ZYPxR4SRGWiGTFlMHngiYRSe5gC5VE6n+PH2OlSu0JC8BkhJvEptn8UKIo0cSQOG7qsLMJf2kyWSeQSo5kpO2fIGw+FKgUMX5gNSWTZ87H9b84kaXrRwwKNX6GIofg45MGdncaMrp88+4tFDUN1WBHMINSoSivcxN44uCN0xbxhNRlCjSTm3oxm0KWWVwpBacXN7jtdKWA5JgqFa1xfT+QG6eTzUmLvVItSReUN9V+f4iNiGzIOkxJV8U2efAZUvhmSyrqVfKyFCl8RDjfasDzZzi/OZXOxkHrKZ4cPYY7m+O//+kbnN3c4BdPGqgXLXx3cYfu1EO1vIecnsHAZ8dkicNcHqeXtwjVPI7au3AXY9x0+7B5Ky1lZKS88BbQlRWMDLl2KcznE7hLUtlz2Gvb4tidLtaYLlbo3A0wnUUIlinUOGJKRygU8yjkqyzhZRyccTbYbRSFYD+Zu1JsFgoVbGJa9Xt4/rgOS91i2BljMvAwnnkiCmZsELvEo9kERq6IXLaM/u1AOkq5agHZlCYxXgQTsyDkoc8Hjw8gjUQrxmQFnix6dtdYArIIYBeXFwmOOD/66DnajSK8xRhTN0Ss5qTgddI+EDgIdRWlagWVclGK/v/3n/4Ng/4EahCC9R91uLLWxT2VPExJBKKCcm6Lv/o7E81mHTr24M7IiwKW64l0m4Z3Li4uboSoz1g8fqUtBftHNezulQXmTNiooVl48ugJ1nT4+a78/a0yw6g/wPmbOfx5CrutIvJFxv9shXk3no4Q+NQ18rCKUT/I4ld/+wQvnz4G1jb+7cs3+Jd//BYnrQwqTQ3lehpfvDyCxeLw3QJ3rz1YygY+fLjREOUyP9Om3PipNZqNBhgPYnlW65UqcrmCxIX9+P5M3JPSwQ+TCKKYn/NyJZ0DrnOOH+TSiAg2zRc6HbQJm5MjO4qcKUYnCmQ8HGE4nEBNZ+BvNnj5+Sc4PtqFpmwFBktHH7tw/Ox7gwkuTq+xnHP0wdsz9bK8WZMxSbRCclnlxsfOEYs1buS82XNfkc6NymjF5Ba92bJDokhkGztU3Ns+aKR4ELAj4rsUinsIV4ngnd+TrnqOm9UUOwlpkbywQ8N4TO5hFInT/WtmDDlcmJwiSSQU08dbKYh4zDA1QeEtPq3L+mNxzC7rasWRnifmDE5iyvUs2gdF5Hn3INMOCjyioPocj9OookA3NRGxs5vebtZQqxawHCvoTXpwcqYY3thtnE3mUElaMww8e/GRsCtZBPPQoLCc8gi+fxznFZyC8M329nZlrMiEk7cXF5gvPElAUYIQy00KpdYOdvaaCJY+Lt5dYDGZwhBcVxJTRXejYFgY16BxipOgdxwrjZPjI+QpE1isBBjevR/IpVy8hnGyjljEsKDn+fPXv/0Vfv2Lz2WE+uXX3wn6JqWwoIbovxh15i7oCp8Ib5WHp4j3Q0ZuBfD5u7ORFqew9+KJFDPE/JydnYkTNWEFJgVdas06nKsmYaGm0+Q+uvB8jzNikdDwz/MiSmwRwwkoQaKjVDPTUKMN9BTHnbEYRQht5t4/veshE6cSbXBBw//+fzzC33zO0eUKq+0SUaRhu9IxGBdwdrVArfkoMQNOFxjO5lAYk6gZqOTLkuoQeNT2udCZ5mHa0kAhv5YpGUwFIaic64+fseCRMjp2duowUqp0wNvtFkq1IvzVTPY523HkewwnNEW5ckFxMmlwCMfCUUwknofBZIK134UVs8h1kHIKsDIbFJwtJvMx7kcj+ItQzGflQgH7e3WYGRubrYoZEU/LBXRMBaTvroEZuakpFj4buVDW8ml0+z0xYPKZIgA7jqh3a0gyDzueoxkvnxmQYrcJXAGXM/SBZhNSPljI09hXKjHRypBLTLc3EsRZvIofCCSQPUI8Xpxucu3y0s/74IbIMOmPS01DALhppaUTSUsfjZlhFMtzxJSRdruMUtEUrFSGdZQeYCqTsxVWXrL3MOZVzwD1nIGMlUd/RFnV9MH8QZ1fUgdRcvah8GMSWDIlSBocbMBRJcHpLH8f7kGJ0UkVxh/3J3YXeTmkCbFUzaNYKcj5v9m6qJTTUJxGLSkA6bZNxYKq4A/mmJrfgA8Cbzg0WvCBSBy3SRYwNxCKY/nmfAAVisZPo9U4+bOMyuIXRw58A22bDj0+O+vkFlIxUW9mUd/J4/pyiNc/9OR2qGvJrZT4Cz4wFHISuMrfSjqLEStoPvS6dNFkxEytopVU6ZR5MPUi3y7gcH8fi7EnD8R0nGxuRJ6wVR/ECkw1hmNmkLEJvywhmzEwGPSk7U3dEEdFNECwKOEmxpSB5XIl7fR+tyMbU9qyRYPBRUoG2GRE4TdbylEiZia5mwRvZvAZRHpM8OlnZdQaJjZhGvHWwMH+I+EnrqMpOv07XN9MkHMO8ejxCdy5i3/+8mtBKHzypIxmKY3L+wk63S6cfAM7hSLuZ+yi2Hje2EW/P8YPN0O0qmUEWx+jwRBZO4Ni3YDB20DaEe1cnDKgKWl4qzkGIx+ZjIUXH+3I6Kc3mmI6JLrHxdv3Hek0/OZXP4NlUV/gIQiBeKkJ8DJf1hMzDZ364RBxtMJ0ruJ+NpZRQXuXHdNYbvm6WsR6q2O5WWI58iVVg4kjRMdQmOuOZtAzBp5//jH0IMb1zS06tzdo1Ss43K0JBoZmGUaXfXXRw/uzW0xGfuLmJItv7coIuLHTxLPjFlTLEPQHIbHvzi+hmQ72mjXsFnK42fgY381Eb0PMz/ufztB9dyOjidiEOBKV6MH0pPJB0oTNxP/lOl1vxvj4szoazTQc6xCN6iEqZUs6Pq9/eoezy550xLj2y/kygojdKgPlWg6lWh4BXdZ3d/IsNNpMEgBm4wV8dyHC8sBdo9sZolEr4ze/+UJGktc3A7w5e43JvCMmKEZgEeyrWWl89jP+/Cy6Nwu8Pb0DedKP9xXka8DjFyf42599Kh3Er786Q+91B5lyXvQ1ZslDsaghnWqjN1ThMp92NoCyzGDpuhIfyCKrP2IayL0kbtBZSiPV0qPQPkTacmCkI9GUsTiWzFzpxicuXD43PPipYZvNXXmtcSqNbRjI6JTdC47gWq0WPnv5MfKWhdmKUONQOjdEuvB9vXx/g3jJnUDFNp1kXvKCxu//gTEqJjy6OI1kGiBYKcl53UgxkUDSt9JVYUoCDz+OyTjloE6KHT/BLWwizKdLLKYzKeyZlctLL/cXvo/RxpcRLPckOjt58JM7x5Gl4GwMU9hg3FdZXHLvYXeRWeDstlNTxL0xV3Dw+MkBWrs7whpczpeiIe5Nu4Jc+sXLR9jJA/NpH5cDF4pZxSbScNcb4/ysI8BxFiIsPqixPDzYFxPHbOzhtnsv74+Td+Tw34SrRAfdaOBk55F0S2/uOvI+cr+6vbvDjG7urA2Le3S9isMDJkM44jx9f3UhXT1mnRL+63PMZeiwMuwsMIZuJcgQGiWYNcxuR6SEEtvHRCfL5vucsNsaFR7cNfirGLM5YeMj2b+5Z5DFNqKOg9KPh5Esu1u/+/3vJImDY3kisgiRH/TojlXRbOXEnEbNaFrPoF0ugQPbt1eXgh7aLNfwPQ8bMkh5gdEzolHjfsYmAbXOTKz5CwrmAU1G0LcAxJmcE/AzZPJSLB0aXjDYLBGAOD8DUnh5GeFomJ+7GBqTrioDF3jWssjn92F3k8aClz8r4ve/y6NaDBAuI6zCCiJU4S80hBvyJB2ktjFmi6UU4aRnMOGHaRLsjFJ2w89WT6fEBc/iiePp+9sO3MVKpgcs6CSjHgQm57DTakCPI/jLNSr1mhT8fE8p3yKUeLnaYDpfYh1Qv5/CwW4TGTMtxA5/ySSwJeLNAHnLQ56Eifkai5CvdYlmhe74LVbeUN4fNloKhTK2lHsRs8axLyfa6z4cynkCTj5iTCIfUWqedOiNiuh/Y8VFs8YEHE04t1oqK+8Js3vv7noYDDzRpGrWVtBui54Pd7ZC2qHb2pW1ZmeLKBSaiLc6bu5ukk7qNkGbJYQRVTrxlG7wmZdGAhsORoxMSoNB/W9MaskaIQv8jCESD9ZJq2AtRICkW7eGmVaRJduUyClTEx0/ndk0oFBKxCAEpiitgrmYaxwrK9go5pIzEWTmhQJyplufhbJMOiWhJqnDCMzn5ZRrdbmJkr1IaN+K1Cz8jMlTNE3Wckk3nMgd+gFswYmxU8i8d4Kgq5VYpdEixZdOnh9v0JpU/BlRwCviXuJPocZONk8WbzIu5rHGG/+/x+nInJpW9ofYEvK1+AuTy8R8St5aeIOgQ9b3FwjWc7z87DF29/O4uujhmz/dCbw4RogcFzJvHRpv9BvJMV1K+xpwbOYbWlJdMyOSyASOVhmpxrKYMFj+3ECnPigrHT7GMgXeEhmF+sBtApVcx8jofDjXsItlvPz4c1TyDrriuPVFX6LyfYh48ynIQcibz09vEi5SLZsXPEpvNBKYKQPZ1ZSWGECoU2BGn0IYZwhF30JhSHfaxMmJgs9/zq6ghTjawXZjCqqFBWS7fSi6xDfv3mERObDMAmbjEd6//0G6ns1KEbkMO03U/kRwCkXkM8DV8A4bNS/aRqIWXl/co2jpyOSz8MZTeTDThRiP9ndQtcvoD6dYgaHfBRFOE5bNB/NwvyQFcqc3gBISHq2iP5jIZeCvf/trQVjwUGPrPGPEYqgJ1gruR75sPAe7eSzdES5uurjojrAYuijm0qjUDGzoeso2YaULEpVGriNHXvN50hVkrimLZ6Jz9k+OpZU+HNAJvcTnHz3Ffr0km9HCDzBZeOjcjTCZelKc1OvlvwjG2SHhyCmjKHCJLvE4ag3kls9x7m9/+Qu0a2V0h128/um9sM24ydOJOLmbSRt4m9dgUmUtGbPJSI9dct4CuRmI8zRWcHKSRb4UQzGKOH70BRzLxuX5Nf75f3wl9Pl8IRmLEgzMw40SpDy5UlYaCzdCv9uVtarZaSmeOLKi9oaiZHfKYmmIj18e4oufvYCqZSQd5uzyAjN3IJBliqjFEW1ayGYLMJRA/i7HiOwoHT3awior+PijX+Lv/+pv4M2W+M//5b+jd3OD7F4BeTp9i+wqhIhXTcxHGrq9HgI1ghU5Ml7JOZZkUU6mI8mxZBJOrIYIFcapRTj7gfgnCxlHl3E+n1c1ZgEVy+00a9tS/CTyD0Yq8fagCJ4npWwl5k2kF36yR3z+yafy/E/8GabjsXABqeG6urjB4H4i+hjp0jwU5bwdyxTjwWRmpKm14TbFQuPhxqzqUrRSFC4FXkqB7RSQtqjlVBLAKtUt5Htyy9Q5Zkkh9AjS9bFhSokQAxgZl5LMUkNjZ5zjI45p1jKGpquY+2AmTRE/1zeriuTizI2dIzZ2DpnWswxi6do5RRs7ZD62aigXi5LQMZ/MMfFdZNJ0fu/CVHUMe1N+5MjSnLFOYTLs4OyMkP0F/MBFzrFRrzVQKhbFySsdvdlMLjJcC0QhceTvLX18/PEneNbYhbdZ4se3bzAaz2VsxC4T36NirYJP9ncQcVSftaUQ47id7yHdpssFDTVT6UYT2yIAX8sUQ8d4NJdi+OTxsfA3pzOK9cnnC+W/ESTd3mvhoMn3yEBv6IkejXq5WrkkgO3pYIIleZzUc1IYBaBQLePg0aHsqxwFZi1NMocvzrtw3S2aO2RyGg9hBToypiOXy1c//SjvJ408SWclwCL0oYbkAlL3yE4suyn/a5ODB5yBFAkDdFqzeGK2MJEaWxrDuL6k6ks6lCz42PXmhY9NEnAbYdQiS+CtdESreU6TYiw2a7g0VLoq1G0Iy47w9JMc6i1iefhM1NHefwx1o0p0GuNJ8znKJVggsyu1QskpIW0nHVJ28YiqYjFIjb2uZ0Ruouux8G9Ho5lcbPg6eHllU6XZbAniZKtQy8AUKdIOUrLWL64JHp/KayAWyLFzEuPIS00UedisPOkoFphokYugbUOErg9/MYYehVBUDUalKBGXjsmmdyASnWWcwiri+2pSrINimh3INZbj5DV5+hwpm+dzTqYens89ZYNqNQtV2WK1CaDpeVhGAXfDATpkjM7YbAhktM4UHaYMsSmlshtqUfOZkTOnXNwRdFHn7lwuGtI11xLXA6eYCQIoSYhJpo3JNFE62ZLkxXWzkTVAjiL/Do0awlJ9mJDyTMtomkgnCGm2TVW8B+xoMjCB/Mhs0YSVUSXvuLvYSC72TtWSy1O3v8Rd35fPgc8LL8sfKCxicqWhJMMEsoSZzHrNySV4p22c1F2slxxLxe4uY3gD4R5GG12eiYxGugEjWRPTiJIt5WL+Bc7z5XAyEjgz58asTLm4SF3nL86NmXNuLvAPQdq8ESWMvwdqtWgEk4o1RcODqUgXLaDWZjLDJmQcVgt7bcZ/TdAf93Fw2EaxlCzuNz91EK7Y5kzBsmn2MOQmTu0bb5q8NfAmTS3NTquKOLWRsQaD0CluJfQ5xQ/AoTGAaI21bER0JvOB4Nych7FlMrUhEOFztWJJzA6P3scnL+QApmGD3QC61hwnIxBGRtzt7x1jOmWEz1fQ9DQOdw4kmP7N2/e4u+8Ju4wjJt7u6IrmxmtbeSla6EzjGisWNPz6NxVUqgssvCz0+BHKlTa84AqOZSCba8jo6d3lT2IyMFImLi47gmLhgbRaKWg096UQ443HydvYBne46HYwGKfRqu0hVgO4s6QTRlv9OvSxXM0FfPny48fI21n07gYYM6s0ncV0do/xnGDJvBRd/Lq4ZoyPKeBjxj0pcYiXLz5BrdIQonyv15O8z8DnhqVjvBiIELtePZDb4fXNOea0u7tLrOMAuayCgxZjc6pyk14GLpwCSe+8wYbo3faFMzae8mIQi0i83tJRyNpyq6pWihJUT+UNYbdZuwAHGzlfraopqSxbbjAe9fAMrdekQP7q1SVu7tmJYw4ub3cafvObX+PR4xY6N2P8yx//gF98/FxyZV9fXeLL735CGhk4HNPbfLi49qjd07BVE/cpURyFXIRnTzI42t8KNuGrH8dYxi2k9QYWhJuKDmkpFwYKdikPqNVKghDhQ8yDa7wIMKcOZkMAuY5sIQtLJ/9pg8XKR4ZjFSNCsayhvlOEnc1hvogEZcCEndCFPNSZDKBlLBEhj7tjrHwVurPB4xMbj18ScLpCKf8Unzz7FW47A/zjv/4bFv4I2WIGzWoburWVDXQbWOB1+q57IbFJmpaDrRqip/XDUMa2BKLO513MliNo+QDTXoD7cx2LKcQgwTpPDFrQhPdGxh6LAB6SHM+7CwKCZwkofk0Zgg4nn5WxKEf51LBVdxpSbN/fjWSsXCAqh4ai8QT3dwPprqfNjOBPCP7mqSgbuDBIOXq15HsJFNXQ5JIqY0DhftEFyc+MmqBE2O0HvmiJ5XAnTN5QpCiknMOIOIEIMPa5MSeoKmrZeM5L0DpJ/ivuMxn5nQulrBy22w1j6hbiDk7gLtRXqzKaPTiood/v4+ZqLPuMjAx1BeVqQfBVPIx5kdxEMwHlr7caZt4Sqc0Kn54colgsoTt1BTB/3x1Lwc7ON5NUigUyGVOSs7tZsXhdStHGNUu3LIsdaht/93f/gL2qg9thF3/67huMxhNwUMNRLJ2xT54+xSePT+BJIstMOrW2aSbMWInsW8tF9ez0Ssx4L58/Qa1SxHg6Q7Bdo1QroFEuyHvOiLPu/QiD/gg3Nx1BPr385AWOH+3JyPny6lbG+6QQ5OysoJJY8C+WCzRrNZQKjhzec8+VTibHxiwUmcBye9OVZAgm+/AcoAmPzk12eW6GM5HzTIcTgY4TS2Oy0Fe3orFeLhJTGdcO5S+8SEqEnqEK03Y0nCNahQlEX2RHCoyYLNwNIpV7YjIdEH4fu3xIUiQ4lpNRMrhnsFOYyCPyto20kkawBhZuiI06Fy3hdq3JGZsv2cKPZXeuXMtKR/aK+lhTkfNHiVRBh+SsDBrFOgyNnMlQoMRcYZQXkdvLsT01s9SVcm+hMZDrnl0jiXhVNFln7C7zt2YXi+e7phhY+j7ev3+P0WQovFl55g0bpu6gWKA+mC7rBSi13mxtmIUU0rzg+BznelD8dTLhsRKEipmmjDKRrdD1vdpq0LUSMkZViBtXd0Ns5pQkeVCcFSqNOhxrB5PxFv0B9YEOyvmC/H7dGU1DLvxpLLSInMXo2ql0AVlQ8kKGyBcpm1N0YIl2OCN7fq5Qke7sYHiPyXAufEYlnUjUBEMncu9EP8c9iBpgmXJS2xmz5omSIlPVYShpRKs1vIckNJlqMjRAT6HERCuHv4uCXN5CucCRPJmwY4yWa9nn86aJNHTcTKagx/DFs6pcCn96M8LVtSsSD14UpQNII+KDAUSmKEYSN8t96/iwgWqdnMcBbq678ruTIrDXrqK9a8EPIvzwwy2f+eHEAAAgAElEQVSm00QrmDV5mTdgZLbQMjE7gE5MJwq7GfJiVUaMRNIJIiHfUGL0Gami0KWblhB3CWGWcQ1NIMkGSwcKizYWWnLTj1XZgNld482TmzRbxyyoGrU6Dg9b2ETMgUyqWHbwWJUTE+G5W9hWFqrBAz0jHBs+cAJ6pm94GyFPQeNOCSk9xibgG2QIb20wHMtr4M/kRp0yKDQnVDSQooz6EMZw8WGjy85yYuzWcnKo0XWrp3Oid2ru1oVf2L2dQk2vAWMjBW05twNqUPuDLjbhUkTzfPO/++GVaFFYUfLncOzLYhOmKiHsvB2zqFa3AZ4/s3B4aIrGYObqMNQGag06RtnOpf5hhZv7e9x0ZnCKeZibLe67c9HApcIlVn6IbKmW2MntNJysCqxucHZ1i8sLHbZRQ6FgwKD2RvJAFXEcz90JNoGKSrOMSsMSLRFvGhmid6KxZCVzHOMYwHg8R6c7wGyZuBpNmyDbCJ++/BzN+iOMxlNMZ0OsSTZf+IjXCqw0sIxmCFI2bu5nuLu5QpEZiiGxFXRBBfj000/w5Alp8AYmgx5CojvSNrq3Y9ydXwnlfxb4uLjoIFxu8eioieOjGozMGqpNTUZa+HrZOINffvyFBJnf9qeYRmsQKcUDIrUxoEZpVApFdAddXHWu0Ol1BSBNJx87S7W9Ngwnh/vTW7y5PMOT4wMc7DXx5vwUV2e3YLxpvpSV6K35ZCwGDnZq1mD3yMCjw30cHqk4fuKhUVhj0l/hy28U+EpZMjS1IENTJi57dzg9PZP1/OTxI0Ey8HNbrhaYjoa4HU9QtXPSbaezk5o0Cqq5AZV3drBTKqC+a6E/OUcma6JU3MNiFuP7b9/j7rYnetF4ZQqkOqWbMNKJI4yFUrHp4B9+n8LuUQZv3vTR65RRqu9js54hoxMX4eF+sIEXWkibFaxXOtRIQ0rrYxvNsZ6a8DUDORZxjgMYZCU25H08O3+Ly84lDPKr/ADTjiKHBx3A29gQHAYPZI6AWfga5OfZGdnIKOV4//ZMDqbthh0IhpjT7ZsWtMbxwR4MR0N30sVyQuMYD8asHLLzmScHPpMhuFmz2xGSMfpgNCNzU8aLKQ2m7cDK6cg7WdlMGZvIroWMhDIc2aehPWhF2RGTIpwdnlSMtM5cmbVgPIp8bzZb3Ax72KYMlBxHRke8qKx8muFInEuc4izk6GVjIUntU0ydre4gm7cE1bJZp4Tb1mpVsZguJEeW0HDR9mgQLamZzUHRDVhcF4qKvjsTtE7sTdCwLTw6PoSeS+N2eIu7iyUGo5lkN1P/zPco2hJsbEihRrkH92MmQZSKDnZbJTkIfH+Lp8++QNFR8fryFH/+/mtBfgXuUrry7BAdnTxCpVgQ4Dq7fVitUS+X4IY+YiOVALVHE5xe3GEwXuDlZy9QqRREj1Ys0sSkI5OrSFf/6vxGeGncu9mdZiG902xLxy4IfVxfn4tmeumzs0u+YMKkoLyH4+zDozZiJcLFzbWwVz/76CNUcjl5fl59fyr4DKZW3HYmqFYaKJYtOUvO3l7KhZ8aw4iRaCtPLs52Woc3m2I+38hlhaYYGkkI6uVzpmdSAuXv3Y7hjiby30MR3avQmTPMwAN+5DIdYnePU7OHLq8CmSZQqamRYbhRkFEzMtUwspkkFz4IQRHSOqKjdQktLWUYDvda+OzzpwKx9pcpjOdJgodlaahTohClsFE3qNXKKGYryKeJBgowmMwRUgaladINZOfIskxEkZlEwE1GMhonbo16R15GmMstmcKaA1Xj5ZGqTnazA5lgTScLlJtlHB20sPaXMpbl8062JCckiwXXVYQwngkqrUmOaiqEviUxwcE0dmGqa2DtY83uIKUC1M3ZNubzCKZWx4yGx8E9vF4HQTBFtZXF0+MDpFMFDH1d9Odm1sGj9mMp3BmM0Lm5xu3FPcy8jbrZwCjs4eZugHiVgmnEojGOtzSgZZBr8HVSM+hIwhLRQKRhMKmJUzkagSQdg6B2M/OQhqbKtJLrlqBlJgmxA02JHJuXrIM4+VnNme1MniB1i9IFk8lANqtL15NolsNWE8d7jcSw9Oo9LgYetoqKLItz6r03Hsp5E59+2oS3cvH9DyN0e8nUgkXndJ7IRhLKSgKz53Tug7Tl6HEbuQLJH0P88Oq9wKO5jz55vIdyKZZmyNlFH6uAyWpbkdZJ4htrPj0Fxaw4saqx48abdHKbESgmb7oqtzVNXFvcTDj2pe1YxrsPcGiZ7z+IvRlpwuJLZukEk8qCTCj62XxOOgAi/HUc1KrlpK2uJLFPFDAOxoyE8ZJ2arSWkGryg9jYHU4XibtFmrRsbatitd+kFCm42KHQNRXz6SzpPojrJAXFYARYWnQNZNHxYeWNVCp8MpTSGVRKDjQjBTfw5JBrkWdWbcoYfDjoibhWori2HJ9sUS5W5WGh86rvuhh2e7i6uJTNgTEwEgvH5NuUKuOVXKGAfMlkkB0O2ls8e07OFo0I9UQsDxOZbBkZx8ZW22A86WPan+P+doLRKkCRqAmOJ8h7WobQNonmUbcL2D2ioWSOdejBn5vodiAFdD7roJQt4mZwjVDRBWbqccw6FPEUqiVbcDj1miWbzsp1JXKJDw8xB5edHq475B35IjalAPz58yPZeDYbHi7UckTYhjN4PoXwCY2cFPXT95f46f0FFmGIsiBaDAHvkrfGDt7v//5vkTE13F5f4V3nCqmoiPF9V4jmB622HARn5xeYuyGO9mt4+qQFu6Qjy6vkRkF3tBAcz7P9Z2JY+H/+8Z8QpXy8eFrDeubjvruFH+nynhfSHCH3ZCxFdEdtJzEiIHJEHEvItWiytJRAZimGZwtrv90SjQcPiSmzjDVTDtlt5CLvOMKFarQ0NOpL4WcOeyEW/TyKuWPpBE28BaauL3q1q8tTNHbr+OVnn4gY3117APM1GX/lz6DrHK0QhjoVh3CK+deahb32CWqVKjSb2ciXSBs57JSfYzxY4Y9//CNub69FOzIaBwL5reRSgtJZrn2cvu3j6bM8fvW3KpRygK/+LcDtuYp8MYtCbolPPral+/XqbQ+nN2uk1DxIoo48X7rxsRbKZa1gNVCrWPJ8uUugsrsLxVDww3ev8fWX70WXAz2NTaBg4wfy7PqbUC6TxESRmi8jzXgrN1OOCnnRcwny9pfw6Z4LA9GQUeu302pif2dXHJR3tzcCaWVG7UdPngk4/v3FBS47Xfk8mSu60TgKDKEQmMoDmnvTgxZOAM92YrjinsbRFkfsCdMsltEvRfDcT7gfsCvGDg4ztflUhoGCHDXATAkBY58Ip45QLrMLnRLzV7haSldB0hWkI/kQWxlvBVdSLpaFCVos0pEX4PJ8KJMD5pVSz9XrdOXzZgxhPmuiXC5hA8KjV4gUHVbagmWs0Ko7wisbL+awcxpMJ5TYubuJgfkglE4xdZYsZNmZpHGJMHB2V3nAUfdWtImHqaGQy0jBLSNvvYDJ5B697pUYsVY+iQopFAtlSRyqaA46gxss/DHKpazsl0TOECTCS6itG7i+vsbN/Q0KpWrCc/RDyYVvtdto5B34c/IOp4lkJ46xnPuYU45Dc1UmLaNZ7tmTcbJ38/NjIVuv15ExEtF7rpCHppu4veuhXGlgZ3dPtNeXp+8x7PdQLJF/qErRN5m5qNRb6A1HcEcDcXeTr8rOmHBORQNuyhoMvaVcDnbau/K5ckrE86HV5pRjJPs6ebXhkq/4IbqUHdCHdKttTLMA/z1B3ITEJ+uP+lR+bVQ2J5Iz8kNiRKLp4pSN+9BSumDlWhHlZhEHj/ZQLJexDWKMh3OMFhNhhhYLWXErc41yhE0dZTqbQ9HQMJiNBOclJXO4hiKGhFBMCaEfYsVnYhujnMsKWq03G2PseaI/G0wX2K+3RF5gORZigy7tJfzJDPyAmDCSyfISoGA+n6FWzCGTSpAnfF2TwBeeJTOIi/kiik5Jzt3V1kPaVLEaDZA2DUwWzKmdShFlpHUwnWwbZ+Ev5rjvs6PvQVUitHbqODpsI2PacmEbDzac8aDWqEt603w0kEQokVsx1cdMJwkmo6l49HjmCgtUiURmUK7wEmojitLC1qM5xHXnCGmYYXqsGH6SxhJjEKv1gpzz3fupJOtQ28uxOv/h5JE1DF3eieknkMmQuKxFIqBCJYkgxamMinQKePm8jcfHe5gvV/jzj2e4uh3ASeui02VG/GKp4PGxhs+fUx8e45vXA4S+jlSsYULn8CjhPSbEk5Ss+VzelOZXvpiR1+C5CgZ9Fzc3F1IDUYJk5RxU6iU5l+eM/AwYWacKy1mj2c5j8R5AMUt2LNmp4mxMbMbcxHgDIzjRYPHAvN0H2wk3SGEEPlDS2UlLHL5k3CUF4If/LgXeQ7oItXzJ3JrmEQrC6Y5jdi2r7+SNZRt6vU7m6Sz1CvmcOB9Jx+7c9cVc8RedhRShFOmTu0QtT9LuphU6EXozrYIvlGYFwoKTuTmrfgrCk6inxPHMWxN/l7KTF12dnrPw8ctnckucuGMct3agRzwglpj4S8nfLJUqMhr406tzdK5uRWsjeJI1C1cd1WoeZlqDQ8Zecx/+ZgbXG2F338DBQQ6KUsYmMGGaBPpmxM7vhR5cj86/AIuJh5W3RG/hI2ezqgcck86spEgfz5aS1PD8OItCCdKlUtUaZhNDWsHlYglZM4/utCftbY4Jzq9v0KhUUTCz6E/ngryp5Up4/vQQ+ayBwJ/Jw0xA7E9vztDpzOQWbiimPJSffPYCLsWqQ5oSini0e4CRP0C3PxWXm+OwQPVxfdGVmLXxcIKtmZLxZ9awJIuQm8be0SHqzRr6wx5O353B8yMJFD98XJdorc51D6++fY2sXUOjnUa5VkWRGqTUEmYug/nAw0+vbjENFZiKgt1qAY+PWhJXxpDvy+4IGTsv4nB3TMZagJzjoNnIY3c/J7enQc+VG3k5V0XGYhqEiiI7RhT2ZtjBoiNyAX/qwi5nMV7NMRx2kVFTqOabUtBaZR2bdF+eja2SATY5OJm8IGrYafLIXbvvw0mbUB0bL549R7NRw+n5O6zJfwvJo/LhM56LCT7UCNWKcgiS+0bXsFNQUKiPsYpuEW+KsPRDQei8+ekNPDfAxovgEnmimqjnbey323LpuLzso1wL8PxJBcN4hO6di+PGU8mHNUwDth0ginV8/f0d3r7tyRp00olmyLbTgmAiluno4Fi0qXwvJjOCTMuCvLg+7+Dy3Z2YWsMHPBQnCZK5q3FExg0wLfoZI51CpZQXKYm7TJAYHEWWSzYiip7nHrr9MUjHIoi40ahLhjC1xnRS/tXLz8SVvgiW+Pq773FzmiRREEkj9HsR6lMzw6iqZP/hBi1oB+pdJIKDQNd/zzFnUDrfb7oHhQssBo1EC8y8UxH7h4xS3soFNdHvEZyc6MvEiMaLbqBKMcXvneR0UupBkLwrWeQH7X2sI1U6gPw7r384E6kIcS3BRhUNZJrP9JbIk4wYDXwmE6hTtFsOai1HnjVieM7OPHz3qifYmcPDpnQ7JuOhGB7IDUtpaXTuRzJ9yeYsZBlgrzjSRaIEo1DSUSsXUcqXE8zEdoOsWoDKjr8/wMXdOe7u7qFsDTSruzjaf0wOODr3t7Imj/b3ULTsh2gwRS5N7GiOphO5KNLZfd8bJrGYqoZKrSooGYvYpPVaYPWMKbw9JwtwKbm5gwVH4DSV0WFNh2py2LH4Ozl5lJgzFgs5uIj1YGdm5roPZqIN+qOF6DWZQ1wqZEWbyLOEzzb1pDSKMbaRY1VJgPFXMv5k0SDaqohGoTQOD4+lszIZD6RzSUj1YjFDECZAXybeEKDMaQanXB/OOLphhWcpJ3RydglDcJMUYRJ6IPIEivoTDSz/O/dCFkrh1hVt+cE+GaqNZMxeyGGlqDjr3KDp2Hj0mHiVPAI/yRSf0FinA5bpYDULsFp7iLhumXqjJ+Df0WwuwGp2D5nmQ6kQi5JlsBaQN0kGvNyuvRjVVhMHx0fYrkNEPk1NS7irNXzmdNsWiuUSOp2OUALau4RCK1h4ftLNX3pIxZQOqbBzZSF5cAKQy6Thz4aAGkryD/Eync4VAl4yN9SgkUaRGE57g6EU7jzz9/YJk2/ItMswLURugJvePaxcVvT3HCUz2oxdzulsLgZKJu1wfbIYYnoP9XWSiBGFcDK87FD/T5h7JG5d+dzpMmZDSyFEnR02oNGoolYvSaf+/m4iE0UZ+RvUTKZFN8dnmE0vnQaRYCM1C79ovuKaj2j25IkQ8fvHAoR/erIna+nNuwtZl8VSHlEUCnuymC2j3VSRK22hqBbueluJnV1vKbOZw52skksRqxyOquOtXHZ221WJFmSePS+ihHlLWINiSH1Dj0WVKCgHommUrvA2gpPPybqjPIx4OMUuWTELN7Z5BO8iwEAWbnGS9kF8yYPL7i9JIWTy8T3krPwBnMkFTt2DgJ4F9ZDEt0lk0IOLhffrD8R+vhi5RQjKJRE08oHhzZqdRynqLFM2Tn7xQ+abz9usxggiglPpFANzKR0pXvmwscPADYDuq2w+D3W9lticuUtXHwWUBKUaD2PJQPQ79MiYegb7hYawgKZbD09ePkY576BUqArU2fWmgnkh1Z1xaNyM+M+bd2d4/cNrIdfztRIme3TcxP5+FYW8CVO1kdZssbb3Rh3olofWQQHROoPVQhH+3HZjyAcydXsJpHLsipuWrVxq6+b+SISkcrNRU6JF6Y9chH6M470DaAZTBlxUKgeI1hqubq+gxIytsuVGxPd57lKv46Kc11AtkpYP9OcMYfdQKmclmo4jGrK+qH0himHQX0hSS97K4/joAI1mW8jm1EJUCzaeHD3HQMjqM2xoJ1FWGFIP+dMNrk/vZJNjh8YkZoP6rg2ZaqF0hXjjFhde4MsIwy7aaLarWC23+PH1KYbdsQiZSX+PUxk4GR2NnbSwjCZ3C5yfj3F2e4/f/OZz/J//8T/Kof26e4kvv/0aR9UmXh4+lU7Tf/6nb+G6Q1RLWbSaFTRbBen2DCbJaCVtFeX2ttfaxYuTJ/JwEznD320+myFabZB2DMx8RvFdiEaThyf1MVvVl82BJ6hBow05aqOxpKfsN46grHXM/BnC+QpbI4MnT56jxGSW6UBivCbRXNzdU4rTdUKMdXH28fdKkBf82UuU6x4se43At7GY5XF352E6mEJFRsbFTiVhljHKL+GmEfOwRcbsSWF6Ouih1bLx+dN9mHoLkwXhxRp6/Rn+6X9+i+vXHVRpwqhy1J8SuQJ1L9XKjjjpF7MFfvzpjRRTmZwjtPm7qzHWXpJ5KSkWnifPP597lyNNsgMJZFU3ePL0ELm8Lbd2alkVVUV7vyYFCkXyvGnf340xHS+TS4Iai/6XG10+V0KhXJGNazpi5N1Pov/jmuaaZdQgOz4Ll8xQCtRJ12c8JdmkEdYPAFS+l7wdi86HJwW7M1x/hLobD3njigLLTotZh9+Ht2TuG9R0ianDoNzCEmH8ivl34Jgn0Un7dLCT72ckqBJ2CdjpNi0CheloVEWGwo4SNXA0MXnsgqgKylkH28DH0l1KLvZu28ZnH1fw4nlZPgMav7qDOf75X8/w1Td3aLQeYa/ZShzEqwlubruYeYE8e/P5CpVyGfVyHs9OdhNURn8q3fq9PWqRmT2ckjg/p2BB16gZriIMl3h7+Rp39zeo5crI5yowzJyY05g2wPHy45N9STSIwliMKL3+CPN5X7rmXLN0jd53BwLF56ErRoN6BQtvCcOxUaD8QQnhDwcwoGE2W8B1QywWTCcgMYINCFX2c35OLAJZLI3HIzESyZlBbuoDr41i9sUyBSebkcs200XEOOW6sh6lKFAA27FEQsCDnr8zEWA8h3goS56znZPPkJFcurFBPk+RPhNhmA3LVJgl3r89xXg4Q0okAokZ8kNqCH/HD80TdrJJweDzKFiqh2g5gVLzRsECkOI5wRCR1bbGo6dHKFTyKNHEtonR7w6hRJFgVw7aR3AqtnQcs1ZJZEbkcJJNGXprxFtXXj+DClr1GsLlBv3BDKPZQjrlhZoDi4k4WQcTdwE32AqtIvCn2Kx9mIUadspVFLI5ucB0Bj1EMekDAfStLg5qdzZCe7eO3XYD+VJRisvpYi4a3IqZRUonGiVMQMokHT2YEfgZ8HO1swXBKK3DhWQCpzj8VnlJYcGd5EsTAM5JHtcMC07NtFCtt1BQ15gzrKCYR6mSF/4ta4aV70vAAc1cfL1sEPH8Ypc67xiyDrbhViYL3NP4LC/mHM0bUhiSbSLjX5IWHi4f7L7zd+L6mU5YqJJdnEgzaJjQqc2W1DN2b4FgFcm0jBdCskaJ4qL5hH+G+DtOwwzLRKmcNAXYJOJ5YReTc4yMUItyEyOFZRQJUHsb6qLLH7jswpK5mBSd0kFmgymkYYh1EVFUkBSglEKu5lq69zGIpzEl7KBec2BmmcIWYDCcwluthVZCQ+zS88Q4omQrTiwFmxRhCWBQWskPnTuxHPGL1TJN0nQ3PZg8ZIaaSipqFmQUxCY6wgTnwK4W/6xgGj58TxFQJ7ckGSWH3OwZuaQJYJN/Vi5ma9qzU4nQe7uRBfaXDiKRHeu1VLofgLIy1YvJFjMTFIOqoLlTR7tcRK83w7c/vBMAaGu3IePuBF+whhFrcLcrwVA08yWZnSzWK1T3mtjZ2YGtKiImzRGX4U0luHvQGyKXL0sCxdnZBS7eXyEMyUGk0D+PX/7qC7x4cSyb6mDqo91sQI0jjKYjaLYvWbt0DqbCrGBbtqGJyWgkUWlMZJgvSA/nCLANIwLe39zIrZcbCk0l7Bx5UxfGVoWSLgibaTjso17bRalUxNxlUTZGMVcSxAFH+BfnHbkdlyo29g934OgalpOhjIZvu0Oso7SMdZmjKuMsDfIQFcS9S0E6ia+mOOYKxTKsbAWKkZEw922wgK2vYJpb9CcjfP/dBUZ9Am63AuXO2rSgpwWzQbgwH1x2dMhhrNTsBw1nCs3GHnr9Kf7pf/xBRPkMPjdTppg+arslvHzRQFFT8eb9Hf784zvpLvzm979Eu/lc1kqn9xrv37/C8c4TfPryV7i4vcR/+5//ghQC7LdrqMgYpSaSgvenl7ijBpEbCuP9qjU8f/lJApv1fbl8cKPoj4bi0mLW8u3dDTI5E6toBjtD8f8M2biCVMbGWtXRm4zkMKyXd7FbP8TKXePV7blogK46XZzsH+Jvfv0LyYJ0Z33cDjvinOMXxes0ONkZchaZaBNiMu1juJzB1DaCQWC2482dl+hBtyys6QArwSlz7MbOax+WoeHkRMOTYx1ZZ4U/vp6g0wnw7CMH7RYP9ENMFjRlaQLd/earN4jcJZ48aiNfMaCmQ5Rytmw6BjETmonpeIU3798hZW2QLSf6sbvrhayHQi4vmzz1QuyufDj0uIbogudIaW+vBYdIlymxSdQiOajX86g3CjKe4oWne9OXNcOoLzpVeajVGxUpIplmkTLSCBfEO8xFR8YDcb+9h2zeEBAwTVPsxtAsxt2ZRRr3iLW4MYme+fdQdaEXpGhqTcD23JS5mfKWz5sz/5dFyXzmImIcIPObHZqVuJ5jmHZGkA/8/na6IJvyRIqZJCaLl2cmnRwcHKDUyCJnOpKRrmnMie7Ke6upNjqXfaS0CM16DZuI2kSm9BRRrWVwsJfF40c1WOmSdEzev+/gm+8uBRZLkxhlC9TuDscd3BMFc3Ejmee84FLf+PHTp3h6+AhrdYnliqk4PhB5SZTYMsb9aIwgDtHab+LZzj42wQbfvPlRgN3P2vuiNbqdDXHRWSTM0mxWRvO6kpLEGh56veEA972OxMixg8OOCCkM/N2kKGJTQWN6CnNomZtLQbyJk70d0T3SXMIkGV6AaNgIVkTzUFHAVI0PTNlEw83pghTa3kJkJMwyJ9yba6dUzqHZbMjnuZjTwEB9KTlwjnSZdnbrcpng5ILTETrUWbxRp8ffQ+DDLLiyOkp1G/l8DlGgYT5eQ3NiiQrt3fUQeATPJykLLHhZRH4o+v+SHMLJGDPvmUhDCZSiPTRUEvQZC8UPhzknbU7BRqWSxdNnlG6woznF0g1QztnYa9QRq2kYmRTK1RJSGqPrfNzcXGM0GGE8cgVE/fz5E2HICnMXW9mDLq450p/K2PTRTkti6nrzhXBrOze3EkW6u78Djh5yTl6aGdxD2EaajKcIVispaghBrhQcZC0DxWpFnPCDyVS6loxxFMOknoaVMbF0J9AUxosq6AzJsu1BY246J3q6gio5o3ZeCqEwWooZzncVKbh4yeTlmYUyYdqRouHw5ATP9yrQMryErOV95MWKP4v6PP5jZrbo9ma4ur7HQmQGhhj3yLpkFq9VyshFk9zS2VRDsDKw2njC8WRLRegcIFaFqUwJccRfulLcEcRObbtkyBP/lk4+1yT5jAgbpkQx1zstuBVSSmhClOmoSAIjmDRsiCGLLeBkEmEVFBwelHHUKoqLutvlBMRH4CZsUSZS9QnsXrCgpDknydz+UJNJYlqcFJqtckawXzSh3XV9rGMTX/zyJZ6f1DEf3cPd0ATFRg7xXOSOJkEGlPfwuVZyjXycuJf+vfj7X0e4bGvyi27SDyNdsSMrD7dohEk3kHbaLW3KFJEnsXEb3oTJCeSNTSzMSaC61JMyluEtnaH2JtI2EyFi2TRYsPAFyfek1dlIoVTKIVyvBEDKjZ5aDYl7MtJSPLJrRVEyWXAsQA1TF5r5UbOC2/sxXv14Km9ArZY45Ng2ZSZmyU7LxpmAI3NSJFEnlHEcOKUCGtUsfvbyJUpZS/QKg8kQ94OB3CK5Wd116UrsCb6FI6JC3sJ/+N/+BpVaGXd3d7ifeChYHIHlRPy/iggI9sCUJHWTQ7G6I8w33+8iX4qkCL699mA7NeGhadEKV50hLq66WMyXWHiudF0zKrBfrSNFMKmbvCc8KNjcKOTT4lxlwDdvCsPZBKazRWsAACAASURBVMPRPWaTMXTDEQadnY5QTBsI1kx82MBfE/9A9+dAzDy2pUjU3cnxAQoVWziFoUdnuCOf2/X9iIZ7eGwFrJc42auA4PvJbIqLy54ASCVInTb5kDFhbezutQXd8v7iWgDQxVwWe4d7cuAz5aBR38PtzT2+/PJPuLm5SbrCAbM/Y9TbZfzD3/8MWVXFn/78Gv/y9Sv83e/+GrvFLNZmDUHEaD8Lvc41bsYxGrtPMRn08erbP8nPPjlu4PhoDxkjL6/x7dkZ5osFZvy8fU8ehtpuUzqstpHBwW5bOkVzby64lGapIJek8WIqbstSPo084ZuhKl0qirDPr26xYq7kVhEGGTeTV+9O4c08cf0+P3yEn/38U2y1GKE3F2H2dO7Lf2Prnl1XOpvrjTIsm+62PvrjEYqOhb2duiAHXr2+xOV1TzYKrgGzlIUSW0mcmeuh1TLx8cstnr2gpk7Bv/15gcyqiNaBCl8JcN9n+oIGf7LBoDuTuMN2K49PPztEpZFGNksupiKifi9W0HaSuKT5kjrEOwTRGuMR0O2sMO4vJCGGXxxX8B92DkvFPOIoFAfcYMHUCWpm0rIRFfM5PHv+GJVyXgopmmsYwXV73RHtJ8c6KS0lmd6WY0KNCKKmi5yUgRhpTgco6eCtPMf4NxakqwQZpXPE5WETs5NmSPblxgsQrLaC1mBngnsQg9qpRRKjmECJibsiviolJhR+sVvEvWodRMLos3MmtgqjljbSoWARQc2aurJlX6TBiUWBsLvkxk6dfAovPnuBx/ttmLoB27LhbQIxVfBSwIuGxBaqTP6IxbVppzMw9C0qNQvVZhbpnCYszp++vsFiGogLnDpsPmfsUEXhErc3HVxeXj9kEiev8eMXn+Gg/Qh5R8WYa3g0EIQP8RQh9aeE7QNoVxuolksYewt8+e0rBOstHh8dIa1tcXr1DqentxK7yIK+3W6j6ORQq5Tk/3NURoNg4Hs4PT3Fitpr6r9WSaYxyS0pQ4HGmCsepJsIHz0/QqWQkwJ67CaHECUQ3EOHw6m850yMSriJnOokzxGnROz60tzw6NExTh4fYjweSmoJi2tKgPgzeT7wcG7V67AyaUznM2GfUfg+X0xFf8iOLl3OwSrAYO5h2J9IzCc7NcVaXvb/KFQxnwUINuxahTCNtEQSUheedCCTVIzVei2XRk5a2AHjvxOX7UPHhtKjxGVMSRULgweZlWDdUkjRJGjpQrSoFMrw50uM+1PUWlWUd0pyBsYhsUMmUnY+MV+6U3juHNfdLtSIHbMCPnr5kXzufAbXqyUWLkekYxzuH6BWrIth6fzqGvf3HbRqNWSzCSRZ324w5euI2NlMw1TTcOdMezlD2s5gr7Ejo+XkTHVwdtOR5+PJo33YGRUefJTsCmzNkjN4m1oLsub8tIfvvz0VsyZSG5G27DT3xLjFS4asneFAOKZcA5swgDdbIObzE9OhvcLzlx/jxdN9OE5OJCgcTUsRmCYDMJTUC10N0e1N8fbdOXyfxrY0MjpTbUKRRRRqW0nnGE+W6HcVLH1NpoYpdS1GNT4ELOmkduHzT94xAy9YSos7e5tMqpQP082kdiF8m2uSnWl2hJn2wqKKJh3hQLLQJ/yezD1+Lyb7sKMYU0aTwslJDSf7dYl1O+/04A3nOKw2ZO0NmXzlhhhOfMwXS5G2fTBF8eLCIlgmHXGMSm4rzxODBu56KyhmDr/7h98ia2tyxlx3z0V3y4YOUWrsOhsZC73RBMVKlVFwhfhDcLp0Aj/o+yRUN2nJ8yD+/3cGU0lcCjUMMbUAyciWs2ahp4spROiK0Ch0lYJPsF9/maHz70hVGyeCcY4ihC2Ypgt5LfodBiUDoTjLjo7bcoDc3DIsPMmr5KbL2z5HJHzAqZGT8YFKw0QsUVx5JyO8vrPzO+ku5fNF2SB46zw8foRnRzn88c/fotufIFYSNxB/PruIpmPjcG8fJ4+4kdIKT5MJ49YINN2K4/j8/EreGzrItoI6yeDxkyNhzRHhQqcn0QlEDATrMbzVTNI1WLw2G23sto+wYEyWPxIoNMXU7067ksvLbhUDty/edkTLVnCy0oW9GwyR4Xi0UpJ2NAXBOck6JOR1KYxDLhS+jiyRLpsQ4XaImTfFbEJtQhpB7EE1TZTsAhYuTQC28L+Y8xiHEdI6UCnbePHiAE62LI5lNe1gzCzRxUQ0H1psYDgZiz6GXZRsgZ2lDbpdhpYnoO3J3MN2ucCvf/4Fdpq7wrT6w1ffSbvcTBs4OtpBrpDF3NugUtnFwp3i7Q/fIfR9bMMlAmzQ781QK9f+P6be80myLDvy8xdaa52RWpRW3T16wAF2l1hwwTXyw5JmNON/SX6hGY3cBRcD7GBET3d1VWVlVsrQWosXLyJo7jezBwkbm0FXV2bGE/eee477z/FXf/NTBCJBnP/5C/7w+/fI7u/hcHcHlUoFf/tvfoV3z49xdXWN/+P//v8wtjcYTIdYdtY4PdvF//Affo39gxL8vohMKpdXF0quILS2329rVJlLJxCOR2AFuQlzcaSjfQ0f+WmerVAEHAk7zgCJlA+dXhfuSBABrx/3Vy3c3XQRCMT0z+lsZCePjnnqkPZPDvDu6Qs4LK7mY4QIOt0AnWH3R5MMi9/VZisnaDoTUW4sUxLLu1FEwhaqjZ64h/y96e7k6fC6MoA9thHyU/wbxcF+FrtHFjzJJoazAFoV4FnuCYKxBf58d4lq3cGkO8NyDOF7VuslTs/yePHyBHv7RZkVum0agNoIxKLIhYMIBfnszrSY0B047Ltw82WAfm8ByxWGR1OAlfRAAZ8Pu/miXHNcyF3eNeqNvliN3ChZ3O4dlAWepc6y156iVa9jSjNVp6P1QTraUFjPuof2C7rs5P43MU3MpKahggYHtb83GxRyWTHKZss+tt4VghxvhnxwenN02xP0Ogs5AOnyJK6BK38kFoWHphtyOtfcBripT4Rd4VcwZP65x08I/ppIOKMH8lIvu5Q2zOdK/KhjptqFvz+BvEStHBzu4Ve/eqex/2JIzI4b/flE+bl0DhfScVjcLLwbTBYjuW/jNIf5/PAFXfCELQw2c4w6WyyHW7lMQ0GPNioOojiKX1ETN25KoM91ZThdYeP2IZXOoFQ+QIyH5c0C/VET1nqJVDQsByORMtz02WFEiLngfVx8INvUQiKdk6u8W6tgMaS2zxZTs7BblCteXXKHCQorbdzkKTbrdYGUue6wCOI7Ta5jKsrpxgiz+UJaRGq8zk6PxE59f3GO/dyOdM3tdht3txVpL6mT4vooSY/brMnsCsoo4HYjmUkLTcWCgykMZ0e7yGcTpnNueVWclvNM5mGWbgcNGhH8fswmAz1PlB0s7bXGu+3RBKPeEO16V6YRjq4JEKbhh52W1ZJFgIOgn4J7I/6nlIi/m6QvRAaxMCSea0rg8lh6cu6ZQuVoaqZ6wHRF9a5sBEG3HqJXE6kYYumoUGOzicGsvXj6BBmOW5dzbMdTgdAHK0faxBe7JQy7HVxxgjHto1TexWLFlCIWIz5Naajn6w86SgWJJ3Ja229ur7FfyuLZ8QFCAY80ku3xSDxYdl+drVeg7hnXJx+wU8rJOMS3LxiKafTbarXVzT/cK2hfoTg9m8mrs8QCnd2/8WCC8+8vFbpAqoXbt1UHPZMuGk6dl4X6GPfVlvZ4JvBQekWd4uM4djKb4he//CVevD2RUWcxYWoMDx0mNICadmpenRW/T1PYGhqGOKpmF5SsSYKwUwm3JB4s5jtdaky9KkhdLj67tiaMPFSw3uAXHcNsgGjiyWKUhwV1JSltM91c6eK9NCoxl5edbso8WDJyzzWAfNuhs9ukcWhSykhcTv5hadzLEIC9/QLWyy0GkzYOcmGUU9wH12h3bazIfxwPUK/3TewovwdnVy7oOZfERUw8Rx1yFp6ThQ0rGMbh6Yne0WFvpDhR5hIH/eICCDLvD8dQaXbRG09hhXMJdQAfhaxqXyq6zRRoLOz0xaH3Q0wKI3T0S2kZNacd/octbqMXNONddgK3ZDOJ0/WXIlIuPHO9QRc9ixkKiBnVQx2C2ghrQ6Vfu9Zq8ZfZAVks0Kr3NJdnla1gb8uAD3n6CYaoHXErp5EYgOOTXZSoscMWzUYXn8+vNdvf8rTv8+FXf/VLZOJu8YlI8+c4t93tCHPAwpd8JgZ6x3JpaZ+SsTDyyagwEPeNmlrh82EfzprU7TDy+Szs5RT2aoliuYxcoYyIdyzsxWC4QC7HGLwVvvvhAo61QLFcwt7eHpzFVpqTcDSAm8oXfPfxB41MyA+kQzETyCAdTAkFwRHr+ecbvfDskpQyZZ1WvIGwXIfs/FHUzntIFlQ6Ri6YDzPmBFvs3hA/MtNY1cdimcJll0/XiJvWsD+BZxOQC/Prd8+R5ljQHdHzx0Ko3R6KE5XPJdW5NbmwdwhH41qEucj2WkOslqZl3Znydwji6dGB+GSfru7x8fOl3NqFbAovnxelo+iRvRzMwOV20KjcyLHM7E3y/win5Xh99/gQRKi///YD2rWu9Cm+YAq7mRD+l//tPyKYTimX+Yf/9s9wbzhyH6LSmGvD/I//029w+mRP2qab6zsJ2xlF1Gr3RH/nOIMvtbNdS7fo9/ixmS0RDWSxsiwstitkU1lkolFEonMEEzN8vv2s+KNkJInZwMJ2yfFhFM3WvfSHW4fjCmpFFkiVSshlCO9dCW6cjsax3q6RC8Ykvbi6ucZgSBPOFNFEWLgY3vtQ1INsMSZn3mjIQj0pHhfh53Rf3t62kYr6pWtlN25vPw+fb4H65CNu61MUCod4e/IUg1Ebn+/vVMC6HeZfOphPl1i7ptg/zOH48ATF3D5cni0+X1+i2WxhJ5eHK7BGOJRUl23GrkK/i2F/iavLBry+qBa9GbuizpLHcSQTWYRdQQXAU99GdmSt0UG11tTzwANaqVxEKB6V4ard6KLT4rUyRjB2CPjscsNVB456HWZCL5fwyUe/lcmEiQoRX0AuS1LwuTFSp0a9bCjq1SYuR3uHLDeGvZvxIiUi1MPxWafTkNHk5I6yGUAptOkyGVMI45SSgSjsLfEhc9hEDfEk66y0BnAj5Dd4FP0TZs6ChJ+TXYM3b1/JYEUwfq3aN+kY3hUGwz7s5QpxZuAGE/D6HYQiG0UzssgL+EPS2PVGE1zdD5STnkkWFI3HrhZjoliN8oAZ8PBzuMXk/Pj5Frf1htAV+XwO8XgC/fZYPEm3y8HJQR5HxSK8bj8+3t7JDTocEy/hlj6X8haOH7X28WPyQrg3cBTbxyzfhMGELefKBN/wWvm95l7ZK6WlcPzNz54v5FAo5ZUHPGa6x8psuL/+5V/h+PAINbIH3/8Rju3VeJkjZL4z/KK5yecxWkrxz5hOxWtqO9qwaSJkd5mToWy+gHevn6jrE43Epe0ljL6YN4aKL/U6+oOZDEjsFJbyCXUs660h+gPy/eaIBlzY2gs0Gx3UmiPxYLmzCbPleLUD8rkgIqiYy8upzeeQXfduvwe/13SBOE5m8fuI7VCxx717vTV5rIqRJPmCe6zLjDpdQCaRkOwikY5j4zJ0CtIQIoEwbJcbdn+I+2oF3fkMr9+8QCbsl+u1OZwglzISBDqVWchQh8zGhbibS9Px4b7KThI1X0+ePMFuOYd4xI/pqKvYNB5I+jJ5TXQIYcdpd68kkwEnagSET+dz09ndrtS958TLq0IkAnfQj0avo/u3WdjCi3FUTxg7R7GjyURGy2wuIwYwa4RqvYXLL/eSiRSKGRn42Kmivp9dXT5D/+5v/y0ODnfQ7/U0KeTYmQV2tV6T+YLPaX84Q7V6h9l8hFQijEiIwRMmqYtpQ5ZtmloMXZnM+SyzEGdkpKVCkc+5MejwpWcULg0qsnHAYeCFmlC8V54HM4/J5jXFmFmrqGdkYATZlRwFs/4g/5UdQE4dOSZ3033rZVfQh/ncTDrdAaaobRHybfHTNyewXCu0e8TPeDXaH81H6PVHMggyuYYJVFzrWOiaeoueDVOfMaGFEhJ+McWFTSFKUHZ2MzqcU/tLNjLruVA4jv54jvfnl7BC2SSn2T+CnPlNOd51e4yTiQWZRsQPc23TlTM2dv6fCsSHjFSeyDieUGEosCI5XY+ah62I4jyJyWWkVBCP2t8cpy4WK4yYryjOzgOqgygDnmi8W8RiAYk/p+MFFnQS0g9BbM3a0qiHmzwxAVuGmi/n0q29fvMU+VxRrV4+nFcX96hXunDWLqUwPHv9DLlkEDu7ZTOu7A9x/uUCH6v3cuJ6iLZwm6o5EY9jr1zEq5dngBe4rdxr5BL122i1R4AV0M+KRsKKS+Job//4DMn4EnN7aADL6QQ69TZubxpwXA7GSwulQkbwSEbzcBRFh2ClXlM3hNf86d4u3p58BXvi4L5dw5fqLa6+3GM4muP4ySl+8/VbVNpdfPvdDxiMJz/ie+hSJWKBRWQgxIVspUif8bwnBtd+7hDr3hC1ad84i3mfPCSPc6G1UMhncXq2p87blkBrZ41UPIZWrYJuY4b0zh4c9xL9ekcvOGOeyqWIxgLspl5cN9BnFNhig6wK+JwcV9VmR+PdmM+NZ0d7OH2aVz7q9W0HPn8a8+VIJ7p2k5tAFKflPNwuG5ZvSwwZBgMbd9021uslYtYa7nAYz1+d4PWrFyimd3F1e4NG+07XjoeFzx+u9Rz+3d//GvFURM5WPpufP19gPFzp9FnMMH95iftOW6R5v2uFnUwc6VQE0x7zMAfojbvwBSK6X3vHJJvW0eo2MZknsZPdw3oeRCqxp1Nhq3eFRqUOzzYuJtxyMsNgtUQ0FhNOh0YS18aG4wd2ImV1bpudJqqNe3JSUSynJTrudjtIJ8j3S6AzYLctoAQVtxMS2f/29gsWs6XE+UAUW08Ab79OIOS18e2f/gHvz+vIHjzXGL/RGmLUn+A4k4DX5UOjy0NJD/aW7Lkw8tm82IntaQ+3zRomgykK4RjGflswZ24KYGrFbI1GvafxG59Zaodmo7E2iOFyId7Wk/0jgZsH0z6G/Y0yi5vtLlYLG+lkTgtlMOoXjog8tHq9IbQIu8LsNHMN4EZJwxA7JT7xMxX9q42XBTOnDez0hPwu/TOO+XwhjoAnWDhzTQTUTey7TCoFIbceIBRl4cS4rrViD8MRZhHPMe6bg4I6FG4yRJknvkGYh3e4seDUYG5GUJwEPDs5FFiZG66KImeDu7sa7BWh3CF1Abh5losHmDkL1Ns9pKIBHBQD6vr5fClp4FYrGpDyOD3OwkIHneE1ZqsZ5rZbOKfz7+ZyoibTOaWMcMWl3nr/oIxozIdyPqPim2J6rQGjjuI1c9kktja0Fn26qiFbLOHp6S4OSztyft5U7vH5/hyVzgAB8tHWbvQ5wiMwekWw+xbrgAsB22i/48kYQvGwkhAGXeJvGKe3EQeWiB+vxY17LXMdrwc7dhzxU5qSSUdUSC6cFX76zc+RjiTRatfw2z/8E5ZT01jgSNBgthyxWl0qwrh5M07QmAf5Z4zYo6OXB22qk371i69RyqWUDMWCuT9dY0hmp71WGtR6XMNwxjaFXwDcMLuq/R6++/4KN9UBDo8L+OlXh0iEt7i5vMXlVR+tjo3FkgcP0/ljgUBpENdnRnXmigWNWm9ubmVQIXyZBSA7d5QGUH9onlMeq3k854HFSKa4V3KPlJyKx3Ch1TY4OTnAN1+/ZXqrGia9wQj50q6K1cV4jnqji/Zggp29krBgRNfMVjy4+uElUoZpJSz2lit1yPwMQiATcjZTNjQ1ljQIuYMxvP35T5BNBrCdDLAcr9CbDjCYjaSpw8aNeCiGRCopeQW1vb3hSMUutdy7OxmhYbyhsMaIlMkE3RFcXd6g3+9JXuRjMU4c0HiG25sKavWe0q84ZdjdzWtceUE81n1VJge3jzrcB7PphpIxdt9DePPVG+TScXMwJNs3FMCKTZBWS91gUiYa3aEOaoV8Wq5bAr/5/FDKQBwSYeLG5MrMeI66V+riUjPOapAcRD5nNAbK4MGkDC+NH5SKrODZsrDiPTPFFaeYHMtzD2FhT4Qe7zSbMXw3XUzwmM9k+lSmseVhw1GNDFeQ++gGy8laUi06pCmjyvpi6qKOrSVqjQb8nqhiJjerhSI5KaFhahDH8OlUXElMLMZZFGcKMeSyJX0/shjnowlcpACkotg7KsLnT2E4m2jykc8X0Gl2YLkpjZjj/OIaVigfIy3PdPc4kqW79qGjp4fUxReUDCN5ZsxF4IV6SA5hMSV3DMNuiIuhk5ikdLl/OQOnzmaNSNInRy9zGJgtOxot1YkLBNjiN4Jt6R0eCkjeNKMj4e9jAt75EPC0Y7L6ePj2we04pHhhLZgjK3uTL5xMRpFM5bD1RlUsMIqqftvG9ZcbvZiMNqJ7cbeQEcE+nY9hthrivnKFfrOrLhlz+Wi4YIYetS8vnz7D0ZNjtMdDFWjpUBzrwAJtClAXDor7J4i5OfJoout04Q5ssJPN4iifFT5iHcjg6qaDeb+LbMykqji+tUTxzDCm3f3LXQXrtYVurYWwN4gnp291QrLWflyc3+PL1WcMRvdYrGz84mf/Dm9eHsus8f67H1CrNfTgFAoFAXkZhs4INBXaXAzZcWm2jVYywfzLOQadBrYctXjdSMW8yGSjmFGkzoxJMsi8HG/45WQOR2JaTNhtoAKAY49sPIkxAdP2FLlMWj+HDrSrSkUaFY4lmVRxclLWyKB2X8FwOEKuwNijGJ4dEIBpwNHxVEIv3/mnK1x/aSkhJBtwweVLwoYPwzGzEqk5WioSjbqpfMaNwyenODw+RYpaES5W477h8A0GmHTnQo4cHhXgD3kxYBzShskSSYnXedIqFErKkmy3e3AGfbx8doKDo0M5PC+ur/DHb9+j1WtIfM7TbyxqIxC00e2M0ZoGsbezh61DkDFTPrh5rVCvVeDa+pBWvizQG/SlH2MhXFIncMnmAvyBKFkjaNW7aIwaiBeBTJbATg+W8wBCHsjgMJlamE+JeHBjaQ9g2wOlsKyWfiTjZY3eaWT52U+PsbUa+PjD73B3PoJ/50D8tU6TiQYb7BToNIR0lbVORfFK4XRKmajVyyHqlQtkC0GEgwmijLXQTZZzcd3YFbWn1L6NMWVHLhxEIhjDas3ilEqXtU67xUweXk8Y4/FMLtTRZKrTOLuU6XhcJ1VOWdd8n+cLFRPTMU1OXBMsQxB4MG0wt1Ssrod14REzxbVKjluu7ZYHfndEC6LXP0I6b2j9TBKYjFbq/rHDH4j6EY574GY6UcBvphjOEuOhg+GAmiEWiRR7e1QEOkR5ONSyLmT+2HoJqmacVxh7pSwmPFDZK4G/HXuD6t09ZtMRYlG/imamh6wWAVhejrky0jJxtJrNRBFW0oWjxfnt62dyOo/HfXQ671HtXGLp8mM63qJ7s8J4OMXJwZk4g+OpiVgjL/HZkzM9P4SfsyC5v72EP2Ah4CU/MAg2MLhxT2YDeIJuJFJp7JdP1WH7fPEB9ToPuhxZ29g6LsVsSs/ksAtoqcPDdf6x8KLMhetvp9U2kFw+2A/dE94fidWl4yYQ161DwU6+IHQIvwdHrJFUBqFIGNX7ewx6Lbg3HvEKJcBnt2thS3/JDZsGMhW8bEAQYRGJ4OnZqbBCPByVd0v45c9+jkwqLT7hcDLGl9s7XNzeYE6iBFFf9gprwswjAc2sgpE0Ws07NO6/SPddyOakSyT6hVn0V1dtDMYddZTWiwAc30PAgSRPHsSjSaQTadEj7m9u0J1NQOx2mFMv5mMzbYYaUBlBOMiiXstMxthkUC41uzT2DKVyCf7tALFkCS9ePZcxyhsM6vAcD0cQ867RmDsY9se4vbpFbzDA7kEJO6UsEsywDgSw0ro4h4+HSrcxgCyma1OUet3StPJ+Xt9XVMztlXdwerJn0Gtroo22gj93Ol2MFyxIPUg+IHC8zKidL1BvNlQM7pYLOCiXEIuGhdTheDvEacRoJLwMizI+IzJ58iDcbuPL9T2uL680lv76669RKhXRHwzlqqZmbkampD3R9EUTQRcjXV1ig/IAlSymle6xX84iGoko9m00JhplhnqzArezwe5+WcQPdtWuv1zh8vwKIX9EB0pKDbjfeX0+oWtW5BMTA0dZAd91a2W61swwfsh9piabn5cF/doiEmwt/8HjSFeJRgydI1uY432XkQSwQiKHUTGAVKZoPdyI50kmPotKiyYZGTuM7psKQXYG2ZX3eizYsxWcjUmqWfOZY1gDp6HrjZpQyWRCGk8T62fh6ZsDnBwfKN7RsQmaX4lWwnuQyaTg9SaUNZ1OZbVXM23nrtWQM//2yyVHwLGtWVwfKnBT7hnmDMWrLm5oJh/4cSF+HBNzbEwdj2ztDxdV4/N/pSUUJd3nFj6BvxQfFIE1CW8VhJG33fxszcsfvkyByaxP0+58LAAJc+aFp3CUG4Y2BLbUiaBQTqOD46OCWDuMfmFW5WK1RL6wo/Hnl8tLeN1EZLjVvTjeTSMYC0lwvlqv1MJv1TsI+iNIhGO4ad6p0Hnz/DUK+bw0R2x3T4ZjwUVXWz8qdzdodOtwtiFkYgXk8lP4E3VtiqngV4iFU4iEEmL8Xdxc6OEgS85ah7HYtLWYc/F///EDzi/v1aHkZkaB+unhc+EJ2N3ttaiTItV7hHZ3jNOjr3F0vKeH4eLiM2aTkXQbpWIKcfLyhh3cVMd60UiyN0JWxtQtsHI4MljBa28wZ+fWAo72dpHLxrH1bHUq7XUGSKYyKO+U0Ou1TA6ovUanO5b+iSYVFqeK0pqOlN/JMQS1SY12D1d3d/B7QgiHPDg6Kkjb1Ki05aIOhG0k0kC6eARs/OomHO4V1XlgEkezM9LYjYYKxvyMJ+SuLeEhc+uhI83uAE/w+eIOti4vvMGwDinjXhejThe7hRJ2ykUMBjP0Zws52iazIV6/PsOz42NMBgP88c+fZuLFUQAAIABJREFUqEHAZuXCuDdGJB7C89NDHO4dwvGF8Mc//QlX5z/gFbuhuSx60xkqvRssnZkwPIxw2inmEfaHMRrOJQVgLi+1YjQycUxNtAtHRTRFFXIZHQqoj6MpjFyrFccr87lCxtfeGcJRQlVjsLYBddmbDXKe6FbcYjJrw+ObCVYc8AZ1XeZzgn6X6va+/WYH4dgMrcY91vMkYCfgCXpRa3b03gRo/JkRo0LwIDDsDeAKplFtdNBpdsGp5u5+Eilyt7Jh/c6NTltcsMVkjdWMAe+EzNK8wJJviWg8ogiyRJxg1wkG3Qk8rqCMWhTP83jKzZbiZT+7Q25iSJYYL5eY9IfqCHJznownEn9rHWY2J0ccHNU8rBPsmRDTI+juw4SBjkuar5Q6st0ilfFg9yiqDmKzMUOvBwn/qbdMZqLYBh246aqMpTDpT9DtEO7Nn2GE7hz70UlLQxXdoYslUx7IJ1zBCqzhI6cwWUQsGEV70JLLn9nm3AAqtxVdVzqj+f+bODzo8HO4X9QGyfzseCwpxhk1n4mMFz/56gXc3gQurziC/Ixm9wK24wZmIYmnE6EosrGEDrEEPdPUtXdwiN3yIdbbiZIdiHVQApGPjvuINv/JfILtaoPJkgX7BP5gBLvFI7i2Xnz69Am1+p0KMHYsuemSxTgcjeHx+ZXyxPed+zJHT+zIsAAzeJypXIUahyteb6Gfy7GMZDl0TD5kuFO3HInFJG6nfpS6KnbS2PEjL9HteMRE9PiJl4JGydhwtGbcoxYlAB43FsulsokPDvbh2AucHO/j2ZOnKop1QE/E0Wy38Pnqixzr7VZHB5ZUOoFaq805LOLhGDrdocbsh+WC5BhTZ6tYvlw6grubCiZjoki8WC2X+PT+Rg0AuoL5+ciWZVBBLleA32Mi1yjJ4cWaj+emE4yNyfOmaYVaXQ/TpZhc5dV9GfcXaNZHODk5w9mzI/i5AXq8wpyQP9rodHSP93d2EPF4UWtTu3eHbp/xayvs7xaws5PG0dGe4NpspjDNidMJrj/rpS1cy2Tal541HY0iHA3j4suNpE7UjecycYH42RUk1ot7DQ91vPRKylkvpJ8v7hTVoa/U68hkMyiXiRWaqrilppOVQcBlmgKb7QqJZATRcERTCXbGGVV5f1/BXa2uMenZ6bEOgHT7Xt/fwvJ6hJsR+5EIFUYoP2DjeEBmOpnX8uLkdB8/++kbXd92q4+7Sl0YmvFkpKlULB5XhjbX3Pr9PRr3DR1+phOz5vP5ZvFOnrCYei6zt4aDXngCRL3wn680WaRziYdvY1LlVuMxkYob04V8rG34sPJQo/rlQcupWGjFtpkxMr/YlbSVWW7MJcqPZ30kcL0PS+qbrRWi0aT4wevlGsPBTNOMBQvQ9VpGI9ZHlHUk42zMePT+8JD15tkL7cNEGlWqdR0A5rbBUVGHWyyksbHMVCIeTQjRdH59hXa3r7hSK5yNbrcPYOQfiy8VcKYA5GL7F+vzA0Tx8QMzqHtLBg2b3PzE5qIpxoSh4ywsVsaQwIKNG9By9uAQ06me/85f3McUNqrDSGsOK0mDVHw4GbCNbube/A9ffOmCQl7hRagNmIwXyGaYs1lCKpNEIpnFqNVGbzKCK2A2y0GvjXwmrPxfavaK6SgW1lqZlmTvkf5PK34mlUIulsBt/xaryRIvnjxHcWdXlThb/9Pp5AGeG8V9406Lz3i4QSDixsmzJc5O/HAtA+iPy9JICP652cj5NKbzOZLCrD+F5XMhEoipC9KqVVGrNGTvD0UjsDdzBEJuudO8riDNtrrBLDCmcxtrx4dUjKdyB+PhRAgMZkkenOwgGDGb2f1lT0R1bpDUxnCx5EPY67d1b4mSma4XwstEw3EEfV6ks3yJp3KPvXrztVhTg1FTxUAwlMTNTQPf//kHta1ThQQSyaQYZ+zmsLhnEUTcS7XWwGyylOB4d8/kTt7ftNCo9yVcdXscOK4Nsrk0dndLePf6FTWt+PZPH9Dqt+FsFugOp5j251hO6cwzLwLHQBYc8Z3Ojs+QTaZ1oq6x8zcZgelDjME7OTrG4fMnyg3+h3/4HRrNrnhy775+jVcvX0izdH7xHZoDRh26sZ7R0bzGznEZoURKMVBXVzc4Oyjgb375Vk7THz7f4dvzD2h0GkjEWcylUSymEWLe9IMImCc/jhmpubm+a+uakt00nI6QpKOUtHi3BQ9jkTbsKsQ0zmTRUmncwvKvcXRwiFgwjla7Ikbe/U1Th5NclrnVRouWze9jNFzjhlFc3TaWCwulchSl/YQkEPMhBdleOa+pO6I5gQ5QZg3ztEhpQ6PRQrU+lQmAutlcISXzCfWZpWQItf4M7V5fAuPZ1FG8GVaWod8Tz+TiQu1BLp9FJBzV2KdZ66qo4vOWYgQiNXwr6nVp6oAKiflqpa4gi1GOx/h56MoczhjJ5pixjaQmHLVwreBh0QHlwx7pqlgkcPxLftxSWmM6O+OJABIZLvYrDPpzOMuQ7gPzOPcPCvAF1vD43Wh3hsJAjQZG9sD1nkV1KEyuXFgQb26o9sKS3MQXBIJxtzb+iD+FzWqL4YTfw9FmSuQTf+/JlJ+TBjCOmTZIZKN49fwU+UzcSFimS2zhkw60O2ji7asNnj95gvnKjy+3c3z4nvIOR2kOCT8QzZWwoRZ65ShNiQe10WyGUCwuGP1JPorReCgNHYX8lMEwKxduB9P5ANuZG91RF+1+Gx5/GDuFQ7Ze5drt91qIRjPS4LHLRiPGcMC1L6m1tj/oYzJ9QJdw/fIYEbw6Hw9OVyWpPOjG+flFBnOxe+iTZktmIGur8S85h5zo8u9Q2zmjkWdtEGQri3fSGCZ44DbmQ8CzcVRM0rXM/YTc1FQmhV/96hc4PDwUzJiieB4OaNz4cP5ByBbq8V49f6V78fHLuVzSXJdGy7m6uGcHRzLf0MDFw6nf59U1ZOKIzxdBrdrGh/fn6A3aeh7CwQC2K4OZ4fQgkUiJncfYL4LMP13cojcaSaZAqQ2TJljslHJplEoE94YUUvD5vItvv28gWyrj1ddP4YML8SRjIMeotmfCkx3u5XFYKsms12xUMVoscVOpotNsSery7MkTNWamS5pOpgiG2E2igcRGwO1FsZjUu0lebT6ZFIKl0x9LA89EkcMDdujd6LS7Su2hPrDfH6vrztxoHjBev3mGJ6f7CPuIUJlJCsfnhBIuSni6/ZHcuD6EMJoMhbOh5tPr9inZ5frqBuMZ3chMympLsnFwsIdQMowF9X4cQ6w36PYnmtoojYnLr9J4Hlwz1Hj7Anj27Alevngm4xfTj8gE5v5CHwAPYuTSHh7tSNc46rUxHzJEwcGoN8PdYKimh3wHD7o9dmQ5keP4locT1hEkaZCPKKPZg/FIAG9KzFi48e8/TCJ4PuVBRufUB6IJ61Z+Rq1xen5ZCDGp1Sd5CN8BFoB0D3M6wM+pWL/VVjntyVQWqWRCa0iv3YUvRHTTQod+FtvGQJfDwWEJe7uU0XjgstYMgDc4InuNSqWB66tbkUJyhayK4nwmrVqJBzPWYhyJz9kAYjRmqwcrlI6oxhIAmvNtvcyGd2Na/I9Cw79waNhqZUfQiHVWEsfyAeTXjxZ4mYjJxqMjgRBWFpSkJQOBQPBBTGxj9hAsbowofxn1PP5vM2HnveOFfdgUXHQvrhEIBfHX/93XOvH8+dvvUa+38fzlSxR3Cqh3WnqRU14L/fEI19W6Mms5ct4rM3A9ok2Xp3GuNRyjujdeWK6YQMRRMuNScVzXb+B1tnhyfIJCeRfhSATdVlt2erbdA143bjs1LMYUqbswtloo7Lnw7vQZJq01RjM/1oGRQM4xT1Jg1Xqnj9aogcmkJdPBeh2FPaFMZoWo2xKc2UWYKLbozoZicvk9ASymZqPi6YUFL1vhmWRZwGhu6Dwh9qkDpGnCHcSWiP9pG/PZQqfux/tKsDWLRelTyDPjw+mydHrhiUqIh/kUZ0fH2CkfIxrx4O7+SvFkxMjc3dfwww8f1bnhS89fij+72axjOZ+hWCwqXUORX8MxvB6ac6j3pIB2jCEDsN0ReNwG4RFJBHH2/ASnT55Iy/Tx/QfY9gTOeq5u0nbuiKHHVv41IbqLlbn2PkYE7eN0b0fantvmFYaTPjKZgr43dWWl/VP02h38l//3v6oQjCeySGSyePr0TGkJLmeExWSsKKVuZ4jtkmaTffRmc3x6/0Wn5JPTQ3zzs2/U0bv5fIcvX76oS2R5XOp+nZ2VUaALURw6kvBpJmHCRRfD9lzZvGRPEqvAzYppIlwMuClm4/vYPTyUgN2eTXB5/wHzzQSnx6coxosYzDqoV5uo3lXlOixQM+onaNZCKp3XKf/ivKLQeurJvMGZ2Hi7B/sY9rbKbCaCY7NmxrAPhXRBCTeWtZAOtzuZyPyUSK2xv5fC2k1ItA+vnr8AZmv87rtz8Ssdj6UYKp7uNws6Kc27KNj71tK7qLHIYq2TNxc3L9NFCF1/4O2xe8cuIJ8v6pNoUqK2it3kxyKCDuc5xeYPBz8eHtltYmWhPPCNgaLyZ7k5pt2wQKH0hPBVkyTCpUnFyNYl3ArzV/mM7RZSeLJXlCTkvt3BxV1NUGMujOa92spYoG4Pu39zvptk9nHKwQ2D/NG1AMz8O+wS0jxBsTyLnUyWSQjU1FpKU6EMI5JI4uTwTL42vqNiEwLoT5twMMbx4UZxjJOVFx8+LNCp8ewbQSGbQTYe1Ej2vtrA9V1dI3M2HNYcG7ksFUE/ffpCXao/fPsH3NYqcPM9FwTepVg8LC10Rz0MpxNhhJguMxnNdVgjwoLFKCc4KzoXFzOlKzGthgMtHjZbrZFJvnhQtf3rIlBSIJfhoGl8z0LZ51NRzv9mqomfkyRm4zorHXLZ+eBGKbkRXd4P+4zZN+gjsgTv5abFNckRwocmFpeKfMtrCc91cHaMsxfPsKBDdjpGLBxSdBuLEx4MKAs4PTrV5/l8e452zSCWLN9GEpI4Acb+DUr5JJ48PVKHiK5Yf9CDxcqDy8saLr98wpToLK9X2Co6ZOkWpSno4GgfZ0+f4knaj8nMxuXVLS5v7hGLJRQ1tllNUC5lsbOTF03B5Vmi0eniw8c2PnzqY7W18PbrJ3j94gSrJV3SNj5eUMITwptnx0glYpjNSZpoqoCg5IhdHuaJU0q1ZarHYq79JJEMm9g/y6ukDR6wWMQslxxzmqjFWrOHVqunZ/nkaEcRajxUVe6vtR9xP4kGffD5Qqi1hhrlvn52Cl9oowABfyCIOHEjto1Rty/XfiwSw9p2JAdJZnMyF3ACRNkBDWqMzlwMp+qKMx6T2shELCTkDdOIuD80GwYfRV2Kpo58r9TdN6liKw8lUgnsFHb0TJNOQdMSdX6ER5OM4PHx4JtGIU9KwwSLIRm0LnFFu4qsM4cXFpA07PD+c82y5HVgwkxQzyupImR/UoLwOPGk3IwnwH9NQTGSBA4DzSGFZh6RCjjFpJ4eNPJs4aFZKRhUkhqLLuoLWQCa4BgmF5kwi9V2LtJGhqxX4pkcB0E2LflCrSwMBxyVL/VOPHt5hlevn6qZMuh20Z6aBDLK7hgmwfWH7wNh/iyKy6myClGaWxnFp1jeWAgBt1v4IyucChPWYD6gGFjmfz8WYKSXm3YobeaPkTfGBSwRq+Y15lTOb6GLQ3fMg2Wa2hKaMLi48s/5fU0ByIvmKM5J2BgVm2YOL5SMZVzI/HvC0Uj6/XjBOcff6ET8n/7+b1HIpwyLi6kNwRDGsyEurr5gPJkjw5ZpyI9GqyOMDDUyqXRYuYccZ3r8MRTSdHH21Ibdbv24u62j0m3AHfRhNBjBvwXKO0W8++adInl6jQbanbr+nBiRzrSDdNiDVMyNm3Yd6cIeXp29Qqtax3yxQjJL7MsCHldBNPda9VYdpAl5ZM4E4ynTEObi4pUzSY2rWCjzND1cGmQExw0BH/MI2a7mSYUnhDViKVb/xGMEFKLOEQWZVty86HzyemnMoXjanPJ1EiBDiCd3iutdBDgT9OzgxcmO7k2/z9zTKfyeNXL7e9JDtFsjNJtjLeqDYVv6QjLS9kt7WrDbnY7E/jTBsMDkiYibOTFA8/laneJUbivW4WJmY7tMYjpkUsZInafD413kijkzChwNZSxo1xsCZJZzObx7+Qy2Y+PipoJPX2oaUxG0OXE2ePGSHZYoEgGgmE0jnckZHeJNRaBeFk7fvf8gJyoBo0cHe/jq3UvsFnMabc7HA+WV1rp9GWeOd8oYD6b47fkn1D9fqyBy+UI6AVN87tICYCMRDcPl9+Ltqyc42C/p2fZ4QxLZcnG7vbvQCdjFjrWQJTQ8+ZGJpzWuI/Px5OAQmVJOrLtxb4DJYojFmlqdXezm9jBdrNGoNoS6mc+H4kmwEzucLBCL5xDwGmQGHeBuBOHzm/Eoixxq2AZDRjUR3h3VCMplkbs2RjBg+HrD8RrOuot8hg5TRkg5iGbyePfNVxi0pnj/h/eotirwBLxYOkudiMmj5PhZr6yzlTZUQun1FvMpY+028Prp7OeInB02dvTMSI8bOacBNGlwvSFncTGdaeHnFzVU4uhpUTPYBLlBHwqFx6xfrgZMDVluKeQ26w7fA5O7ag6yLEwYqG4F3AiEAzgoFfH8cEdOOiIW/kC3/ZyAZBMXpzEmO4py+XE0ZGnD5FrBeLXlQ0Ho9m0QDPqwXVvqqLJ78tW7n8h1Z68YSeVoJE7I7HS+kpnJ5WYeakdFIcXy681c94qmqaUzRaO/gL0M4CBb1nNm+WgWCut6Xn65xYePl5gtbGnZ9vd2lABzdLCPNz/5hXSBv/2Xf8Rd9VojeZ7uWeh7XV5hXJhxzsMGD1uE1TLSjIepVDqpDhy1UtQRsvD2+kIIhyNah9kN2toPo00mzXA9fojTe+S5Mvnqca941LdRXy84Ls0j4QCS8ZS619TB0tgjWDgh/kS+UMXmNqkhhBbTqUstG0X1HIER4r+cLDTeZ6NBzwaL/KAPaRbJuSKmo6GwUQbw7dK6Q/4oNWQRnw/dMTuCK2TTObj8QKfZhnttIZ4N49nzExzu78HaeHRNFs5QTDmaFBbzMdpktE5trBdb+FwBw/dzERodxMuXT/GT19TYRjQpYMeYhQc7oPNlD/GkD8VSRgfD2/sKbu+auLnvYrP0IpOI42A/g93DXRSSGTlwichyCE62XHLQN0Z9HcoJ82dHkwUgiz+OYHmtSY7gekZHsBktbgSwJ9hYmjNy7fjcDQd4/8MF6vUm8tkUDg7yZuIAP6zVEt+fX+i5f3p6IDzacGbrWuzkKFXwSC82nc01eeHPnTIbfcO82wDmNt2+AQRCpujkiJWJPZw2cA0c9glmd8v8wDhORvYlkzFsXY44uVfXTfFLH7mJ3OtVHFFiwAmjRamYW1gx3qfjoxLyuQw67Q6uLm5wXm3B2dhCWPF6R/yWOrXdJjOft/DIvBrAessJAzvpS/2OLPY5Oi4eshEU1ORqMiZpgficqQ6TfNaI19KBcE2KgDm4cJ3jM8+DKdczjrcf1wzqWHlQFSMwHNLfXdjGQS1aicttEojU4WZB61HSjsvtF2uUBSF187GE1zCNXdA7e311rwPI7uEBXr17K9wWDzs3dxX9TrEwZQoBTMcjTUSK+ZTg4k92DmHbM3y4uEBnMFeHOxL2ClXUaY9ghZNRaQBZbJjOnmm/66XWSY3uF7M4k1ukpudDPByboDKHbFmAmAJPY1sFCxtNHjdKjpg9BCxybr4xbhYFrtMp45ixgk6G/G/Oy0VTN2LZrZutYYMD0J8/5AsTB8Cr8/bNV/jZT98iHo2oCudpwtkuMOgxyPtOAevs5tFizup4ZROzEZTYdswM2kwJyYAHPAvzpOv1BHB5eYPvzz9i7fcolJvjvXwuhTdv3uhBdPPmbx3c3l+rMOLI7+mTABLxFc4/DxCJnWJ/7wjtXhcLu4dnJ15t4BMng3yuhEWvowKtNZ/DZ88EnT6/usdwbOPs6AlcXGzXCwE4iQqhE42LMhd0Ohq5WJM7RNdxMuzHbbWG/pQOXyIIFnLkjTtTsQOnGwpOXXLkcewoZAB1HhuXugtuPx9o4Oy4hK9eljEez3F9M9DLm4y7EE6HkE2nMR0Dv//9uUSrJ2dEjZAjt0Yuxg6gF9c3dzrpEK6rkfSEm81cGyhNF+Q9pnNeFIpxLBYOJiOOA/3qTJTLOfz8p28FJ2XyBl+26XiNjx+u4Fhr7O+UVKzRXv/tdx9xfl4VxoYHMDoP3ZGAnNx/99d/jYNSSfb7SqOKH75/r+eBguhWo63YOmfjoFQu4+c/+YXc59PFAveNe51AM7GUGUNZG1Qrddze1GBPGRjPDciDSDyATcCMqvZLu8po5eLBkQxjyVik04I/m68llB9PurDXG3i2G23q5Deu1i7sFXd1SuPvcnSQQLIQ0O827m8RDjHA2xbdnWDY6cxGo94VdHg0aaPTb0nHNJmsEY6mcbTP8ZVxW8ZjaczmDURDcXXg2Dmc2hMVVUFKCpw15osNEpEIgnz/HBvd0QjhmINYyEI2nkK7s4Dt8SJTTmE5c1C9qqDZruuacE2goWI+2ygDlu8qCaDcTHgg48mVHULDO/PoPnIsaSYDFPgYsxc7FOxiSicJGzbTIwh2dcgFNYsICz5uhNRd8bDINUNdPa4P7AZyYiDMhskNl3qEp3pFvK00guc9IbqIiy+/Fwt/GpWoD250m7i9q+C+UdU7H/QF9Z7wsMrNiws3O1B8/7mW8eeHgiQZkAlJ/XBICKXpFLi7baKYP8LpKZ8DLrBkxrlMhu10oE2aFmQekKbzKQZch5YO/B4PIv4wKnw2xzM8f3qKZ3slAas/3dxjRODv3DDyeqQCrB3pcQuFnNbqYqmMwk5B16XdqMBZT9EfNLQB5XK7GE9t3F/WMFsQT2N0QfMpu7ManGszzyWzuq/s8rBAe7Bgaw/gphYSBNhsWgLcPpoFNSpjsWLE8LrnDxMcgrzlBPb58NOvvxI+6ebqGt9/+E6aLGXGb90MUNX0gYIpvrOUgaQzMXhJW95YOqDQ/cp1mzotapk0ilsbt3A4HEI8k0DI51eyBb8vu5ZD6sOmc41p06EYHMaJDYZIp9PYeIFGrS69+cHpAX7zi69RLpYQCkR0IKk2b/Dd+z/j7q6Jer2F1XyJ6YSRax4lQxBJ4/W7lCZxcnYsEx4P19PJWJMbap6Ju5kuh4jEAtIXrucrXH26Ezg9GI0hkY3BE+C4tYdk/gTZVE7FCQsTOmQZP3hbr8K2VjL0ERkVcBHyzOeBhhnuZ26EfSG0+i2ZGtjxCUfNHkneJfPVKYOiKeuuWsE//fZ3kmSQYkHnayRKM1uWWRi4ub/X51KO9Xqljv9OKYVUMoKgP6zJyGg8E8dxy07a0hFJQEa6UR+haFD4lShh3GsHa2bkzlng1fGl0hGpg+kdBFbH0jFksinMx8y5HSp6rt3uC9ZuMdlKXSKDJJOUTC4LNoOgEfKrt8+QySbkBP58fon7Sluuao+fyV8p7O3k5JzutMaYT1bwb9zKISZvzujyKNMYa1yfyuZwerqj+9fi79EiYNtGv8+JhHnWfJzc+KlZXaiTagDMJtRCaxAfXwZfPGQMsyDUgdVj1kV+MSaSrnC2zPT5NkZjz/eRgQFkBjrSvRp9IAt7RsXli4S0R+Cx3ALld7p9BONxxJIZo7OvNjEedR9qInbfDY6I73Yql8S7d2+wW6RBZCbuLdmCTF1Lhmm2MkbcHwtAjQDdf+n+Ga09BYpm1q0CkC/4w/9WMWbulfkzLh2P01q168yp2rJWGvdwBMlTmRxeDzpB2r9dm4fqmXT8hyB3Lijs9mlR8ZrFnt/6cbzMF/Uxh/Hs1Qt889UrebN5er25uVGgs8PUENKuY9RerCRap7B3S7B0Ng4XRxVro02MR6KKguNNpiNOUNJKDeFoRC/cduvg2dMTFDJ5sSgi0aTczNQj/PDlE1xbG/vHAYTiFjrVOVzbOImSaLXmKORsPNkP4L7SxEVji3QuhyR5QUsXhvYE4W0QuVJSWYa//ccfEIqmsLOTRSzklauaJPp0MouAP6aXZDgYq6PlDQDHJweIB4md6eL6vi5NDQHEiRi5XDbajRb6I7M4yyhDnt2ckFLTsmaXlRpE3nvqTs6OshLvfv/9tbh40dBKPKm9gxzmsxWurhrS0DFUnswlot9mM1qGPKi32rr/vC/UpRC63etTi+EX5iYSs5BJM2uT9CWvChs6j5nduL9bxPHRESwriGZ3INMBuY21uzaSGQ/2D0/1kNvzGe5va+K6MTGCc7UANUQU2Hq9+PVf/QZnT04wW05we3eJVqOqcQ11SNM+FxmjfyBO5uTJW0QiGSaiYzDtKunmZO8YEbcP9XEP788/YnrfxzrgkRCdIeuRVAiBuBdDaU2LiEVceP36OUrFA8UpMZSdHT92kJkjvN3QTUmXcEHvSaXdwqeLS0Vq7ZaLWGOBaNJGPLWVNrTXcSMczAnRkM1EBHYdz7rSUbLA63abuLmhi5qdIBbhAUxGawTCLl3XeCwLy7VAwJuQWWI+JVdwrMW0PxphOFyoO3J6fIJSJoVBt4Z4YYW1mxtcCEflI3EePzDa0GVLd9JodzEZj7ChTXpDoOpCKB12+VSorT1azLQxUy6yJRWATlI651Yq4Hhu5EGSRQU1tKbTxmI3IHA6x0h0ldIgxlVa/D857UzfnxFdlD2wE8N0ExZIXMjpnjNxXCbD3BQqdJHOhJw6PDxAPBHUs0OXMRdybopci/h37u+q6I4G0uyIq8WNgq2Nh7gumljWS/LDZgiH3Tje55gmrDisYCCMdDwGpr9dXlxrXPfs6RukU+RuEWdj2KS+7VRmDOaZzuYrOSCpHybnLpPKysDT6VbBoTejEPdyaaU83NbM2J+uWKZZsLvCaQy1hUmaTiIhRXOV0glB6tmY4xi0w4MEk1M2W6U/VK4aprAVWRSDAAAgAElEQVSwbXUUCdw1wnJbtV4oHBHihyNc8j011lUCB6+5BZfHp31BiJbVWvfaYMHMPWcnT0WH0i7IZGWhZLTafH6ePnmCTDqHarWKq+tLsUwJYqYuy54/TH94p70WvvnJO3VyeIglk280mgkuTeA+v9/ctk1iC/cVxn6GQnCHTOeWzDm3j5u9jUGvjxhNK/xzT0TomuVshGgojOVqi8VkigTBxIUi3n79HKdHh+qs8r4MJj189+FP0svV7mdYzEewV/ysfhNi4OEa59F+Q/NPrpSC1x80XTlKQoJ+6axIZCCc//gwgy15fJMVrHUI2Z0iVr4lWsO6Ojpeb0auYX4vSjRWsxXubhvGCb9hfzSMdDKOWMivdA82VFhYBAIRES3Yqdo72EUswcRfSk3c4ntSu0ljD7X4pDbc39WQTmaQzTBNZI1Of4J4oogY3cPWFuPpGJPpTPsHTXvMh8/lMwj4I9KX395V0Wz1JDEi9JnmNHaqaOAhhiWXiWC3lEUmmUI4EEa3N8HNbRUfP9ygM+iLTSmEVjGvZgqvF02RrWZVGuZ+j8/eowTMyDwkO2DzgFIBopl8bnz9zTvEk1Hpga+vvyhCkhxeSsJYGB4fFKX57TR7Mhf6LGj0zt8zEiHdgPvTWEgdbzCGZydn0lC2203xSPmOruRboOHDktubzzdB3EYfaJiUOvw8rHmUa/EALNMaY2xlXnvogjuUq5kkNGJ6VPsQHcNxMZnHPNBaDjZrtzFFWR4dSP0BIBKL4/CojEIqg/lohGrtFmumvRA4zgztAYkWS61rj4QUckjZHKKHoFDII7N3gPVyjFr1Hl5/DGfHRzgqJ0Q/aLbGDwXgg6mDK/XjKFbGD86nGWTyAIY2QkqzmJvikOszuYE+fRDCLlVjc+ziYU4vNwfO2Jms4FHkDwsJnqbUZWQ4jsVTPzUtbo0aeQWpC1J17XZp4+VAhheVdmx+WC4sXLAIP/zNr99JWM8/rzYYeGzr5L/drJBK0s0YNIsCoZBuErNnMg+wUg6FEwi63ZjRmUaVNxNcXEClVoVrs0U+kcVN6w7uoAdPz+jY8sC1CQpJwv4VR7y1bg0+a4pwKoBgLAXvcgt7NsDI4Q1roXzox7O9HC4vuvjudkamK1LhCAqJAuY20xH82NvJoN8d47/8P3+WTvFnP3+pBSriS6DW72kUs7+3pwf39u5Oo5xkOqbQ+mA6h16rByxXWE3HWMwnAmFSr0XWD5NHDJvLh/lsaVrrD0gdLfaWX9oEiudpZmjzJVgskU0EEXAxMspGcScMf5AnGWqh/Egkg8jnOJbY4K6+MKN1v9+4PL1GDzoe2SK9kzLv8zLPkzoan5xYoVBMoz92gYs7CemnOJocj9k1mWE5HyDCUX04Boe6ytkG7d5AhQz1YoRVUz+2Jnpk7UPQ5cV0MUU4E0csG0M44EPQCzGUor6k9Ixyum9d6PSHavezHUVHXCqdFcKGomBfOI54OoOkP4Buo4X/9t33OhFu8BABFg9rxL1Z0XU7w9mLIr56+RJ75SfweoPo9lvoDmi6GcgRHQl61OHcLxb1899/ucI//+5PONjdw9/85tcYjtqYWFVEQksMpzx8pBHwMMWA2ZoedPq2ujeErjK4nUy3VmMGvyuLKI0jEQ+++/4WS3uMveM9+HxBrLdj+FwxxEnw36xkztluZui1uZFZWLu3iibiOJdF+c+eA0sViynEIim0Gk38429/0GEinoiIYccOXQBeLEcLbKh7YyfG69I4c7b0C7UgcLLXq82dY2G3x6tim4UQ1wsNBWQaY6QXJSFQBFk2GhGGodvpK2lAf2CZ8YtJZbOQzgaVKNDjfZ9wLBuE10/dIbuBCywXRv/3WGCy2GHHdXe3jL2dEOYsCm0WQXRl+nVgGY2Xkgm4NSpm4gRHaW0VSzRSENPAd4guV3/EjWfPjvD22VP9zO60qwNIPJCSoaDZaamQSmUKeu5pRiP1gN3hoN+F3qCOVqeDVnMkwT27NeXdnA6W7QaTKBboTR3Ek2Hs7yY06pxO1jq0tKkX7gwwk37PrzU5GvYjmoipo0KhNzthNFX4vEEs5hvUmk2N13j/e62uKc6cNQJunxhoSivhs7E1/FfFd7Kw8hB67FYnn/dX+CiuyYLimuxj0wF5MAOac76eBxXshDZLG2phtTEdrWgghkAkrOkER+LMRGe3nYcXRXm5zOdiwfnv/+5vxDesM8Lx/DMm8zW8W0uaa0pxuMdoH2CILvWBmw1Clk/jUg+xPl5LebanB3s4KpbgzGe4aTERh8/wyGgMA0kdLPyMVLN8iOZzePPyDPs7SUxHbSzmQ/T7t7i8uMXn7+mQZ7FKkwl3bub7LnQ9OI1hweIjoNIdgNvvx+5eAbEwMBuPUbnrYTFz48Vrwufd6oCttxEB+6eznn63VCSnon28WUgzFotGMemP0OkN1GEm4qw+nMHerJDOG6MZrbKkKZDlWqk2kYzGsX9UVjQau4d8Hi2sMBr21YW3LVvFNyUWzOFNZ6LSSfeGM/SHazzbP0ImGcJ8McZNoyWTYCzgk8Y3XdhVh37cG6kIJA6GOjklTi0NtD1fSuqeU/ZTKhRlTKIrme/WDx/PcX1R0fjfzQfXcvD8xSkOD3eVoMF4t2a9gftKA4PB+MF3YPZ4PyNOxwtpb7m+8Hv4PV6hf14+f4ZAwIVOs4Gru6pJdbFNzF4hmxQAnOPcUn4PHvcIt/z+4wXSyZQIBHyGmt0uHBfTq6KSXnEiMRlPlYTFApBrAiMjyfXj56UUheswpxdsFPFQxi8/u92KouVj7fyob2VdI+kcmZpeMgU3kjEINk0jm88DZ8MUHRrGSBygAcoxB2hPCFsmlay3OHjxBPv5ApaTAdqtW9hbB/3JTAgyrnme7UMyDYcMzCwPhKUF5MGb71S6FMB+OY96s4PrCgkYb5X7znf4/KoGK5iLbo2IUIA/jWt1NHzQA7LC5L17LBr4srHa1ZiWuYYUWrsfcoLJ59Po13Sb3Mzt1InJjHO5MJvTOn/ew99ZE7poxscqALnhT6aas/PCsnAwLhdGsnAEkpXmgqDM6XSGb775qVq4jEDjJjTnuIOjIljIZPMo5PIYjvrw+7n5rPUgeXmqtSykUmkEXSE0B00s7JmEsavtBuPFAhHmcloeDIdzLFw2cvk8ZgugTlPC0oVU0A9/wGSHysbucqS1cbYenYiW8ybG/S52izFEswGsejbeX9bQdsYSq0aiGXUB44EwcvEi2u0x/uXbP0qIe3i4L9RAPpnF+49XaHR7KBVyCLoJ4W1IaM94JzvIz+nHdjFGJuxDJhZTUdtQEHddqQST5RDbuUeAz+VmgpUzRiQUV9QZhaW078eiSbmXuUhmE2k5xWZzYgfIXZzB5Z3haC+BWDIobcle/hBRfwx9e4HzH+5wV+/oWrK975qz40jUyAzdcUuAbC4WsxlzFw1fjYDWYjGrF4wdYfKZCC8l144b4+sXL+HzBJGM5pQl+/vv/oib83MMutQ3UKRNGbyF4MYFx8tuABlbdJXRDGAhlHTh7OWBmF+bMUcafRzkGKzuUQZ0u9rG0LGRjKTgimwRtDzibtEstHdyjOPjU9ze3uI//9d/xLo9hO12wedxIxmPcgfBcmoj5rfw/O0Rvnn7Dqf7B7gf1PH7TxU07no42cnhG7qnt3Pcd6piKC4XNr774Xt8+PgZh0dP8PbNS3S7VVS7l0K+sIuzRzTFfKGRI1NMuKEHA9SDOWj16uqK9Fs0c2RQLO5Ip1lrVxUDxvGmBOijMRKJpA4W/HMWPlwM+f6UijkZqZi+8fH8W2SyYfzs1wcYTh30RkwViqBZ7+LLpyux7ILBOZI7ZYQ8DurdJgathYC6xDcEtx6ZS7jhUmdlc3TKLhG7divD2eM4le5BZan6CbHmpm8LW+T2E1cSE25J3ac50TTULTo/SlF0CISDdN4Df3CDTovAZlJlDNeLiyj1LvOprfhChbszSQEbRKJR5PN5BDmFcW/U+WTXKM6EkHUQ9/dtTFdD+OimTqYR9PgxGjCScSYjBZ/H+WqJdNCLn//1C/zbX/732G7CmNsttDs1fL5tIuAKYX+nTNWdHOEcf41HbVxV75CMFxDzxzBZ0a040AFhu1ih179WsoflTWM4H+O2MYDLthV3RVpA+XBf7uxpf4h+p6usXep62c3huhqOBFAsZeXy40GLE/YV170VWZxrRNwxbDcDsexIP+H7qPUJW1A2w/E1NyPDU6WQgiY9W51+Snw4peFEYGenJEoCEVIcwUo6sjQEB578OUGQZIjsDpdH95m4ZY4X6SIOeLzCfRBYz81eRaRlIt3UMVzY6oJyq/EFWND78OLta5RKJfSHffzhD3/QSDIaCUmYz0OvjgNkuy2XCAYC+jnks/WESDGFKIvXFy9e4MnpsWDlHz590cF5JWPRBulUQgdidpX4mRiHVSzu4pAgbtcYIRcPTgN8/10D/f5SfMBQyCUwO/8efw92HDmydbn5PC/goeGG6TWBCGLxMFb2DFN2Z7ZuZPaS+Onbt/CEQmhXeqhe1xGIB5FLxVHYKSnWdLYcCDrORgg7Xu6NC17LJefxbauJZsvAvX0BjrKZiRtEb7BEKpsSk1CGo+Ua3d5MY0rq5tgRpmZvMTPki0DAo4xuxR+63Kje1zQu96ci8CICvyugMe5OPq3r5fa51MjhJElMxg2k7et1TIMgEIpLYpBObJEr5hEIhzRV8/rDaDQ6mI4mkj3Vb6pYrhZCA/GgR3TRmxfP4fFssF5O0eqNVKC22uag4nLT/EHZgclQpkkL6wWiqTCWmCObS+HV6VNJNlq9Hmq1AaYzw8Fkik08mtJBI5eK4fCwoOv5w/lndMdjNY6oqWO8G59fsk1Z0AqvkogJksypFeM/DSeabmVK1PjveoTBoQmUJhdOCXnQIYuYchX5FB6YmOyus1nFg4pf6DVTE5kDl7G1GokEx+YBM5lbrsD4O/7gALXLMsQ4iKViStnioXk8ZtY6NdW2kXLQiGJR2mX0n+XdoorUbr+ParUGfyCEs+esLzhh7OPDRQvBcE4pOdwbGMpgBVPRB0+KGemYM7dbi4C6JjzhbDgWYPSGETw+jhP5QpHTxj9X5/BxTPxjAciTEzU8f3EVP/571APp+1PN9TD6ZcHIwx07dmoEPLZRqS9aOeIMlUp5ENTIC0VbP8dlHI2S10NXJk0eLCyCHtLwyyK6M1+W3TJpjlZrjEcmU5LVvAMPxuOB5uTkP+lkqSvA2IENVhNL+hSOESp393rQyD+jIPVotyzSt0ZP6xk+X12jVhsJGOmxZpSRo7wTxc5xCN7NCsO+hfHKQiKSRIHBz7YtIWfQlVI0UbVZ0xgtlSsgkUwjFgwIsk00A0Xs8VgE6UBENu/KoIbesM1lHWG/g2zMIwFwMJhEp7/AxZca+kOy9DZYTRnjxbGQEbcnIjGdxoiKWI5I+WfL2UI45MWb10yzWOHiUwMrO6xNrDms4PhFGoUdwkU9CHsKCCEmQe0Pn76gNZphp7wLV8SLaWeIRpugYgdbzwalVFxsvcurS42UEtEU/PDh51//AtlkBjetOn73+3/Bzf2dDhlvXr/DyeGJiki/LyyzzW3lCt1hH3ffVVCptTH1rBVa7lpRoMtniwcWUURVSDx7WsY3P3kK14apHCM9m+lsXp0/dlCZ1csXngskTzchj3GAdQdjuDxBZGM5tO6qypdcbQkOXuPv//2vsVOI44eLC8UJnuwfwR32IZE+1KZVr1bxf/5f/1kb9v/+n/5HfPXqGRrjOi6vakphYXFwf3snsXg6wzgp5isDvWlTySAHh1kc7JPntFL2MbvHdF0fHh7rutQqd1hMJ3DoQiRZPpzCgLqcXkOcuvJOAcloxHCuOK6i4YeF8mqAQX8qsxKdi8x0bXVbuL65EXT7pLwPy+XD1XVF7+900tWhLhjxobCX0Ch6NprhptbBfMSO4kZ53RbH/6stEnGvTDocn9U6bY3Y0rGMoou4oM0nXGxZ1Hkkt5D7meH2fMHVVDEaYMlLHrLC+c8fNb/L5RS5YgjRhB+91hT9zhIe+HSvtUhaFHZv4CIRwePB3F5I75rNGzYfNYIbh9zRhe55IhbFeEDm2QIuy0ajY2sEGqcLmxsbpwsrW3onFhbkXP7P/+t/wGHhWN2967tPaHXvcVtv4Scv3uLrs6foLeaotIdy7teqV/oeNGnQREW2FPWX2UwJfv8SG1zJRX997cZVhdFbW3ila9xg4iylEWMXlRsoc7ad2VSdXa5ZvCZEQpX3ikbPttmg2qpJn0oX+rzXRyoUx8lpCqPlFP/8T9e4b3U10uXmw9+LwnR20jkmI1aJ+t9H5E6AMXk8Uvr9ODt7qoxbcunYeebfeTTWsAPCg5a6tHr13Ca2c73S4ZddScp+yP2bdMemM8iNz2XJGcm/x/WcxZwVJB8vppEgWYP5Ul4FCKU8XB/ZVZa5iodKdo4fRnDctAlmp9SC3c5HHAc7kXkiMAp53ePLL9eGj+j3SKbB8SkLSkoOCOr2WzbGSyBL2D6LEnWSR2hWxxr7JlPUlmXktqeujQcogyLbyInKA9Ga4XFuM9YOsGPIdAlRK3xiQO7snSppqNOooDFq4WD/BAlvFKFUHI7NzqmBBnMESB00CwAW5sPhFK1OEwOZF91IZIwer1bp6/uVj8rIx5K6Xy7XBr0hXdvG7RmNJGUMmG9tBDxAPhVFOhlT1vFm40Wj2cHV7Z005UzvSIgZt6f4OY0VA5Y6XXQge/wBHTaIybm9vtZzMedBAW4cH+xIUsVChtpX4lTkRu0NNRn6dE4ta1+fb2O5FBXJNJViISPNIFOkPn/+LE0fWY8szHgd+UXdJ+kSOwVGXO78mO7DLiOniLVmC71hB/bCGE74LsUiSe3bbBTxvtkrG+8/nQumz3qCWmA2erg28HDDTt3+blnvRrPZRb3WkXt6vXH0Z26CvDecEHoEc2dnlg0FHmKVoKWmmTGOUQ+rQo/P90OTjF1SapjNSN+4h/WlqSt1xbx3D9G2S0MzMCEYxi3Mwyw70DSAkX/JHGWJqam/9nCPDKix5fVa6o7y+ebIv1FvCZ9U3o2LzdhudPDlug1YPtUUJBm43F5iYBJb8qkev7Twsvj7EQljPiA7gwqvVvgxm+hmns02PscLj4XdY6eQV1uaEJfR72mMTBbCg4jYGEy48JufzQ9NMDNt5NRRKWniYZzwOHqORiOIRAP698mDOjo8AZyxgJPUE3CswAByzuIpPObCsrDXuL6+RGmnIDJ2u9FUEUiBME8ejf4YAepnIuxYLASeJjSRCxI7iaywGenM02+v1cKk18HYnqJ8eIST8jG7//j/6XqvH0nSLMvvuDTXWkZ46MjIjNQlu7q6Z7q53CG4uwAJggT4f/JlXzggB9yZ2Z7pqpqqFJUidIRrrYWZuS3OMffefmEAhazKyoxwNzf7vvvde87v5DNFCXQ/XlyiVqPQf4XVaiQt3KsvTrF7FJBTOeototOzkUuVNRa8uPuAy/sbrKch3Nfb6PabGpeOpxay+Ty++eIpYlGe4saYmXOUijsoxFPSqUytCa5vPuva87WzmBCKAYZGtb3+QFU+DQOLiTsemC6o/zHllGI6hsfvnuTpuuMYaWcnipev9mAtgDc/1KW3yqaD0qgcnGWwu+/DpD+GL8Dkiyg8i7EWkN6MoO0KTDKjOj3c1WqYTYYIJoJ4/mgPsaiBdrMmbEDAF8dktMYXr7/D4cEZehPq2q7x448/Ck1zdHKszs10PEckHBNLKsb1wOPD21+ucHV5h3DSQL/Zlo6DCxSN97zJ+UCQYv/d754hFqMEgdBrA85qjZnXi3arJ3c4RyrnR4dIMHvTBLJR6kRtjRM+X9wqdmc4HgLMbrT8KBYT+D//t/+ISDKBf373XlzFZ/snMNYeNKY9mBEDzZsmhhe3avc//vpLvP7imXIxP326RCToRTYdF6X+882VHv5ILIZQJCoDA7ugO5Wk3Okc045GY9Sp3+yukCsW4Ac3FZ87ruRhZM0ECUsmpmG/A8dc4HC3iP29XeSyOdSbLbmlqamLhm1dF6Y/0JBhhMkgJMNujGiEnDYDMyaNMMd2wQJ4KdezLxRDpphCKcWs7LFi8mI0S/m8wg/ZZhBLx6ds1VKOurUxPl9dwRcIKx2ABpLeYAiLujIehdj1V7HOhY9kAp8MPI5JILVXHaDtpMBdJDa8OSw0GqXrcjyYYzpyo5zsNQtJHmJ4UHNxClwnltZKxV++lBUdXznMySDy+YjWtF5/oXQSRlX5bB+u6z3MpguZAjQKDbp6Nwq3aViLxCN49uIcO6Ud3LXqaFcfYNKt6fPj69//Hq8OH2O06OPPP/+Car0t0X0pl0a2GEU8a2CH6TB+5pxbiMQtLM0bXN8QMWJjZSfht71YzSjVmAvgqvdkMk90pYOo33GTCraHazYb8sUckumUu0kOpnj19WsUSkk0qjWsV8DxUVaZyD/88Al/fkv+XVgbEq8P0S+855SFunad4IytpKTg/PyJcsRZUBmhGOKxlNiZxJqwyGCLgxB5fgkkzn3MT20TETdEfDGS04NEOqX1sz+gG5QiDjq2XXckO7fsFXCj43qVSsY00WF3kjB+PrM8ZBO/xG4sC0v+faI8ZAAUvsORm5G6OXbMlUzEIpESlGBQhQLfH183c1T591LpBMrloj5j/vlhr++6Or3skAZkPpWJce2HvepjMTORSaZw8MinmMHRkBmtLIY2jnfGwy1XMKe2JmHUIDL1lQlUsZg7BaIZ66iShXcVRHMxw121ifVyrTSUYr4Av5eIIa+uA9M6KIXh6yOJgFGkvMbz6QgdPuOOLYQKu1cc83IvZCJKb8TxJ7R3kopwdXmpMSbXs3QqgnDCr8QYgrKlc117cHvXwPXtne6xfDKJaDIEf9hA0IhrOhOg2Ws6QTZbwEOjBi/3YcerIo04Ghb8+vw9XhQrO8gkYloHYpT4zFe6Lsy9pl79zc9v5VIPGj6te4Qtszg9fXymKMnxcIirq6u/6FRZ9HMdYPHHiST39cdPHuHlsycIKxEMWPD350tcXt9ixBzy1UKpHTxMhoJRvU9mRfO+mkyHQmERQ7SV/YhSYVq6x7h37uxV9IzQbFd96EgHLSMHp53sFJKBqUmkT8QLdc9p5GDRty34+O9C47kIKtcG4TbN3GfXvQ/dZ9k1fLD5tY29lcZWByoWjC4Xlb01ftbco7f0Dv49FpTsnstpTy8V19C1a8DUIXiT28y9KBpyD93sGK4mJLTwPfBnW+oyqwDkC1SE2xYF44pv5K7Zgj5de7bbldu6vRjPs3b4pt2RsC6alwUU7fJugDuda+r0ebeVLU+7LsxZYkrpTmxlcmbY0rcs2ZOlm9ywBl3DB9vDXHD8+pXRJuTNLdZAq3nPW1IIEFeD4IqXKfimHoAk72TSvTF4s4WCYRWAPNneVqs4PzqWHbvWaQlfUc5z3DsVrLWYzyG8sbdzUWso3cKAEY0hmylin0yjQFwfAgvNWrOGcJSOP1LvvTg4LSKe8iFbKiG4SmAwXKK8W0E2EsWH2gV+/PFnRDkipC2718RiMtMY5jff/w7fvnoByzbQGFRl744baQQiEXgcAkDbgnjSTUVRO3ETHAXSxMEbif/QkcliVIaAmY3+aCYeWTbJAHef0hgIgOYYOJ4wkC9GcXRI+nsQF5/vsLan+Pb5OSLhNO67D4gkXBizJ7SjwHTPaoRBjwYDjmQyWK69GLa7mC/HwsvkyymUSzFt2P3uSEgWjzeGh/oAmeIuvvjmWyQMFui3uPx8oQJ8p1LSQ75arREyopjMOH7xIeYz8Pn2HuFYGBGvg7ef3m+ihBwMej2EAhGNjff2ynj+ah+7e2k5w5YjL2wy3Zho0Wjjzdv3wpPs75SRzGUkII6H/Soc6t0OLj7eYtzqSb8XoVuKtPtoEF9/9R0Cnjh+fXclYfXOYUH6uFm/r84cERFn+xl4qTfzxfD41XPEAlGM+lPpxthxvbt9UCLIcNTSg8+oOUdJAzuKwesN7mGu5zLZMPPy7qaL4dCjTjWRR+xgMZ6PYyjmw7JI5Imf997f/u57vHrxVM/V58tL3D7U9D6txRKLVV/cuNGQo9altJjkEgoT57hMO2avMsWDGBMiE7j+7uxT1O1F0IjA8lgwGT83X2E6CmA0tiWsZhpOMhqR1pAGARo1ht2JIMtLiyMQqOvAg+NytRC3j88aJR7s4HttF0HCYyLHK1yIOVlgh4qQaHb4VLR6qF2j684Lg2NMh/mxC20qogQwOUQUYS/Ku0VEE9QK+7FejPD86R4OT9K4ua/j4naMbm+OaCAB7yqERoud9NFf1jZCnTnIdk/h5I0RtMuunA+eOKPFLIRWQCKfFDA8Hd9Dq9VVAgUlFTu5Ek4qKaSKUTihKJLBJEbjrly81Pz6DRv93gTmKgLD4Eh5jlF/oISQTq+nXFdruhJUfEEq+sbZzDWXXVYeajn+5drIhT4cjuCrL1+Ja7pemuJB2pijNariw9UdxrWlkEkmD+naULzS6rKzSb7oQNpaG4l4BrkCHcGO1kUecrj5kd3HjYadGD/1gzaNEO54jv+ujoewPy7KhYUMO6nuqJgBoR4ZTyTp5yatEFSouOZ6XMxlkC8WdPijXpx/j2tht93bZLSSiEAzAPVtARfDwZbCBjbtLLnGMWGBmwNlRC5iiPfEbD6RLIT3BJ8h5tsGAyFda05EmFKzAu+ztQqrcMivn2GuTUwW5BqucfYigUQiri76sDfXgZxJDHIqA6jWifigbCAoRBId2qmMIahvqUhKQ0IxqW8/fsbddQuLFSdMDlLRKFKFHPygI9dAJOrm01Liwu9DDE6n14bhDcr8QQ2sbc+wWyzisFKWppDX4t0l4b9VJJNpuddJ2mYR12w9IBIJ4ve//RqRWErPcHe0wM1dDQ/3NaxmU00cwq+vwcMAACAASURBVH6GKlBrvekswSu4OfcgtxBjcWphNJurcObBzVpRUkCTQxiJbEzO0liYpIqo1pRqvaVoSY6Ah62GTIBsMkgCxsg1MJawoG5au9F2R9HbA4Zpar/i9+GvpmPC8Tr42+9/i6PdHUm87pp1PbPTEVm4JhZEpfH1qyjbaJRVtPF3LT0zTBTi9SE/z4XLEzPjF1BZXFLDwHDA99gXBJxNL7dgdoMstkaobYNLjEImdGxMInRiS/OnRJMNxkoFoJsAsnkc3DG3DK4bB62f00LXgMb/x3VH14JwdJrqNoXmtkDkr9SA8jUrbcia63XIpU83/sYpL4qB40LuiV4iM5qhAyQoEIvFg5qPZhUWgPwhW9QLu38s1jY0BheIyNMRC3IJfjf/j+4vOV82le6ms7ctADXXZmCxmDmbfGFKQdgJ2HYBWWCy3c0g45CLVqDOYjJZSPMi3aScZW7FzJm69IMcF3kZIB3EzKTGaCG37/Mnp0gkqY/oYmlDAeoUtPJkxJMvL1Kt2kAuR96cB58/XyrQ/WT/WDf4ZGUiGokjQk5Y4x7BeFD6oEwqrtMvA7Opx9lPFaRxWQW9KGT2xQ+kVk45vYMRFhTHL/rI5Aool1LwBtawvQZSwTSanSaMqIF8PIP/8m//gm59iv1yFovlRCeacqagE0kknsLLs1d8CvDp5q0e2Hg4C48Rlour3bgV4HU8oDPSloYgEPYg4KOjyBIJvd+eKAD7/MkhJvMxBsMFrOUau9mUwKGDGXEyDvYOsoof41qZzVSk2ZlNO8rY/N+/+08yXfx4+RY/XP4k4wYTQCi4XkyGuK5O0elPsV6Q6Wdh1hsiljZkXy+WsyhkEwJZ3t43EImmAV9EtHKeqA4O9rBXLlFwgE63KXdzJJpAOBKTxoeuxepNDX2y3mwvctEQTh8dYrRc4of3P2MvEZce7+L6Cg91AkGTEiP/7ndf4fXzJyjks2iPRu6IaMUCe6DWPcc4zEc0VwR02sr9ZPdgMJlh0BrBbzuIsjuKJdYixq/VFTNnPnisAIyIHwsaZMwVkqGUAtdpJvnym1MEHAc//tsV9k6OkEsV0Z92EY4ZrhGJJoZRH/k0IwNjmI7msvtnsnsqgKr1T5jOm4jEuaGtMRossZzkpK/hwsDIn3AwpNEKo6GYtPLwUBf+5W/+9o8KqedGendzpbEXv3qNEabzjmjzijejK9dna5PkGIyndS4mdA5yNCbnHR2WUQdPzgmGZsetAGcZwNJeyaW9XJJDxtPmSuJ+2iqY5lLa2UGn1cLFr9dCZ8AXQMBPIwSLOmAxpZaNmZrssgGRWBxr2y9NDZ1y8UTChQozJkzjPhYP7LAEMScMmiR/jgAVGu5RwcmZCjd7rmE8XbODn85m1IFhBjJjH1+9OEIisUZ/usI//+kCC+ad2zwc2JhN+hqp+/k5B9kZd/VeW8oAgcksdo8KFVT282gOW1g5E5yeJfHlfhZ9O4SrTzYubmtojRs42XuMx/tFJfG0Bmt4QyGMu0OM2hzjheAJbwoY7tVzC3MvuzxjjbC4psVDMdizlQ43I66fFg1rrKXcQzYLGdIJOB3hqNQKWnhydo6dQlGxbdZ8iVavinq7iWZnDM90LUcwi3C+J8W7Bb149OhEAvgFO+3RkK4reWPsipD5RiMZ4yJnk7GbpcoIQQF92Y7fIG74fdl8cCxpLtmV5J/ptjub6Y8LkNamxwbBZlKkonG9RjqbxU5lVwJ85nLz2RRI2rbVmaQof/vFeK71ynUZy3CiQwQ7MG4gADdLPkN8j7yH+DP455hcI0enn5QLD9IZavx4mKGzPqiDFLvfvHZRw6dGhM8TwXg+QiIZwtFZSLoqIjMatZH2JsKdK3tFjEcjfPzUEmSXY3jTcpSIUypnUMhndID1+NJYzcZ4qN+BxSrlMJSzdB76WAeSqBwk5EA+PKjonu602LEaKlOZjtx5n6zXEAJRS9xIGhyp9c1mShhPlzDHQ9Tbd9L97e7ksFsuqGivVruw1yF8/fwporEUOv2ZUpU+frzWdaswtcPjXk9eP+o31+yqz2083DMPeQRv0EE5lVXBTaTZw0NNaSGUTPDa7R3sYbeYUJeOuewkO9CwRECzurdsRNhLHdh4D6seMPUpKcudtYMiMFeMMKSZwUWr8Hnm/cjuFbvnM2uJ77//HoVMVnv/h6sL5clzwtIje9EiuomGCmrW3UIqpFhSS7ImFoCUu1jkmDordzzv90tHyC+u40oigU+ReGyccMSvgo72DzJI1TVnI2pjmmJxyCYW1yLhj9w7la/dNVduJXRug0wkBPFZXVKC4nM5G2FxyVGvGmJuhjO75O7ImN09Si/cKSlNJvwebLC5sG/mbRO07R64tuYsdqSpuebv8XNg147rI3OTefAyaUIhyor6+UQmLQ4g6fH64kFKwg73G5obgaPbxnSLQx21OL7dWJ71hjeMG3fE4wqWdSInJ5A3gN7wVvf3l+caoYhryNCF4Xloc5FkkQb5gBQpu0WgtBcUUsKnFj83+0Gno9fMxYejkWKJ1nWfeH98GyGDgnheVFezwg0pm83LEUtNQ5oZxQE/6u0OhtM54pE4HGq2vGtEYoZYS6F4WK64T7e34tudZioiyY+xxNH+Y6SzSUwXDHLv4eefPuuiU2BvRINivjFeKsvu5myOq5uPatf710F8uLlQVNHRThrz1Qy/frzHqxdfoVgpiBlXyR8oE9AmkLTbQMCglmhXrqhq4x61688a6zaaPYwmc5RYcOUJ2Ta1qI36EwynUxlh+PDxQSPEuJBKKSWhO55K3/b8xSOsMUarOUAiWkEsGoa9mqKQ2cV3p18gFYviv/zwJ7y7+4j+tC3C/Wq9Rm80Rau6VFeYneLucAJrMUWynFCKirI9bQJzIe3KdMgIGo6P3E2BI5rvvv0tnj49xGTcxsXnKwwmC/ENw2EvIgYQCYTRn60RSiSwn4zgoLKHHy6ucXN5pXivFSG67aZC7budJUaTqTh/f/d3/7M0ftfX1+j2u6ikUurAFItZhANB/Ppwg/pdDZxo9Zptt43u8+pUGY8EkSulMbdmykfNhgwteq3+THohfygsRmOMgu2wD7M1gaERVHaLciRSQ0LAM3Ec81kPS3uNVo+FBnl7UZwd7iLNNBZqUEKGCg7XrLBU9BtF99soxnjsGCE/s3J9eHR0qC4FY99+fvcO7f4I094UqXQBR48eyzHX7jQwmw41lmURWG119fzw9MtufCodQdjgJusoNJ6HAuIm2HHlxs/xMDVA3//2BAeHHlzXp7h4N0bASmNmTQDD1HWNJOPwr1cySzCOixDkwk5R93j1+l550cPJHEvLp6JmNZnDu7YUncXnirNGjjznU7q1p1iuXOwM9U8a6Ww2aHY6TMujjowUMY4tQw1P5FzEuLBxkeT65fGxaHFkKuCGwoOlLxLE0UEGx8cZFcefL+oa83hMP2CSih/CZLYURD6WCAs5Q5euDCzmWsihgBHB//Ef/lfpu958+gmtUQ2nJ0k8349i5U2ifkvQ/D2Gixq6TWpxd5hFiDm1zAELztwDZ+WRJmdmz1WAUbtFk9ltq4t4OKTPfLSYabMiX42pDVcPd/DSdcVD9yY9g6Gbim7zMHN2icfHFZkeZMLRRuCTtIVJDMJujUwdIpnkwGduuZhr1Pr4/AzRVAzLCbNv6boMCDFUqzYRi1EfG9MhMexABw+unbyf2VFgZBa7NoT4U9dFWUk4ZCAWiWl0N5qQcelOeIygT58r13jiUVhQ899ZsGVyWWFzuF/0+l2tTwcHB9oc6rWGDgbq+Elf5Y7SvJQfsduy0Y5SR8buOFE9JAPIOLRBCdHkwtcmCZGXpkSv5CXcm7hGswiw4LrcqSMn1zGdDstIk0168eRRCZXdoHAcjdYY//rTFVqdMQ5Oj5HfKapA/fzpk4xQTOHh2Pb4+AhPzo9deH67j8taG1Z/hlQxhefnpwhYNi7u6vjw4bOK1f0T6hV3FWvHcTZHrDwI85B3d/cgFyoP9ukc0S+cjFgIGymEwjQSJlHMUg42gS9kKyWomM+re/zmTRXLZQwHlV3YK3cESKkDtX/sLtIkxqKIewqvh3TsK1Pd6v6oJUe+1x/BAQvZSFhFbq3RQq/dU7GUy+Vw/uwZonTrzqZybs859u0NheHhSHK5mNKaKh0n1yLew7FY3JWk0BRIY+jCLQBlmNiYH/hnBbqORCQhmK+WOH/5DGdnZ+j3u7iv3WPOxCtzpe/De1OHQHWP3W7Y9h7gesZGQpjO5iBRKy6xgCYTNgKo7acWVPeK5ehQvJ1kbsHwMi1tTKmsxbaeBd2XWzA6C8htFbiplba4GDWtWDLJy8COttxMrv9BDvONz2JD56D+jwcAjjpFUFDp5AKoWQBuDSTbom9bAG6rKknvyNokR5Vmq1AERsAnNB4ngoT4BoMcNdvwRHNJdQBVBG5O2FseoApAjeLdDuF2RMzNye0KUtzoVrzuiJhA6I2796+i3aStIQh6w4tyf5arBwpGfSoQVqTDCw1Dpo6pgkv6QDuoE+YWMsiLRz0U9QPEeHitGYxIEIXdvDJ8yQjbqxCmukA4tMbairtASY8jhxhb5Zl03r0J6ZIcj1HvNFFr3qsrmIjGpI8qlguqsnkx57aN1mAgThBt+nu7+zo9JFJZfPPiqTYnBq5f3Vyj/tBFp91DUZmqcaV3PD4/wW9evkC/18D/9+d/UKQRP4dOp4WD0wNU8kk9XK3uFL//7o/wR71o9quCl8bjRQQZQWTORFP3IAJPMILZYoLWw6Ws8hQJd/sDuaGPj3eQzUQxnnIh6WI4IgJkDr83inQmht1CHLlESq3zt5/uYCT9eP3lKWxnivtqE44dlO6A/5RzO3h6/kq6oE69iZvbS/Qn7Gj5MZlZuK12EQn4cHC4g1I6i+6QD38PvhgNOgZGs6U4adKMDJeo37VgL5k8wAMGoZRRfPnqJc7IM0yEcXN/iYvbC0X+lPN5pKNRhGMJmAsv1n6fAtt5n334fINWvUPME0yiYOhIWHlxfdGUkNjHLmkwjigX7pu6hNVnx0eYLyYq0uLxCOrtqpxcxO8MOZJbO+iP+gh6bPzuy+fYLxXQaDfww9UNikmy1uKKGmzXRnACUXjjYTG5wn4Wv3w7FtYcxZs2/v133yGfysCficIztvHTL+/x8/v3cqJTi3q4f6BF9NcPHzS+P32SwunjPXj97GZ+xP09o5l8Ktr39440aqH543B3D+lUCs16DTd391p0FUFoRNTdo3ZoOhuq+OZpWCH1XlOibC0KPhvJeFROOXvuCMnUIPpkNtFzx0V4yUgpw4O//cNrFAsOPnzs40//9RNivhiKe0mUKnGN9tZ04jL7eG1h0O1rU8kX8xrbBG0fqg9tVFsdjceMQEQYCY7NdnfyKFcKwjBdslDsuSdYdgK44LLbQreuO9ZxNH6j25DaFYLjuZFRy8i1gwUZ1tRQzRBksRcMYCFws4sjoQHNUAZwBo9OcggGGEe2wrt/u0e9OpYYn9KH25s6mq2+RkZHxzvSK81mbjTgYGjiy6+f4ZuXX/EWw8dPv8AcTpApx8VwNEJL6SiLGSAUtHBzvcaffmrCY/iQL8cRtWPS397ddYQ1oSmNDMhsJiGkx4BpPgyrXzt4f/kJ3qCBcCCK1cpEq9PDcjbWdeF6S24eRzhLm90rH7765kv8/ttvFdX4cH8lPhtN5DfVJi7vbjCZDeBfGG63TDpuG8VsBsVyDql8Su7l2dgSZopFGO8TWgBZhLLrwHU4mU0hnc5qrWRBRvkBN752q6ON1sc9QGksLvyZiSlbLRPdioFICMlkQh0NshiZ+qAsVcp/gkHE6Mz0ufc6XwPTD9iRpt6Mz6fhDcjAQsH81kCyHYuzuUDUTjwRx2JFHNUQ5mb8xo1aOirH1R5yM2SRm0jG9XpppJPL2DC06Y8na7EIjbCNVKyMF89yKOY82NvZkwmQ7tAffvggvt3+wZ5+br/Tx0NroD2QDQUirM7OHuHlqydycnO9YBoQixROCPLpAvzhGOoPDRi2iex+SuM8vmdu7oQ+c0/g+2ZHmNr2cIwbt6PC3Qg4WK9oxGLMooEnz46RS4aVppTKJwXSLhVyaDSH+OHHS4wXPhxW9hSXR70XT+RMBRH6x6DJwMLaZ8DxhNDpUE+9QCjM6dtYxazHk8bZ0a4O+ISEU25SvWug3mhr2lDZ34O9djvF/J7sZDNJhM2HeNRNsqFbjFr45dwFxCtWL5aQfEEFvrUxTTiu+YgNHh7GKdPS6NUJieJBCUlmJ6+mz2IykgFR3TFqaFecFmzMRRtp2baoZSFFI4bh9YoNGk1EsDRNdflWsxU8bAI6nJyRqTp1ETcbLV48lkAkRhyMrcKSn5Fqnc14VPe/3M1uYae6ZgtDZxOM/TLqV1V/bKkn7vjZxSm57mK3c+fmDXPiqv9mfag13MXp8eNTx1EsQfeZk6eC4dOswZQ1/N9/vhpwFpFvLjCcLv+l47rEaaji2ul4F/BEyhmJgXhS4ouV4JGL50a0+NcOX3X2Nq1Jcf9k/d/8ULpmNlX4dm7tVr6blulG++G+Cffh5M+xBSh2dPpw4YrUl1An4Bae7NzxxLxFzXA0wJumUGCbPatcQYqB+fcInqV2JbB5qNja5YiDN7a4PuRfrQjwzGlRo1PJzzaV4aDbf0AxTlCqjat6jYGDymfFbI7+0kKj38d6MsYOSfXMHGNhVz5FKZlBs7vA+4sLAai56UwnA7SaHRhGRiaHv/l3f8Q3Jy/QGjbxqf4Ws9EIrc5QgvrnL5/CWZpoNJqYjEy8evFawt2r6hssZi2EgkeIhAz4rJUwGvc92tSDCpnuDKqwhl6JeAfjFmxrgcenj3B4tIda6xZXtx/Qak3RepgiHGJXLo5SNoGd7A56owne31zDHzTx+ku6pRZo1jl2Z3fV0ij6yckzRFIZOOEght0eLt/9gsV6hN1KHt16F61GH6mjAM4eHSEfzmEwsnHz+RZ9BhvDK+ByiOkjpqV0DGbx+rxBJEnDTyb02YYCIXz58nuk4zm95k93PyltoZgso5isYGl5UB/1MBuOBfqkJoVB9qPlCn6vgeloofE1H9zhgMWLTxih66uGTvlcfM8fnWP35BCDdhf+EEeESfiIN1I+NTEJE2VWU18SDnhwfnqoMdvHm2t8vmjg0cE+Ikl23uqY9KdwvDEMFgtYixlSsQAKuQQKlSSmY49G+idnJ6hUzlBIZjBcdvBP//xnmVy+ePVUGa/k2NVafaWVFFIBvHi9I73kcNpGf1RFrTFHo+am5lSKZYxmA+Wr6nBTOoPH8mA5HetAwYzPXneoXGaONzLpBPL5LOAJSLge8CyQTGVgROmmXGMwnCnVheN+6v14sKAOj6MZcROzUR2+6AqMJdcY9XhAGuFwp4Kz831Ewn6YYwfvbhoI+hMqqoimYB4oO+Uc00TJdBwtXMyAh/FxhL7S4bcQK+3J+RkYEfnjv/6Ezzf3m9GJg3AkJDMPF3Zu2jzQELHBSEcCyFkYdlodzCdudykU9sBaBcRxTKTCgnhSfM5Nn2sPF3yaODLZMDJpasOIapih01qiNzCRyScUZ8U0gbubphbYciUvo9lkPFMXznLo5Czh/OAJIsk83n/6GavFFLlSCrmsheKOg2jURqWQQCYck9Pu43UDlZ0DlJIpLEcWbupTvPnYxqfLGmKhOCLhIDL5pLqnY9vCo519pT388uEDLm5uEA5GYc457vEywEAoFK6Pk+FUayfv08rBLv7wx99h//BAxVG338Hnq8+YzicY9OdoVNtYEX1iMcaKI64lKuUC/qd/9wfs7pZQ69VxVb1F7aEHc8V4v5k+B8pdeO3VEXe8iCWT2phZAI4HrjienTzpn7gZmg7WPkcGH+4NCnxZmaCPlSd7J+BDhOxMVX00LNDNSBmCbzPCp3id+rH4xiXuCv9ZHGhiNDcRjoZlxCCWR4aJpSURPPcJVifsZOmAvyK2JaTGBLtpHFYx+WM73BLNwuuT7EjTEOI5eHCjo5WTJto4QivEjBJOT6PIZCwEogEUd0rigV5e1gVBT/G+9PtQf6ihWmUhQi0qowMdNSWOT3blUGYueJA6JnY0RxM0u+TpDZDMhPHy8SMZFQl0ZmwjLxe7qgT8ct2qN+4lA+H/Y97vcMhDGvW6LlIlV45h5ziOgqeAdm+Iwl4R588OpbX8/LmOf/jHf8Pab+Ds4BjzyVzNFRYX7uc612E6HvFhulzjl7e36A7m8Ab4zAXUkQ44IRTzZZTKuxhPhugNe6g/1HF/28RwwqZLFPFkUkaU5XyEo4NdxAirHk3R7o7UURdeLEgDouuYZgOGXVqaXVj48DOu3Xfc6x4MqCagcY33FVMt3JEq2ZHU94ouJXd5EATf+5UiE6Y8gociaug2UW080PIgqjQbHkzWfIaioogwFpbufqKjGLO4DqwQDUW0l7AopO5YnWFnjUK+iHiaJrkFJtQkM8vaoWnPLWalEZQO1jXCstDkMyMwPieYdP9a1PW5GCTFGdIQtykA3RgRd3a87R6KmEKc1SYWlw8OMT/8syyiN7eTO1bmVHTpjqrXpHpsAja2KT46BPlshISKATwRDwLUF5q8V1dKAfOEczGHzjVp/Ag1DAYU3s3TIsd6oroL9Lq1SfE55px+mwLi5gRzRi59IP+cZdO36J5aFYzMD5iQwpAuGI0E7osmssXV9bGr6M7ct2DRJXLZLEq5hLtRMUPS9mA4dMXmuXwcj58copBOiJUWisZkhSejiIUGH3Lmo06XC3cEYdowfCsFR3fIFLUD8K4nODnKIh3Pw9YCNoFnPsftbRP9qaXuGpMWWGFTSwe/iXQx6brW/AbiIQrnDLR7M8GCHz/aRS6aFS/pl1/fYEbosgPkDgp48vgAiXAKk/kDzOlEOBBveAenuyU4QQt3N/eYDE0U945VlDVqHxEvRJAO5jAderFTLCFTSKJea+oURyQMhcl02vG0xAd7bs7w+uUTHFd2UGu18ee3b9C4aiu71aL2wWMjFk3ji2e/QSziw2R2j/66iXTC/X2vNyOAccCmHiaDeCqHdSimz5Ei6fvaG/THXeRSBaydgR6WSDaCg8IBkokSmq0R3r9/J5SI6fFi4QnpAMANejUgMT6K8mEGhVgWfiuGvjVBvzFAOr2P/YMzzBcNTKZX2MntIRXb1ettdeb4dHeJcCwCw8tg7DEu729l0uG4kNeap8JSLCZTQpsZuJMlMv44Lut15GN5fPs3rzCbjdCqt7D2WghGyDsDzHlEwGNzOUY86peWRCJlT1Du4ruHe2ntcoWsMqA96yUqpbC6FpcXDzqhnR5VkK4UsFvIYDTq483VHXLRfcAOYZUMYVSz8PbNP8BejfHt11+puyGDxJwZ21OkMxEcHOSQyfDkeYc+4ajNOG5qFmb2FNFgHJlIDJya9rpjED/lZaxSPiHXJ2UH1O1EwgsUixHlbfq8BLtG0em1EIsHUd5NI5mJgBrxRn2IZq2jazcfL1SM0704WY6EwilXQhJO99t+FEt+lAostMKAJ4rd3XOxx7q9Bn764T0mQz+YoGXN2N0ZobhLjWcQvd5KBH3fegJPKgrP0hbShwka0XhIzsP5aIXLzzV8uPwopyc/F97HYV8UvcUQiXQIXx0/w8yhiWspBEOzRVPMFIvFBIEgkRkezBe2uljcBGyL7kRFsSNfTLiaHZsOxqXg5dRicmzKbs187oJhY7EgOm1CVgfapBi5yA2AWl6elB8/LiGeTCMWTiGbSCll5sf3v0rT9dvvH+HZExulPKOuooAvimaXRrIYyqkjDJpdfHgYoNGY4ua6j4f7Lvwe6mOzKKSz6kbWhl2UymUXQ1FvKfJJqQPcXDxeUD1JdIsKH9vSWJrj6f3dXZw+Osb+8QEKyQR8zlrpNR+ub7SJki24HIwwmbpr88Rj46tvvsb/8of/UR32WreB6v29YuwY50U9oYxJWqOJJIHLTSN8mHrJ+QKzxQyUYlIuQKyRtRjBdoJat6kpleZrY/CjoUOark3IAOkGBPlSe0eTiMT0vNOk8PHIhVzI5RVJxlQGdgC5znOfIeqCBxx+DUc919VsE9nidrK22A2XJMHcZrerxK6iwWxouYgZK+gaWpj8wOhSjiabkwWWTH9g9yvA5BAK3ZfIFXKIp2ycPCoIr0RjxO1NC+FYEnv7O7qG3Mda1TbefW6i25uikI4K42VEE3j98il2y3Gk4lm021NFP/7y8Wc0Bws8PzvHs5ND2MGArsF4aGFuDzGzBmJtznorrL1ztKcNLGwTWBrqzjL5hvsgpVKHlSx2SyEE1ikMV2OUDorY2WEKjY23737Fw11Dz1KqnIBvndMIlN0fFpelfAypaEAGtPoU+PTxUslNlOdwIkHzCFOmXr18rj290+qj/nCP/qAtBApjOpMpJjgVVfiYWKNU3tFYeT6eKSCg3R8oEtYNJqAsiUx1E+FgXI5sy5xgMZvhrtbHqN9Vti1DAhhxZrJbzejCgAeWJyDZADWpTP/Y1gocONJEFiCL18doM5clyuaQBqYb0yp9pPzMU4mkZCPUys+YBkUsjMcDg2lkkqx5YM9MdUrZGd4/2VMO8tziodNlbPLai9W3zbwV/NltXHHiJQajUss2sjefXw5p/nwWncwfJuBaBqoN0ojaWL2nTdQmX8u2gGNtFDIDSusCmxVssimph6AAymEc0IvENYGHHpZrvM5MnrRl2HAzpbFmJCsB8kmEIiH4/NRmznSvqwA0CF/c/GHq9djVczZWZg2GN24vIWA2MT+80OwcuC+YVHWXbcMuoGbjLCo3rX4ZNkLu4qJ4M7qDNVZ2sTJuRbx1Cbszbp/XIxAp8RnD6UranoDfg518HI5nIWZUtlxCxGCF7n6/LDMG50v0unQzWgILp4yUuGXUAhSS1FGEcFVt4q7+Gc9fZRDxRRAM80QScwWqY9of6wAAIABJREFUpiVxfqvTRYexTaOlBL7Ml+TpxbdxDTFkmyOZaDwt8W1lp4z5lNpBQkJX+PjpvZISwl4DnoiDykFKZHIfCebVHuq3V4in8khn85hYQ7XpO+0hgtGUBLPj/gCZQhHlYlrjAOYyEkTJtCqvlxR2B9efarhtdjRa40nWCAdkIDk7OsGEJPZ3v6J231I6APEIk2kXs9EYv//t93jx7BCW3cBkNcBsOoLHiWJ/77muYbNbV2wYx/9rOwXDoKh2DnvdwOX1A1LRMnK5CILM0jUdZOJl5JIlbSIfbj6gOai7oNUFHWQLYBFAxOtHMMxT6wuNd9erIT7c3OLu8h6OE8bjs5fwBZigYOL05CmWM0Mcw8vbG226PJWG6cK+ryvDtU9DwYa7FIyG8bhyiLBh4GPtTp2YpwcnqHaaCGfyeHZ6TE4F6t0HeL2OIgGrjS7aowVWUxO9Tkv3v7SPto1ut49ef6x2u/SpjsumKpdj+B/+cK5F/s2bW4TDWbx89RRLw0Y85sWwVVUxtrai6PWW4kKu7Ik2Bkb2pVM5hJNpiXwjRhClLN21I5mWQrExAsYI4wHQ64XR6ZqCnWezOTw9PsLxbgmTUQ9v3n9Gs2tjvvSh22vLYZlJGzg+8aNUimO+cFCvLdGqedDvDUAbbrmSVVeLBwayzHgQ42Y47I9UODHdZWXPVABkcoxsXKPdnOPZqwS+fBLFGgkszBj8oQz8USYJTPGP//Sjsp4f75fhYydmNVOXneklny6a2qzyxSDicQPRcAbZdFqB8bM5uwAzJKJBBLHGx5sGfn3/CaSIEC01nQ7lIDw52sOzkwIWAb80hMRycBMcjMbqinmMMVJZr3RA3eYUo8Ea5opZvlwnwkinc+Az2p8OsbZMVColHUZ6g4EOUDwBhwIBRR4S2Eu4NBMMCIzm88aOw4uXr/Hq8R5G0yV6/Rny6bw6pu8/XODi5gNev9rBl1+nEUv74KxHMPxMDyoik93FeO7B+4sH/P3/9YBWe0BkLNqdDvL5BF48f4RiPqPn/N37Bm7v76TH4wiTejQ6Aunm5wbKGEMWRS4jzd4UPxy5Qo7T4ydP8PTsRODfh9q1YPJEpXjtAOaDmTqxdLyuAwEcnp/h/NGpNNHUu5nDEUbzsTZmurv5KzV+nIxISE+aA5sXNq8rYe5cV9l99cgV7fcQRcToLFPrizZeblA6yLMQd/Rc8b/55+nU1dqv9xHS92fYCjWDfJbp0uVhjh0cxnhS9M57hXgNlosyGIYD0qAytowbJcHYHPsSHcPODItDbvbUVQkAzVGYaQnYq+mW4VIkDvcq+v6TVgP3d3ROB+H4yEbj2IyGBC9evNjHyVlG7ntCuTnS9QeY05qR2SMWDeCu0cBPf/6MVn2ibiSDBGg0+ZvfnOPlWRH9Bc2KOUw6Y7T7TSwcHwyN5AKw2MWcjaTz5HVJ5tIYjrpYzUaK5RsMVqj26lgtPdLxwWNqf13N19KuHp3msBeLYGwtlbFMHil1tSw2CAJOhuIy2RzuncoMxY78YGxhwUKMhzrvFL7VXDr0RmOEap3w8L4QO19//Rq7+xV9pq06ozlr6PbbkgBE4ykc7e/p8GR6xuId8j3R0DVb0WBDffcEvS4lU9TiU08f1edFckcsEpbEA85Kz/37dx90zXnvuR02ciZdwwTB0PySKYld2435QoUQ5SabziHHqpQcEAWz9RToHo6FdA/y93gocO9f/hyXCbgdS/Nn8nvQkVsiR3K/BNNZoVobYD6Z6SDC+5xa6o0cVZ8Fax5pl3VwMiUn0AhXrzmIcqmk/9ft9cT1VNmzMYqQ9/mXLN2/JrFw5r4xynqWjsD7nFZR/7x9L0tKAXjIdltmkpXxi3UOazHVfyxEWRgGFEUu9FsqTSSZFyFqc4MReKKFjMP5OBcjPrA2x86q3Dgucb8ZFyS+KQFDGRdn2bogalYq42nDaNqMjbczbQlyN2gZvgEK6VX9bsPDNx+m2x/dwF8lYHR5P3zQmQ1JEep99QH5TBrlXA5BvxfztYV0PqsKnuMLXvhwJCgtoWVSAE5tghs8zlEjczfzyTQWS1sMJNPu4zffFLGy17jv9rBaeGDPKQrPIBGJYdDpoj0eYDFdY9BjrqtXTD1mttIJRw0gF5BMNofffv8ciWga795cI5GKwwgbyr3sD1rquoQSfpR2o3IF80Rx96mJcjKFL148U1pGo3snPRnHDI43jFKugk6jowi8yl4avX5D4wCy9kLhjBaz5XyK26t73N035Q6LJH0w7QUSmTwy2QKwsOFZMD6rCcdyF8/5YqSF5tGjMxyflhCKrDBc1AXA9NlJPD59IfJ9s9cSrFbaTA+1J/yMR8qV7TbZTk/i8CiHbOoQoxFPNUkUcxUBj998/Ih315fw+BnjtMTcGiPpz+OwnMbcXGPlOcDxyRGC6OH65h63Nw11+thBIKWfOph0uozhxMKHy8+wFCcVl+4zmTBgrfoq2NqdCSYLD+b8bGIR7Jf24Hd8+Hh/owX46aMTbf6rsYnDo8cIRgOwnSFWixHqtR5mIyaTWOgMyNzrSjDPB5aHBhYMpgLPA0JmsLnDxaCyU8D5kxMsJiZ+/OU9yru7ePXVYywdCzNrhGTEh7g/isXSh1qjj2G3j2DChy/OXmgsyrimKRcSZ4ndcg4xnx+tcR8/vXuDqdUFzBHCwRx8/qRckCEfxyIWnp08wfNHz7Bez/D241tc3vbR708xt7oyjxyUczg5yUgX2+4v8f5tE9cXfSynE0zXSz0XPPmyQOIJn5IJc2mi3epjZY80hpL7NWRoQZ2MTcxnFs5fB/H8WRyrRRa9bgAeP7E8FhqNAS4/X8mN/s3rMzimF9MBBf4zNLt93FU72K0UcHa+A3s9x3QekKOPxdZkvsZ4vsJOIYtsKIWb+wauHt5rXRj3J/AG6fq1cHJ4jBzdl5ZHUHf+/er9lfRY1GohaCKR9iDEdJxqD80qK0g/okkvErE4At44zIWF7tBS/FMyEdVokyNSjnc5tiZg1dokDRFnwzWQJqB2k9w1H7549QVyxTwm9gDdQQOZWAmziY253Ybl9DTlOMhnNWacWT2cHGfwxfNjhAMJ3NUt/Oe//wGff2qIRcfXxrivXCaB46N96UCZPHJ1UVXnjgdL6XOoddQUhZxUyH27JR9sk1J4rXg4Pjk5gmkEkMumZfwajdt4qF4LmGzO/BgN+JlPEbAIfmXkhoFUJoNcOScMTDJsyPDGxACmg3T6A3XYCXBe0LCh7F0Xv8L8UupDxfsnb83gps+O3EIbNnVKojiY9l/03CwC2XF1R1M+fXZbUwe7IhLZm3SPMmHGTX5yjZccybq4jLW9Ya6ps7NGvpSXkWM4GqkLyHuWr5NFO7u6/J75bE7XjAUgR3dsgnBkyAKBI0ChNoJ+JSLMemPxWz0eQyM7dvuyaT8OD3w4PWVU5J5Sk1g8DEYD1DpdDEYWYqms3jOzce+ubsCNk02MYWegLPbvfvcS+d04jEgW9RYzpQMw5wvMlzMlcmSTURl/eouFcBwBH2HnaayWI8CeIxzwYzgZ4dPFZ7S7NGlx8jYHcXo8oHEtefz8DK/3C5pidLpMuyJLMY6r6r3SQ1hgPHv9NU72Twlvkemx3e3qANdsTeDxm/jD1yeKA6XT/eamgftaXaPU00dHojTwQHR/9yBn8WgyRH80xO7uniQibqJVQJpipnCwi0gcCu2cfI5qD1WtIzbjGk1LXNdXr8/dBAti2rJRTSF++Okdao02wkYADhOaknHEEilB9ZmLTb7vtlHEe4n7rowfrEkCm+djwyV2zQ+AuUm78XgZrebeVyoeHY6jN2g6/n1P0E0qUc3BbvJaEhomuhA/U230xZFl0UZnL00ZlHm5yR+sl5hFzX3CPQBti1cVqNS0ZrK633gv8p/tl6a/nIJqcvrf0XqcNnIEzC9p+ihnYQCHOxz9SwHIw5pbyNJAQjkx1ws3dIOHn22BHPJYsAkvB/FPHpwexHC0H0eYaD3TgCeWy3Hy67pMPFQaMVOHaF2PqmlGK1F/8teOFrZLXdL5RmzteGRQ2L5pvgnCDlwujavP0GmQL25T/Rp0IW0s/dv5N1+FxQy7DXSR47IXr58gGmI30RQfab4KMPYWY8af5ZMo55I6bfJh4nvgxql8Wx81HWvUJxPkY3E8OTpR63awGuPzxSUquTS+++II09UMVw1iK+boNifI5io43T8U8JhwZhLXWQVzYSEfi6d4fiAqjlYr5LJlVA5KOsGO+kPs7eaEoiF8sjPso9eqIxw1UCynpPOgHicSiOLpyTOUmFRir9Bo32DtzFUMjUamsB7BoAXbmahzRLbaZDlHKptBLFmAtQ5gPhlisRhhXJujP+sCPo4vlzoVecNhlLJlxJn/a820yFPYT8ccyf/BYAyRhIFghJmgdYxm1NNFcVo50min0WLR6EXAdmCGHXUT57M+ut05ZrMgCjsB7O6HEQ5U4DNzGDNrOBiHvbDw8ddPMij4QwGN9QLRufRj1NWxY3R1PUUqmUUyFsD93S0mZJslo9LV5DNZ5LIpzE0Tbz/co96c4vfPXiOVDGO6GmO+nuseirNzMJ3i6v4anbs+Wgt2r0IIOn6Ml3NpkgqFvDq/8/4cFCScP3kMwzdDq10Fo4DH4zk8a1Mw1OFoKoE+ESmMG0xEDSSjYS2g1Cb5QzNhIVYzGzvFQ2EiltYc5cMkdvZy4jjSODS16eJMIeAYetg5rsqmyjjeeYxcKi2d1mhhYmFOYVtzlFIFtFtV3LSvdUJcjObwrR0YsaiC64OeFawgFIm3UziUTrNav0ez0xaw2YhM4Y2YKKePsVfYR5hGld4M//hPH3B3+UB8udyWHBGw88bR8PY0zYKXo+h4irFfzPB0EUzCjwyXWoR2DjyIZYj7SaDdokjZL+H7sDtW521vJ438XkYyiUatj/FiJrE4N9qvvjrH6XERpnehSKl0NoRxf4bry4U6bYVcCKlwCK3GBK3hFEaAXVQfknk3uzkfS2KxWuOmOhXSiMkX7V4dgRAdrTS9MPGD2DMTg+4M3e4CAYO8TQOZXBQ+J6hNa9j3ufFZczcNQg5BiuA9fo1tIynGTHJk6MgwxRHZYu5mZjO1gHSBVHaNnf01/A7TLXwIpjkVGaB6MUQ6kkIo6nY94qkIXn7zSKlE79628fbfPkvvxutP0DE7b1Fmpu6UEIvEUXuo4eq6Ku0yr5HWQY52qBti1qxlIxiLyr2aSia1nlbvH/S9vvjiC2mpaIhptGtIJAP6DCfjHuiZ63SnyjuO+tbSbHWHC8wtIJqIo1ws4GAnj4wSOPyKxBqNp3K8s3PDfzii4kiNhRIPDfzZK5M6NJ+mEMRVhEM03VgaD/N9sSjlRtRqtrUOu7SITXYwZUDaiF3X8LbDQfG6AgEoQaLTmakG7NJxEuV4pNF2PzNXLkQTR75QcPVks7l0hfx/NM3ITWq5nDR2szWSni/1c1c0CoUD6jDy7zKPmxIArvFM/FnMgHQiiP1KHHsV4OXLMHLZGCwnBR8yiEfzSpnhFIHRl60O9Yg+GTWCXhu5fNqlTNhrxA0f4pkYDp+dwz8PYrjyYroAGg/3wqvsH1ek1SUxodW7h2lx/UojFsoLSr+bi2FuDjBcNdFqdNBqrfHrZ1IgmLlLqPtcnV26kx/v7mFpuvy/nUJecoFfLj7iodHUta4cPcJ+5Ujjdz4Hrda9W3g2pyhX4jh5vI94LKN0IzYg2GlkdzKjcbaJ5mAoVh+1fVxfSBpgx/Zgf0dpHqEQR6vQ+kdNH9mKXFPr9aakDEuO2MmqY6Z2JIpHj47lBCaHl8aEVrWFH396g+FkgmQsxkmnNMIsQrkPDXsd3Z/UEHNaISUaBw4m92XXRbs9IPHe4Xsm9odf7j3r0k0oQeCYlqULJSBsQunvEzVFGD/3Tr+BoI88R56VmI8+gxOgQSQomYLALTyc8Odscsq5vvK+VXNMHTiXdrIloRAtwzqE9+a2iaYG2RYz43UNIiKebMbBW3g0/5uaef26NXlsTLnqjkpbyE6pu2bwzxnC3lHbbqrzmKPXzAkqNIAHkNODJJ6dlVxJwMwDTzSbdVwEDAu/teDP7omNeXy0z7s8JfcFux1AtzLlWNor3SAfdHYJFXSsjiCLQVtsL2pTWL7KEUNEzOYNiIAtYwjb3+7FoTNQJpENlZ8nyqOTPUEmU4mYdHgcw9Y7LHj8EtruFbPiLbFIXZnkRnk1Sl1xLu4B2qMhYn4fXjx5DifoQWPcxtv3HwSv/fbLM4SDHDt10R12cXXdRD5ewuvXX2pzvPz1Ft3xEIcHe+pKUovE8crV9Y0cwbwe/CcUjiFToLjbxrMn5ypkbu4e0O4MsFyNVZxFEzEEfBxhp4WFsZwQsvlHiPsSsNdTDCcDVBtNXF89uDF1aZ/E5fFARKe/ZnsEf8CAwexABgUFqV9Yw+oF8O7qUmMQkziN+QzRTALxdFpdysU6DH9ghWTYQZYiWH9UbWF45wiEVwjZcwyXK5T292XIoN6BD14uGUE5lUEwntDD3+39itmK+qsQglELfoOZtDtwnF0MhoytmmrE2KjewssRA/MLHUPdTxbqpUIZ1sKDz28/od+bYW9/H5NpX4ack2MuQhG1pYMBoD/s4Jd3V7DXGfzmqyfYyRfxUKvjrtUSfoCd3F6riXqzpuzbywZHu16Us3mdLnn65aaSiKewJAC51Zc4OxDxoVBMIRVJ4PrqHg/1OtYmjRFDRZURnMyDTi4VxxcvH6NUymA0tYTgaTRa6gQz5WF/fx+5fBkhAlxjIaQZML92cNd5QGcxliMsYTDGby2uZD63r0WEYyUusnzfXIyCgRjMZRe1zg167Q7mfaINOGKhuSKEYMAHX4hxZ2xhOGJVrlZeJOIhFPI+BL1L9BY9ZEIVlLJ7ygx+d1nD3//fnzHuTWH4XHenFgTLKzetOHIJw813XToyxHzx5VPhWcgCrD7U1U1nzi8ZhYyGajUnaHUmmyzvlbhl5mqOTDKhTYEyEUb50Y3OfFQe3I6PCnj2tIJQwietUjpr4NcPbTTraxQzBD73MV+0UauPYXni8Ng+HB5V4DEMjBm11O3CZ0Tw6baOUdcEmb5cMwJGAMEIwcQEVs/gmQeE8uEC7nhsfSbMteZoMBpJaPN5uOmi/TDVwZD6L3YkdssZ7O6UBI/nenHxieabvtY3ckNXNhMvKJ3w4I9/+wS//y4Hw2/ip3d9vL+a6nNcDKbq8nz3VR7ehYM3b7qY2EEgHJOEYDTswmdG1PUhhzTAbPNQUKM6dvNqNdfEQy2aKAp/idSkXo0kfHb1V0ilkkjE6V51MByM9DlwtJfP57CYMMKwicdPj7QhE8vBvFZqlRwaYeJx1KodfHjzSSYpMTbDBkrlPA5PDqUDand6uLm9x3jmIjC41hEbwX9PxKKIRBLquA1Hba13vG/cEa+r3+Pr4obCDjQ3BqJMZhOO+Lw6LG/j20SO2Oin+Hc4muVhTRsouyGbjoZ0h0S5cILEBge5cH66ed2uijiIdHwv5iqS3S+3UGThzusoiLFGiK4LhFgvMvRYrPD+pNs8k+LItY+7y1vdB4fHUZiLvoD4xQqbPku0hwGEAimc7L/UgWE65Zi0iturDhr1uViNPAwFI1FYfnIvLRyVU8jG4/AjBtOJw2MEXH3aYiWNJ8IJhJNEWI0R8z0gk/Nh2F/D8FXw/PQE8dACvqCN0WLipjl1LFzcdNCfLLGSTGIuIwSz38mOI1ydgOPDg30srAXuWw25if22jYPDCnYq+xq1t5pz3Qs311UVRK+/KCNbLOjwQ5kQJSo8eOSzaUkM5syqvn/QoYgTMI8vrIYIU5Ii4YAi1NIJdrho+FvpZ/LwQBkDC2NimSi3GI7Gui/4uZaKu3I98/43gnHc3l7LPVzKF6SVI2IolqBcJqGACHa1OHa+va9hPKLUy+Xj2eZKnUDuifJebEbG/DnbRAx+/nMe6ik5CIVcNz0Np9KHsunhA8Hv/Lv8uQS5s4uq6Q+9oUEfzCC0LzqWe3/pHt24e1XIbYwn244dO5WClAcC6vjbvPDucWfj9nWf820xyCKO35Of47aBpkbZps7y06Vtm+4BSW5hdzTOv8PPkB1OSe42edssAFXU2ksRFPJZcoP9bkTfoIfdYgwnpwXFZQ7HC2YBJx13VLvR821e3FaMyDxXvkmP7cKXOcdXuBurZ35Em9bqX6rXzRsV3JBWf7p8tw/v9uGXPdl1yfDLBSry57sEcF5oLh4SV0ZZcISFJiC5fDkeod1pIkA+GDUFmSwqlT1EwiEsliNdIN7k/QF1LBZmU3LSImo/h7hZ2Us83F0rgPv4vIRSPgqv5WC5JiTXh7A3hmS6gHqzi9Z9GyssNGrhoiHrNoJ4/+6zYMbK/gu4hpfD/ST2DjKoHDyBbdOdOpSOpTcmbKGnDZwnznIyI94b8VyhSBHnO0fKqGwNOvh08yua9QclApCOn4qFEU54EOKoob1UhBrhoERXnB66TLj3729QbfWk/fKwgGHagoedg4gKBo8dFiaC3QEWvSxEZNrxTmCETWScAEyfH9FUViabXz9cwIMlTg5yyCaiSBZPdBPXWv8Mb3AJr6eIWnWAtbOWBgmIYDZsoj/oYDxjcoAP8SDdmwboK+fJaDInj3AFh3F03T7WHmYQhmEu5jh//ALffPsa01kHJk07kxHGo75gqM3GHOff/FYaugEduGMWHyWxGnu9B8xXfcSCEQwmBEiHJSLv9vq4ur5Hs95RlBV1ney8UUy9s7uL3//Nb2H41/j1zUe8+ek9TMsNPadEgQcd3ieFfB5nj1jkJaT9qtarqD60sDZXSCd8OD9/hlRmX/oVX9DEs2evEAv6Ua1+xofbD5In+M01CrEYIgU+M9SXBRDwhuHYbjeZxop4MoV+v4Pb20/oda6RTRkIeAKwScM3WFxmEQ8n4fhs9FcdtAccIaTw4uwMmYQPs+FQB4yg30AyFkVrUMU//fkz3v08U9fasYZi2nHB5Qmahffu3iFiiYjg2IPBGMFkFI8f7UlTZC7Xov1zfEMuGovGoOMy6gbjsdhr1JgQkMsFnNpYjnJ42qQkgeOPWDSBvcMDJNMJpBiLFQ/hi+fMhrXx5sODALBnRwmEAgMBi9vdnjo78eQ+AkYe0UQIH9+9Q7c5QiiewcTpYzFwUL/uI+SNIJmJw/SuMLNNzKkJmrAAlOIUjvKtw7C8S0TifuTzRfh8M/TbK9xfdOFZ+4VCIl92d6coTa2NMOr3DbxlgTScKGGBjll2CFisJAohfPebIn735R7W5gz/+uYSP72doPqwwE42jj/8sYA//uEpuu0+/v4/3+HNr0Nkd4ogY3Y8YEfRNTywAHDLFJ9QVDxgE6UyMadyzdLpSNOdNgSOTk3LzdMmzZ+cvbChwofdCXa+OIVhN2tpMsnBj+NHh3j06BF81DGOhzBCXh12CJtmfOLFx0tFvnXn7DID5wdHeP38BdZRFuYf8fbtW43HuHFx42DByvWOCTJ+QnsF7XcP8fVaF+PxUkVY0BNw4+C4WUvbt4Ew0+xBI4oSHVydt4pLjrg3+4C+v+2O5UD8haDRbmSXl+s/R1decv3c2CzFwdHnyvMQi2YfNMqab9A0zjY/lfxBxmQxD3u7sfJ7esnTy+r7u7zFhPiJhs/Bk0dFxCOUMkxRLCXgCQ2lNe70gjg4OMRe5Qj5LOHJNj5d/Iy725rW+fFqgcFgiMGIemdm0GZxdlx2kSIzn0arzK6nSXG9sjFstNHqDRFI+FDeiSAWXyNqzLCaLTAcAOdPXiEe4Yiajs0gnJUbWUbNcmdsYzz3odnqYX8njf1yGuGQD73JBDM+C54QVuSrzqeIem0cFDLYP8whHMthMDPx5t0dfvn5MzrNPnLpDL7+7hSRsA+D4RSlnQPE4zkBunlt6KJlslSjUdf9R5nVcunRPcR89mcE7WdzsIwlQj7ycqOYzdd4++kj6s2GTJcRf0CFB7uLXj/vH5+6jfliEYNhT5nGRsSDo70KytmMnufbh7rMaM+eniKu8IaVDv+3NzUxeIOBsJ4lTii3Rde2+HGDIqCRr/Y40k3WLOSoRY7r97apGXy2eC9G+Lms11rj3C4z94AAztiUiBq4a/UwHU81duczy+KOHXt2nPkM+jfJNMpI5wh5bbsJJFvn74Z44haeRMmwe+iK9Pjn//8KwG2HnCuGcC40imwMstvCkwlbBN+zOtze7+q/sVu4ZroXDzoMVqAbeSozXCJOnXdUHooZa4ZoOu7Q8uy2UV2wKv9d82lWu14KDd2HVu4UtioV5eHOwPVi+ICyONzExLmFn1tZe1lYbgK85fRl0bh2F1d+Wkpv+osRxD3N/cVYInaVDyxCGcfFDT7sdRMMOLcnYiAWMvDi2UskUzFEY4ENv2uEzxdXigJae0LI55KYzRfSrZQyPqRCNhbrAdbhFZKprE546WQJoXBc4MlebyqmE2O3OGalrtAIR0AW7XiyxPXVHbrNlkseN+c4O9rD3/377zFdjDGgSDaa1iY6GfRh+MJihfWmfUQTYaRCGVQbDxjMLRxUThS6no3ncflwg2r7Eo7lAnTNtQ9hj4F4xoNigSw8DwYdSxpECnifnT/lNoFas4FWsyeiPdNPuEG42ZKmBPNR8tF8HuztVaQdJNBzZZPoz+u/RiaWEEPOZxAls0Cj0cHvvn2MVNonir4dTGosMJlfyCkbDBbksubmXi5H4LXC6PWuMBhX4feGkU4ewuskpN+Ym1PEI1m0Og1BZKnl8yxMtEZTLGw/Tvd2NdbOl8ow11NpHTvtFqIhoj0cfHxfR3fh4Nn5Y+yV8nLfSqdnUYy7VHd5POnrtE1xsT9q4LZaw831La4vrlUYZdM53Fbv1fk6qRyislfGyrPCL2/f4+LXKyRjGS14RKBMZ2N1ZxgzyE2JesSg38FD7VZQVgJK82nG2x2dMSP4AAAgAElEQVQgHMtiuiQOJIqvXn2psUPt/gLtxj0646FGgkflMoJxU+PgcITCdVOFGGUDHi/jfCKY9hZ4uLhGeTeB4i7dsWNY07GQLkYigUSaCBcDQ3OA29odHDuE52evEfaHJAPwOisZLvhMXt5d4V//dIFux4+1s4TPY6FcTiOTS6LbHaLfN5FKlzSS5H3A5ygYN9wRfJr3GA1UA21e6xVd8CuJ6D1c5Hja5iZtkX3H0QMdfrZryCCxz6HG14fdSk6oF4Mdr2AIqXgAB8fUIDINZiScB3WtiQgTGO4xHCww6KyAUB7BOJ+/Eeq3bdRbY/hDQSTzQfjtAGoXHSzHDmIJA96IJQyQaRpYDleKu+M6Q+0t5Svc9Nf+tRa/dMJArzVDrzmSBjmVjipNppgtq8Dlfcqu5+3tg4wE24VXDDKvX92IynEMuXQMy9FSgOVml25D8hRj+E//4QjPXhyh0Rng//1/LlCrjVVMcwMN+5KYWHMt+mR6sjvy17QDFkjcoCg+pw6bEw9uHAtuLsyanRLjwy5tSrndHGcRDcQ0H7l2qW8mZNey1BFk4c0ih1qqV8/PJWO4q17LSJWOpFVU/cO//FdMhnMVf4dnZyrSPn34iMvLS7dTxyMuN8zkhoHKzc+kqzqPnZ2MWLFXl/eKzOIhL510s3H5utit4n/zfcwXMyWCeNkh2IzjNIqjVuqvUgtc4LnjTp7khHR/pcyK3SgeZt2JEjdYomVYMLodFfHRtmL5bad7YyZkIcrXRQ2bjIkmu0XuhIr4DI6JldwVCCERCeP4KCf5Cw/Jz55xSuPDD/9yicUyIAd6OBHTc+T1rnB7e6MYTSZaeMSI7WAyWyAXSyAXCSMYCaMztfDQnSAyJZopiam1FjA04ge6rSaSZX6mQ3jx35h6zx9Zsivbb2VkpIn03lWWd9ff7maTzaEbajQPEDTAkyAB+iAB+vQA/Y0SIH1482Y4wyHbX1++Kr03kRkuI4S1T1azC2jg8rJuVWZkxDn77L3Wb6WQiDLqTqVpJGJ1VAtV0WLTtc65PbXkZCb6fhwLkxGQQ0F47OyWEGUnVQvj5q6Fy8sWlpYrDNvdWgEn9TLKtRxmy0Bi5S4vbjHszVHIFqSQKldykoXMw8bB0RmyuRLmS0pAlkgmEtLJFcSKtZSD2sXFA1aWg1evKe/Yk8aFxSmD48OhNrg3xruLSxkHp8JRbMjZBTmdrqyPxXIO9QajPjVJh+p2hoinoshnspJcwXqBh0hq/omAIhaKv7vb6aPXG4qOmVpW3mdyeGBcI5nE20bSttX2Uzyb9Jh0ShXi8nmzm86fT5mAsP4QQjzJNYeoHVZqrEdcvHh5hqdP9hBsLPzw5h6t+5boeAlI5+9iAcr/+IxyXZTCUSaOj4ZBXb5P0HpMUhPUHTuIDEZU9Q4NhlLnbF/7Y9LPY+3F9jrfI0fdjy52ZexV9zBrL05gw3FlWOLPURGwKkmF0XuM4Isn4zL5C5P5GOJ/DrL5KJrVHZG0hFKFTMA5tug1pKUfKIaOvAEGxLiil/nJ2bV1mDy2MSPyrPL7NtB+qny5JShjCCsSinsV+FAVgHwwZeQsrmGlDVEnRHUxtwN2eeijAbWCdKE5iCUTyl26/QD5QCejcTQaTbHmVytZ2cg+XVzj46drjEY9cb/VilXYpi+U81982cDpYR5zcwHGrceZ15nZQSlXx2Q4wMIjUHQJI0KdXBaL8RDm0oLjhkQQ2moPhddEBxw8G9VUGf/l//o/cHhyjK+//Q73Dx+FNceNnlqD490DFDNxDBj/s+qilGuiNxrj7dt7HNabOH/2VMCvV60rTFZd7FYKItIdjeciDpaott2ijM6Jd1iumDuZFZL/BhMYfhyB5eK7t28wIhU9ZGA1XcGcLOQhSmZVy5zOOGbt8hpwXLY2uamT96jLKZ4dzsFsJp/Lf/6n30g+5bc/PEiEG5NA/M0A6UQBxVwJofBC9IRHhzXEQiXcDFroT+4RCdbYr+/AtDV8uO5gKkV3BhlD6XDCmxBiWoC3F13s7bzCr589Rc9coD/pwcgR/mui05qhkM7LRvPmxw9oXS9QaRbxq19+JiYMip+HsyWKmbLEUA38AQqRhERhmRsHt/f34qCm2zkRiYmJiXBSJwhQaTZUJJTr4vb6Tj4jjoZZUPP9c8FYLGaymY1nKxwePMHL0xqmiyE+XlwL+ofdWCIr6LoLIi5Oj/ewm2tiyVgj4kZ8DaP+ANfjnvDeKjxNR1gEztAbjmQkHTOKsNdhaP4GyVgAmA5OT19iE2cQ/QKJDbNwZ0DaQTxJ7aiHhTXD1cMPUsSf7n8JbcM4vyVCng4SMqgxurp7wA/fXWBBE4c1R7O5j71aVbqE7V4Hg8GKS550cxYrgnCZQxkWxh43bcKPJ8M5b2u4a8a2eXAp32AuJkdstiNGDnbEuWi2OureIDbKdBRvkJFW2VwIzUYS1XoGhdQStm+i36Wz2EEoZiNTTiPHbvxqhB/fPyDmFzFxIhjajnw2ljWB6S0Qj+dQKRjQQwbuP83wcDNHthBDPEf4dRjWOoy1xS63K65XPsu2S1wKNUIBklkDqVwYs/4KrknJRFRAz4dHe+BoZTygzreF1h27nmt47GCmApyflXFyWoDvz9HqbmAFaVAKPO8PEbJIZPVVfJTloHh2gHotgg0NV2MemF0Z+VZLDbCnNaA21OR1ncBau6IppeOWhhTZGLyo4Ic4HiY0mTgIcSQ6viBMSvk09g52sbBMjOdzYZJJasvClM+DyIcwu/qhCBIcnVXy2N2p4stXn6GcLWI57OFTvwWdkPDZAt98+z38tS863HAug2xcQ6fVlt/JjhgLABaX2XxBUFqL0QSZfB77h0zoWCEUMBM4IYL/Tp+ZqY8ZplGZurATwc2WnRS6mmErR+Rj0o5E7HGJ33Y/2G1loSdMWZvuTzViE76sGGLYiCDIWfwo2ATklEaliSDP8obaMgNhCYpXeiqBiYdCSuZAZzM17N42mYozi2Rcjbl1Rl6akqhx8pRgf44/mf5BN/1S7gtDb2ATxCXyMJJwkM9F4TkhufcIMafRLVPkpMHBZrlGJBzDzPJw35/KPkKTSo7SlngE2VICZYPOdR2DpQ0bFiKSVBKC6RL4nUIxW0U1nwTpRSsvJvQCan+5RtUpO4nERJZ0N+jCZCwYZQLEmixNDHpj9MZTaMk49ndrgqbKRAyRtszX9wLibpafolrmqHiDucnO/lyaBtV6TbpkNNOInItFvWNj45GvuxQZEN3seiyO118werAoaJ7OaCHFPj9rauS5N1ICwz2F2lCGKCg+aQnJlIFKldBuG+aScX803G2kecEVhtIpXaNejiPwCJLZgqBqeG9OJlMpADlaFhYlu4CcPoJJGgr78thZFg1thBIqGr9kdqo0cpK+wf+pZAuSvxshJ1Bh6ELb/ODjkz3s7ZWw8Vb47utL9LsDAUVzjeTvprSNzQD+TtZOyuegutw/1UWStkSd3lYyJ6lYtMeoLxaPEnu4jXmTSMut/E6qpJ/A0Z58H58XwUCFVH1G/IsehGBkKYuJKocyTZa2x4dHEDob30GuaKBeqcJdb0Sj7Wkr7B5k8WSvCZ8j4Hg+EVDHwYsk3KZtti8vlgARKZZk9287q358YduptjgvBQPDOTZPaoSCMpB42wHkDqyoAI9vfXsBtvNssS0LbkN1EZRbR10sNSdXMUL8M9vBQp0X4bISevKEGHgxFLMl/N1vv0C1UcJ9q42rjx+wmI/hk20IA57lI6yZePK0hIOjMsJaDOsVROhfI8KFnb/ZHAtqLkZ9ZIwywqEMFu4SBTrGSllc3t/g0/U9Nk4I5pRi6Tn2dk/xf/6X/x3pQhl//e4NWtfvkEnF0B6MMXJMnB3UcFZ/itViiLHVws7eDrAGPn28Qjiegu0Qfq2LgN3zTEQimmgoeDAI6wESiItT0Q8sRU+fmzg73EOjmUN/NcVOsQb4CfzpX7/Gu7cf5GZhp4kuqHwhh50iC7+wiEAJePbcvhg8pmM6IlcIiMxIJ0RvQcQF3bgvXr2UHGCOhXrdezR2M+Lmi4RTSBh5WJYGexOg0siiVm1C82x4ixESUVdOznftPt5+bAkKg2aTWjMpi3REi2FjWRj3bdRrT7B7XEdvvEB4PhMA7cxaYtQfyedLvWe/+yAYgWgigxeffY50jgLjJZYzT4rRCDWpGwubaAjpbBIh4hCoH5N4IU/GYbQzMJ+SWZgpalzC7GStoW2AbKKEBJ+WRBpGmrwmjkDbGM1X6AymONjdx9//3WeSO8lxEE9uLKTTKYXUoQ7z+PBIwMNzx0WpWEPRSKHV60rSCHWAbigmr2sy6OGu34Id8mVMpq1NnDUqAl6drxOw/bQU++loGDulgpiDJg4dcGMEkRn6ky764zvJt60WX2E9I/MLiIZnkpPr2nXc3fYlUo/P3HA6RG3nEIVMHtPJAL3WrWhtB8MVNgHjzgzEDMDXDRWz6GlYTteYT4bYiCM6Jm5cLRqCv2aHIoS150jx94vXr2Sh/3h7iXqmgEiKkF4LesjHbjWP3YMwCnUb5UYKlVQa9/cb3N2tYLlqqhA3+Fz7mI1WePtuIAcsQq5HE5pjIIDmSJzdRaZFhOA6PkZdB507U7qdzT125lSmLfnF0xE5WCnRczr2GvaKDm4CnI9Qr2fxnp2PsSkMu3Q+i3IlK1nB7NJvFhas9QyrRRh6ysJvfpPDrz8/QLEYw2DRxsUF0OsFsOwYNrZJmx8WfRfD/loWYwsGpt4ctd0K9qtluMywXZlo7O1K8cECZ9idotXpC0vy9ckTKZw+XF8TkgonEkjuMcc58VhcMqMl1xQh0agZhaS6X7aF4WrJtALGevH7XGiSTaVDC0Lifk5XssjWijjc38PL03NEmXl+e4PL2zuB4pvDETQPWHHsHIuhWq0AMQe6EBQCrGcuJuMxEoRPi4YO+OL1C+QySXTHQ5RrVTSMLCbdPv75+7+i1VkhElWsQYmeI3ya7QBhSEWh+64cENaeJeMxFg2ygXGdo/SCe+ZWR0WiBDcyav54aJWpk8/9RTUY0sJfjQrWRvYCaaeo8AIWni7HfUZSou7SqZiYx4iiur/r0zWIaGSDWcDc7gyOahUxX9jBCKeHDVRqXKNiyKTKCLiOrCaYrQjbzcA2aYKao1GNoVqOYcJOcHeFzniOci6J84NzaCEbD7173N7PMO6vsVwuZCIW+LpyScfC2N+rCTKM8Wdc52hS4niO2eDuigeHiBwC9YSHFKP75kDItOGENHjRGAq1HYEv0/QxXYzx0GthM3dE18osc3IlGUDAUToPdcwQZ/OjmLFQSEXFGFUsn0CL5jFcTDCdLrGaDHHf7SCSTqPW3JEDa0BA+XKJ7ozJL45M2YTGkMvCQxhRIyG4MRZwMURk5EvpDt2ykwWnYCvY1gZxLQLTtZEyQmg0cqL3tpyQ7E/DURf1RgWetZFM5QEjEdNZbEJh0ZtyskZTUSwSF80jk1vYQWdtwOKL3exgeziQRA1y8sgRpOZva8pgB5ETAdd15BBLbSALadYSa5uJQhzj/i3a7dFMsrPTEFMiNY0ct8s9KU0r9UUDlDImhUXvLuWTtCwUNYXSOJl+EoW3NYWoQzQPNRzPqoKTCS/KtcvidFvAbqevIneg7EIPVPTjhrgkUyXdMERDYvxi0ilm0cx4VR7cRafI6Q/JHUEEpYKBaknFAY6mIyQyOiq1gkxMeb+EEsWMTHAfkS18oY+gw8fRLN+Ucr76yvixdaso0e7Psn9ZYWuBslTTwk9W4Lb4+3nhKJ1G0YH8rSJ/HDmrEfDj62Fx9LfC8VEE+Sgs5mX3aAn2NImiOjjZQ6FSFpjudMQUAhfeSr1Gz7URjXs4PmUUVVGxz+ywCGnzBRVNw7Y0IZHMJWUixqA/E07e333xFc6PjzEYjzGdTXFzdYuHuzup9pe2gfNXL5DNVvEf//InwZQcnezLAz8Y3iNTyeBg5yl8Z4Fc1hUN0nJKRw4kKudTuy/OS+rpkimeLl2Ypi1apEw2ISM/Yi/W6yFGw67EdxVLeSQLCYzNJVKJLPRQCv/+L3/GoN8VthlPKhTRsg3MTt50HJJFi0gFLSBNnmOFpaSiZHN0JFLvY8qYjgvp7n5Tfsb97Q1cf4J8iSDPCAo5RljVcHM1EhByoHnYqTWRSRoiNq1V08LRurq9QqfPMHINq4nSY1Ubdfks9TC7U+wuZyUjNx438OLgWBy0N/17+POlFKbD2QxxP4x42EUskUe6kBMjgQaedIDxxIHpUqMWkutILUulZMBeTVRqwXqNh24HIY4JHY6VElg7SgNSrBB6rYnLk50rLix8v3TeFjMJRDQPo0FfNqyz81+IhOHN2+9VcfziVHhcw3EXId3HycEZsFmJESaVqCJr5HE/ukM4GqCaKKC3aosJgZ/3YjlGEOKGSWdvCs9oGMrWMBiu8fUPHzBejNGo5nFQrXMChovWLTy9j0x2g/mMY35qwZKYjcKI+AlUyzQV8OClYzhOYjENSUQST5N0q0diFTn10hnqWjNZHE2JI/OQySVECxIi480jImKG5cxS47dA4WK0yKPDkjgQDcvFTPI4j06O5ETeaXUlYSZZZFxSgHqxiLMzHbWGiUIhjlKpgWzMw9UdeXfMro1B05k9PIfrh/DQHqBzRe2NQmjw9Cp4EIObjK8KC4cjqECcyYPBTEYcibSGQllDfVdxGx9uLJgzLsosAJcCqeXmQZwD16DhcIq3by9gJDLy+UcYAZZOCz4lWYgjF9Ml13jnOIqdIyY9xGCbaxnn+i4LMMJ8B3hofxId9HIaxccf2RXIwdC5cPs4f3aOao1rzwyDOd/fRjpR2bQhmrnvf3iLJ+fPxHhCYfy//+VbMSz43IQEq+WrMY5AHPhc8HVkVSRUKBCnNu8/5vxORuyCKFE4nxWJiwqzi59AspBmGpvEYZ4eHiGWTKHT7eLN2x9gMBM4FJbD63C8QLW2g+ZJTfBaRPnc3Q9w027D9tmBdCTqr1gu4Q9/97kUkletMTZGTMbho24ff/7uA1ajnrD5mNAQCjFpgvrJlXDeqLlkIc7RF2doXNMcjtrYTAhvo7G2PDYxhQjLzdsmIagxHd2r7PZFDRarZUHSTIjt4jiN2a+Wwl+wUI0ZhlxDpgx98eop6rUCbodtvHv7A3byBFrb6M8DNHdLaNTo1QlD2+iyDvhhletayJQR1zWMFzPc9MYSjTmfsWjxsNvMigZ42BtJodcbLmQszAlUsZDGdNDF13+9QG/M+ENdOvyMhuQHwvuQ+2khk0QqGZfrwZjEcrmMcp2YHQ/zJTAasBNto5iMQvM2WLkhGf/2J4yrDCGZLwppgKN7RkKOZspQVmEoMNd2m9gukjI81Gs7yKaBw90C8mkNieQuTD8mGtp2a4TJaIL5cixd1EIqjbOjE6QyBQzmC/RHC1xcXQsC5nBvD09PjxA3opiaM4XsCTOGj8lZqhsnMHffx81tC61eH2uC7l2IXGT/pIFyoyjOd9/S0LrvCC2gudeU17mczaXLRmMG1yZ212O6Lk5cGrnW65U859QIyteGWtWYwtNtM3WlGeSxG61qCmlCCT6FhRSbP4wCJHpIkQDWlvNTk4kiFv58MZlFInIooqmJI3DKZB4dvD+Xxnnb6DfKCbKZjMhLiE4yzZUqCJnjSzMIjSBb3R874+z680Agz/7PupaUbrBukiQQKZrUa2LGNotWrlvizqfTPKLA0+xkuxvlfie3hVIuNcqmEYaHSQVjZ7oS6x+ahZJpA5F4RMn32OxL5rOBdO627cdHJwqLwkfN308pH7zwosNQWb7SlQspjaB8UQO4ZdawAJR59DaihD/rccwsIl+ZZUvC8N/sz3JBVCWs6lC29VXEifp+VXz+LHMZnskwc0NwNVwkmAObMChA50hrjPFwDcfi6GuDXCGCUimFRqOKXLaMhJEVZ28iHpJxHV2C3IhopWfL/8OHT/DdJU7Pn2F39xS+R9yAhXcffsS792+lfr3vjQXL4q40bKw1IjEHrz9/jZPjHbhWDyaziqXLlhMUC5MfmLvouWHhsXXZMt9ANlbPtkSET3co3+Nw1IMRyUvczmj2gMC3sLFUpE44qaPdHSKbLcg49/LjtTh/GtWqoBsIjmYKxHrNQtaCLbpLS04CixmZfi7YX+QNwigzdmR4w7PATGfy8iCY5kL4g3qcQnANT548QaVUwvXFPS4+3cmI2WLYL8hkzGBvnzT4iHILhnkCooOW2rM1SuUmjBhb2ZZsAsOpi7v2FJ+fPcNXr7/Ee47AlyMc5/O477fx/dUlGokS8uUsVo767ItZHeVMVMwHD4MV7rpzNCsJ1MsV0QXS5U10wXo6QrfVkfF/pVzDdMSM4hm0UBRry4VOLWIkIvmhvAlDvnLHEuJNo9F+JSubuuUHqGerQmL/+ruv5cF6+fKlPHA0UdCd9uLlU2TTHgb9Njbk3RlxmBijWK2iEt/D++v3uLzpIZMuophLIh3XpAMQhMOoNHeR1sq46Xdw374B3IXchyF2Dp0AvVYbC8vGzk4SUSaqbEIYL0zJ5Czlec8wsaUGX8vi5m6N/mgFe6nDMQPMF0M5Oa84JoQtKCVC0l2B+gZIpmIoFrNo7uzIwv3h3S16raF0E0J0M9IxFwsQpnvYXguNv1YoYndvV1yN49FEgt+pbQoYZ3Zcx+vnaZyf8t6LiwPQyMaw8Qz8+zdd/PUbG9omhaN9GkA8DMYmOhyLztdbXc72ZMvM5wqjCZfi3Az5NEvMJc6Ko8lkOiun91hyg0KJ0hQHo34Ac65yRombae41kGcX1bKwmizlfd9cP0iHi3o2Gle4ETDTde94B6lYElrYxP5JVNYIJtdcP1zh7ac5zvZOkEtnsJqP0epeg/bA0cDG9ds5/FVK8pvZsf3qi9cwsilMbAvDucqXZsRUKAL0hxN8+HApqSsErdO5zs+QGeJhanaFVacMU3xOxeQgjkUu6JY4308Ie47o6HRaolWkRss2bYwWK3iWI8aoVJ7XZiX38sHermwm4xWTLhbw7CUSxKsQlbWk1tPEzu4Ras2qdPvNxRo/vnmDVvcW6SJbw4Ekz5w+fYEXT04RtjxcXNyAgXGFUgH9bg937Tay0bCI3tlN4aFZxlq+JYcFflkWQwVc1LMZVFIZwX101yuEojEBiNuS9rFtBEgk6UY6OY/jPPgevECZS4gColuYI3TZOyg9GC1ge464icPRGHQeYHebeP38CXLpOO7v2rh7+IRaSRd4Pg1oxUoEmaQj9IiwlkTUyGC9sWWdq2TzSOoGOqMxPj30MO47gl9hpGG5YCAZ0zHoMTnGgefHsXRpPAzh5YtzeNYa7z+0cHndlvWSeyiHfuxg+z4TK3Qx7hk8cIjD1RcTJXl47Fgy75sHHpoKeSigTGBBg6Jpo1gsC/7ovteXPUqCG9aecATJu43EIazLeFSTdZbd0lwhi5Mdmi7CMKIR9McaBnMNvsbpmoVRdyzdWRq1yvk8sqk8pqaLqeVh0O1j3h/B8mxhVh7uNmSvXKwWoqHks0ZXtbfhSHsjRo3JfIXr21t0HvoKmxIKoVrLy3NW26nI/T3s9dHvjpCOk/oQx3zjott6EC0dJVOUN7C44gGtWOAzbAp/kOw9l6kjLu8n5oArgwhTUZSfIFCNmy1eRbwK9DaQOUhzVVg1qn6aVkpix9+mkSzGeO/yP2rCoxGaYOY/xR7yO4UpHIkoPub2i88YecVE56yWPFgxa1mxkaXe0Twpkvl7aVTlfSuOcIZOSONN+R44YVW1E5nMirbCf//IL5QYW2utkmbibPLEJQTD9j2J/HxE88nUNBwTx7WM0rW4NIFYD1DXSzTP3UNHJqIZpqMY2XQgluNHAa4cONXNK1081aBULD+6uDjv5vfwRXLrp5ZFYle2/J0wlxgF8RQ8DMjvkRJOmUy2DjDlOmYPT+n/2BpVZG7V8VMnXL4uxcdSOcH894+Wb8W+0fTIFl2gSz+RjrPmTg2NSh6JhIbvL+4xGvaRz6ZQLuUkQo2nrkqRVX5S3EjsvBEpwwXBclSCCF0+3IT1jYmV78NIZZCMs9ha47v33+Prr/+ClJFCLptA+6YFzwlzoiMb0JefvcT+Ea33U3RmH1HLpBH1i1h7CRGIa85aCeiTGSzMiYxLDg+PxWVKsT7Bo7TecxzJG5ML+mDNE9IasYD08BAsf4WCkZHT9M11B90O0wvY8aPbCVKQccxnL9bodOcCvBZruktmmYVwLCqjS9feIB4l0NuX+CtzwdM0A9pVm9l1qDkMy/c/fXKCQi4l+rmH2x4qlbqAhNdrk1Mo6XjEJVcxhPpOAbEIMF620W2vkEqUpfsR1XzhRd0+jHF5NcSz56d49eyldF6fHp+gnGLecQ9vbj5CJ5vPJ+SUKRnEZxSgcRRuWRjNHfQnK3x19lxivubEagyXmHM8tJoLCmN37xA7u/zMLAz6HYaUYr3yMRt7Uhj5IRYlAc5OTiUzlkBVXrMn50dygp0vHfzi9JkcLm5a1+gMWygwrJ73zWgu4ymDJ/ICMBo9IFjNkYo78PQZAj2DWPgA7fuedDqTmQJ2arsoE248GaI/mWDDZ8hJ475/j1Q6jGJKF03OzAmQSeawWSwxno0kZYSbH5sJo8kIjrtApULhv4XQhl2uYwymUXz75gdMh3Pp3HBkyNHqwpwL4oXJG1woVhYDzCkc1uXgdPLiBUhy+vT+Gp27LtIpLlKadLBCEQ9ww3B8X1I4Dvf2Ua9XsXZsWRztlY3BcoV8fIX/7X9+gV9+kUee72Fm4qptor+Ioj+M4fsfr3B9O0csmsIvXp6imMuJ1IL6HC6GN7fXmE2msujz2XxcI1goLR0XlmkJmqGUzYqOiAvwYEypgFpf2GnS9ZjAp8ngLJaKaixP7a75qBlyBbG0Xm8kYm0TdtHcq+P54SG0cFS6y0enSZRLaQP1e3AAACAASURBVBHdv7t6h+tbWyDUaT5/raFsvF6wFpesuwqhf79EslzG58cn2Knk0ZsN0B5PJPdaC6LS2adZrT2cYDlZSswUheiB7SCuR2AFvhxCqH8jiJrPOXVroo0Sp2sYp8eHMFJJzBZTZLJZ2eg41pR4RnaBxlMkIzHZ5DYRXcwI1WJJpUJYFu67beyUy3h1diwRf8PZSHAXvQEh9w5q+8eolPIY9O6FW5nOke03w3A0hefSmNJEtVlDmRiuyXgb6ckx7Awzew7fi8keMRyMMWayzFYSxDE2jVCUEHm+jZ18HsVIHOPpDA/LOYxMHkY4CjvYqHQQjn23GamUIDwe+EVYH1LuzkeOIOdLeiyi+G3stnIsRiBwjJzFlKz/zXpBHXpmatzINT1m+GjsJlDMJxANUljNNwglCkikclj7c2y0GfZ26igmyri4usc3b95IUVIqR9CoxLBbqSAZSeKhO8JdZwQ3iGMwmaFZ3UWlnMd4scTXf/mIUX8u+z+lGZRISfEgBhRuXpQwadLZ5FcAV+JEOTZMJEKyWXNEyIMKZTOElfMnVMk+5OfdHwo+KBln/B852ryHHKwcjpmjgrNip2tvv4pkJoLzvR2Uqrrkj19cdCVak6NYxlAS/5KIZOHoNBBuZCo0miieX6OURZxyFerIjdRW/6ZMn/lCSU0i5ktE4jEMHnpodTq4abVF5xwLdBm50ozFoITj/QMYjHpzlwLUZ7GUTWXlANll6g7lXgTBL5aSIUxpQy6bR8Iw4Hk2bDpYoWJerRVrEU2KKaKgrCCGCK8rO22WI8WWhFOwZvEDrDcEwatahVFqqjO4BS1vCSRqOqlGwfyzaKNFDudJl1FNOlWBqPBC7hYpQ9ICC7IYUtmUFKSEqNMQwvE0DzL0UPBEx6qG/5b7KmVsnKixmSaIHXa/t0lq8vpoHGEdJTWQOigIJoo9NkHM/Cz/mvKfx3qUHGeOmkM0QBHVBlRLzDZnh5gNKEMc2dc3LYHhSyMvVcgF1FeInoL9OF4M6SIyRmRLqJaWpioAH+fb7BKoKlWd4FjxCwyRnXZqOzQSuXnOUQWgiCy3BaDqNm5z/Xja2TrAqMdjAai6fKoLyMOhgBcl504lhMiisB0XkLXDFnskYigOYbDGL758gl98di6C5R8/XuP6+hq1Wl1a/bl8WWkXjKjiQjmWiDqrO3swjCwWyymW5lTwG8VMDc5mgrvhteh6jFBGgujfU1+4mOIPv/kt9MDGaExA9FSi4ygerZVzIroOYhoCbY4yETJOFh+upqjUSkgbPAXYojXjDZLkiDOdlSQFaq/odOq2e+JwTcTo8InJSXM5myKwQtCZmlEp4mznBHNziB9/+IR376+3wmrG8bjI5FKoN/IIb1ai3yPPTgsiEnjNhVmPJ6R9THex56yghym+ZaaqBiPJgHKe6B1sbDqGo9BI+k9GUa8WMR0TCj0Dz6oM6GZ3lQ8h0zqYdSpj5L26jKC7w3tYlieb+/MnJ6gUs+Ja/vaba1zdTNA4yOPk5AS//+o3SEcYNxbDaEnMxAAhe4XedIzWXUseHnIjKaplIgHvAbIYEzF2e9JidJiPlzBXruQ/s7ZqNIqoFrMyWuDISDIZRwsMuwTaEjq7ls06nS4LnNS1Z3j12TEaew3RU7TvWjg8eoZ8PodO9xZaiBF86hkx4lnZJIcLW1JAIlgiE7EQiyyxdMaQ5wsF5LMJaLqBfp+U9hIq1QI8OtA9B7Oxje/eXEMXfEQJ4UwED90+1iMbe03GBhL10pPFPZsv4uiwjlIuBHPWQTi6QjxpIXAa8LwSOn3G280w56jInUi3gjnB5jqMVIrjFE2E3Nw0UxlDLeheCKFoXAT7vfZINIAsBsi6nM7mcEPcmJnYFMB1GNtInFAeG4rDfVtkF9ws/uk/NfC//k+7qFVi0p29ux/h//mvHfy3f9/AMRVeByFPUhhSWeYqKzwMF+jFci4Ccnb3EvGYOK95AOUBjK9/vCDIXOYEaNSLatG0qXUai0mAKQGVala0fvp29JHJFWWtabX70nFmIkjroSfudZoxWVBQPH1yfoRnx7uCRsqlc8jmdQFDL1dLrMwZrJkmBdPDfQ+XF0NMRxsUCxmcP2+K/pMam7hRxufn53J4+3B7JS5IavS4nlKL6i9szKm18QjUXglf8Hh3V4q21qCH0YxZ2EV53xyp9Ttduaa2Z4uz/dXLU8Fltdpt2QAIgaajmNeUWrh4IoGswWnHCv3ZHD50JKPEZuWwsMkrnOF//Mf/AX/46ivJo/3hwxsMZ2OJUuNBrri7j2Y5A0PzBSvjar5wOBfTGSIbXXS/pf28aF/dtQ7L9UWOEA3pmK+YKbqU6DBuOA/te3HLM/0hFGYXeyNGNivkIKJtkEEECx4yfQ3hZArJGNcgS2Qvj2gL0UdtMWFqGsUEFdUZFMivpg78asNkMbzNlQdZhElks3HsNgrYrycQ1SwsgjQscy5rWUiboVLUUcnvQgs30O3NsERUYvR4qLJDSxwc7CEdzWDUHWJujmU0y+7fXr2Cw50j6SjdtK/QGo3gsKsXzSGTyAle7O6hi++++SSpONzHsuUa1ovFlm2rZE2ORyA79zklm0hGSMpQaSaUjUTJFc0XcbBXETA1GXCT2QKGkZCDp+9q0mH7dHEjGjD4S1iOco574Ei5IDGINH6UqyXs19No7p5L3jM7Z9l0HD5srC0at6jVYxGonmPG2tFk0aiUcHBQlU5uJJpANlOQjN7hcCRMuWy2KIXajN1nppNoOjq9Pi7v7yXf11tZ0pxZbxxUinVhofLz496xWy9LR3XBA/tohHlvhFqlIgXVhw8fMJkuZBIjHTmd3TZPJAbEyDDTnl18dvBZRBL9xOmZOMfZI9yOgJVhVRVMjE98RMZIcUXH7NazQM4ki0X1nVtJwqMelXsZx7hSrCmDh6CHZLyssCv8e3tDvSaxbPuI6zouLi6lDrCoR/Q22DC7mbI5eiE40BSsElOXaESKwl6ZctgWCR69ACwSKXvY8GBEkJoaIfN1qpH2o3NYPRNcq3mt2Dzj58VGG93pwjCNA9VaCYVyDvlCVq4rG0X3N205eMvfZcv5QLl9FUpCMC2S5ctz1pa1I8QWnn63BSIfTBK4txFy8n1bHqdCwgRbezNbfJ6YPKRFuXUaS9G4deSoTqEa97Ky5e/ZENwpgXuaBEtLBUxtYZinQMUHVKYQWrldwbd4niYLIjs+v//Da+RLSTkB31xfCYuokK8hmypKyga5TeTWcdREEPSCC2mSHDwuOAFy+RTqpQaS8TxmoAP0LzAJLY5XATeGTusexWwaX7z+TG6eu9ElxtMx0rRjenMEmgPyMdiViGtJ1OtNIEih3R9iuiYHz5cxlrlYSVZwsVSXYpctW7LJFrMVLj58lLQDhiTR9VwrZ5AW1MgAD+Mxzl+8RiVbx2jcxp/+9S/SbUinkz8BUONGGClCeKs1ZIo6RtMpXAvSaSGwWYsQVxDDfErR/FqceDQJcANn+gEzD8fjIQIvEO2U8FThSZdPCzExgoWyiyBiiJsuSg0D289cpGMxaaNzHMUbjoLUTD6Lo5MGTg4bghn485/fYjQ1UUjF8flXv8SL8xcSx3fV7yMeC+OkUUBC93EzYGD9tURGQYthNJ2hWMogEQtjOZrgojdHgLiK6nEdcd65COPkuIpGRUOlWMYmFMVkvhYdJGPMmPWbSkaRTITQHQ4wX1JBEUUpk8CTp8fYOzqUTal/d4M0H+xwBLm4IV0eunRlQ9IiuG61MBxMxLDyZL+OdMzDfD0V4bMsHp6DYrkmC87FRRuM5k3lsjI2rGULmHaX+P7jW8AG0rk0/GgIs8Uao/uxID6K5TyyccDydXEd/8M/fIazIyZIfMByNYORSWA60TCbxLFcMPt3KTrDRNIXBA4do64bga474gDnSLhaL2Nnr4hCMSf3wag9EoH9Yu4IKJifr+eFJdJt7dnKZOBw7KJjRd2VH6CQSkqaQcSIYti5wd//PoOXrzJiKhiNHNx8XOCf//kBt/0AMS5aG2p5FC/O8kIStN6slWCtHDFEsACk6YnaGx4yqFnhRsRT6t1VV4qdbDEhhR4XsV6HEV8mNiELuUQFZ08aaDSzmM2YSxqX7gQLTnYp2b1mZvW7Hz8IhJdO8ub+jqR2sOBJlxpSlC0mnnSMonEHTsB4NCI+QlhYY9xc9fDtX2/Quzfx7Om5CNqLlawc1PLlMrKpNMyFhTdvP8holKMaPRagsV9DOoji3adLPLT7so4RQbNTr8FardEfjyWykd0rHnzCkeg20mwth7ZUJoN6kSxDxQdkkcdCgVgqaqB4kOX4sFzKSwFNsPnKVDoobi5ci6n5+U9//Ed8/vILTOcz/Me3/yFxeKZlovPQQiKVx7PzI8EbUceVTjAj1hY+JX9fNFZArZ6X4nw4WaI7n4uEhHgSJvuwi9wQfWJUDqP9fl8yZWlSET2fA7i64vtF6cS1A+l88j2zEGIEJj9f6bywA8OpE12o2y+OTvk+HqVJdOI/FlISes+D6hapQegzswWYUFMrxRELO5gjjEq+jGIxAj2YIMJFMMhipRfRG7lYeT3pyvsu5EBOzSQYO+dYyJciKBZUbnYiycKqANtb4Lb1Ua5zLFaAkdiTru58NsTGXAvXkMUkJwlRFnYhXwwO/eEMcz5jJjOdw9LZEwOLHkDbhIVmsVrPBSHzuz/8HufnuzAXbbgW90NAjxvYqzfFyMP7+L/927/jtq3iUeEbWKxnqO8AB4cZWXt9L4GDg2dIxwwVv7hcoVaviFbNDzTctXtYkUHJ5CEPMPQY2pMheqMBSrmCpIrQWCLTIj2GIKzLc0qNZyKRFP044fhM9FBYlzmubhXQnlo4drBi8TiS2ajUEolYAscHh7K+kF33QCPU5RXKiQxevXwuBdvbt+9w/9AWqctjN475zpQ+cBzOA4V0mNic0lgIUvKzBSST8SfxcNImU4cEHofIL95qxlhc0R382DwSLwOnlBI+sc3S3YKVH/V+qvOsDh0s3nhP87WxoysYGrJCU0k8f/5ctMUsYpmCQj0zG0s0c0lHVxzAnKhy2qm6+9KJJPz98Xfz/hUdIgtglR6y4Zr7c4D6NjaOLXHWY5wqSEeZI+j1UlJ6aKQjLYIP38luE2dPziWpjHVP56GHNdNZnDX2D/cQSpdSAW8CXlSps7Y6O6miKRRkrNvPsuoeq2d+wD/NrOn43eo41OyYbEDlDObImD/g0en1eGHl+5S++ScHMN8Ifx8BzqrbF4azot1aFYB6VKWTqJat+pn7ZB4d7qDbG+Du5h7N3QYOjmuIpWLiSDLnfRhGCjqiMGJJNMo7yGdzmI0nKi4ovJTFdL1y8NAaC/ersVsVQXFYM3A/usR8cocCN4tkRU4gy1kflWIOpWIZay+G/qSlGF4uDRwj9vsRCyeQIHsoIIKljlJlB5PZWJh4TAhw1ks5Ra9DgJGklgKYLqZihafOjyiRYLNGm10LTcM//PYr1NNJfLq6x59++A6RWBKVQhPXd1cCCqX2gxqXeq0ip08WxuT9nBwfImxs8NBqySbvsGgLNkjmkhJAzziYh9sOllNPxtLUbVJrwg4MsQGWvUA0lpRRhdxokZR0QdzNWkTfljizFT6IOg46rpRI1ZATzGpiIpJgp4Tj9wSePalKlvPHDzfS5WDKR7FURTpfwl1/hDeXFzjc2cFXn72UTEgG03/37deIUsuQKWK2Unmxru9iOiMQdAl4cSlezBXzQV1ZHPZ3qjjcL6O5eyx5oFe3bXz7w4U8mCKedamdIf+JGwIfZLKZQsgXqzg+PkYqEUW/e4+Z5yJpJPHlq1c4O2xiOiWQdCgORoZ7r2YewkYMnz05RwQb0fMRVUMn+MKkXieNPNNURHfJ020Y5tJFOpKHOTbx0LnCwFyjWG0gk2SU10KE1O7axlGzjr2dOCxXx9xa4fNfPUWtaqDXb2MymyOWNDCeORj2ZoIEwSYqHc4ZI+VgIM9NL0yED8XJpgjm94520djPCmNr2F/CI+8yFcNyyfHFSE7ith1gNFlJAc9FgUdBjmAFgeC6qFXLePbsmTrEzHs4O/JQqScwnEVw8WGOcXshxgs/HpNRmLt2kU0z/ikn4w1qSRPJmNLCTafoia5pg1KJAveUClb3PFxe3GDSow4V2Nlj4VqHuXLQ645Fr8pufSZdxu/+/gsVvzhZYjiYolIqwHPXskCnMoS/A/e3DxgP24KBaexUZWoQ+BHMrTjuB1fScd8tGygVIgIvdjQiGqKYTnro3g/Qvh4hoiWFtyeMtmhM8E3JSgY+R7uWjduLG9grS3A65WIWL54/oVIaHz5c4IcPFyJj4LXL5zPSQeBCHw80DOdzTPj5iNB7JY5gjoO56THCjhpAFlgs8sghJEiaz6iMFsNhKaipleq1u5iM5oLL4BpJ/hzH3QcHhzg6PpWC+N27N9LxZcwVR6+Msqvs1SXJwojE8evXz0Sj+ePFG3y8vhON506pJGa5mTnDwt1gs/IxvOtjYi4wny7RbO5hd7+BcjWtuIIfLjEYTeQ5tJhvzvYCWXyWB414EI+gc4W24IFfOsQ/o1CwAGRD4qcwAkmqUhu9MGmpneKmyY4KJwKOBT0ckQ4Kwdhcfzg5oTwnaWxwfNhEMh9BImYhE7gYjZboriJYbwwU8xZKmQICLwudpqmwjmG3g8l0JOPwRJR53JpIVByOEHUPk8lYunbF3I4cShm3SUt3KZmRlKJEktGoC4QRh0PZydqW0XenM8FDayLrFict0hOJMFErDkZ1MOf3i1+8xvmLJ7C8FbyQJwUM16Zyqb7VR3oYD/q4uPyIdruFkJaUUb27GeP1F+yEs4jmfb+LXL6OZKQO110I03O+WgFaEp3WHGFtgXI2gZlpybqnRdJCzPh09QmJWByHO/vIprMi42FeOtOhuP5XKzmJAOR7ur65hWNrIkPiYSGhR6V4v7i+lmxi6hbLzRSiIQ1RLYJSpYFAj4pEpNfpYzIY8s3j+dOncsC4vr5Fq92VNA7m67LrxcOKHHrYIZXOaViQcLwX+Aw5nDpuR6QCVPcVgYQmG+rrNiwS5ebZgpfDqsGlCjpK6lRR90gpeYx0ezyAKFyx6rw9/jt24h5Hydz32JVn04DFXbfdwZQHO4+9+JBoV8nvXNlkeyqpHR2/ykqh7vGf5A7bZhipII+m2Mc4XRlhSxCFasI9sjR1GjGbNfk949Eco/FCDCaiQdU07J/sobG3Lx1ikhvGPR5QLcWpPT5BKFmIi9qPN40Sl6p5uXTiKEiOqG6b/NJH1wqLPR7ZtZDoiaRC9B/BhgCb0Y8vMLLFwcgCwM15O2PniVaNm5Xln4UHLz41f/zgpDrm71g7Uuny+8mlUheG42iaHUN4/fIpdvYKeGjdyCn82dlztLpt3HTuGNOAZjmGWJRE7Dyq1RqazR3J+xMWl69htmojHPIRD0exmDnS6i7UC1ht1njodWCbS+TjIRTTGVhBlNwYbDYT2NYCKUaNMQ3BDQTMOzanWNKFmKyiXtyTsUMmqaGe28Xa9jG0XOHUzUfXyCcjiKYKGE9HmJvsYqYwmU/gWi4ifkTgpBT+f7q6xXQT4B9/93scFsp4f3OLf/vhayznU3HucWFi8clOa1jniCon145dsvMneygxczJY4b77Ef3uBO4qLqLVfCUnGYGERd996mI8YL6kEuRT1M3OLG8kOs94nfzAlEWVxRDB1FqMJ0Mds5GPpclTPHVjZJiZ0j3huEJcRvoasSRPUHF4roUvXzewW61JOoNtm8gaXGRTcCMxtPmeNp5oRgimzhZKEm3HEX5MiyOfKsBaL2C6M7Soq7I11PJJ5A0d5mSCpUuujy0RYdBSsL0MdqunIjf469d/waA7kpxJdkcFLtqdSrB9IUP9Kjvc1M9khUyfSepYWlz4LhFLZPHi5edIJg1Mp30xBER1XTAdlHisI2GUikUYGsTJTIQC3/OEG+Zkglr+FPFQDNmMB8PwMR1bmPY2mE9s9McD3HT6MLJ5cSevF1MZ0+/WmqiWi1haMynqCLBmEVSuMdVjgcmoh+ViIiNyPWoiyha8U5SCnvqu5VTH2jElOhCBg5XJRIqUjIUS2S3M1OQ65SKVi4uhhbzEXNqQWCh2d9gFjmlRpnDLoSIdj6JSLMAOGLOXh7dyEElZON/LI5+JoD/ZoN8GHEKKY8DE9lHOFOCzA+lvUK80RSfDBBTCa+1gAUL7GMtncwOU+DyV7cnu+HSyxMbxYLszuTZlsvUISl6Ppdvfvp1gE4njyfMDJLMJjMdLDMYTIfgTiWLE04L+4H3cat3C3RDXklMJIF4c04mNSX+I2XQMLDzsEVS7V4IZ1nDT7aLTZoyVCXtqIUytA120hSQ0Q0fIY2pQRDAViTxNJB6WU3bXZ1g4zEnex+nuITb+Ctcfb3D50BHOWDKs4ezsBF/88kt45hr9aRfz9VrYoKQXMDuVcW5Pzs6RjBt4f3Up6yGjvuge5VrcGwxgM8lAjyIezcLTmZ8ewFuuxHziwReROBEVsxXdrTFE4zS4ufAYW0a9IAWlxL3pDox0BqFIDOcnp/jF6ycSx/j1t2/wpz//ANP2UC3GkUvGsAk0QYD4szl63SFGQQj1Qka64FyDDg535PVxZE4nJ0dSHHPq7PzRdMbCWjgZStzOLoo4Hn8WbxW4gUg91CFfYTMcYj/CIcE+MdlHxmUsHiMsjuIyMZgvJkq7FVFRXuwvcCrRrBZRP4giXjbE4FSJ2hj1p3gYrZHL51FIh5BJpmGaKZRrz+W6jYddXF7fY7xeImW4IrZnJ4x7BoHVC2YfZ9iRZqoTGYVb8X44iVyyJBm/jPZ0EZeEIJqZ2IEfT2ZoPTBKbiG6LUpoovCkI8p1/Pmzp/jll5/9VHC6GpBJh+W74tEE5jNLcnhpYFot5mjdXmGxVFKqs/MKak2OLNcyDQjpWcRTSRTze9CZM+2ZuLwb4dM9mY9T/ObZKQ4KBmaLDb69biGSrkuDpPdwIxKbWqOKem1XYtAe2j3ctztCsHjx5ATxSEhGxrKGDodwQwqa/+qERhgXf/qPr/Hnr7/D0cGR3MN+JCSjUna4iVBbz9dyACFGzfI9VCtl+T5iSegO5n2dShiiwaPemGNcPsOqVvB+0vKx6GdTaGsrUFnQj5GyxA9xkhmoWECRjXkqa1rVM9uaJlCaPhnzCmxc8ZAfDSPU3PHf8d567FTzZ7GvxX+zlq4kUCoXpPilY1n20DCLPwMJnSDsjUwZHdZIOjV8Sionjl6JjuP9wxS07bRTqRukzhF+uACv+f28adTrZhOHr7dZzePkdBdLc452Z4ZehyaUkApKoLSllEauUJI6jRPGaJjILGC1tKCFDYRSpVLAipqrAf0Xoq0QvR7NBkwGsVTmY1i9QDUiViNe4jFCTCKIUs+g0j9C4njZZtmF+KKJfWCeXlK6dqIPDPsyFhSh+Vb4q36nMo48tjyl27jNA2QGqB5TxSl1AcwqJcuvWCthr56RjSmfUlmUjBF7++E99JiP1E4BSVh4cvgUe81zRJPqYab2gaMvy1wi8JR7bTIfiRsnk8+JEHy56AnoNBkLb7Nc03DCGmbLkWiE0tEkUtmcLCyzaU+SJNjm3WkeI19owvci0plIhjLCobu4u0Krc4G5MxHsSy3FMdxSBN6NegWVTArzJQG7C5XIYpl4GEwguVLhhIjAZ9MJJkOaQwjSXGzDz+MyBiiWU9g74M9ci97x9CwvxgsndI2H27eYTaiaSGMTz8CIFGBNpujNxrj61JMNP87xiusLWJTXPQjFEXA8E6Yzi0eEKAoFHbWqal87DjeGrLhEW70h1oxKoQaJeAB2jrER7EQkrkw8lrnBbrOGk5MK4nEd1jqAJqJdZV2nTqVQqSKXOxBGo+3MxSlNnh/vIXakRosJFssZ5mNyp4BstYBivozpaAHHniEUmyBqWAL+Xs405Es7AgV+/+mjAJJfPvkc8WiA0aCN0YCQYge50hbaiSQS8TQyqRzKRcZE9QFvihC76VzIQ3EMRzS92ChXa3jy9CVCqwBrfwgjztDwMNr9DnrjJXKZvIygbm/uxel+dPRErosesWAvlogGEcFy3F318Nc3dxjONihmckgmgLOn5zg7PoW7sPD+sgc3usazF8c4rNQkqYD6mYfRFXqTN4g4XWxCKwwn7JZXRNtB8bQ5CWBaNjrzPkymZaz5vEaRIC8xHILNDtB8JR0P0uR5ZxBNw/t9bW/kPiRWgIWBHnIE3/P0lK/rTBZW017IvyHmIJvhPZGHueDYjxseI4oiMnrimsDuGFEJzPRmd4ZJATyRanoUiXBY5AuUBdAROVvOpFvJepZwZZpFEqmk6Fp54GQRTrkCC1ZqQMeTqRR0mVxGTrgcx9N9fnp2ImMRds067bHc0x5mqDTyKDOX2o+g1xogpznYydYxm68wCW1QqNYAx0Or1cXFfUuE5XwW2VkgukSLhKVAYRebulcjRoNOHpFoWF4ru80cYUViCdGkUaM0GY5kU+A4h12LP/79f4enT5+Kk/wvbz9guRhKp6k/GMsBlPiL4+YO4pEorlu3GA2XqJVr+PWvXiKdjeLD+wt8/+Y9MrmCIDx8SRzgsh2I8J6LPR3HRGSNB2Nx6FqcDYU1ZLM52Vxsm7w+6iG5mfhyb1YaDTx59lRyYPvte7z7/lv5nBNGDvGIgvD7zEm2LKwXK+xWD5CosGjoInB91Ko1jOZTGeNx09DJ/aRulpIdjue2ub1ygN8GANBVrQo6lS4lqI7wNjuXNSqF7ZxpSVOCb3JLggBZldSl0OFJvRnXkRg031XEA22DcjIGI1PC0WEWqbiPZrMgUpbBYCIjS8NgFqyBZCKHjaMjjBIQLmC2HsK2OqglMwgnqEGNwaR+0w9jvppjao4RN/I4PiTuy5IUD2E1BupQ3Z8M8P7iGrOFjwPSHwwN0YSSxUcpcgAAIABJREFUNN3fDtFtzyTTWzVePGw4SXFsNPeq+O//4e/l+XVpfAi5LP3EKEmHMovIq4/34vJl7v3l1R3q1ToqlTIaOxU5zDH+8+7hHpPFXIpy7jGMVJws1pK761kT7JWTeHV6gEoujXd3I3z8NEAq15SYRR54ufcZyQoCP02Oi6CHVqsFvvjsBfbqZSQTUaFVUIZBvM3KWqNaqeP5s2cSXffNN9/hP775RlAo0YjSp1L3y/7VmhnRwow0BbXCP/MZ0cPxrU5buYt5r00mM2Wk2GwE2C1SNZoytiNRFk28tuwM8hBBFzD3bxZrpBbwuWCnlT9L0je2LnNpoG2LPDFP0YnOIoeeBjFpKHi5dOb47IeVJk/+fnswkZ8aKBA0p5xEvFBf+Fikil6VhhHhUJOP6Ui3MaLz+WY3j00yGle3ucHUWm+9EGLCY2EpHgga3VjEqtF1SMDWRCU5ArT/za8+F0c0mw5SqD8MBF/H6D4x+kU3iJGLmU2JPIJrPKUeTIxx6LYnCPpRbPtorvh5a/JvrVAlzuXMWarELdiZmyOFrcRqSGXND4c9Rcm0pHC7JAs8SfuPlTUjSR4jTehCFYL2z6pu9bCr1i1xIhxoyt/9LDaF/5tcMxoQfvfVb/HH33+FVFLHw8ODBMDTQEG7fjQXoFnJoVbdRTialQfDXTsy7qTzkwsKF2eKixcrmgLWbBwKT4wE82wyJh8aXaFEWviaJjoQnm45YiH/j6+03++g022J/oJA4FSyCPgxpJJJuW4PgwdMFyP4tomZuZDrVTDyCGseZisHz548x2GtLoyrq04bt5172IGJRnIHIT2B9xc3ElnFJAq24HlDkLVFV6NjUycRwevPD3F8VsV0bOP+eojT8z188fQQlt7Cp7sLzE3A3cRhszCNxJGPRLH2R7i6JGNwKTfoxg0JiHq5cuBYLAx0Efo+MhtrtRQyGU2iqTQtgdfnJ0hls3j36SPev/8II8pORR7myhcXLR+1TDwm+qpEKkCqkJCReyFXwE6lAVdj9N4QkxnhoyvpDKUyO1guXLj2EmcHHI2mFJQ8cESvxZMj48qYxMBihYsnHU6j+RCut0SlkkEyYsA2PeQze7KJ3dw/YDZ3UMznEQlzVO2KZoQdPEKBGXnIhy0Wz2I6n0PTXWRzcTzbKUEzVpLZOl8yk5Fg8kAK4rPT1zBI2vdHIobnIYJctuU6QC5TBX3h3/z4QTSoR8ev4a1DWJsDlLIxPD3bF3fvNz9e41/+7QfYCxf1Qk4SMvZPX6Bc35GuBrlhuVwaObqIG0ewfB/vr99hvviAjNGFE1yh15/h4SGCXieG5YK4iqJ0MjwWhlNHYprWTKZhfFVYF2MViyviJYyMJteL7nRyplYLHq7YUVkpDU00ho3jIpVO4te/+qWcdCni5hfF6faC2akaSuUo4noS1iqCZKqE+cpCp9uHYyl9cbZAXVYR4Q1dvWsMZ1P40ShSNAu4rrgt2QXhZynIgzXxJWsFcg+FQQCyFBAhBawn6JwuxDVH31vZCmGw/Flch3jA4gZIXeCwNxRGWiwRIJVNSoHEQoNju1Qhgybhv/YGd4QkJxLQPR1XH+4lj5hpDVzFhZslG4SC4kfItISGfCGNNDN6fV82OmGiSf4nc5OjAq3l+iIuxa2R4dXL16jUquh2u3j/9pNs9DwsJYy0PBvcbJmEIBIY08Z0OpaYu9/97nfynpi4QK0RE2mYBRuPMVZQaZ6nTDgSnqIhqRFE2nATZboQuwLxZFKMfNzxZEMUd+E2/i2XRa6Qlwg9pnIMex2MZzNZG3lP8e+H04E4Pan/Za4rAdG6vkGpmEMsauDuroX7uw7q1JCFQ2iPpgrcy+smXQwCa6ljVB1MkXSxa8NUDzFXGTKh4SGAUyHy+UQCJPtzSPKopVMi+d2aTCF8ap6iSVrSpJvvRyDg+3QkgUJ1g91yFLVcEUa2DlMLsLAnqCYN7KRT0CSNwcB6tcFsbuO+O8HCnaFeN6S7wuQRe01NFVlsYeEDPnSuhRDR3KmgXogLSNsNPOjREnwYuHl4wLu3lzBXITEmUfqy16ghsGm6I2N0KU5iTlfokl5Zc+iMrtuE8Yff/xG1elEOLtFYCusNDSBM1amgz9F0fyyu2flkjHgig/Ojfcn7JmqGBeXt3Uf0+yOEQH5cBOlYSHLYL+/akkbEaMhXzw6RioZhRHRcXvawsBycPHkpz+ydSCUmcBlDZnvwbBa+G9Gz8fD+m19/JcaUxcKUjrZn2uiMxwinU3jy/JnkA99+vMBf//UvGHYGknzEz7VSKytdm+1hTqlTuSiHFN+30O0NEd0Cn5lbXijk5IBI+Q9lOsrwRNTJY5qLnHakxuBEQDpycn4gCkh1+3jopBM5RDOGrwxE/FJdto08z/J3PNCp09O2wHuseLYRtawxtppC+T0S6aamlAJ33iaAKF0f9dZqfMv/+GdO8VgucZ9iUgflLMyiZyeb9YETrJX3gRPOSBwbYdWqES75mSmJPiU6zRYwOz9jtuE4xfv1r36Fs/0GjGRcaCZ04vNw8+7tR5mQcGpDzTQPWZGYhkq5gD3yeDVNwPB8PaFkmQUghYrqRKKeNbZC5bwH+lBEt8e/9iAuPEW4VpWp6DA5HdmGgKsLrRbDg4N9NHe40A1xf3u/pWeHZKPkB0EYIxEO7MUJFma7CMiF3hZ7tHD/ZPhg2LKQrjciZuW/Iezwj3/4I37/2y+hRzdSAGqRANRAth662C17qDaK2GhRdMYWLAbmsroOotKW5mLN4ORUIiNdtLv7FsbTDpIJHdVqHaV8Qhb1zSaMTnsiD5oeDyQ2qFDMIp+vYrlc4+G+LQJuPRIS91I8lsbJwVPEwwa+//gdnLCDci6FYGVjOJtg7brIGEnkSlkZB+RSJSGV8/+7bN/LSKmYMhALFxGNJYQj9vHDJykoueFIlw0bdHpjYfs5zgqn5000myUs5jastY1qPYdXz/aw8sd48/Eeo7GFqM7f5+PZeQFHe0U4dhuXFxN0+kthdjmWJ6Pg5dSGacbgUhAtjlmV58hTs5Fk1yiC2u4OXj8/kw7Bm+/f4s0Pb+UEpE5MEVg0f4Yd0YbQ0FGqxAUyO56ucdg8wpevX8NIchSwkhzJzmCI6XIBXc8IVJknp0TUQKlaQkhjQZZAIs7uD9MsgPnCROumg9FoKDqp1WotGjCbY6Swj3QmijqLTDB6yEMyRL6ih+5siumSJyQNvAGY/UsUkO2Ywo0kOmVtT1Gu1vH0+R5yRWA+G0jcGHWdyVQYg8ESpdIT5LIFLBYtzJjXGddlUY9JtnRDuln/9ud/F+1VpXCI9dJGqQScHhRwdnQmm8F//fE9fvjmDSJ+FPVMCeViBeGkASsIsHd4hCdHB3K/c9SXLzQwXIzR7n5ENHyPem6C7uK9pGx0Ojq6PWZNxpEw+D7ZAZwhrDP0PiWuPJpfZktbdKzMkyVOpLlfwvPzA4FT37VbaLcGCJj0wi47VwCCRt0Njo9PsXewL2YVhqFzXLlcmMgZadTqMaTSG+FdZtPMOU6gPxzh+uoWjh5GNpmSg2OlUhDty4rdMJdpGiOEw0lEIzydU3/KUclKFkBGa9nOCvG0IYcKgpl50qbQmmsD7xmenrkAcbPkwYmF1jZ9UjYH4i6oM6UqOghZgkOYm3TiV1CuGJJIYoR3kM8UReZATaJgGTwfvcFMIiXZNZbCk4vvVvbCmROLEUYxxTKGrEUCl+U6wYWdghqObVjd+C5M8rsAORxKq4ubInmH5Rp2smnJEKfhZqdel0xgbpCt4RD3nTF804XG8S5htpEEiqWayCCYz8yxILWU1WpVMdaGQwGALxgXKb+bzlhlIKEBiAUidYfs+NFkJCu9pHV6cmBgBiuLROoPCTJmcULTFbs8R7v7smnPV1Nc3d7BXLsSbZcyojh/eiQIHl67m4s7xPQ4jg8PRPP6/qItEG2VnLCNAfVVoc6IUZWXqjZL3rNy3cT9yfSGEALd/Zv06GcoMRUbGkAnaYEFNwKc7Wfx+bMaFisT7fECSSOGZlWTTNRwKI2Nn4Gj2UikIBvh8d6R/L7RBGi3hzLBmcxMdEY9OaxS6pJNN4Slxu/joXa2WOLDxx+F5bm3W8bLpyW5bjd3PHzmBBp+177Bd999I9o8R48iokdQLZdRKmaRJIlgOMZouBCDHJE8RAVxYtLcreJgrylpJlxDeUDdyaWRzlJzHZLru1oThu5JHj3d17/84vdwvbmkM/E19geXuJXUlwDn5/siZbm5aePD5Y1oVdNpQ+QkpXwB3UEf9sQSPXiqkJN8chIl+Fxys4/HNekwS2qMrmN3bwefffYKSSMhr4Ha88F0ofa9UBi/++1vUSmVhdrwf/+//5/o+djF5mdVqRfFFMLCkRNEBVwuy5SHiSS8lx47bdQKs1Dk80SvDNcp/llxgR81fVtH7BbhwhtZxsG66pSJrpRdOznk/M28qg4TSnomDattkgwPmY9mERmCblnHbFap50R1EeXPWw2h3IPUEm87huwAineByLqoMnMYIcga5Hq+rKmcFAi/MNBEnx3SXUTiCm9HqgBTuhzbhx7eCDc4lU6Irl5A2JzMcb8qFuU608iXyJRlTeXhnZ/DqDcRwPd6RRB7gJBOqkcc1XoJ1UoR2VRcftany2tBw4WKu4VA+FYuT6h/c1vJpu97oj941GOwOlRjWci4hp8HFz+KIGX0sBVc0vpsrU08f/4UmUwBN9e3GPSGgpbhjSMnPop2ERadoZoXsHBQwljRhWwvdmijHDfkAfFJl38rC4cKDC+Wcnj1+SFOzo9F8M3NeyOZwx4WZg+17BLlehVjFmm9CeCFxZkWjacwXEyxWCoOVyFVQj7XQL83Eh5WtVKQU6w4hvh7Q8DtVQvt25ZoP8rVDAr8L1tCpzvFxeXD1iHEbqGJWCyJ//xP/wtCnoZ/+fqfMZ53Uc3k4a48TNdr0V2xmInHEpiYSxEJU0vSvr0XACYjt7hQz8ywAEKv/n/K3mNJsvTO8juu/brWMjy0SC2rClWFqsZgpgFr0qzHhuRwRS645hvwAbjhA5ALGmk07rmhzfTMcFqwG+gCCiVTZ4byiPDwcK21pp1zPQo9hhXTrA3oQlZkhse93/cX5/zOWV6fIZlkPDCJ1OD6guy+dpdrr6WcreFgWCL6eNIL1rRB6r1mI7x4UUOnOUDIGxbr7ZMvowKithnyfdZGuT5RHJ5yn7HCsDdFo0LdSk/mAjISWQwwLJufBXWSRw+O4Atynu3A5eklLNQXORkK30Wj3VXMHacQLPinE0IpiQyawe/3KLUlniQ3jriSmoqC/ojOTqJH3LCsgogE44iFgno2QEwFHaIGGYUOuVRL9YZ0T+ycPAZj4qa4Oqug2Rph5ZgjnvUiGQ7D7iKodonxgIW+V06ps4sihmMG3XM9GRI7jMHjxWJFUURcCzAv9e5OQmgQakL5UtNl7rSNUbpuwbKIIZ5Iodesyn07Xi70eQV9SU0AL0slVKsXsIAoEmZPLvH0ySYO9hPwe6LoNpeKe+v2Ojj5UESjOMXO1gZ8kZXMNbncPWQS+3hNo093gqPdA+xE/LBNOogm5xiuTtCr13BTnqBanaJcbQpiTmzDcLxCrTbAaNJHKsnYuIVMHi3Gra3MtSyLgI1tP/Z2d9XUcS3IqdRgMEa3zRWwDcl4WAU4py3D6RzD0VwOTx3I1gVy2U042QzOJ9jIppHJpHRRMbC+1erqNfb6fSrOqJmku5AT6+tiCQ0aY2YLhEN+cIzT77IZmKHb7cmlf+/ugbKFOd1lFBSLE/4fL4R2vQGf1w9P0KOvN+z01itGK5xuA5eFa64h4A0EBSb3BRxy/o6mfcRSQWxuc0I1hWFPwW9E4Fj50Sh1cFEsojMa6DDtEqMzYDQZJwZ/1D3rouD/y0LPMNlghNdqzbsOhTeZX2YByAkE/x0WgETpUMfFL0fnYG4zBn+ASJ6FRON8xukG/XCcR7VOltBCxW63N+IiS3FlLNZZFBMJwokgLwQemVzVtbtt6eYkbOcFsLL+lMXOi/B2CkLzCKegLAC5jtrMpXVuEL2j6ZOThSI1SBPJgVxOjwpqnm3j0RCDTltfn2DrZC4rd7vbZUe32TBzSm0u4XouL0tC/ZiX8LqB51pPfDW+1mbzLw3WOm2Lq0Od80S+MLpRU2BGepl58rfrPFO2xImLHVbHEg+OQnh6FNfFREcvm/fZpI32eACb06+z02NdqEF3Eb2zu4WAPYhaixrZmeLORt0BWt0mYJvq+/OFNvX1rA6r9HvkvA16dUmj0ukANo8iiISiWEys8DiTsMLAWZ4r+tfKGp8tyVVcCvrtDxjYzCVguByollqSJjCVhc9HMhXCv/jVpxpcsBiizICosmwwpUa/3R2h1qjJ4c/zifrl9EYWB9v7KFVu0O3RjEDQb0MZ6tVSHw/u3VUEHCe2TPRgzGA4FFRBQI0mCwA3rSrMUnY5pVMjoJzTNjZlIb9PSSbMoOd5yOIvnYljI5XCoMf4tirenV6gUW8hnd3AR8+ew+818MMPP+D3X32tzR0nv+Ewm8S4DBB6vrpDuJ2GaRRcjrTJEXWYRe/MlAxQPqH3bMU4xZkmguakz7bmEpvNBMdRKsDIuXXR+U5TEGkW5tR+tjTNa//pdpOSBHPzeDuxM4dcplGEv8xikPXIevW7NmyoFlpzAbWSFcbOnFJzYMZKju++y+MxDXXDCUIBFzxOO5rVltbiCxsDNLiynus+o6yFGeHc0Ax7NJGZwRXJVAThhJkdzv+Nk242Z2wmmFbEvN8uSQW9HjrtnlbmrUZHzR+bNj7nHCTltnLit3KjSaOoUkUGQ/gIgo5vp1a34kNxdDjyFK/PfAnZ5d6uY7l/5u+d85uljtHlkCBVsSNzPiQcUS5lYKD2LBIIoNkZolFrKmaNk5DbhBGBo+3UiEx+2n1rN0+HDQ8AujLXB5bWAxzdsvJmkaqGnJFoEfznf/4MHv9Krl87i6kuLzhT5D6dNJHdoBPSrQuHGp2IP4mg24f+cIhyu4HBfI452XpLJ2LRDKZTQlwd6mi9XuJTOnA4LMogrddqmPVnGnOzgCO3KZvaxNl5Ed98+xbD8UxVOYsZ5t7+y7/8r6QN+M3Xf4NBr6wDnl3kfGXRJMXncWC8mKBVN5MOyFdzWWd49vSB8BKFcg3F8kx6LbqLJqOJPmuuyfjZ+AI+/ZDJo6PQOJ0KIRzw6oGSjsKywmhcEBz27HSoB5Ni2zt7GRw9sGC2auHVeRXtpgODoVs6QBbD8dj665Y7OD25xHTsguEMwrZiDFtXK/9gJILM1gaWVju6fOiWM9w72oTbzcOqpfQGilKnM4/SQeziaZGTB13q0XRQeZvjmVMRdHzIzUZiBIfFjaA3g+2NfTgtM/THLMjmiEUi8Lk98HqCEs1fFYtw21ZweULoc/3V7aBweQM72F2GEYmbuaOYWFBrN2D1G9hKb8GYW9Fq1HHdqGM5YcYoo+Q8upjrrTqaHQKYxzpMGJwd9LskxOXPjyHovIDLtToCgYScrcxyZXB6qdHA1WVRZhWr040P55dYzaYIRixmpNDQooNw7yADl8t0embDEYJ+8Pb9NX731YkOoO3tIJUJcDgiqI7HKF+W0CwPkcvl8NnPH2FnM4nNhIHx4AIfKhzlW/Vc5QslpTyEI1Gs4EKl2sei3ZKBgIMnYmH4M2ajR47fzk4OyY0FFgQhB2JI+KOo1ps4vrzGTaGOkD2IB4+PkMoSN9TC6zcfUChWTfG6JkhkxwWUAUvT0OMnd7C1FdckpdMeaJJscy4lmue0n4WmcBdDwkipU+qruWNnygxnTibpkL4umILzL7/4FLEIs08XEodzOkydny6EwUg6y1jCL4c1XblBT0DsPBoVPhyf6BKeT13odOuIJlgsGrAZFmRzCR2uU6635jZMZ3Y4Fh50yz2cneXRpvyDMVPU7azD5LkmvRWG60K5jQZdTxDYkHLVqg3F+veqSrwVm6+TBLS64hppttTUOrKXRcRPB64dkWBIf69y7QYvX7wHVnS+W9Fp9HFzVVaRR+00G12uyK0WQnlT60awrc+VjTfPRhab1IRNRiYv7J9egLcXHLcIXAHz3D26s6ezhZBhRvwxicQkLtDFS3ctTTomsJgxXXTPc13n9wV1mc2tUCHqdTnFCeUEmGkwNLSwmOZkUqL89UaHZ7hWw7c5q7Y13otEMRNKK905i0Pq61gc8ExnEWiSKojuWMBpdSp3lrnWv/h8F/ubBoYToNZcaX0eCJO0U0cyHdQzQl2ilVpff0Sg3NnErm0A32O/3cCCE7l5RyYOYpUWjk2Eo3GUqldiSfL5s1vHcGulZqBrHSMcjCHiT2MzfaDosvcf3uLF65cqVhutNnpCbc2wu7OJ3a2kpCyVesdMhCLgPO4VfmpvZ0duWMXcs/hdONCd87Juo1JuYDzsi2zQaZIjapOZiHKG0/MrHJ9eKiWH7mVO4GbEC8GGsJ+bETOaLxQIiBbBLVW1URf4PuChgYmGsZl0ZNSfcvDgcbhNre18rrubNAsSMo7u3UEiGRPe6eLsHJcMQWDiy2KmLGGeC6fvP8A6MSHYVsOGg8MdhMJ+DId9YZJoTljOLGrYJ6uZ3hkm2fDnymaOgyeFSXAybDUTxWgik9bvJwrISlNiM4TCLNgUD8emhZGnXMOyuaEbmFGL69pFMrv1JFpNhtOUrpmyt9u0ELMI5PPP4vz26/M9WcNLTP2fImPXNJN14cdzQvST9QCL7/gnz+8gHQvgw/sLvDsuKBhgsqDUhQk+BlLpnM7RcvlGQ4jcZkammnAgiOm0KeIDmYvTKWsxslgj2NhIS37SrFZQqTWEzWIDxfejVLyRfCQSjCAU48bQr8HAYNDRNklpJ/4wTykWgBsrvky3VaxZdJk6Px1oFoIMTZaNCNs8MNjR2tlpM3LEHMVqQzyfq/h49vwJtrIZDLtddPtclSUl8v7tb7/SOsAc90OTG659eaAT+6BDlhZoO4tPWunpbDV/uHaLOR5ll83IM3/QjsdPD/HJR/umuN5lQaPb0wdMN+pSE0MbYhEbbCuXRKF8AA937iGbzKLWKKPWbaA6Ggg1QQguLxQWvhQTb22zI16g2u5gMRvDY1h14M7HK+zv3cV8MSGHXofg5eW1QMxcl/Kw5MvLrvne3QcIRf24vDjBsFPHdDRHpUFb+1Kh4O6gA6vpGO1qX4Dp6WKEz764i7v3Mup0zs/L+PFdGeP+QMH11HJN51AnR6cuP2vqf2irZ/9CfcfudhjRSBCj8QptBt1PG+g2W5iPGQQekS7ncD+J5MYcg+kAb/PUfFgw7NvRqlFnZVWuJddlzVZfouVR39RhhoOcDfbUETNSzOYwMF15BLj10wW4nYLh4c+O05A5zk+uVPQzAi2X9QhcvLAuEAymkIykFGJ9Va+h0ahKdzaZULOwUipLLJxBJpnRBcBVKl+IWDhmrhCmKxRLZbHMWIwxYLzR5Pq2Ks1KwGcgHIvqwJphinp9iO2NLLazaSSCG1qF5C9P1Y3y2cluxLUeLRRLGAw76HSmOD+/0aEZ80K6xSUbHuoKJ3NEGP3jtGNjIyMkCNcAjGNqNGpKreAzQffa+7NLtIpthKkTghW1+lg/MzIqaRw6ONjF/YMjeNx2vD85xd/87fd4/+4SyUgM4URMubKE93L64TM8cHpsSGcDePbgngqj0byOZpdZrIbylS8v2kqFoRFjSSgNUwJ6LfHuWAjz3eElyjUEz6fsRhrpnA+1YRf7Wwc4TO3hsljBf/z979VR32FySTapwowrq5evXmPQ75n53ktzVcHEAp4PnGI9//gednc31ZGyY6XrbCzN11wrSBYlbBS5UlaGaH+EcCws8xmnepPRTEB1Ogzv3zvE44f3xBpsNhq4yF+ZvECGnDssGM4m+r5DPq8uOqIrPG6vnhP+4qruxYsXaJW5mhvC6aFgnJ+hofiz1WqmP79bGWIwW+m9mnYGWEwmWFiXWntxeq3V71qTrCnBOjf9No7y1oHIAlDLJaYqrX+/mGGUGdyulDRlWJ+Vk6k0c0YkiD/7+ScIeTzw+AxNFJk68/r1WzgsHqzsC6wmc0Fm9S70uOamQY9YpikCwTjGk6k2Aebq3NTW8bnm2q7dav0UXaW1GMkjdqf+GQs60RjsVmkm2SBSL9lpt7Wukw6RTsT5HD6vCXjn59zs9vRzpct0M5xQhjWbProNqf/lO99oVpHOJpAIxVQAVpitPTOL0fGQ34O5cbLPmRRiui9tTCrigIFuTBoKWRRaTMYZ/3c+Q/weWfSYGfNEarhhWbTx5HEOnzzegMexwPFFDR8u2ogGQ9jbcCEcXyKeDotEIHkIV/crH2bDJa7bNN7MsbuzDb/Dj/JNC/Vhw2yyp04MJi64PT7Mln0Zj3rdFqwW89lm6pMysocz+HwJJBKbcBpuVGs3KN5cmM//2MQWERZ9/+4B9raycNEI1R7hulhDmwaJkAfZzQw2MinF8q1oFrBwozFHpVVDo10z8T9+r6blLKx4T2UyaXQnFnzzhx+EGNOAZEazAbV7PbFMRzNqJjVIRjwUgY/EiOVKdyEblWA4pil1f9SF4XPA7qZ5wY4u6QJWGzq1gSaZA06hBCS0IZvbgOH2oFqpaDDDZ5q4Ik2eWbzNyRGm/tGGpdOmiFA2vp1OSw5tl8MlkDv1uUvp6qBow9sVLKfM5IHS+Mk7U0kxoG7XrRWvqcEzOXnS5q5fRunzaOhgagebB76rK8qjTGwMm6/bYRfrCyFfbnF0LO5u65j119A6d60NpNztFi5NGZxpgqTp7da/wPQQxnxONIwhjYPPbSaVxJdfPpWp8Lvv3+Pvf/Oj6oSZhj122Aw6vWNaS3NQksqEsb2TUWNFQ2W320S9UZV8g7rYxcKijOdsNquaadjro1iqKEWFE1CeQtQM87NnqlLA79f3yakxu1Yt+hRnAAAgAElEQVQm5bAApKaVmn9LZCslE4gOtzWy5daWTx2Ogt3WHxzXgzJ4ULjL989phcPLat6czrFMiMSj+Pjj53pY2Y163G4kEklps/7u7/4BF1cXZqrD2iXD0QR/oOwGb0e1Jg7G5N6ICbh2B7Nr4D+j/i6RduPwTlYwQ3aHHNVWanUcn90ojshhWymIfLUcwu8wwZbDeR/Z9C7SyQyGo7ZG59eNKqqlulIkwqGIOqDZgo6sKNwu5vH2NRrOpZPqpIrlFvz+hICSQB+hMEfV5kPGH9jlZQWL+dpxyTGwl+tTGyzMSyxUUa/14OFa3TqDPe1D1ulX/FehXkEwFsJf/PJTPD7Kqjv7+uU7vH5b1IRpwtVxo4c+WX3rvEO6gdj1sBgcjlZy+Dx6mBOnr9kZIF/IS5fmmAKG1dBUitDS7d0AUlknWr0hKo0KWvUFxn2gWRti1NNuC54AI55s6DdZOJsuca/XgnDIqYJ9vrQruJvQZUKHyQ1kl2aQl+j3alrWa7YxGbawlQsjlXRjNCMEm3m5cRzt3JcOsDMboHB9irPzAgrXTaF+eInTFJNKUBdJJuFUQfKknp9fXqqJmFHvRcYWNWoTC/qdKbq1BpLxACIhaujmGC0ssHttKJSb+OTxJ/j1zz4XiDZfa+CmXsWk34HVaVNeJQXSFxcXGNKFfVXR4aTDxckpzkRTG4/LJ7dmOORW1uyM6Q7sMPm8ueYIeR0yBrHw5NSVBXzzqi5khHKIJ1OTlTanRnOBVCqDnTubSMbC6tr/73/7/+LitIxHdx9JF3Jxc4Fea4xEyIloKoBohuvwCVLhGKIhP3rjImyOsfAu/Y4boxFZUG3UKgMVvQuMpH/jO8MItaDfIycY33d2hcFQBIPZSJKEJ/ef4u72PvKFa/zdt19hIx3DUWYD1dYA52fXODu9EryYMHDq8NgYz6h3m1ulASb4+Onzh4jFElqnsUDhBTltjoVFsbNwqNUx6fSRSaYQS8Q1MS1VWya2YEQEEwvFnnQ/j+7dETB5abOpoGRCBlejoWgQs9UEzV5Lh73HE9YFRJNZLMK1LpMdTEcuD063tY+t7ZQOvZOzKiqVngpiu22F0XAA65QXBmkHbNpsaHY7cvvGogmMuLUY8pJi2WQVbNwcCN5eOuvV5VoTtGJM5m3UJQtBrpl4Ga0PZqUJaAJGI5+JumIKzhc//0gNF9FJ3UEfN5UCLi7OtWq3Oz3YymXhIDz3hpnRDTj4HjO9xzJHIBJTYVWumhFUS+JdALi9Hq3KKMfhRXG7JuMaloWhAuQpJXG79a0x1cV06o9UODicdhPlJQSGTXB8rvepNy7XG5rAL2xceHJd59JKkBcD9coEWM+XA4QCBsKhmBotAui5qjVD7anz5Hs7g2M97dN0lVICSm44QbGbnEAWErfMNJkSpIW0S+BO/d/S4sa9fQ8+epLBZjKIUX+GV6clXN6UsJUO4O5hCKGYW8lHdocf4yGbqgEcSz/c9igKzbKkSQc725iOVvjt797irFTDfMkizFCmstPtRW/UEOLD5bAoKm88XcpZGbA7EAxHYHj9yiPm+WriXspyWy5mQK3eEGfxiy8/w9HetjY6rWob5VINPaYa2VwIRoIIhD2SSZCYwfhKEjSYSXtTLqI76qiB67TH2pxRAhSJJ4QNui7mFfsoSYDbg25rAB8xQJapKAe1RhOrpQ2T4QIBb1BbKWoYuYVio8CfE01ssVRY6UP9YU9/Fpmk/eYUzWpH5rL5yoYFp3JrwydXoWxc+HPhLxXNVkbDLuA3PDAIK4cdsThd8tTA+swElNlKk3ZOrQwP3fI0/fS0oqdjnYWkx+dGIOhBr8u/x1DBEz5vQHkTbASpGb6dyNOkdpvkoXAITv/WoRbMmlYjtk76MCVo5qSPDYdNBag5BTeTOm6dvGve3spMA1l3gfIrsLi6XVdLarEOuTCHZ0tsb2fw7NljxOIh/V0P9jalp/3d737Au+O8pnE04JHCYDUccLCwtVhw//6RolGZ0851LrdifNeoTef6dj6ZwHAZ0on7vV7VTKVGTVp4LqP555ObyL8D328C9TcSG6q3aG5lA84GutlpqzFhY27xZ0IrjmS5JuXYkBUtWWzKKKTTSm5kZgWa4n4eHgwa5j8jod1F/YbFrvUk1yV0M8UTCTx89ACJWFRwXDq0KHj99vsfcHp6qoKFq2MdlkRGrO3dt7oVTgVlqdaY1RT4qjgk+4axbekAtnYi2NqJw+rgKrGsi206pVGjCazIAfPC5Zqg0ZnAZwtheyeHhX2GnhyaITHtarWKPqjhoCtkgt/H1dkM3dENkmmfpo/WVQTpSEKRaJV6Ez++u8RwbFXUmcsxQSoVRzoTkxOOWInTkyKa9YEwEHxYAokI3C4LDKdF64P6dQtxW1iIjpbXilw8iUjIgnrjHHaHC7/6Z7/G0c6O3Hxfff893hxfCLUy6k7w7v2VnGhsOkwXEi9jD1yBqQolTifTqSA20lkUK2V0Z1VE/X7kohsSNxcbIzQHXfzs4wyOtkOoFKs4vmqi25lgOlpi2GEsk0tFjYUCYIcLtqGuET1YXFvq8l9SVK9MPrjg0copkghrmkN2Il9Yt9UJC3UZAOJZAxb7RHDhkC8Mj9OJo6M7eHDvY3hdXjQ7F/jDt9/gh5cfYHXZcHh0hLtH97Rq8HkjsNGjP18pP7ck/EAP1uUInUYFlc5Q+ba9PidKY+xk4ggF7CqE2u0pbD4D/XYP2wd38cWf/3OMx13MGiP4+OeOyqhVW0o+WVlHKFUrODuhaL0OJ52edqdW/pOFaamPxxM4PIginXZiOKTTeoSrSgcLmwUbuQCe3MlJszhajGSzv7nqyLXn9ROhYRekPBT1SDPDqbF0czt7il7ic/v3v3mJdqONZw92lc/cnUwxGDH5xA1XwAEj6IXP40fEYWA+rcHua8Hu6qJecaJcCMLvJRCULrsZCoUWbqonwNStF5/wY7eLNkyKqS1IxHMYjpcYrBooV3p4eOcjoUYKpTw+FI7l2I37IyjcMLXlD5iOJpq08TBhMcU1C11qPB/4+fOADoZC8AXCOmCpsQuEiHUxI5TIt6R7e0ncRTatYu0qf4HXbwua7Hg8vBws6I84/TvA3vaGLkNOQmiiaA+4lmuIL7hcTYQq4fq43lpqesuYK+qN+ecQ8UF+F4ub/V0DmY0wur0+zo47+O7bS7nKmY/sdUPcTpqVkolNFTfVm2tEw15sbeXQ6XXw8u2Vij81wdKt/bH445tBDZImfPR2cIIgVpkZzaSiywwrgE1bDdN5SxmLXSaLOZ5/9nPcf7SHybQvEHPA5VV82+X1ubYncR/5pXE1D+/Pr3FeLCrlxDLlkt8NI+CVjq/bH+hC4ASQnb5wGC6HHNy8qG8RXrcrMBp5WJCxoVnZLVhq/cWJB6QP5dHMFXI0EIHD44TLS61hHNPhCJUSV6GM1SO/w6JIN/vSrovW5XfB43PAY/BOsWCytCpW7vbZoTuxN1gXgJzgsABfT19uBxCUXvCzFCdNn6N5AQvXQXmSGVSve+TgMII7e0Gk4x7hov7w9TWiWSYZdXGYCsOTNeD3uuEg/wX8nDitHCHsT6lZmE9XcFqcCHkM9Ltd/OMfTvHiw42K7AeH9+AJhlQMkj1KykMkxMnqUgB2Tl5DoSAeP3yObHpD0zc2HeQ05q8K0kAaNgda7bbg52T88SzlZXx+cYlOf4ykxw43zUnjocgL/IxZvPFOpSucvNlKrYxy7Up3Rq+xUoMViwfh8pgM1IW1ryl9p2XSDYjXor6O7x/zjutcGa+DHjid4/ZBCVo+J7KpAFyUBhluaQ7pR682OtogEY9GUHu5UMFqamowb+NYSaNgjvrIyumtWdhPlzQ0OJDLpoT/4rPSH9BBbde6cjKbaIrX7vSkNWRiFCUDel5XKyWMmG7rCaYsfqkpJR2i1xf4nBpURtxpi2g19XDUJ3K7xx6NLtlbpz27LL6DE+Km1u5dDS5mJtPP/D6sogzweWKKFT1ecvIS90RQN6fUKqxMAxOn5VzbmnXeytxG0tlLRN46UcTpduDBwyM8e3ZPcZFT3pBsuHoTfPPNd+iOurC52ZgB/S6nemyWV0hl4vjFL75EPJVQHjgRUTxnF5O2tL3c+lEaFwrGJHPh34fPIyeO3FhyE8PtGKfOnJhSU8gzdn8/pWaKWxUWf5Tu8Wvz3WL8pSWQjq/4YfAP43/y4VQluxa5yBLAD2JpOoHYfd2+oNw5O8T6m2O6mGO2NmlkYlH813/5r7CVSGNgGaDVHqNca+EP336PfP5MCAWJnq0OQUsl7CQigRwrhqPzh+vxmSum5VQ0fa6gYXNjPOrg+dMN7B6E4I06gYlb4NtqfSAXLeG1k4EDFocBu2eOaZc+Zhvu399SHmWz0ofXH0YwYaDSKMPp8Mopx/UT1xd2xwKN7gkWqzFCviQ20/dV7BRLN2g2qri5yiOViCKaTMHh9WAjkVQWIKcHlXoPf/23X4vtt5tJwbqYwOF1IRT0oznpozMfwjFdwuizyF6hNhkitxXGZtaD+aSNWGYT2cw9OBxB5SS+PnuLWXci5zUPqjdvLlCqEXJsTjxn0wHCnhiCEQMWjwu22QrMB7C6ASPqRMA9EyrA7wqj2Rjgu5dv5az8i189w727O7g8b+HrH14qWot6Ew0vbOzM+fO3Y2GZwwkPpjNmFHM9Q40W7fXmpIOiVwdNGbBibyeDw4MsapUqXr0+xXBCeLcFUR/X83STTzEbTpWDurRMMVyukNw5wL3cPqzo4IcXL/Htj8fStdy/c4hgkNo4coo8CLrsmCoz0Qp/IKog9VajjBcvv8a787Ig0cyrHfcmQoIkMxE0uw2tOex8CccOOL0Gdu9swmVzIeZNYTu3he6wjrN8Xpgdt2OFk/cXKNSuYbgW2EptCStTa/b1tQkxpYbszp1NHORSaHcauLi50RSSK8yIP4q79x7D4liiVM1jziLF6UGnPMFwNFNaAs03hs+PQqUhPmCnUReMOJPNoj/o4OriCg67gVTSj8OjJPw+j9zT4ZBP711z1JPzzzl1YrnoYG4vYr6w4+K6jdNzdochbKTSim/jSqhQaMAytWgaFE+HMGC26dKKRDKKlXOBMSfq1jkS/hBcDk45lrq4Br02HFYDk7kNg3pL7lIellx3E50yVkCIE3TIMZGFmwEeiDRA0A0Yi/sRSfHidGNpGSNAaYXe4gUcdurW/Jq63BSr+PabVwg5vHAHTQ0QUSOPn9zDdiaG3mKAdpvON4ucbdTy+cIuaaa4xmZDdVXgpG+g2K1IyCdZAxFB9iVdwCH44iv4PSHUK12cHReUGMOYJIGInTZNWlLJIOLRiFZ83X4HmUxEkgHb3Ibfv3pjOqPJxFyaax+aX9iIUlO2srlomYLTZYPVYmA2nauAo/yEjajFuQRpZwTSck4i4TqByOSA2W3IbR/AE/DDaThx/84ekhGfdKNkuZ1eXAFup7Q81BtVy0W0mlUxwhZwYbG0SVyu83ltQuFlzFWQ1qo2ns+mxEZF59ppy0JI34fFIoYYjSTawhCNxP+bmis2/v4IweEut9ZJvBxrzYZ5gUxmSMZpnGLKDNOUHCqQmfRh+LyAywp/0Iu4j4knpN5OVIzWW11c1WgQE59cq0reJx6PoUJQExo+LcxZZaIJbLDPLZqs8bsmVYG/A44ZDnYS2N0PYDvHtJce/o//9SUadRrRbNg9jGD/bhCJhBOR9Aastqly0XvVEcYzKxJZXox21AotaVqZUe6xzhVj9/6sBbsRlUlnjCmuLmuo1JrojZqIRDzwWOxodrpo9fviAT588ASHRzvaKpVLdRXopfIVGrU2pgtmqHuVG88UGLJMT/LnGDBObzxDKBlGIuJHvdnFxU0JHp8TUT/dmlEE4n7p//KneYzIH+zW0Wz3Ybf7laxBHFgslVTcJfVirVoNJx8uRDxIZuIIRg202n00mk1YCfVfMWFjiYBrJj7t7oYdY5Dn6cHKE8BovEDlglGZdLw7BbanTrFYaIoCATs/edMQaLUwbpIpPzZNPlf2uZJX7t7dRjLGqW8Dl4US2qW+GeOYCUh3v1oZkhbRQRwM+hEIsLnwSd7jXvBdNTDBTLnEjLzjwIMSAspquDVgz9FstrSO5dp4RlkEp8vsCaStNQ2bbLbYBHEIwY2ZSCf879OJpn6Eo9NtTkqKk9FuNosKShWJfAZJNiFqbWoOnuwMvTB7PRV9nM5z67UgX3CdXa36aTpBOJ7A7uG+nutsyo9ULIJaqYzi+TWWzEdOhzCez1G8aaJ8wbPFjkxuE3t3d5DIJnF5dS3DZDTihd9hx/npldzinVEPwUhUhtXpbIxGrwLbZKXaRVgr+0r549RR7m9lpTf1+5OSSqlhU4ydeV6oiZ9MWABGVzwINN3jS8d9ubAs5kvIceftjl0SQEXw0MLs1MpmMZ/qQJPrxmKR9mn38AC//vWvdWg4nXzJpxr5vnrxGsVCEZWbkrpz7eythJLOBFo2V8Am9FBiX6ZRsJsmjMZqx3y5Qibrwi++3IbNPcdgYoPdEsVkVMPFZQnjqUNfhxcaT796r6EuhuHarGkDPjfGw4Fs9cSYNNolGJ6IJiQM8zbjl3gINuTq9LoS2N98JDL61fV7jEcFRCJANBRFt+OAx7MJp98Pj9OLoD+G8/wViuWizB2paBClwgXGFoqnDfSGU3V5FM86x1Pt85kZm95JYnMLCHjcSCUeYGEN4/gij+loIAp9odjR9zQbAT++OEGrTSOGySJip5iKR+D0OPSDt1K3ORopM/XgAdNH6ujSaWQL4PK4gvN8RRfnl5/eEyLguljF3//2a4wnFiwXFLktBGgeDPlzXdPt7YDf64HbcOowbrdNgb/Win4fPC6nILr+cAC57TT6vQ4K5wXMB1MkYmG4/SsMp3SYjXGwY2Br24J2f4GzPAXrSzx8QkfTBK9eVnBx5sCjx/fx8EEW/c7ANBzYDPjCBhJ0RiezysO0eNw4vSziN7/9Gu8vrgQqXowHclyzCTA81GJMpVubMOXFbmgN4fRMFWq/laKG045mv4mT64a5guw2sJwydmyBT54/Ryaewtn5Mb769lioIeo5iNhJxAOwcALQ6olTlUxF4THsSMXDCPhDkhkwEzWaiMo5OWwasK/s0rO2xyNNYketEeaTMRqtChqtulmgOsmMZEqLH/GoE0+ebck9ZmU2pNsH22KCTrsOIxCBz+VHt3ONxuwatoUD5asmioUJam1eKCm4fUF0W2WM2kMxL/0Rvwr6fmeigHmuoSeLhQq+7c0wdnd21EUWris4zZ/K4UkXcKNBXR41ZYDbmOvQsKwMJLiOjhgoXBGmPRQT0uY0zHgz5rPObRgNaVLyYicXUeHElToxIlwlsjBjk3R1dY33ry9UdB3eP6KfTufCncf3kctmULq5QT5Pt/YElQZh2zbcOdxAMOASkDd/dYnr0x4chtfU0wgIzGLHQpEFXD4bfEED09EM15dMTploJcdzjSxDdspBw4tMKqwJPp3OjEd0Gxa4XQR10/luw+u3J2i2BpoEUb9IjRKLVZpyKKhnygr/3vxnLEqJveL0gYUAWZmUkHDlO52Y8XQUXwuOrFQDwOlz4unzR8htZKT/JFmBOKjXb1/j5rqJQNAvc8BsMkKv00d/MJYxRr7DFZ35pu7pJ/aY0wlOIjS1sFq1Quf7KjwVY/YWK33vnGAEQ+SuMTpvKu2eOIYsFjQhtMIbMIRJoulLmJFqSY3L5x99BLfNhveFBi6vL03hPQfM04WZTOSA0iQ+/+iBWJYDoq+YkDEY62d6cVVSSgjDDSRJCPr1d+OfTzPCbRzWgpKDOdmrTHZYb6RsFnhDDtw/ymBnP4hkaIH//X/5HuUyQfT/6a+Doxh++esDbGxaMBt2cV3owQhmhdOpF2u4KjXgMhZIhr24u7kHu4Xw7RtMp3ZsZA5RGY3x8u2JnlGLdYqA3y2jYLfLFe0cUcOrKacRCcPu8Qi/5WOm23iA6vWNJtTeiBeffvEcsSg3YddKf6Jele/nxGETy49n6Gn+CrAsEPYGsb21p/eWk/dataQCkHcG7zkW8yE/n7cxfKED/OyjjxUjWauXpGMm6myDbmOvBZ3iBBfVa6xmY7Q6I/jsK+xuhhHN0Mg4xoqcztkYkWRCZ9PLH09wWuxjbg2J0cm4tkZtoGmyoHA2tzKw2QSt6OAmTNhpQ2YjjaM7u9jOZWCzrFChgbFUQ7VWhsdtxcH+DgLegExoo+kSZxcXitLcSmawe8D73CrMidXuxmA8w9VZAfmTU5ic4LmeZxoqeJdyAmg+61aZU6i/5fslc8fa3avagoghkklWJrJOEo7l3HT72h1qNCyUE1gtuku5omb8aavT1jZCjdGMtchUwymeCdxcsjYht5R1i6DU68buVtpGw5vV6ZCxaHc/i2SS7vkR6pUaDI9Tq202y4WrshpWunZ5Hhwc7Ol7uCnXNOTYP9hb661XOD09R5d3vIW8VU7BqVMeiWPbJdB/tUA47EIiHlK943L7tVEcsTHkWng+UcOgyak3IHnXlJ9ZMBOTBpC/OGW4hTLzA+CBzsmWWTma4n6BVsmxgvnPCdFllU23MMHMXCV4QiEcPbyP7GYOmWAUoaCBZp3OpAkuzq51cY8ZZeQkhoAHDg8vU6zKdSI/SFMkzD2/XdiNWILMPC8SSQvu30tJ85bPjxCNZRH2cuVVwFmhh2gohc8eP9EH+e7y3DSUwIbrmzqstomo8QzKJjfJ6hohm1ohtZHGfOrEZDCTvjAU9GJCYjmZUW43BsMZKtUiFqsKMmmOiA0Urx0Y9+MIROIIuGMIeCPwR3zoTGqIhd3wwYr337/C+0oFfn9QLy9NTPzzx8OeJoDsSnZyYUQSDiQSaSSj93FVoTP3G2RTQQStBk5LNTjtBmZjC168OEGjMdBanM4ovzcAr2DtPtRrDQG3OeP9+MlD5HYSqHWruBkUELAZqF60Ua8O4Pd4tV6LRoM4vjiWfdzwhjSW54WliwMODPqcbDnh8jkQj4bXOYiQI4wrN75U5I9ZMdEqg/m3C+o251N1yHTn7m2mtbY8vqiKafTRUzesjiauSgYuzidIBBfYP+QgZIFXLwY4vbDg7sN9JGN+xefUO2X4rE5kc0mZIjLZLfg9QU2EytUW/uH330tLY7X2MBvTUUdHL9loZlc26MwxnFvBAHmGs0cSHkTDQU2Ni+U2Lm6u4Xd50e+1MV+NEIyZU6NPnv0CiWgKF++O8ddf/w7tfleN0IPdPa1WLmtVlBtdoWV8XgNbmxEc7GXhNuwoV0vSkEaTUT2DnYYN8XAKw94QhQtT90LcDtNsRqO+ikMeJMx6pfuLCRNb2yE8epCFx3Bg5vRhBZ+0lPNJFw6HX+vIVuca02WXUCoUL8polafoUCNFAPTKhvlwCPeK6zh2u1b97EfDORIxr1YadpcPgbAPWa7uE0lFdJVvymjWa1oj1usDlK+7mgrYLNRgutQgZTZjeP7RfSTDIZSvy3j37ky4m+FshWAsAK/Pg1ZthEqxiZ2djFzB49FczyYLjf3DPU2fSjcVnJ7mlSkbTkcQT0TWqT9LPHz0DDZGUJ1d4fwiL1wMD3LqbRNROrYZYdhC/rIA9ByI0sBgMYXt/TmlK1T8LLB0zhDyR9BpdqRjnStByHQB8vOnZIVi7XDYEC8tl0sjGae2cySuoMvuRX88RKPeQa3VE8xVBSB5XMsldnf2FAXHnymLKZebqSZd9Npj6dssnEJQX+TyaFUT9JgpOe2BmbPtdkCa10w6jkw6inQ2h1AsgUg0rvXXd998g+++e2teGiG/3sdOs6e/z2ROXRRXVVzVLqRJ5nkcDgfF9OPGxmswQcihC5NrdjX0XHvSdMd12XyplBVOV/iZ3JqEyEMUg41QWxs1jDQuxYQK4XoqHvTjwf4eAnTn2p04u7pArVEXnLvR7JpJMFaLGu1PP/0EEa+BYb+lSRH/t1Kxih9fvJb21FiZWr9YPKrni2J1c+JsMwtJ+wzzwdw0fxHeu7AJFu/0LFXIbG3a8Df/No9W80+Lv39aCn72eQ5HR2ROcpHkgz8UlFyAed3U1frdPuxnH2E0sqmpHEwt8BlZSV8uS0UsLFPEfE4ZIdv9mQq2yXCEWNinv1erO9W7QpOXdJ6U59iAoNOCcn8Mtz+Ao6MUBoNLFZJuZxSriRuNuQW5VArzqQXHJ+fodjvwuQ3s7e4jnomrsO52qir+a+UOClcVBANupJIuWC0DBKJ3cHf/DpLxJArFIl4en8BCKYHPjWQ0iGqlI8rCfNAX3N1hXyAe8Spa0WNwO7FAwFgh6Aui1uhLA3x8XUOjtYRjaRcgezZdy7EWYyWdmKIsTv6tivekKz23tSXN9sH+riRd4vyOxihXy6jWa3pXWISxpugzSrBUlYnk8aPnuHu0g/F8hJcfPqBUp7zHjQqpHQ0ihZZYaTDhQDqbUV3AZ5lyErmG1yvdW2IIz32eLw67ueLlnymAO1WCKyZpmA0H9eR01PKs5AqYJidO9Pnck6lHJB3RP8sZt4/8fhjj6ZLp0jSUmCtxypFYlGqd/E+TbpZLQc3TmykVllwduxjv6nRgMRtJF0v5FptPfpakc2xt7aA3GOHyukDFE6w2hzSdHIDxns7nKxoUGJTBYK4IR+vCilKtif6wg52dJA53cogEo2h1xyjVGui06rovKOfiEIPPDiktYa9f8g5LKGtOAKmv+CNfyeyS1S2qsKPjzK7R6W0kCknhcudyf74OSqZrjEUgu0tyqp48eYKnjx7oUKKZhF/z9dtj/Oarr9Bsd7WCmYl5Q72H+WdKbs1TzULd3xyZrA8+vx1buxGEInbMp0McHdzDeGTDj6/OcWd3V2uQy8tLrOxu+IMJuK0+HYqNfh2O2RTV+hw3lTqmyzb8PgPd9gLL1RC5XTqa3IjE4hgPDZTo2Az58MfovQwAACAASURBVOjBU3U4l5ffg2fosE/wb0eXbiLpgsXqxquXHJV7BbqkEPvJo6c42sog6FognYqi3O3h3//mdyief5C2gUXy7uYGhrMBrqtlFWoRI4j9WAxzG7WCfjjdYTTbc9SH5wgnbXCuAvqhRyMpvYQvfnyrB4GFMse+1DNwzcNOmqsYmbetVnzx8TPs72zgdeEUVHvsZBJiGL58c4xwNCZINbuU5qiKAF3Pdj/GZDdOh7o8KDjlw0yQqZ/dhMull46iUYp0BwPG+Zg0ch6evOCZlMJJL7WJFPVyWrOzm4Ph9OI4/w73HkYQi40wGFvw4YNTsXD392043DYhtm/fd/D9mzKyOwlEgnYF3g/HPVqeBS3lmqC7tGI4d2LYHmPQbSEQcmErEMBw1MdivkC13sZNpYhA2CsBLkf17epQGc+eYBBOv10GlV59gPzpJbb2d5CKEA/hQKF2g7G9ha2NTWzknlJghsv3J2gX38FqeFBrD+D3h2SUKpUqGHQGWE6W6ExXuHs3hy8+f4xoLKg0FK5cWEiPxn1R/AO+OKb9IfrNa61lRisLCldtVK+bGE7syG0FEIw6BekmC+/ufWo3InA43PC7thHxpVFolsT4MuYOtLm+c8yR9jhw1jjGh3dcN80QS4TEZWw2+uh1BogGc0hmXPpZ1+oVWBmrNVuiUZ0glkzg7qOMxPCnlSqK1ZZiz4jz4XvYagxRL/ckyeAzHvL6kcwGcPhwA8+efgK3xYtGqYRvX3yN98dFuRkNv0c6PCJKus2anGouf1DyjXazg63tnMwnPB/evH6HRqOJsOFBOE68jwvdxQiReAxJHyO7PMifXSB/dabJFeMbycBzetm5L+GyOuSKX05m4v4Ro8JDtjtjLrVFeaEL6xSYmTgpxcutxd9KmFhnidMd7DXsuHdnD+l4CJGQH01GtzE9ZThDZ9zTVIdTlcmcaRFmOD3Pxt3dXfh95Pb1cHVZkpmKZ2I0yktlgcmQq/gueoMlsrksPvv0kfRKv//6hQrQp0/uIJ3LwW93Isjc0FAIjdEA0UwKlukc779/gZPrS4nuiaOgNKPb6qLDgthGCDKFzybyikBbaiJp1DBcZgGYSiRkVKKDlHgXc+qoeKWf0DB89/i9cLLBCS/Pen7/NLwJA6Ob0yLhOlfW1LWxiH107y4+ff4xPBaaVqrSHLOJOD+7FNOUGmi6tMPRtCaAS+Z0OyxyN/J7ePXmvZzcdqFhbDpL3DSTME6v39edwnOH62ROmW5TVuiM5RqQST2ZeAgXH67VLN7++tW//h80VX3//V/h5uLFn0wEcxt+fPpJEuG4gZmFxrSK4r2cNh8iXg4WHPjx/SW6fXMQwe+X91QwYCDocSrHlnBwuq6pQw2nY5hN+3IUj3vMPjYzX93+MA7v7yPlGaBB3eNohoCfJg8y9/izMjDoztCfWuG0OyWtOTu91LPFgpzTU8oCXG5SHipyrJev22J0csCQSBp6bqlt3t7YhsfhwfH5Fb57dYyLQhn7e3vIxmIIBGnQm2o9TxQaG9RUKoTNbAIe2xyD5RhxH02K3IjN0OjcCLlUqS9Qag7lOLZZzQZGxkxlw6+DAdhMkHM5XWBrdwd3Dg4RCPrULDIPnk0UCRVkrjoMjyLjmDhE5uRNPq9p9sf//HNkwyGMBh28fvNOhrPVxKY1L1OPrMulDEn7hztKIaK+nIYn87HkWtf8T2r9BHFnTcJd7Xympn1EmPjatMU1LgfzP0kimMlGrSw1PPx6lLGskUn62isWceTOmjXQ7Z/JZ5PnujwKiykmSh9iU2negfxlt9IGCYxXC4SCAUSDPlP7HA+jXKng9PwM0XgSsXBU7zLjLDOpDWpE0KhfS3bFSaDdHUI8FFQK2KvXH2T6ZLKMxYRtIugyMJhMkC8WkN3c0M+AuuxumzzjKvrUSE44JzCHak6XVY7kHW59+H6zANTBQAbfOuaE+3X+d4Uo28ycVP4eFoD8Ijxob4GNDkahEI9i+WNgMvMAKbT+5Z/9Agf3NmWKWKycsNjcyF/m8e13X8l4wQ92OTJF1RpHrsWa5O5xUsaH6cnHZm5sOpMw4aFTG3b376LeaOHd8Wscbu4oJ5fxSNT4+fxhTLje63QwG/Uw7LWVkNDsjeAPUwxM7YAD2zs+YUm4lgn4N9EbDSX+jwb28flnv0CnV8L5xQm2U0FwoZQ/O0e9RgcP8TjATXGBSokaRUJ75/jok4/wF7/8Ek/vHGA2G+Gbd2/wH/7xH2HtVzAZz7GV2caDu/dQbVbxzdvvBLi8v7OL1dSHcX+lrEdn0I7ucIDxogJv2IVafQnrkN1xSlFt7xgbxe6LHKERiy0TO8OJBIn8HAc4fC58/uw5IqEQ3hcv1UUfbCVxXSjgzZtTXXw+R1Bh3HbnSOvNTmcpazrN1mQHplKMHyPB3oN6C+h1B9JKMSJOzYKE7qb4d2WX115ibdnuac+fjyQ2pbnCvSRRHtjac8NhTHB9Q3RIBB6nFdmsF4lwAtnkppiBv/v2BfwBB472k9jdzKDbG+NV/kJaqnF3gEGjjanFgRZjqMJO/PKfPUIumkCnRXfcSN3m8XleF0Aul4TDucKoMVL2Zq05gMPLQHgXpmIqTbF9sId7D5/BtQDOjz/g4E4cd/b30R078eLsBd69eWGufKnwXwD1Vktd7872lsC2dBKfnpWRSUbwn/3qlwiFA3j96p10OoSFtzs1rQtDhhfjaRv2wEiGBOvciVpxJlfqoDfG3kEK0ZgP/S6J7jNsbHsQDFsk7N5IfYzN1CbylSrqjRLSAT9mNidWtjnCtjHOmq/x7v0NbkpzuUX3d3Jolrs4zZ8jm9vVy84CcGlpw++34PhNAbXKCOmNND752WPYVy78ze+/xQ/vjuFY2hC8XWV2hxh0+/B6bYgGYvp3YykvIokUUskNaVSqxYo+g053oKgxcgbZfYZDXmnimLHaG87QbppYAuJ9COymM45mF7k6mS07WyhuzBH0IJVOIOMPm+7qOQ92ctes6LY7qLc7mCqVhqe4BR6nB5NpT3qyZCimKXNn3JFhYjycyOE8aI/NC4IoCaZ32O1YSONG9jTZYmaW71YuhWw2rL833ytKFqr1Fvo9U1Rtunut+rtzykN5SyIRg8tJ8EJfcNtGdaGLz/CMdT7eFIao1BlbyPPhYzx6dqQIrx++fgW34cO9J4cqkuejBRLRJAbTIVpDxr5R/D1Hu9bDcFCTDqlUrQutQw0T0UBcI5tbEha7S4F9xfcSG9TMAmZRRQE6M1vpKmTT3uZ0b0yMyVTNPX8vvw5lN9IFES3RNyUeNI8w19jlpPiJ9IEpHG4DyXQWm5ubyGWycg9f3xRRb7b02Zaui2hUqvD5aFgyofV0tEfCxJdYJAXoDIaaCBMHQ50W/3zdL1ZzwCD50TqphJGalHUs5nzHG/pe5OJkPFh3qnU1f3EL8pf/7f+I6MYDLMSMAxrXr/H7v/0/cX3+458Ugizc796NI70VQLvT1/TR5/WgWh0gX+xhZeF0kz9PJ1YzJk9ZMF0wwg4Y92f6LDb3M3Ls8t0ul6r6Hpi+xIaHhIS79/axuWtDtzNAvzVEwBNBIr2J/mShJB06eFns0sFbLlfljqZh0gh4EM8kzLOUkXjkBpbrimnknWy4oSm4zWrHnYd38PThI51Rb96e4Mc379EZDJCIRPGzZx9hMxpGpdXCBVeyxSJatSqctjk+/+Se4Nkr1xwJFpnVIc6LNRiuKbyYoNax4HVlLF31xEwyNLdAvA0dXJk6MB7MMVxQwkXTgReJRAq7u9tKp+Ez0+t1lczFzUOj3tXvOzjchdtjTudo/AqnYkhHo7qnqzdF9JttWKcW3NS7OCuXZcQkQJswY0q1booVYU/CMpsxZs+MCR0Mx6hWq3rvvB43nHThL5ZoDyYilEgCwXQOp0WTfz5DLKYcXtJCTG0v4ckcYIk3qGeKZibzGb5lUGpzsFzC5TbWeLyFElt+Qs2s3bj8vPiLGkFGZ1Di9fzZI+wf7MiQ8fLlS923+vouG9KZTSQTGzJlTScNrBbU1g7gC6fhUX1TwW9//zu5nV12j4ldSgaRigYk36Kcixs4oq4oxcjEqWs2FDd3cXGtnGA2ZNwaODxuxGNpxBJpagDDK8Xv8I1ZV7rCwigEmYwo+xrebBZ/P41a13RtJ1e3VA2uUSguOlcWC6TSafzyz/+FDqTjkwsUiqbjttmqYtjt6DAQO2idpccJpMKTFzMJwaOxANwGkxdo4bcim8kh4InCSYeDw4KbWgmFfFE/pJnFhlGvg71MUiL5m1ZVOsNRvWvyhSwenF9WxBxKJELY3vVobTceWfDu6hijkRsev092a7c9gvt3H8pEQJjp/YOsoo2uL65QyF+icFJXtA9d00x7oL2fnxMnjuFUVOtkppOMuk2UC+fSDnIatLu9B6/TwHW5hrNCHsGAFxnCMVc+uJdDZJIh2DxeFOo1gVQNJ52CC9idSQyGE5ydXasIpAGDxRgPSRYcXGkQj7FkJ+n2wAjYkE1vwuOO4vTqAu7QDPtbaekMXr04xqA3gHU8RSxoIBh2otgbonhFfYtb43SuOFkI7exHZcE/PiawtKn1GVcmtzZ5vkCKd4JTOigZIMmJEonIPMQZX8QsQz7U3sAMo/kYC4S1pk2nfPAZIeFG9nfuoVZv4q/+n/+oacRnn9zB0cEmLotV/LvffoNRbwHHYolczAunxcyA3TzYwsZBCnNLECfvCyrQ+oMmCldFGSvIdOQqeDzpolsfot+bwqZ0g7lE7U6vF9PVCpHMJjLhGJaTMR4/3sOjB/dxVSzjr//hrzCethAPJYS0YYPB4uP+3Xt4uH8X3f4Q//jNH1C4NuOOfvnFFwJKf2Bcny+ioO6rwiku81eIRbyAtQVvaI5AlJGDHtQqQ7RbA13KmeSGpqWjYQeF4pWivzh1Wczc2No4RDSRxJDxfv2u3OfMLOZUYGWrYjS/QP6kjVIRiETTMskUb9oYjlrY2s7CawtJZuEPce0xkqCdQv1MehPp5AEcqxG+ffUW3/z4CqM+oQ18f6F1KleYsWRE2BRmr3ItwsI2lQ5q2sy/P7OFV5ahJAl2GEjEg0L20BBBLWm90RDHj5o+gryX5ABOp9Icc+V4nC/gpmVy0na2NyUsJ5A1nU4h4PYhmQroIHzz/oN0RcMR9bPMxTQPcX69wXCBXDorjZWqeQC1Sg03tQrmw5WKBh3GLHjIwGJyBzOHtQo1w+MDQS+ePz/CznZKDkyCr1++eYviTVerE2qctTq32hCNhcWaZKMaDqXgdC/hNkxGKcXWo2Ef3fYcl+dt1DsDTTQyuQ3sHuWUY/Dmu7foDsZ4/uXPkAj7pSGz2N3AcoqtXAxuh1U6KCJy7KuZslKvrs0JnuGyYdDvaiJJAPdtji8nhLfyHRawfMa5cn96fx+xeFwpHHS5n5yeo1Spamoh7eCUvFVzfao11nJpApqFw+CwkK7MLuJh8hbpIHXh8M4dBEN+TUjqg5kiv3jJs0BlEginRZzeabrossMIeTWZZKAPOYNc6TMFQZicNSORlzV/8c+/zVTlUIJGQfHNZlMVFHP+HJhG0ybuwvzF4u+/+e//Z4Ti2/q+eBe5aNBZsUgGRv0yvvoP/xvefv/v/6QQ9Hqd2D8M42dfbCPsD6B000P+hsgVq84QYq/GnYH0aoPFhM4h1KstZfMS4TRrraSbJej6o4+fCeg8HHTQqtcQCnkQTPP7caFd7iDoiSIc38Bo6cT7D+cYtUdwLIco1QjOrstM5XD5sBLs26t/b9KrywBAjBppHcR/2OzmGtTw+PH808e4d+cQvU4Pr1+/0/tGgxFdoA/uPEQ04FO61Q/vTtCuVzAd9LC/lcTTw7j02007p+R24c6OrwuiQ3yei2I5nuN3b6/xDx+6Qlbx/uDGib/u3NvRe17Il/H2rKiVN99pcoGpC9/b20YkGsBsOpJuuVppSUPLSXo0HkM4HILd7pBWbS8ThctDbFkP5eINnJQlOG0oNeu4rJfh9rq1NXB7Df07hULRNCKuTL3w/nZORSmLqnaLkpWB3lEWhnxmGOSwmpl1C/Xvbq9L+l/pY6kZ5OCKwOe1Q5j6ThaAvNuoe9cWdE7Hr+n+5Ts2ZZG4BlJbZmZRbmpUTZ6lOKDr59pteDElVcMOfPbFR+I80gA06HTg8zKpY4FGrweLwwfDH5Yb22fY4fVQg8+Ma+ZyryS9yBfOpD1sN/siMCRyEd2l3epILOPRbADD75Zjn650xgo6mLp0U8JpoYB2d6DNlvwQgQCePn3+xxWw4JqOdSUs0j2ngAxJNgOPb19OfvDc+XNcz6qYXdzt6kBsHeoC2IEZBh48eapYqsuLPK4K51oXjwZ9OQAJz6UVemU1OWW0frP4kLbN71URxTVKJODBwr5SlMlebkc8rFq3iSbjcIoNjOeMUWsiFffh0dERnC4vap0ari7PYZtasb25hfnKjdfvruXSTaR82DlkpqZXmbnFmxpaXY6mY9qtBwNzuF0GSpWR9AFb2SMsxitcn5bx8usf0et0/uQQIU/N7faqwKTw0uN1I5qMCIC5mtcEcyXbp9sZo3jJvM4uNjNJGUVyh064nXPkUgfw+HL4/vVrnJ19wMODO9jguHg4wkn+Au8+8Ie/1EFLl6PLbUUqHUE6xVUjA+/nmE9tSGV9WFlduCn3hblIxXzY2UjKZZe/LMtZmEj5YfgtCMVCisY7P2HEEflYdHk58OnP7yC95cfVRQ2vXl5hNubEjxgMmt1XCujmYUANBFcnFqtJbrfQnSw7vRlajQWnC6Z93uU2D/Pl3AGbe4lQ1IZ0PI2dnS1s5xICO/+bf/dbeHwhfPrpXUQiYfzw8lTO3Mmgi52dtNJZLLMxrNMpMhsbsPt8+O7dBXXT2N/dgd2+RKvVxNvXeZyfXZlg1UwAs8ES5XJNU5JEIip9DO/OaquDORMlwmGlk3Cll9pgHGAR71//CK/fCrc/iG6no27d7wnjwd1HiMbTOLm8wN9/9Tv02g247S588emniMb8ODn5AKfLrwlRo1nRc53JpWG4ZnCuRmqyuuMl+qOxgsKbvQnsSzfuHW3D5R6iUiloItbuMp7Rj1CCzuEIDJtTbmNvKITlaILFpIKVr4Fu7xK1whSWRQZOw49ivYPj0wriiQBSyQg8tgB8ASZ2LNFot2CzeLC9dQCnI4hWdYzxqI1Gk469c/GhGo0ext2lflaGj+UKf35011ngtjkE3D043MRgskSl2dZhTBg1wVubGzmkaaiwOmBbeZWCkL+4VJGyu7OlGD6uzm7xKKZhoolSpYFsLodYIKhCiukA/JlupLcQTQTEpbvI53XA83kqlasqyDndZsNJce1GOg2/14URmBIyRq/dw2DSE4uMCIV6o4PpfIkYNX+hgA7aXqeFVn+CVmeo4u7Xv/oCW7kkAvwcr8v4cHKM/HXFFJuTZajJGiUpHngNuqJdGE8XSMQzusyoHSTlgAfsbLRUesN5vvaTTunPvvwcG6k4Tj+c4tWHEzz92c+UAjJgxN58Lq0Wz4RMKqoGo8is1u4MtUZVnDSuo3hps9EajCZqDAmuvjXs6ULjNmVqunm5lvv5p0/1LHI6m8/ncXqe12XCS00TnbkJZ5YBb53GoXUfhwAUzy8YKbXCznZGsHMK8e/dP8TmRhy1WhEnF9dqBBj7yIue7k7x2QRVoxJzBbfHLVMUU2A6rZb4ZnwX+XPRi7i+MLWB4hmzZgIKq7OawmLnFG6lNSYjwciSvP0VCKfwX/x3/xMS6SPMprzoCeM2/5ONDBsXFqHsENvNIl794f/C62/+SokL//TXZ7/Yw3/5r3+G6zyNCz3lssaCSQSifsKPUK9XMVwMUO91kb+4RjabU8TZZLiSJpoJGw8fHOnzmc8GGI16Oh/nGElHTfevY+WF15fGcLxAvVHBdNyBa2GDzR0QP6/baivGkmgSw+dC2BNBs1JT9rKQMi63cngZncaIs+29nGDy4VhAHNOBMuCJFuGd2Bcj0Rs2ULu4kY7dbZnLXMB77vlBEpPBFMXhAEtHENVmE+VWFY/u7uHPH2Tgnvbw5n0R/+ZlXee4Ps+5BR6fD5//2UdCybz58RQ//vBGplEaK9iUsalm4MDuXk6Twnq1KpwRSQg0LvEXAevUou9sbmEzFUat29EmjecGowFpbOr323C4rZgs3HqWOSnmJoryAWoLCave3tmUZpsa3Fq1oWeYa2BJNFwOEUGmYzPLWxgitx12wwYn2bhrHioZsmqEVLBxqGE2ICYv0IweFHh6znvNLBxN5PuaG0i6wW3ht141y1Kx3jaQlUEPgt1wIJI0DafdJr0KxLR4pXG9qVKeRoxVSJsMpufwmeUmbcxIN6sZLztesMFsSxJB9qbD4HM1IdlLaTPL+UixnVMOQ8ZTbGxuI+gxXdLT8QKNSlubMm4so5mIXMc/RcHxkqbTh2NajeEVcULy/W3UimnR5zeWzqQQCAYlLqYehS85o4O4MqBmgB+i1cmsWq9cZJMR10PM6lzHuHG1gIlcRbY58TPcP5uk7ltCNw/Xu3cPsJmN4ezyWmLq7WxCK7hKt4d6uyFdCXfl4+EQeztxuQwHAwLCyA+qKn7nTm5HH8Z3r8/RG45g+O1IpdKIhBMYz8xoGoljnVYcHvoQjfT1A728AsbjKDzI4OaiiPeMlaKC/P/HLwcFm4ZZDN55uo+bmxLyZ1cIBwzcu5NS4kc6ssLKY8dkFcSkl8TVRQO11iWe3D/CdmwD7XEP+etL/PDqFaq1Ds080vp4vFZkclFEoz1NakolByqXY4RCFsAdwnmhg4TXgp39MLbTCXhcK5zni0hv7GDnIIHL0gng8MNlX+H9mzLy5zfodDgud+Hx813E0j6cHP9/jL1XrKTpeSb2VPor53xy7NNhupuTh8MwpEgxSBQlrWzDstYLrNZpLRiGrQsbtiQHGAYEwxfeZF0YvjAWXi1gy0GQdi2JWkKJQ3I4M909nU73yafCqZyr/orG83x1ZuS9cg0HJLvPqfDX93/f+75PKuPlYQkBXwjTEQs+2jwQOjMHDA8HQsf0xdKBwekROyLLdEqWLDLGmMi534mkj4f5FN1pH+GIG/lkGOHVDWRjMR3oj58fqvu6sXVX/MPTwhH6zSr2DhLY3s0LSusPxvAE3Mil0ph0Z4rXuXWwj3feehPZXEpqvfd/9BP86EcfYGVlDelMTBDM4eEZUUPcf/Um4iwAbRsvjs9QKnWxsrGO9XwMiWgOo/kUldKx/Avza3F4Zk5UugNEExkJcQj5+EKEiopo1K5wUbyQWvQrX34X2VwQx6eHUnels1R/ZUEnqHgwKXU8Nx8vb9p2F0EvobkmHl7W0KhUcf/2HqJBEomHaHaaaDQGGI5CyOWDCHoTcHndcAVc8FoxBBY0pa5jNC/g7OIEw3YQN/e+JOXli9NjfPzgpaYHzJlezbFw5hTFqGOnMz/ymQNUK5xSVYzn45SHcQvNYRvPDy/QKI0RDUcRjnlNziQNS10zvHJzHW/ffw3pRAad8RjHxQJePDnFJc2JAy7cvLuNdCKp7yaXSSuF4vnTS/HLyC3lGtE0meuGNAbbRrlWhWs0w9zrRiwSRCLN6YAb3XoXl/UWMus5RFxezPsmPaLebeOyVJBieHttFcl0DPZsCu/S3qA7WaBWbmPQ6cEfsuD3G7iGBeDlZVkq65V8Fn5CevZQa6N41RG/b+fGJpLMtLVC4i6JB+ek6pcJFLYoD9ymePixwPYH3IooJFXC5faL/8qJB5sfHpictp8cltHo9bQWvvuNb4qv/PTlMzw/vRDkQ5iWn+vq6gr2fIJoMiYu6cX5mXK6nWNL0HYiGZYSkSHstOGgeXyxVDI+qS6DzvCvRc3h6cZ0FnrU3b+vQ4fPXy5fyVD7+lCTZyAtLtxUBFLRSP+4gArua0jMReK8e45QNAJ6B1KM9c47byKbDmI8buHx02MUS00M+jOMBzMlExh6iGn83B4fvBYREioyaRc0h2M8k7fjzAPMBiRjLlSQcm/XFPM6E56HKD+bw4P5eI5xtwt7NPp0B86s7uFv/trvAI4AbJsDC7caAh66E1p0MJ6Pgff8hykNU0KVboyHPXz4l/8UH/3VP4U9MtNhPr71c/eVgEKKSSqTxe7mBtbTaSVLjew+bLstT75m30YsmETIZaE6rEpME4kxoiuAcCAko2Xx0OYUv3RQ6LSUTRz0RlSIcN14PBNZ4IxaXoRTKxhNaMLfQattyxlD6SeczLVqKJQq6qenExseB+07phLGbe6mcbB1G+1BXY4c5NQRrahUyijUW2h0JrCY8tHuYea0kPC7FX1JqDAe5lLyYdQeYe4OYTJqC6rkzx3s55CKeXB60TGGwYyaJFw9mCCzsorb97ZVXH3y8BjnL4/lmSoI1OHGRPZgkM0MIyhJFWAxRi5fvXKl/GCaPyulIhHBoBtCvV9CNOXG/ds3ZC5/dcU0oDYWo4koP6RdcF3QQ5D3JLmFlteD3d1NuLzMr67Jw5MDKzY3hNXlYzkbyx+UxZsoJhQ4uhdwumc670UVnDJG09gYuWlSTZOTTwWvY0xHZiquiSHnelzXFDMpv9qBGe3SSJHjsIxLl1QGGqpznTLWlveXi24OLKJJKQii0xtJCby9l4eftjZtquN7UvDm01mprG2q+r0LBRdQ7c09oD8c6FoHyKVljCPv9+FCokJmx8s302XBHgJ1ZoJbC/g8PiQTIQmS6ODBwIRQMLbk+k/gSK2vLOTAvpjKQ03ERm4i5OMRibKohDFO38pDd7kQSyRgWT5jG9BrqtuTD5SINYZQSUjXFwgg4ieRdqJoJRGvuWPRxZvaFhkF036ESp8FZjT9nLsUP5RKhvHz3/km8isBFSKtVhHBgI1eb4bTIuObRvD5poj4LaQjjAcaYeEJI+TJYze7iWr7CifNS5kot+pzPH50Ih4h7885lQAAIABJREFUfZBCXj/WVtYw6g9wfP4ctf4UsbQDBzeYJjBFpx1D4TyByTCN5w+e4+iE3Dvz8FkebK9mxKs6LRky6v+fhz8QxO3XbqFHVW7AhzffuImVFcAZ6Mhqgtn1xUoUz1+U4bV6eOed21jb3EPME8GTF0/w4UcPcXZSwWLiRDYZRnbNh3DCJf+lUHCCQduFpw+66PRsmQ33+iTnAvGUA6uJVfgiTnRHDXz9C1/Dzn4aD48foHDVx9zpx/Gjl2hecCrgwYB8lwinRHnUyiUMe1NNfAXf1xkrRRm9SzJ2QThOc3MQLiL0RD6FOnc6RnE64+Z0cDka53paMLeBWaVOBVrbTJ+ZEkIYye5jPgtqbXGh0zIAGOK737mHtY00Tgs2BpUZWrOG1l67TPNuL7K7WXzh82/re/f5Qvj97/8R3v/JjxAPhBHzx1C6quHl0Qky+RTeevuebuDiZQFnZxcolvtSfvLzxiNeSewblYZIvvv7+2i2e7iqNTVdIyTFhoMQBXOug/4gzkpFdPpd7N+4KZ+8apWTqgJu7d1DJr4t9WhraKPSZqa0CzsrGcGAzItuMRvz6gT9QQfJJDOOvYj4EnA5IioS2oMKbuwmELTWBAlFYzn4XAH4HD1M0MNJ9QyFxy8Q9q3i7r134PL5ZSF0eP4UThcnYXMFt+fXk+iOp0iGkmrqLmpdDBq0XmJXS4i0qykXC50XL05wVawj6Deu/V0mvDA1wjXF66+9Iqf6ZJS2KV6cHV3gz//qI1RLl/ClLUEO/kAUBzdfwyub2xhPm3h6XEG7URf8T7gl4PJgPLbRH40wJZxLOIPrJuDUBpeI5nWAstM5fXmCvoubnV/EZzrp1VtdlK+a4u3t7q4hGQih0m0puzSXyspk++LsUpOCnmOObCqraR1Vg8VaQyHzyUhQG/SI5qk9kz5C5SI3T4/bJ2oKi1ZO+mJpCpp84sVxG2SIOhW3mWQEfkJJHvqa0WPLTAWYrrCgFc2ccYgDdEoNFKpt5Fd3cPvmXcW9cWJ+fnYEm0rgREyFD5tpcpVi0YQK42arpoJlJ7uKcCImigq5RoLaXeRRMrf4yMSpLXOZqSanYMbwABndGEEyn9d+zkOYxffLF8dSnROlWTjmSERo7+IUQZ/XhN85mfK830ejIdwk0c+ZuuHTz/C6rG5kcfvOLsazES5Pz6QwZ4VCgjlpArLbmXNyMlFBpqhCQu7T6VI5auBnchfZEPLB4QF/VwIDcZsNJO13O5UNXq+3YA+5H5hHOr+HX/61fwC3K4zJhNNyhd7Ax72DnqX8DpgXLONuY1/GdWdCBlgos6B34k/+t/8CR0//Us/J8IH8fkQF4+rqJr7znW+pKaHxcqfbEh+V151Zwlwb9H+cj2eYzMfiN0dTHkyGI0QDWVguZr0H1WAcF8qYjB3g6G08HCIYsMT7QnuAs2IVtsePqJe0Ag98XhtDe4HTxlBijHl7hPGoJ9sPg5SZKdqtg5u4dfOGCvMFnfPGfUGa1VIdJ2dFXJYq8kuczfvi+ZKvpwvh1J+i2+ghG88ikfJrCEuDZQr56pWqIgrJ9aT1Tz5G25uppvmhsB+51TTclg+FQh2Hzy/g0FDIJE+QC861yLVFTcB3f+Hn8Mr2qmqDF0fP0Op35OnHHMp4LCtU4eSkJKrSl778Lt567T6Gg64m7/3eQMKxwdDw69KpODbWV7VGT07P5VpBZTqpGDO6zI5pyzIWVE6uOpslOlI4nCb2kHvKNVJJtIqODVxvM64dXldO8dxGCKWky+lMVAhmJF8XdYJ3l1M+TpmvbZYkmFRiDuPg3HDQjm1uHFNmCxaWVKpQyRxQ4AKRTjoaMG6WSB6/q3qrj0AoomvpoS1NKCT4OeabK76y1WOqmqWBHH2UF2ySXG5EnBGp60nv4Hugzy3vs26vKY9D8ofZ9JKexOkvBXp8H2xmryoNOJIbGYlAWLCpcOPIcmlseH2zSZwhEij1d+ZgJ6GaG5XLYQ53+pXJKX9qVMHsQhkJFCQZdDBCq2OUXfQI4oVlF0r+H0t1p4tdmoEhePCS50Pc/5vf/jaS6RCuigUMBkWEPDNclYc4K1Vl15KKB5DLBpBJJxXhdFltYXfzLtLBFFrtGsrtAlwLt/zvKCggaXvhnOjQYwdCryn6kbHzSSaZYtKUH1rl3It6wYPHjw7VTV0/YuEgfvmb7yATD+le4mFKzkm51kax2hT5/JwZh70h2rSR+Zce5ALu3tpCJh3HwUEEDmdTKqKJ7UWzw2lIH6PBDF966x7W1nIIhFaQTyfw4PFT/OEf/xlOTwoak5MUu7O/hlA8gEmvgmB4hPFgjo9/VITD4Uc8Q2IsIVfImJK2AjTcHM8c2NrawetvrOPZ8UN89LiE3iCIymkZsyEPn7gI2jyISeolt4MWFOy8RrYt+E4GsiTh05KBIpDlhJgbrcbm/HMXCbbGxoFTmNHYTG80QtdmP0E0bCGRCqIzGKjI5I1NJddkQgIxzbktbbwUFHzn2z+FlXwcjdEA07aN06tLPHv6ENGQD3du3UAym1JO78baTcG0P/rgJ/g//6/fRzyRQSRK65ohavUWgpEwdnY2ZaJ5fHgiuGo8GarZePPNO7h/a1+jd/rbNdojTOZezD0LtOsdreu1lXWRiCmCisYj2gCurqi2qmF3f0N+bVSjc3q2sXID44ELheoR+q0eYqEAxvOBOrvpwo1uryWLFj+MYIYu+bRDyqS24fNE8PzoQ7h8PSTjE0S8N5FMriOeWkPEG4Ib9Bqs48GLj/Hy46J4IjStTeXyeH58jla3gs2tFK5KRXgSQbhdQbRqI4RDCRXdjdqJsTpwhDBbfOYTx8PlqlAz5PrRTJMgG7R6ciCWDGmaSq+qbdqfuP14+fIUf/Kn76NZayCbyyAe88PyO3Dn/uewvXFLLvfjQR2Fi0uMJlNNuxIhTpJGGNgDdBoNXJbLsiYJRryCN7od49UY8lmYjKYosZDrUU1Nzp0bzWbLCBN8Tmzvr8qHrT2xkYymEZGVRQPPSYSv99G2x9on3nn9PgqFC5wWKgiHI5iz0ZjPtS9xHXNSINSDGYi4tsJizJwPewcb2Fxb1xSC/KNen8IpHigeQVw0xuXapTI+k80imUwqL5mNAu+VDqGv3hiT8RzBWBj3793GZjot38Jqs4muoubmUtdT+Ugzar0P50LJMbzmnIrLBkU9ulvvhYR32mtwX+b+bfh7JskgEuJk3yPupisIJQeQl8ki6uMPH8hsnIdTp9OS2p6qUwpb+LkIpzFJhfeyfNTE62VDvxSdsLH3ezR5JU0nnQijVKxLnRry+wQ/DoYDWWbwGgcjaUHLtUZDn4GUeDMiMJZfmhksfQxZvHJPlUXNcupCY+RGoYmx4ijN48a9b+Kr3/1PtG9TIOakZcfyjOLvswCkjQwLAqXVcEBheXSPabihlCmm18wxm7TxT/7hv49u60rPzQn9T//c20gmU3jtzdeQi67gtHqCT46eaQrGM4NcTdIE0pEMWv0rUCCdSXmwmHfRbQ4wRxjeUAJunyUTcQpCIlZQ6EJr3INzOFMSERWaVGe3Bzbu7e8ilU9hOJ4p1/zl8SlGlSoczMPlx2TbTG7mfAbL40R+NYdMLq2oT3LmySnnBOr05RmePz9CpzfU1Mlv0edvjhGNiylyWO7TnOzlszlxUFkAVZtVNeEsMnj2tvldWX5spFd0zZjlHE/EkMlnUG+0cHx0IY64SYaaqbAn9YBNFMMkKGL5xs9+C6/e2oc9psjlEn27h36/LcGQ0+GVyr5YLqF0UcDbb7+NtS2TI94q1dDtDnFxdYUJB1IjGzcPbuDGjR30B4xwLcuYm1SZbDKjZDLyhHlfMDlEIq/ZVMgYKwuW/6xZeG+Qp0pol9M7sRTYjrMZ4RTPY35Ga5N0g2VDpPpmmRNsGhQz9OBzXItneY1l8r68F7k0WR+xmtTZRxcVmuDHo8hlU1I0U4k7HfTw7PCFjMBZ8Cn1xrlAQln2MbhJYQgG5JpCwRZNqxnXyHOa6SgU27KR4/Se3qFMVuN3QTeHsNeL0ZxDyxnC0kLQ9sYp836WXrQccsTWk4vrD319I14f6rK7UQSc4QDyoSpYTtum0OPSVGKDw0wKr2XZHP+TLxD0eRSZQ9Kq6RKMuowLmp5Q8tpZTOBZkjGZq8rukR8kk8siHI0jEJggFpwh5Gah1MfUOcD6ehgRmrWGKeBI4aJYVZVMeCRgRbWQCE0y6Prx4xfqJBQU755gNh8po5IHJ+FKum3ncynUKXr4pI7W5RRPnjxAp/sZ348RY7/yzc9LxUjfJ1PQcGktOQRz8k4MEZtfBq/LVaOL83Idf/Ljp59eP8LCG1s7uP/GChzuFjxuytUZVWUjvZpUNM6d7VtIxlcxmpjImhdnz/FH3/8TeUCRkEuC7d7BKsaLLoaNBfyBIRix9PJZTbmVuXxMiQsTe6BEDSYnrOdSOD6to9ho4XOvptDvVPHRoxrqFd4UQ93I5GVw06eHGa1d6CHmC35m+s0bQkKP5ecn2da5oFn3ksejuBxOAXhjmJuERaAWtYPyfHbm7JYmCARNRiRH6bS04Q3c6Q4xGHBy7jHcroULvogDX3znq/B4LNSHNWTDURyenKFcOMX9e1v43M1djF1OHF9W4LKSSMbSeP74E7z/F3+mpIKtm2viXp6dFsFVT98+vhY5YlShOmcjbOwn8dPffhev37uDcbOPDz78GM8vq7jqzmFRbj9bqGO+c/OWGgeGmktN5bUwbLYQT/qxsbWq4qHZ6Jk8Wo8XF2cXKNQrSAXTuLW7j1anisenxyjVWsjlothcC8LhmmrySa7HaDhBLJDAai6HwaCE+aKNSMKJ8ZCWGnGEQ6vIJ3eQCPnR7Fzghw//FE8fVLQR37x9B75QWAKWSCyCbCYhwn3X2YXXFULzsg74LexsZhByN1FsXKFVc2O0gOmMhxMM+5wkDzHSfzMDG0jkwljfSMMTYPM3Ecd2bWNXsOfjJ4f44Icfyw8xQ/uloBPbN7NYXUtJvTaz/YhYwHhgC+ag7yf9p8i3Y9c+tQd4+vJUwp219Zz2h9OjAqJhmmHH1AySG1qu1HVIEf4jGd3pcCKWCeG1d15BOmIp63k8ccHh8OD87BK1Mn3TpmgPhjKnvbG7qc384wePtaYI5XANcK+hYo7r0+x95NCZPY6h9vTi+/pPvyd+ablUwPvvvy+1IU8OxgTKdmJmuEMsUFn88Vpy2thpM+MYSmXgXkiDfcI+jIlaXc3roCQ/aWm0onvo5ORU3xkfX/vqTyGTSuCsWdL16XT6KhIJ//H9VStlTVOuzWc5uTMcuqWK1uGUhQjzYsmTYlFEeIyCnGQ8gdnExtnZCQKhODKZNHK5jIo+TsVLpfLyeoj4paKTd7j4T4S53A54/V5ZV8QTNPR3id7Ca+5YTLG+ltHzEW62ERA8Wa7U0Gm1tHfIyUCxnmZycu37aiw8mBVr0hhYbPXrXRNvt3zcuv9tfPNv/JaB45XvykkiXSQY12USiqgm5gjRFLHKDRF1hXF83L/4mg43BS1Ocfcuz5/in/yDf/fT1/jpn30HX/rqu4glUsjHczhtXuCj54c4fHICt4OHs58jMwRdcWRWYwgFHMhng1hMhxj2OQ0zPoidUQOtwUxq+VgqKXiWa4ZrJR1PK6KyUCwpmerO/ibmlgOFuo0PP36MUvEMGVJvCGcvWBS7tP59FOL4PHD63JgrqSUoegFN6Ed9G+WLEgoXJQMHMrVLSRWc4htI3HC36ZU5w2o+I85itz+SkIeN1t7uNmLxMOrNilCWgJVSg8TiitAt1zcV5fwc5Lsz91fCoZENt9PwU2VuHvTijXfexntfelccdVIpKNKjyp6pWiymq/U2zo4vEAxHsL9/gEwyJSoQfS7ZrNQqdU0suU7Izz64sSNFNONAaVumGM8gkQrmFw80nSU/UmbrNH0mpE0TZzeHTWa/5jSTE21OiK+LNV6ra//hays87QVLp4trdxIWPmZyvYyGY/3jNGLZa57gdbEoZxOK3WhpR6GkxeSROe7c3cLWZlZ7m98Ko1bt4PDwUPUEG19NU6c2IokkfKEggk6PCjteAxb6Sl4bz9DtDdTs0gpmLZdVLUIkQznhSvMZIUHHiLlbHqcsdlvtCSq1ttwGjEArAEd8O6MCkJw/Q3w0o01OdLgpKeVjefNrFLrEslUAekiKNAobXTCOp3WDm83C6/fp5lb3SlNnFksKSGdxQP85unATfmb6CDdKL0XO2mQcTOSYDuD1R7CxFsX2ekpWJxO3DV98qrgs/9yNTn+KPonD5B+MRzIibfRGWDg9yCazCDpdctFuNbtYWc0hkQzA51vA6fDB50p8yl+LJXN4+PEJjh8V8ezJ4099f/hZ3r2/j+9++bUlt4c30VgjXm48LPrm5JmwAyV5WVY2xp2cP8NN6pPjIv7gLx9+VkS7PEjkU3jz83tYWw/A4lKdUsEbBygIydyAxxXDYNJEOAQUq0X85MMHOHpRQbNax6uv7mBjMy9uyLA7RyoVl6nu0XEZsUQU8UQAs+kEi/FM/l13bm5gYzWHR8/OcVwoYnc3hPmohxcv2xh2zeHkDQXEt3FzQmVP0WXHyBtlmcLCN3+d2akuaGl6eQ3585C7tm/gwWkMOUcqkMln4TPJtkIOl+zS3ca02c9ElRBGg6Fii0a22aTYt7Ejsh0dpDNbmNFzb9RDjNFVIT/cc5r4RsTzq3UrguEsRnHNnHh5foxWrYJMJIn0WlqKSZL6qfYS3NXrGjjK6UJ/tMD9u1n84s9/RdPR58cn+OGHP0KhWEevxU7dL4I/00/kz5XNyrSTn5UTFuZ3sgCMRIKybSkWK2Za2q3rwB10yC8NYntnTzDOaNjFqNdFKGhpGtekurFn8zyBPexgdTWp8HDaXrBYZuwgFW7kyjkRwo2tV7CaTaNYpuXDD9GsjDEhachtIRCOCa7mtI05jxQhzOZNbNKdfzaR79rW1jqiYReenR3j4rwjA3N+J9fCBRomM9vVTzX/fIIbBzmsbqTQtxuYO2byQGN0lD1e4PD5S1ydl+XR6HMEMJjOcPPeHjJJH+YuB/KxVRVFjplDMAdNZtfzK7B8PkHaVF4/evICzx4/QyadUPRds9FBv9NBLp/SId9o1FCuNQ2iEPBjOuAUxoWNvVXcee0A89lADgOX51VMRy702iMdlPS0ZPxgPreBlVxWJH4+N3Mx+92BDipp1gWpmT1LbanD0FnGE1v707d/5ptIJCLodpo4PzvB4YsjwaSWl6kVtGUxBRcLfk5OSNbmYclGkYXuyCa1xXBi9zZXcPPGLhLZuCw/5sO5BCBskogEaL10B9jd2MLe1iZW8jkcV8v43ve+J46iyPBON/weS3yvWukKU4bdL/cfwW8krOvgYlICrUK8Uj/yerNx4WdjSDyn8K1GDZbfmHdz2skJcOWqqoP/WuUozu/y+Xit2JtfW4TxfYcSUUSiPr0uDbd5Fff31wW5MemnWKoIXuN0lwpGTup0OC9zkrlnzlSseHTtdRiTl8oinfSAJUTM7+ftr/wdfOkbf1dTG4nSlPzAe2cqZSYbS05z+BpsElyM0OTYFLT/4RSHBb5RBk+ntqbVNP0nVPz//O//PR69/3taB+9940187VtfhdcbBBxj1AZDPHr0CN1qUSkf3nAQLiss+yrCdZxGM+zA4XKh3RnKe5EFLtGFXqeNSrmKrmOBZDQJFzNYcwncppVUq4unR8cYzFxIZ1PIZbI4Py/i/Q9+gstyCSF/WEk1LKiG46GMp90Ohwy+6fdK4URuhaKkKBacKJfqmNsscJhU0ZN9TqPH/2+aBkUi8IxawoiEBn1hv5r9q6uazt04z494HFdXZa1Hogfcx/kv15OD7FtNtOjdO9Z3oWJ+TMRgKs4ZFbH2bIxULo1XXr2Lvf0t+NyQA0erVdPaPzsv4MXRCbr1Cdw+P1577TVZibEALNWrolz4nB6hR4Trd3e39b74u1RFU+nMpm5im9qCTQWFTqPRMpUHDkz0/pb2ZiDXlfWKR/sd49I0wBJnkSk5HA4Yb79en89JONs4mlw7nxDB0j5xPQXkr7vMBP4aQeAZY+qnudFMiJMbwIJNo9+JN946wA5hcZcl0dTJWdVkTCfY+Gfhcbv1PfCa6Jx0e0QFmM5GCIX8GkiwIeJ7FxoxmiMQNHxLikU4sReFhE4B0wli8SRCYa9oH52mUZMzd5yFK4tQR3p/daELMVt2BtdTPkFV7AA/G22qo6C/zqfCEAYu0wLGTMQo8lAkHM94t0udzmTukos5OxAeuLww9PxTMSlSMInpY6UV8CKqGBXhcqFNOBj04u7ntrG2QtIjyaxjeOMBrOfWYU0tFIuX6I47iKeS6NWGKJQaqHS7Go8yzzXhy6JYZgJDVYbMG5uruiCDbh+xKH3JwooDqtZtPPiLhzg5PPy0UCPM850vv4o3b+8uw6ansu1gFI8gBxaBS8NIFnwqkuQyzk3I8Fk0/VoAj45L+MO/evTXikAXcjsreP3NW8gnnJiMZoCVQKFhbDp4UHp9fazm1lBtX8o24JOPCuoAvvSVfbg9ExQKbaRDW4p2efT4CU7PL3UYuz1MCaEjvSU/wYO1DdjjOX788KW4Rvv7KVi+KewOIZ8R6u0+XL6wFhu7VH5XmtpyM1lOelmwXxe4pgsyPB6O2XlQKyOaRpNuOo4ztmosjuV4we/UfO/ilDIKz/KJFK6fp5VGPKaCmepAHsJcrNQF0etqPnZgxEKbBuOzEbZW0zi4s4N0KCrI7Lw7Rthr45W9FYS9ETx8eoIff/JUvCDHzAl3gNZCc/FCTHNDZ/c5xuymfT50lnFoX//aFxFNxnF4foha8xKzwRSdykSkXR7s3BA8bq8inHizco0GaSreGSEQYoIIDY9nMlul8W6pXAM9zNzzCYaLDha+OVayOSSDEbKTRT1gnutkMdHByAnueDbE1l5emcXNFhMV/Li7vorJYoxnzw/hcTuwvR2H5Zvg+MUlzl6QQhCCL8SYphlGMv3k9aahbheNZhXbW6uIx31w8Tvoj5TOM4ATL55fqouMWAH9N5NfeGBTscaijTy3VCqBV+9uweuHclDJe+31pihcNuTrZULZPcisZBkRjJfHBdk2HOytw+FxYmtlCyvrK3BMZji5PMfx5bnxpgtF4KB1RHeI09NTTQFu7G/JO4xFhD0dikTucnuxmLllNBxPxbG1kYPP6cJVqQpf1K+ILUKw3VZVBHpCrcPuQlmjLLpI92DkEfchGjDHolFxANlosMjhwcgijY/rnNxPLUiWm3w6vyVxERXGLALZyFRoKj+eyCvQFheZBZARtfDeoYsBLZo4ZRwMyMFiPp4L+a1V3DjYQYSxbrMpeiNb0/dWp416s4l4PKHMaOY1U1FNX8fDk3M8fPATHejaSJwOeCw/mo0uipdFwXufmteSUSPIiYp8HlYOGQ+zUON+TO9UIjFslplExEPc7aEIj4c5CyhOQvh8RHdMoXdtjnttEUOOrwYDIsozmnMVK2tJTOcjfU+ceuSZ2Tp3ol4xRuIqYCikUbav2SOvm0UWX8YD0AjF+GCh0660RCe5fvz0L/4m9u58c0kjMu+X5w5pIywgWexwT+bBziJQQhJFDPBcYZwhfWydmiTz0Ocezc8djpoC+c/+8Hfwwff/F73cl77+Nt77xrtwe4zo6PjsFHO7jlTYRjhIoUMI9iSKZGIFIV8IXo9L8X2ThRMn5+co0ApnwvxwL5KeCarlKsYLBzK5NVlJbazkcWd1XVnXDx48QKndQjK/ic3UGhaDllKtLgpVXBRL8FARSph1Ro4b7Y/Ml0wVKGky0ZhPe9R58Ur3vuVyy6CarhMUrlAdSnW0UDUHKVY++UwKeqc61WlSLvg75MX5An4MB2M0qsY6i5Ox66mYhjZOy2Tfkj/s4ICDFAiTMiP7p4UDg2Ef9nyEYCSIeD4pruKdW3QeYHKIjUa9hdOzS5yeX2AxdmHQ7GB3e0+F9SU51UwAIZRKj8gZm0Uv9vbo5rHA6UlR6z0c86mQ4cCHiBWbMk73eIZcUww0cJhNNGxgwcPfc7t9GjAwO/u6CWFjQI4sG1D+DNFDCtU44RQdYRl6wYn0dXFnYGCjOJe3KH10r72TRW8wv0fFLtciUUHL78bnXr2Fu/du6Vqdn15oGtpstSTYIrrEAtq1cMEmba7Vwci5gD21MRyZuLeAz63mcm11Q1Y/1csaqs2a1L/8rAFOGqdzmbnT89PlY/IN01u86LaHmNkjeL0zhCI+jMY2HInNnDiAvPn4BNcjzOuq12wKM1nE6INem0JztMwCZ0Y+zTLk3OE0MTjLG1wjV+YGLmbodTtGLu0yknJeLFXXjPVhN2EPtcG/9vpdjZf//Ac/hj1iTFsIb7y7i0hiin7nStW/253CzZ23EFYm6nM07ZYEJFclqj2LcHgsJCMx7OU34HZG0RmW0e6WqWhBJr0DSk94YBKC9I8XOD+t4Y/+4C9wVTE8ED7ikSD+re+8pzidBaec5BOwc6S0n/wCY5Gvn+WG89nklAWzAJPlhmYmWty8Hx5d4p/94PFfKwLd2Ly9g9fvbyPom+G81MTL06qi2t547SbymaTsEgiDPXp8jqePTnBwM4C7r3rF0ZjaLCh2BWU+ePwR2l1K52NS9FnWFBsbK7ixk0MmkMHL0wq+/4MHshDZv5HByqYfmHZxcjZE8aqN4Zj9IQUZJvWFn4eTJBZtioSi3+Myns/A3GYMzoLq+u8FLcwdWgOuuTk8Ji4zIVaX5jRGvJpUiNDMjZuKOQqPzA1paKELpFNMLHHi6qKJtqT8E6zvZPHFt++ryGABWK5X8fDsEjvpMO7dOkBrNMFfvP8RCmeXsBwudPo9jKcOkfh5g3ID5euQz3fN46AoyeG3kNnaFLfScvaQjtPOxolioY/2aISN/KoKUE5ngoEIMvkCBWwvAAAgAElEQVQcuqMBas069lc2ZbGTzaUFoRdLJ3j85CNFjxEOojteIEwYwkYkkEbQn5aFBw/LoT1HNGapQeKkkFN0bgQ7N7dQa9d1UL9150BWSYSwN9bCCMQaqDTO0KrO0a4EUeuMxbeiMIDdI3mxWVrQVGo4L1zAolek12Repkhwdi5Qak9w8bKFSDSDlbQT9VoL5Qpd+0fKgKat0cK5wKuvfg6bqzFYfpdUpI16R13r+RmpCBQJjBBNp+W55ZnOlIgRDHkQiHgRilJVnUE6mYOPXMlGBdUllMHowF5vCGvhxkXhEm6nF6kEI5FMHi3tn9xeYG1tB14rhPNCEW63A/fu7iHCKLVmF2cXl3B6mfcbRdjipK0q4Yi1COL8soVCtatDQSlDMiifIpdI6c9anYEmUuTGLBRntbQe4c7A7GUd6GYiNuK6ZFRUKIidrTUEfSYOrVptmIkDvS212V8jHwvjW+ajD18M1mQiiJ42GFYggPxaTvYW3D/clgchD2P9WqKvzOBGPJFV5jC5eSSCU21ZPj3Bre1NpJIxPHj8BKVqVfY1tVpdmdu8DzXdIBzlMe+DhUMoGMVqLiPBAifkNBtmY2GEEcv3e00BmBLVIFfKxH9eN0vk+wrOGrGwMufDdVAAi4WNdAapXBTBuA/1Zh31RltGteQENulbyi2SnqCTqZ6DxQP97qT9I7WIswdCskwbYezSfI7K+ZVQFT7o8ffez/w6Du79jJpKXjce2Gqsua+w0Nf5Q1jPTP8E/TFCzIC/n75fvp5SIGR54zK5xWELwZCFxx/8Pr73e7+t17x1bx+/+G98C+GwB6flS1xdnsDuX8m6ao8w5NwDe8CpCnnOCXiYjzv1aJJ/enGq+9O1GMuL0R8IYTwYqim+ceMmBvZcjfV6bkXpOY3LF2gMaxi6/FhNbiimi/xOegSWCmco1etIJ6JKtpBo2x3QhC0d82FzJY7J3INiuaamhogU4W9ShLgn0MuzQ9sPe6oikCUfkzhoU0ZUhNAvJ3f8SlkArq6lZZFCPmu51IDLwRwpY+9CziA9aOXVS7idk1YGBzBacZmby9fU9HUxx43bu0JqeDYT2j24cQNeoYdzFItFFItmPyFP3YIXhUIZDpcXfXukZmE2nsBn0Ut0gtffuIfsalLF6+PHT/R6sbgP/WED5VIPQ9JXBsb8nWtVnn7L+FreF0RquG55zxto19A8RJng1J9zK1AEZt6fycE29Cv5sS4LQIkdl8Munf5MkPHSUsZrBB/L19TzTqf6Mw5VWGusbeSxsbmObDaNSDgIppKQC12tV9HsdjCW/6UfYX9YtmJ0Mag3qmiPmnoPbDDl/ej3yzx+Y3Ub0+kMDfksXiERjckqh0iCCt/RFM1qU1NVhlwsXA5MNYRZyCSecPIMYzjCuYSMoFms6d4moVZpH+aA10RrCQFo+rcUiKhI4JUEOzEzJeQXJgXffKoRLQuGCTliw76qa/5/8p2IwbNT40SQkTdULM5mXXzhnTfw2qtvoFpt4pNPPlF33R93kdqw4IvMMRsPMexQNODB9sarWM+vw+8fo1ApiBhK/6aT8ytYLj+2V9axkkigM+JkpI3JnDFnIbicMQyG9KVjJ8QpUxQ//N6P8fDHn7nF765l8avffQ+RQFDQCDedASOKBn1ZAijrktAIP+N0Ib6QRsPctFjEyNFeVe6nlGd2ofzzhy8K+Ofvf/JZEeh24bW37yGzFsRFsYCZ7cB7n38dd27fEOfrxdkTPD18hpPTgjbQt99YRyJJQUYLjkUSY0caxYsaRnZXeba93tyQvKc9ZDJRbK1mEfXHcXJexw9//Fgk4vV8GLfv5bDw9PHsSRNXV12MbLc2GB6U18awhEA07meDsJS7K0GADcFy9A1a/nD3cDoUCaTR+myhDicZjRlfNnIHRR3klryEzAj3kybg9bLnx6DPA4gWN4awe2N/HwG/E4eHxzirNLEYTnHvtdu4fbCjTTUViqLYKeH54yPEI1F4AhGUWl2cnp0gZbngnI5R6zAv0qObxrYNPMBNnwe+ppCiIxh7FB4UERZP61FkclH4nV5060O0x0NtYN1OR51rLJZEjNGB4yGavTZSkYwmZtx8ePAP+nUMhnVxTCrlGiqVLhIxN7KZONpNNi8xk6naqZs145rASahwOIQLXtEmCO/TPsZyWbKoaXVrqJQa2N2Kwmm1cFWnMbcLXkdYLv+9/hjJyBZu3zhAOkmDlClOjso4L5Yx95PDyU0ZiIVDGA2bEgY1amNY7jgiUXbOY0HXVF0TMuR755Tg3r3bCIZ5n7skQGLEXLXSMIkFJM+Sr7JwIR7ihhJAMuFFfj0hRb/X49dEMhbNws3im0rCTktrhyo+QaZuP2oibg8Rlsp1qKgnt5dztilWV7bgDVgqdFggbm7kpGgj9EpFK4uAaMaC5aDHWAORuA/RQAzlSh8fPjhHo9iXOe3cyQjJCSwHE2sstAcGPlpljNfEoYKOz6kc7OX4gMKn6XihNCHyqLi+OammgpMctT4ntlT/zYlsGFPr68aJHFhOOtNZ+lbaKDP/eTCGkyo9y4XsWg67W5vyNa20LjUpHE1n4m92e2MOiCUGYQxaIOBFKhzFV7/wBX0vT18e4v0f/thwybxmYtHrMR1joUaEcCzVuvaIXOEMPM6AzJv584SAZe/ChtXBrNYB3PRh8DDXlDYekAcqp7NCYchxVnfPAmC03O/JpXMrISO/soK7B9uCl/ujvvwKqSycjEzBUK/WVGCr9GDMFqEricfMpE/EpSVcxnueXNFOtfXp3mj5QvhXfpUGz7sSdBCC5n5hkCOT60pPUkLMVJJfH87Xzfh1/cddmEIQfreC7wxQZRAIrxvxZACls4/xu//o7+q1t3bX8Df/nZ+H5R6h3aujXShgQScLJ5DaWNVZNmj3MR7P4QlndE50WzbOTysolC4BRw/psIV4KIRFOIVEPKq9IRKMoV5pik/YW0ywEooj7pmhZzfx8OwU+cQOpjOPbGAWwxEuLs6wsNkYU0FqwRsISpVKuO+1+zcR8ALH500cn1wsVdcUEw0kCOH5xkkWOajMveXn5vccDljwez1qQrlOAJ+oJiyiw5EQovEQ+sxVHzOVhNNhl3jnjCHkPcwJHu8l3r9uNQpz8fgpimODzeLmjddeRWBpuWIvetpTmHPLhoZrgNZxp0enuv6EtjlJ5/UjhN0jfcMxx8wew0X6hGuGzc1NvPb662pASAsbk8PmcUjENB5NldbTqHdVIF0XgNeLiDnWqj3mczTrLUORYNHHM40FLEvcJf2Na54P1jXX/5sxjAbJ+6xp0g8tOe70ZeRZwmJPAknxZE39pN9zO8WxfeUu85oTOl+57EMh0uMsNFp11NttFEqkXgwQD9N4PyTxJRxUzQ8EWzfqbRyfXup8oIl/JBQRH9petOWZOuqNTYLQfI5qq2aU/rx+3bleb4ERxo4xnJ4Qgt4oMGmBNsCOaC654AGuzY8HOfsndlbkwJBUu1R6XlfM13MvFYeEjWdG4ckHJy1MReCHZ2wOC8Px2EQJfeW9L6LebODjB+TCGUUTnddf/dwdJSQMpzWsb+zgYOctNCtt+K0pKldPcXh2hb6zCSsSlBkoxgMVl8nkBjbWdxAJ5FEuXOLJk48xmw/kWTabeLCW20Ak6EWlMZRRJ2GZdJp2JiP4vBHZPcjPx+nFv/j990XY5+OV3TX82i99XZ9BWZR+Bohz9A05mZN4SfNFCl9Y5HHz4SDQLJCl59RyU2PBY7qN64kTp2xzfHJUxD/7wWdFIMnaB2/fgT3vYTMXwdv3bmF96wCdsVeJJn/1wx+gfHWO7Y043ri/gljAZPUSsntw1kS/5cTtm7fQbJVRq7bh9YXRqFe06UYiGTi8Fs5PLzWJiETCyEUt5PIhtBdNnD6/wqDL7iOKoT3RjTwY9c3NxIQCmYDTnsfkIV530IRNBNePgdHE5ETyenEjZ6Ys1wa9ikawxTGkworKcXVns7FUioIUCB0EPRh0R+pKGb/EtXbz4ADBgAsvn57gtFJByBOSHc0tqsFu7cKzmOP46gKF8yMZXy5cPlSLZQTdM4R8bri8QTQGTti9tvEkcxmIjiHe4rtRsS4uowdKulpMBFnQhNXr94uDResR95QGoh4VL0z9oNk1fdUIKxDyJZTnDXg0xeaUsd2i1YhHsF/pooZmtyc4M0ioyeNGJBLVpLBZqaFYKAh6H9t9TT6Z5OIJQKHeq9ksJv0FZl4PKvUqyudNRGk1EbfQGxN6biERoWLaj2ari/3dV3Hr4BW4nH2UKiU8fHqkjSDsXyDGg8YfwcjpxnDYAyZlTDyMTiI8lDeG7v2BDgLelyTGf+W9d5HLJ3FSPMPzp6col9rotIzpML8/9Youl4lRGk2xfmMTO7tr8IdI+3Bj1GgjEPJi7nPARxoIQ9XhRKlQFuSZiEURdrlRaTU0UdRW7OGaMqpxErc5qbf8c2zkN2Uay+LG4gSu1ZUXGK/zzo0QrIULzVEHC2smg9XzQg2PHpbQOB9g4RzDnhKZsOB3OEQ+7wxnMl1dy6cF35E6QZuLSIyWIja6TA5ZUNU4Q5T5oR4fRkuhk6ZPaviccLoIh03UmPkD9AE0BwUfPDiisYjhFHV6gvnnTvqPOfD63bv40he+LO4W3f3pYxaQt2QVLw6P1O1zEsrijhs+1ee7e/uidxwevcTLZ0+R9Ptxc3ML9ckApyeX2q+2tjaUKMNm+PmzIzhdPjjcCnCVCIKHvPRYLqfuBTbY9LmUnxmhWCqbvUbUofmZGraxJp3MNiUnSrwm0OLLj729XezvriEQjIhzdHZxisLllfwy6X/ncnKSYsk/kGtLzgFLYSGtQuSTtiwQJ5wotz9zTmDx90u/+o+Qyd7ETJ6j5FwzpYECHDY5ENLBDHCNIZjQIC9Ds3/wBwQza282U5/rQ5s0B5PsQoqHRx6LlctP8L/+QyMEWd3M4W/86+8iHDJK0oNEHrPBGD94/hxDL+2ONtHvNNQoh+I5bOZiGDZrePn8XIIkVygIXzAqpSvjD1c31+GfO9G0bRxdXuLi5Usw0IqNXsLtwlW9jienJ3ANfBJO1XpNGWD3hnN4RhSsLDBxTnU/sfiLRUN45da++IAPn58LBg2HYuLa16pXJpqTNBCGNJAfajlF3SKkycmW+HJjG+PFBGy/5W9Hux9akPiY/rVAyE9bKk7O5qg3DEVESJaDQs85vJ6A+IChoAsBig1mfL8DKeY31vLYWMvR7QWjOe1pLCEnLJS417BI7bR7UrWOJn00S3W06kNcVqoGJdCok2k2FnozNiwWdnduSTlrzzqyfiEFg8EFmNKDkmuUWcBjTcxNMxQwE3zbVl3Ca6L9X15+/NBLHz95khp4WE2CeP0qC5f3sZmGXyNGpnkx9zn/zJx5hgOrZmmZCcz/LVjaSTumKLa317GxvgKvPHJtJJIxNdGk9dDZ4PD5sZpsH10efG6kV+OIZ6KI0mPRZgDEWKgR7Xk00BjYGrLkoxZaVAUTGaU5tMshVbVMyKdztAcjLAYTeAlX+1zwxzLodRq4vbXAb/z6z5gJoILAabvAG8xDPHsunhIX2BhTdYSEFHhxOKnwWcTmp6rIuamz82XHx4LA8vi0QYqwTMgUU7z1+qu4dXMbV7UrfPzxU5TKdTjgg98K4Y13tpDJRzCe1TSqzab34Jj6kYwHUCg+wYujl2iN23C4w0qt8PlteLwjhLxxrCT2MXL4cXR4rgMxEFqgXmmr0FlZiypnr1mfoVFpIRAO4M6dfawnoxhMKhhhJH5Z4dKDP/jdP1pubMBv/u1fwP7mCiyvF8FgwBRA8v8hVDFBv9tBu9XERL5WRn7N0SrH8iRjazK47DCvJ6hLzxgtqGu7nX+5CFzZyWF9N4Dbu+t46813MHU60Z0OcfjhpXydpuM6VnIO7N6gOmiuLF8MvPjB4ypCkTTu3rqHevMKPZliOvCiUocTHuRC5DxQOj5RjnF+LSEIoN1rYmC3UCtVMV0E4LaSYIr06lpIcNbT5wUdtPPRNaRvzD7JR+AmzuvC0Te7JX3XcMomgIW2VLbtjoGSZALN/EIzabLHhoMkUvLSNJPrh9MNbgziFgEIRaJwWxZq5TNMbBK4aW7rxvr6Jt798l0sFl11fVHPBJO5jctSE2cnPDQXyOaNxxKTXp68uNDNwxuWRHAWbYKwp3PBIoQbFw4fFs45gj7yH+kRFcNPffULCPvGKFQnsCkosMe4LBZVzFoBj3iXXm8Ak34P8dgcN3bXZKR9dN6QgIbkaMJn3skQVtiCJxRQ0cFi1+G2cVUuw2ZB5XHIdJjeaVxn0UQYr9y9gXgyLiioNxpi0bN1TaOxEF595absOj5++ghr6SxWcnm0umMks3lksusY9GY4Pn6G0/NHet+0Ccjlt5FPrcI1d+GsdIQOiqg3ylgM/JgN3Wh0RxgORpjPKdqZ4eD2PXz9yz8FazrBo5PHePjhY7Tr9Kbri5JwvYYlFJAac67oNk69WCCbtI+Z1K6pFCP3yPcELIcbPobL8zdoXWA55U7P6eP5WUEHCzc3Om3QhojriubZt+4wDi8uGxR6RnKyUe9eYXtvFZtrafR6VR12zKW1J0NcFGoonjUMr42JEz1ymX1SKZJKwMKDjV0wFNGhyEKcitpYhArluXiIcixg18e16/Wo4Of9zkmYFKikzBASnZspCK0XeDaYAok8VxOFZk9H4vXweYc0ywWwsbWBO5+7h0Q6IYurdqulxpkqTBaDbL56na7QBQmvaMfEiKigV98pD9EoJ9GJDGbjORrVK8wmQxwc7Cs2sN3q4vHTJ+h3e6K9fKpMFHxquNak++izzMkDNJw6wtyRcBTdfg+9QU+HG4t9rmMWgNzbxTUlL4wQcziM7PomolEP+q0KKmeXGA0o5vNpTdDsnAUmU044tXbwfGQjSdsQtyUPWI9joLzWYeczg+dkdg8/+8u/jWh0VXQbFnZcGyTY+xnxBuhgV5yd4DtDuyFNZ2nAsBTlafanyZ+mgjytPvVyM0JHKprjqSia5Sf4x3//72iPTmaj+PZ3D+AJzDV9upW7gXF/hp88fYqxp4d02sKo55S3pc/phtcZ03tZ9K9weXYFZ2wVvmAMpXYXViCJnbV10ShajbqSg/qTPnb3thCczEVbeXZ+gkbpSqbYnf5MCS8uFiUwIkxyteLpCPJrSeXK9wcU/qUQDLnx/PRKDWw6mkCvM0GtUYfX4tDFjdlojua0Ax+TPLiWvE5MiNbZxsFiuqBliqF/Ueym6bBzLtsR0lYp1oK90F7OqR/hQzo0KI844IXbS0rYRPGrLOaoxLaCIexurWMtk0IkzH01gsm8jf6oKauT6YwvPJMKmqERF/Uaxv2OTM/LlTbKxabgbu4BvPf4D6MEc2kmdVlKCWLClj3o47JSRr/jlEejCa6Yi6PNc4cm77qXl7nWHExcI5m6H5aIlskJnui1NCVlDBxpHyzg+OoeIn5OON2eT7UOHk4PVSCa68mikt5/BkKeCgUzk0BI9ewitz4QQCafllUWbWDiERq7czBB3rYDTz85Um4yESk6ZKxtrCGRTsJv0edwJuSV3EA2M/2RrVQnWkkx2m006Mj30O+jB6lD9mZEJnw+D6qtBgbdjqg08QD34iHe3g/jP/vN72Jj+9ucAKYXPBh5I9Dejdm/6jxdhthKc08qSUgU73ZNSgYJqORp0S/O4TJqF74xYc9LjiB/lxV3JhwTry+dT+oCkxz/5PAlLgsFKcpyiTXs7K3AH54hv5IQDk6rBhJceUiVS6ewIh6UKnWE/RxRu9HpNeD1JBEP5DGe+VA4O0YkHEA+E8ajh4colwcIx8PIraxhMu7APWOBG8TB7X1kkxQgjNDsd9FttXH4cIDv/cH3zQTTa+F/+o1/Dz4v8wK5gXv05XNpcdpHyMTWv7RkYGKKMTMlvMtlwA2FNwG7UcP6+/8+dH0EQZhO4U9/8gw/ecaoLCC3lcBXvrWPezfXkE3G4PR6cFEq4uJyhEWPnckQkThNIblA55g4nCg3eiiettVhMGrJ5QXs/ghXhQYq9R4yHCfH3Tp4CduRk8FMxWgogiGNlyd9DGhiO/NKrUuZ+q2DXcF+Tw+P8fDBGRoVfk7j+UcjWmXCSuBiJgqcLBBKVdcV5KEakDqMgoFrKOaao0TOAzcZ3nw8HAUxLJWLLP7YOFwXgJwYkuTtXNBDzXRd8nPyBnFwcxuJpFdmwLlkWNOHDz58jNJlVxOHGO02XrmNSqWOZ89fLCOiyPPiRIITHEJe7JCm4o76XJbxPOO0BHOkEzH8zDe+Jo+tk5MLNGoFfW7mWc4dbvkJ8uYmLMXPs5aLKM6OBeBlqYUhoeYJvQ7Z5TlhBQCPNUcsHBHU1+h1gImNtWQG4WQAlxcVPH18jHZ3hHgyga2dTa0/2XxYQDZLbk1fRdzNG6+Kj1etHsEKzBCP7KJW5aaRRjgSQ71WwVX1FPawpWuRjA8Q8u1iMUlgChc64zr6szqmoz7G3Ql8Lj9Ht5o40XCWr3nr7udw+/Zt2N0uPnz4CIO+jVa9h1q1qek7fb54gBOCFAIgkxAgFotJUcgJHwu4W7cONE3pdpsqXtdyeXidFGDZ4orxuaiMPnp5guJFSVMBwjKEeVkIstCJZDNYX82p+EnE4hKaXZYuMZh1kVxNIBOMGnL/xCFYvtUroN1vCyIP+UOa3tp0CujS5LaN2XgBy0dPQa/h8Nn8u57SAKju5v5FqsA1iZuJRkIAKCqQXYxRwxv+62eKVvGopGg1DQa7f7okGDGFSxs47xM2ivzz9a0N7N3Yl01FsXSJ6XItcc/kXkoVJA9dQpssYvgfvg+ubSNKYrPuQbfDPWWi4ozPG0+k1CxU6J1KWwhNUs1zGFjXFHuCuti8jsxhxfuRB34gGNB9TniQz+PjMUhakOWRkMjj48SD3yHvV4cgdX/EwmjaRTRMGkAKjU4f7VobMX9E/Mv+tI9OrwMPIVcHXQdsuQ3EQ0GUKy00m5+lcaSye/ju3/p7cLkDEoE4RCIk38ypDHYWBPILnZnMX/EZCS/LcYH7Esn4Zt/lvU7rl2s4j4c2aTjan7V3swF0avLr9czw937jy/o9Fvz/0a//HCbONmLpdSRjeVmOPH3+DIEwURQai9Pdw41J38ZVYQx75sRq3EIo4MJQZshenJW66PVtvHX/PkKWW003I86YdrO/v43Z2MaPPznBxclzdJttdFuE4MMIBzxyKqhzKj9wIBgMIZmNKZmHDSi9BanmlfGflKKccDlEueBkNZlOG+ueMe21BnA7J7IEmwlxCajZJt2C64AerNxz2YAI3aNRtsetpk1784i8biZ4GU4mCx3ylMmTJee0M+7L33ItkwHGpC145W8Xpt+ni3vrUPfmYu5Gv9nFgo0VnAjEkxLG9LsN+N0OTcn/6ocPlIA0HzNxawGvn951TuzubyORCCIY8KDb7xivvrkL1UYTbSE8TvTaHVnAcc/j+cj7aEibpuWkjsIZo2EwTYA46XwVUdXYkPD+dhjvPwftoZZ+xhJQmPud9wUf19ZLXGbm/DKRcRwSsACUrnhpn6eCmXQSLBCOhrC2nsXGek6DB4qdHBYTg0Y4eXEu94JQ0Cckhc2YmpW54SIOxgMEw1Gz/0xn+rykdHQGHRXazHlPJhIaihQv64q2Zf1CSth02hRVwueZIhHz4H/47/5NvHLwC5jOVuGIppMLEWr5tXDDcrMjAJKphGCaWCQAl+VVJU0/Kp/PrzxCmZ8OKcnmoWs2l+sKW2KApdHn/t427t6/rQ9M6GsyGKFavkKj20Kj25Rh6vZuVrmjljuM8ciClP+OsUieyQiLGGOTwEhHQhIn5yXUGnNsrd+AtVggGJxjazUHr3uGF4fnePioAKfl00SAG2Ay5kAykYPTEVfXbc+Y7kAC9RQf/eVLPHtslL+fv7uP//hXfl7wDTcGxtuxehfcQIzfttFrt5SMoA56OFIMlbhtHB0LMuFE0LiLmzA989BhsVwYUqlhgZeXVfwf3/9If0/+2W/99r+KrfWAvtxaq49KvYVuz4d514VwwA0nJ5+hECYTD7qjKYrNBqKeiDbWy0YBXhJ8LZPhG4AL68kEhmyJJ0NlrHbGtmDzldwKGu0aTstFlEucZpIUTTsTL165fQcut4XDF+f40QdP0Sh2lwkwVNOaokl2Ptx0afrN0pGfjSphpvB5yK0gQXAJ7yzXAj+jFIEatZsCkHxRXiUzqTGUA8E0nLCwRdVjLnsVdlKL+VjCIMJUuZUI7t7fw/paFucXl3j0+DkmUxbKbgy6QyQSzOSco1YtwcVIOl4HBzl4VNRxmsnCndD1HH6XH26HBxPnQtYhPMi++IUvyYupUeB0uSwZfrnclO1QMpXVJsCimmKNTCKCWDQsZS9NzPl3vAfCgTAWfhZKY+RSXsSjIVyU2jgt15GJRXF7ZwVWKKDkjUcPXooDwtQE3oNU4HP93NzfRnLFh1jQBWvhxwQeOKYDTEYVNAc1OObroiTEE2HEY2mcHV2h1Wpgcz0hE+F82kK1DTw5aqjTTIU9SAZMNFtvPkImlkVv0pNJa7tSU24kGeGRRArlUl1Kc8Kn5ElWmFkpgrShBpDDK9htbtTisu2xacXBzteN/Zv72vTS6YR8CX2WBXswxeXFlYxkORENRyB+CyEQxSct7xUjgKAfVgy5XEowXTIRk5M982xphJrOZJBOhORrFwpEVYxXW0V0By0pO+MJKqTpgG9pglMuNHBxarw0yeHjxI1rSxvtUu1I+MmY1Bsit8NyiDDNzzMht07B8qbZ4/1OGsm19RWLV/0eU3I0cTY2EubgXC5nwpWLOcLRMFbX1iQwaTUagpGv+UmcJIhTRL40I9I4iRPsPMetm3s42N8Twb9QKKHT68v7i2KJi1JViUtEXrziDy30GQmH8RDi9SU/yUBVhizPab7Zq97210YAACAASURBVA10ysQRTks4YSNvMB2KqyjojpgaNFeRz8836PT13mbzsZT+fKyuZMQH5FNWr1pw2VSWupRaQBWrF2NkEpa4a9PhDM+POjgqdj69MFs3voivfOc/hdsiZ8tYlvAfUidk4SKuljGJ5l5KuJ47LCewKmYlTuN3YIzqqfzlBuymKI0OFPIMnKlIN06tnB2yOfPKkup//K13P30v//l/829j7h2oqJguLJMadH6GSHQGy8/tLSAodtAa4fB5FeF4Al984xY81lCRio3GFKcXA6SSq3jz/qsYtdv4+Olj+MN+fPGddxEPxXBWLuAH77+PTuMCrWEXF+UO8ulVpKIhNWSkRig5yeXVdU2l6XxQQ73aWCae0JbFA1q2kmvmcU7gmEzgdweQyKRRaV/BmnoxnBkFOQsbFnCkZ3EtEFqkd+C1CFQKeC8nXYYnR2oABzmcuGve5TACThZT5IB6vG4Mp2wSLDgCIQ0YvnLvFXj8LtieBYIuH1zuBrz+nPYeFlvdehUhfwQzlxedAVGNOJKRgMzi/+9//seKbKShuBocng9zN9bzOfEyO906pvZIAyk2brRCWjht3ffk8Mrj02km6Uq/8VkY9rmnGCGT5WFKBvmiy+zrpdsIm39Btiyal6JXXi9mxrus4FId/9fVwC4jbuJjQc69pXtdtmdU4FM48ql3JbtFl0yrp4upCsDbd29osMZmgKgi02KmtoGdU8ko8itZ3YMUd7KWoGCEr9dltvF4LCeJgM+HequOnlKkgkKWiB4QSeL5b3nCQswmE0b80WotIPHNr/zSK/iv/8v/EM7ZFzEmxY8TQO7YOoAJxS3VaStrOaRTCS08IsLVek3Eay6ia1fteqNhOgR1W5wEGWsPo6QzkN8rd9axvr0p92mLsWG0xRj20aH/2WiMlSwzO2daHONhCMNuSFYTw1FPUUN7O/x9ij38WIwJkZTx4qSGVschO46VqIXtnZiI+sxfJI/m6GVdo1nmK/J72NsJyaTz8pLmxhmuE7icU3GHfu8f/yU6bbMJ/e2f/TK+9YXXVTlzkVMYY4yezWRzNBxgbI8w1yKZqsMYkZ+iu8JMBsxE0EDD5iHjg08LQPErZYYNXFQa+N0//kA/FUtE8Pd/59cRSzhxdHKMjx6/UCHsmvowsPksU6ykg0jFQ4qwGgwXWIwdyG+swDGc4fsffSDoJuANoVprYTOVwFqana0Pi1kbk0UPU6cPO3tvIptaQblWxkdPD/Hi9IXgWRKh48m5PM8GnTAuLgc4PPoEozZ5NvwsZjJszLyN8TcoGnEaD0ZNFvi5FjPRCdgo0MybPl38zJyIXR8y19OTazUwDyNZVyw5gnwuXnsaKhOC4rTtOmqQptH8e3/Igbv3d7F/I4tWeyhuJp+PKRal8wbK5apRt8lrkkwXHp9DQ0ifUcHORTsTn2Sx8CiAe04ey2iIidMju5TdzTU4JrRIsOFwTiROuiiU1CELHpss0O6PZL3AaRi7bd7opBhdJx6E0lHkMj7c3E/B45zh+LyOUt1GJhVHNDiHL5xF4ayKZ49eot+zl8WjDU+AEFtUQhqXj5FdUdh9wpdjrOa8sAdtVKtt+GirEvAhlQwiHknj8aMLdJpN3L27iq3NNFLhVXT7V3jw9AiFKhNefNjbyCMdz2JGZdhshC5zQLnkxyP0W3Wpm6/qNs6LtG/yod3sSeDDqSnhSBb55L5ZCk13alIkXpaKbMPrZAFPTiUtYvLpNLLppH7/olDGC6awlCtYW1nF6moCg8EQF+clCR+uixGuGfIBvT4qWi3E00kVk/a4j367o7g2Ho5r+znFYiWiaVyVqyiUCzI6JZeJ3EsqcalSdi08uDwu4+RlCecnZQXKa3IvOxTD/dEaHhsFIJsYvofNvaxC51kEXl1VcXJ8LgsWqk7Z/rAA4kHJoo37ItcbDx+mAqnQWqYKEDTi9dHaJrHcwTVNI3yqCE2XzwPEQMx0ToAmOIabBQyZPhOL4atf+bJEBZyyM3WjcM7m1YlQOI7zQkU8VT5XOhllnAEGbO40rWQyxvJeVLi9aeakzlo+jJ8ZPcZYFHkE6ZO7xYK126V62HwnfD6iISwQWSiQE8viL0Bu4ayPmWuBTqenImdzY8Vw9ew+vM4R/BZdBqa4uuzg9/+o9Olrbx98EV/7+f9qWcSZRprXIegLCJGRifHyfOF7VJiAOmxCdVBCApt2QrFDuhewGidLjS4TEjPQeYC0Jf7e0pNUEWBGfOYPevE//7df+/T9/K3/4F+DK+xGxO3BcDbD1WUJo04N4fgcvpgHq9lVpP0ePHvSxcVVRfnqt/Y2FBN5Vj5HrUbXAAvp3KYsytrNDn7y6AH8iSje+/yXkA5E8ezFS3z49AMJjbq9ujjx65lNdEZTHJfKqF+UZRZOjhknu5EEeXcjNBtMgHEod3kw8yLs92E1m1SBQeyUKNrCtrGxmtJU/bTUUiSl3zFHLOTDYDJBqdwAf1wFJimTNMomtOmhF6NBb3y0i2GLvlgo1s6ogem5ONH+x8bAzaJ6RnqRH/s3NrG3RVsyv4opTtm9PrcM7rkfuCwmwtTFvw94gjg9PoI3ksTO1qqoEH/8L/4cZ+eXyhPn2iTqSEcPmscHIrQycmMlnYIv4EV72MdsSCShpQZUCnJAQg8iEpvcu50zKdFbnY4aPt4nXkLdy6GEEbqaQQOLLzMtNAk1TLmhmrpZZ8pPXwWd4cSaoAdN1d2cnHp01vFc5PMphYbikikzxDldp/iJ6BOb5bGyvrf31gXzUr3hdzCC06CJnBaS507e6GzOhKY+rKADFvclugn0+ronGffGIn00GyPkNcM37jm1qwZKxRqa7b6m86Tq/L9cvQmQJGd6nvdm1n3fVV1H3z09PYM5AAyAAbD3QS5JkZa1K4qUbIVshUXaXDrCoimHHA6LtBV0MKiwHZYtybJlWstLFn2FZDPEw7x2ueQuFudiMFdP3133XZVZWZWVWeV4v796sHYjENgdNLqrsjL///u/732fNxr1IJctIOAN4LzxDP/gF76CNz/xk5hOc6IJ1KKFzJJCV27OQmTnjUBkRDYl+XF8vPic9Ui2J3fJmsqJmhecok/HouWaDjLlqBLO2oqCzUXus2/cwVqlIotAu3mGZFxpv84bA8CXQDY3g9djycxfXwZhTxgAHsaYqIb+BJXdOJLpHDzLABzLgDHu46JmYOb4JKLq9RdzyOT80L0RKfYYBePMGDk3x2Tax2i2VLRwzRBtzNBMYjiYIZsKIOTX8T/+N994/tD/g5/9t5DPpODx8Od5n49xZWOYz5Vwmposwlcdik5ZYK5uCMHE8BSqruXHy+rzo4IqEqULqPQqXKD+3q/97vPf/9997RfgD7p469tvo9UcSWjz3O4x/12KLKZ5aEty0kwMe0skwlu4dfcAy+kC//vv/R5OT04Q0P3SlcwnIygWEyhEg0ilfLAxQN9yEEtcRzZTlM7VR4cncCZ92QQ2NwsIRzmir6J24WDuhMVZObF8Yn4RfAqlobJ5KNajoG5k01CfudrwPo7dkU7KCgNz5ZBSwNdVeD1PShyJk5d0hQVaOc7ZfVWjG3YUObJhu56HiyXWigk4momtvU3sXytLMcxRC4ddZ0c1nDxpCsMqEFSQUrpYRaCPVfSUnBSp6+DYOiBAaT/HGd0h+uMp5npQmFibpSwKJerY4uL+7HWaqLXOxKhCvQTb86MBJNKIAd584Dg6u6L98xnJZnworaexvZNG2LsQnUt35Mp42etjYHgWJ8+qOHtah8uQCeGWKYA3Oztq7DgRPEI4HMcXP3kflTLNTVUMumOEMx4EtRTy6bLkZTbb5xibNSSiAaSjacSSKcAZoV4dotFxYdrscEZRLmwK/Ltn1DAY9SVRJxHxY9S7RLfdxum5CUcrShFar7bw6OEzGeXEoqTVu3KCpUmGqQccSTMF4ooNx1sjlogr97emIxWLroqWOdrkU1Ej6C5QyOfFDUuCP80DxPZcFUnUIeu8xl5+jmHZQMKJkEDO4xEd4SB1NzOEchlsl6+T9oeLyyrqrZqYX1jXpBJryBZUAchc0Xa1i05jDHNETeVY0mlU944jKp601bW/6ojwDi9uFLC5UREnH7mHjx8fCk9PYhAFk0rGnCrgiHxgsarGyFOVyrHSBcook4s8T90r7p6cQbweGelSVsM1kmNvOQzRrMQFjUUPtUXsxgRDMppnF474pIllIBryiQRkNBjiw+8+gGlxMqNguNJFmCuJDn+nMnCpDZ1jQBlzi96epSx5rRPZ9CrlNRkz8XPVgqGVAYzuETVC4+sjdWBndwMRbwiReAj3798TwgBdys8uL+X3ba9TzhICvNRjDcUFPZssVYRVyIdf/9qf4excpS2Vt17Cn/sr/5VKkuDrlQ6qT5KFlHlFme04iueqwO/hJktHay6TFhIACzwy1UYTSz5/Fqs6UUAyLmWxrjqH8tcKTUWtGDV23oAHv/yL3/d8Lf6Bv/hpeMNB5JJhmK6DbqOFRMBEZcuHYCqJUmYL+niGP323iuZwjK29jJgWgr4wesMBTENHOECbZRyDuSXZ4/VqFWvbRYlTDGgqoGA0qgnsnd2cnc09+BwfjMkcDx4/gTMyYbC9p7MLncT2TgWBEI0HxKoNULuoIeKPYJ+yoRK1sA7qzYmY6bY2y5ItPu428faHx2i2TYQFIs4ifYHewIAjvNWVNIDMPf0KasymxlxkHCyMRW8YiWLQH+H8/FIKZjEXSVubqUcu3rxzCwfX9mAsXMQTKSTDYTg6oyCZNKQrJ/rUFtMcixd26Q4fH4sz9Y1XXpaC9g/+6FuyzjCfmlGUvaEBX9AVnSWd0QUml6TSggGbkLJQq2NqONLtZ7eP94gxHqJcLmF7syyGq0aT5qQLORyq5hT5iKrjJ/vV6qCnEoEYyKDi2jZ31uVAxmkF9fbc/6VQvIJHy9aky+Gfz5rStXKyorJ4J4YhRafEFXJtkRi2JcKxCCKJEIJhv0xFkpGg/Fw5fF0dGIVBGFIoGmYBMxULQCIUY6tXEGRCWLGn8CxUti/rpaOjM5Hp8DUyG5kFfDAYR2UzDmu4xNpmH//tz/8sUpkvie5/trChpbdLS4E5k76+MjtIF5CLmsgcgirKaGbJqY+n/lAgKPmw3NSH46FKetC5cCowIl8c//tisYzrOxVs7VzDcNRDt3WGtbwa7RwftWFaPgRSPGWYzMmW6K5CrgDLHME0e8Jngn+GwYiu0rC4xKgTo+idzKVCPoPbtzWE4z4MxkQ7sEBZIhKMw0uCe7MFw45IeLffY6CwlsRg7Mejjx4I4PbDd1r4nf9LuXHLuRR+8ad+THRpHEF6+E+J0VmsQtg/hphaU0uKFtEZ2OpUTU2JOiEwJYh4CDXCE/jxVQ24Wl7YAbwqAH/pV3/n+aLzl776YwhHvWicXWArV2YmClpmR5xD+VwRuo8FE0eaNk5rFgwrjlduvArfQsdv//EfoHpxKoss3Yk0NayX87h3ZxMuLDheFgCEQ4bg8Ycx16bweDle5mg9LNo/kusZQ0QURyDslWJ/YpPozxa7rRIjHEciqfjAXonLnzP8RAbgiC6QJx51ZwsI7Lk8gF2P5/op2YhWwMxVAXilU5KxnIRy82c4YjjxeBzcOMhgey8lRXE4kZHCuNtT/LpOZ4DTp5cYtC3BkLDT7PesnJnCM+PAWi14nH1xT95aj+ONewfCs3z3ozM8PaFBiU44RgcpqPHGehGZdAL9bh3DcR16gOHrLoKBFDLRDckZvqhWRWdBTiV1cLwX4okobt9YRzIXQzYfQTYZFwPUwLQlwFvTZmj3XBw+PkO72odO5bUYi9SJlh1Qm/eSbYkZi7iZL77+CnauZdEzWrg8Ocd84UfQE8TOZhnZQghT2xDphDkcIBpKI1fm4SeF+TSFiaGjfnEGc9TFxnYJgWgAF+2GMO3YTSefbmI0ZGFtdxZIZvYRji/RqLbw5NER5hYLej4f7DixuE2IgaXV7MrCKZw1R3UxaRCY2nMMB1wzaBAKC3ePhZHoiGIJFPJrIrrmZOGczrWFGkPKOEZCNHURgDMnPBBYIpONorSeRWUjAz83QaMnINpidkuI+Mzq7Y8scWzL4qsHkM4X5XW1ay3U2B1b+iQAnqd8GkTEgLRy79LIIaMiZp0LyomLelQmIeyMMxqyWq1Kp1vBn5We6WozEdepIJPUgYNf1KlJwcJiTg4wZEwq2QMlKuxGcE2VEHqJUVSuQ+HuEZ7PZ4evheoI3SN8QN7z7PZw5PbKq/ewvV7CeNCXdY05qzTEkE7A18BOKdcpceevXtMV2JfFDw9pBAir06mD1197ETvbGzBGA5ydXghGaWCMhVMo3UQeMK0JdrfK+MHv/5xMZNr9ASrrW0jE0jg5O0WzU0M8vMTmWhqxhC2fFWM5l3MvLmsm4Ilis1yCYxj4uZ//58/Xvze+9Dexd+sHxFkuHXSNmJcrUDc7K0K5XoH/mInrQymfR5rRdoulaFP5txjM+FnStLgaG3M9vuK1cn+6WoO4XlH/yU7g7/1vfxvVEyXJef2zL2B9Y03MP92ZJbKK65tz3LjuhaN54fdW4FohvPPuUxw3LCRTEWgLHbEIZQ2UtsSRS2VF9/eNb39b9q5UIIxgLABv1A99NeE4yBXgLic47/XRGDlIxPMwe20YvQ7MkSWSiisdKTutNEB4vYxm60nniJnMn7l/SwqJ87qB7zw+Q2ljGy/u7yK20HHcOsNHTx5LvvnU1OFZ+jFzbIzHQzUFWWn7VKqX0v9x5WUByHuc+kgmcLDj1251Ua21lEeApAOvjoHlYqOYw+c/9aZIOhq9kRwsr22V4FhDOOYMNk3XXv73A2jsWoU9ki387OgC4YQP919+WUxGf/yN70iHvZjJSSdvMnGw9PAguEA6n0A8RZJHTqYM/bEpzZ65NREpALmxvM95kLl9+7aYRgg6rza6ePjwoRgs5HkkokUmWQpwzf2b723J+4yGm6ktaVqFQl7QRoOuQlddNS14b4mWcJX0we6f7FnMXQ6FkEhEZY1r1uuyT7LzLGlwEoCh+JSMyeMEiPGzMQlBcIRGQFJFPBoRaRnNWDTWkPEIQqqTCUmG4d58WW/IKDzK3O+kXw4HhGETIM61lAW7ZHoPh/D6qSGNYDpa4K/8tRL+1k/+HTj2DrwByomG0HL7lSXhkeKEEf0NFyAyVRVqhK4aLnjs7O3u7QhE8OnTQ2kHc4FhqD3/HeNwGHbMcVSpVEIipULMd/IV5HIZyRakSYGh77VGC50uCd5L2AsXg2EX4Ygfa7k1ZFKMgJoinZnDH+pjOjXRGy3g2AksZtSBTSUPuN+fIRGNobjuFWjs2LDkjdMSzoVhPBygfj5Ef2AjlkkhGl5gb2cXvcEUw8EpKvk0/sVvHuLwoRpD/NAbd/Gjn39tZUxgdp9f2uEcEdHxK7wqplU8d/g4K+2BmssLDJnMpBmdrrYUgOqCPl/fnv8PyQwWsQrwz373LVw0+/Lvrr34ArKlnIA/b+2WMBlW0W5x9BNEIpuEHloiFJvAIi2+ZuHhcRdr0R0JfT45eSJMIYp64+EU1io53N1fhydsYzyfYTLvYGk7eHo4wtjREAhryEQzstgG/WHJSaZx4xG1WHODQTrS8RHNiO2IToGuWX7m1ELyVE6hOzsJAmBl0ezlfcS0lFX0kDhElRnm/+PAkiBuxjSpMZ6MDleidDGOrDZVLkb+VeC2jEMzS7z5yaLAkyd2EPYiImy99955CNthisQIRt+ER1OxYdQ1E8/Cjh2LsvGQBx0Nup/AaRaGHmyWY/j8J+8K7uFb7z4VVx01oLzvWVTQCLe/t418NoPF0sZ0PsJ8qdzKqWQBmdia6LCqjUsMx70Vf0mXLiBHkK/fv4tsKS44BR0BnJ43Yc1tASabgx6OTrs4P63BHDKfU4OP40h9FZvIbuiSDny2/JdIp6L4vs++iq2tHD56+gAnZ+cwRxo2yxns7SckuaDXt2FNiA0Yi3aPgfEBXxmBYEWet8OTj2DZdWyuJ4QKPzR1jDoTAWYPpmN0unXBLbHgT2UK2NiJotfpi2YLrh/Viw7M2Vwgxhx3TKwp7CmjlLiIrlIFAkT+qMWWlcvS68gGSdxN1B/ERrkiiRyTGWPbgGdHJ9L54qiR41R+ceOLhiJI5NISj0eWIrNbk9kIcsUIlpqBxcJESE8i4E8KBqJW66PRmuGsWsVwOBA4djyRkUMEO4wGRyMyalG/Q/RvLCrk8LbS6S6XKzblSvZha2I2ojHFnIwllo9FHKP/qHk1TXbHlVBeitcVRksOGSvTBbVsAkFeRThxPiCHRXk4NDkkcgzNrjczdrnZWKb1/Ptp2PIKdikgLlB1gNHgC3qxd3CAva0N0TC2Wg3hg4qoP+CX1zxoD3B5WRPzCQvqK16e6HZZiIrgXpPDHSc4X/jipwXjofREJsr5EjqDNs6qlzg+u8DImEoh+8br97F/bRt9Y4pvv/0+SoWKSCZGw0ukM0BlLQR9NsYypGLoyIhtN0d48OQMU8eDWzdvC8z9f/lf/xW+843H8nkQ/fKjP/GrMgHiUZqGDZk0rEwq8iEtFmLW49/s+tB0wuvG1y8dTpcuftVVoUmL9yfXZBbEkuGuQGeyLkl+PXiQn8KcmPid3/xbaFyoyM67b17Dte0cAv4YLjp1zOwRXr6j4eaBLvGR5iQg8ojjxz2cNmk8i0lxfPfuSwgFdfSMBQLaEp1hB9/++lswB1NkYymBIZuLGRAJSNFcSKUBWBKB9vSwjvHMEQwT34vhLBHk3rPkXjOX+FJqY5NprgdMIIpgfT0neBGaOB4+OsHc9eLeS69gY22NWH+ctJto1k8lh/mi1sXxcUN0cQpnokaV7NZercFXen5lulONIBYQvOeZAUwDDr/kIK8zNhRY3yvh5bs35QD31uNH2Cxt4TMvvyJkDnbxh9YYxmyCTrONfDKFZDQk+0Z/2MNoOhUDCfeYB4+O5HWU8hlcXlyg1x9jsSQKyoMbB9dUJzEWkQzb2czF0ckpamdV5PIZZLMZkXVwXSmVN6UW4M9q8Lo+fYp2t6He7yrflwYw6klpRGOrgh1lygU4ilWuXw+HvfKs8dpeuYiVFtIjJAbR1Dqu/DtikXiIZuFI0sXp8RnGI0OMd/wcPCz8QkE1Pg+xAEwiEvChZ1uIR6MybRWnczCoDpGrkTTHwIPxCLm1gjQXLi4u0e8NEaHsJ5lEYS2DeDyKxZKGn7FME4YDA/3uCGdkB7tc84jnm+KXfuEH8fnP/ASWzro0IBaLEbTSC9ucMKiNXByq5JjomI4t9eaCat5MUOurr98X3MHjw0N1EqDzV0YWcxH78qSf4IkhnRZdCOft1JDkchwb2SJ85oHjkh2Gek00e4ZFTpwmQlNuimku8NkQstkFkuk5ZkMbjc4UmqeMeCQHczKQ33162iElDL6YDtPoYXuzhGw+JhsvFzpWv88ej5FNBhBMx7BcWljL5SUrdj4dIhmO4J/9T3+K+Spr8j/6N34IBxtFBbhlWzfMsZMKh5esX3b2VrBHMTmsRNSj0VA6ftwQWfTxBMobS7hX/z/9n1p01LhJdQiX+D/+6D08u2jJzbl9rYTUWhrhcEYKsnBAh29gwJP2IpCOIZ6kRmMkercH361j0JnCcDRkIiEEFy7Gcxfd9gRhXxgHNys4KAQxRhDfPTpDLKHB61qoX0zRmsyQX4vhhe09RBKrMO2hhfNaFReNCywXjGDzCL/RFyAIdI5ebyRdLx/D2kUDqcZGYBLCChZNjhiXVxaAsrdSjyKYjKVyfMqmSMOJ6pSwxa64VKr9ziB4seKvdFQ8gRZyUcCjQsi3dv3YP2DHwsFl1YPJLITLowaOT84F6E29DKizSARkkcwXksLj8nkd0UYcH/bEACCu3CDF4WExCzF7168tcPLkCcaGgUSaI4woNGOKge7B3dvXoWuKxE7BuzfEWKe8ikWashvDbcRCo3kh8XTmUKUUkKP3wv1tFPJR0e2MB0tctAz0jAE2CinAHOGiphhbprkUMwS/2IXmdeD19i7nQNAnwuhKMY3X7t9FyK/h/OIZDmsnyKVD2NvYld/XaDRhznTk8iVxhBFk3WiMcMZ0jWgca/E87G4H2dQM6awGy3DRG7kwuo5k/HbtKdr9vpDodcwkaH59PYaQL4Cg14e5tcBHHx6L/CIYTaBeb0i3KeiPSCIAH26adaTY4GIr+/VUFj5BRsxs3L/zEg6u7WJsDmDMTFxejPDgwUP5b8R9yLGGEAjUhIEL3It3biAU9sDLqKroAvmSB+kM3YU10au6M2b16mi0J2i2LVzU6zJWXtp+JKI+KXyHPUaRcZFXI0zJIGfXkukEzsf8PqVzU3GUAkYOaatxalA+D6VT1OAPkeuoNgK6/65G1wIlZgbpahORuZoULh9LY2Rj9SuNNFlqrEGlE8nnaNWJmU9XuCU+E4Sn62p8PJ+zSPYgyOxe1wa0gMQ+EhPDgpq/m+L16zsqT5hjdZr3qElkgkqj1RE5R0gAtswU7klR6S49klLw4r1biCfIJGwhHIojEY4K5Pvi8gSPHz1Fs9WXyLNiqYzSehn9wRBPnhziE/dfxf5WHpqX6JMFirksFsyY7Q7huJYUa1OTGtgO6p0Bru/vophKoGcO8ev/w+8Kqolft1/7i3jzi/++0hnTsUukmHw+HCZoCPno7g5IdyQYCEonmXpFdnUkU9jvE9MHOZ88RFjT6co17ArE/3uV2YoP40gs2NAc41/95s+iuSoAd+9U8Kk3biKamMOc9JFOxrBdob63j8GQGBoPfEsfqo0lzttBJOIhhCIRrFc24WPnqTuDY/XQGo1x/O5T6X6tb28h6NHQ7tSR3lgToPzI8AABF/65BYzGaDR7GI5suDPAWTnNnbmBSMiHSETpfTmB0AM2ipWCUCNsi9r3Ec6qNVS2dnDjxksijjFzaAAAIABJREFUBbKMMc6aDegWC+MZLrs1PHxyjBH30wXNHioOjw0TNjqu3NKsulkECbFBANpXCRjMXlZyHXZOaQRx4ArQffv6vnSJT54cIl8q4sX7L8Ezn+PBRQ+VfBy5CB3jxA75UKrsIJkJoz04F6PZgp+TNcfZZROV9U2BVVNucXxSEz4xAx2Zj52MRjDXeBBOYdTtCwZm2KHpzoNsISXF1XjCGMmM6spRvzmk83okJh/J5qb5xXakOCM3kAZINngY+yppV3NXRtWi8yZYmcxLuuOpEV95Aa469OIY1klJScnzzu8jTNsySVPowzImmNLEpBETtcD23rZMRqgj5H3MPzdW+yI1xrn8mmgs+z0merGbmMDcGSkkkMu1Wk02spmMECu6Zh/JYFy+j1pnaVRRrtfto9UcwBiR3DLCdDYSc+kv//2fRrr4ZWBJNBS5hVNohVvFZYALHjwiVqSznForFlIq6FkTbUooHMa1gxuy+Jw8O4QxHsuCZC8s2bCYKbkQwaOFzUoZqVwak4WLdDiETCYHa+JIS52CyqOnZyI+Z6eGb2gMWpQX2FnPoWf2EY0FcbC3Bn/YxsVZA+1TB+lYCfF8GiPTFMcQK/sFuTgsHqiRyEQRiYTQ74wxEzE1Bexe7JXIYKIFXhOG1GDBBTyCWdXAW99U2bz88H/x3/sy4qEQgiEGgKu8WiXWZm4sx5+OCOB5er/Cf7ATZnGMssLEUAPEkYVJnSAfInlQViNgxnhK50F1/sQY4br45gdH+OZ3j+R13Li9g1QhgGbbhuaJi36pEgmhkNcVp9GrYTQf4OKsjeNnTYECO3MduUyENQI6LRPNxlRca5lsHIViHM3zEZq9uhThfhFvz0QDwkzSnY0y/KEU3IWFy+qJMBeNqcqEZR5pgjwon0e6f7wx+XnJyZGbGd1UdDvS9s4djKdI6j/lnYh2/fkp8ypOkOR4OTnKyVMVCZIUQCH3SovBTUmYZJG4HCJYwPPUS5lBJKaD+ew8GT5+Sm2GB71eF2GfDu9KY8WBG1mEm+slxKN+uEGO6FzU6g0cHdcQjcTEjRthJB2BqARlsnvg6hiMDeHOJeIBxEN+6HMXsUIeL7/8IsLxEC5rZzirnkqHu1RcR79n4tsffRdryXWEvUGcn5/gon4m4mAuNslYEBs3t5DNhhHyuNKpHQ6mOKrWJSWCruZq08B0ZGPQHolgmQ5cGTlwYeA42OtFMhnAvRdfRCIaRMDLTiLZYB2EYmPE0uwKxVGvubg4b2Fncw1b2yWEYxk8ParjT775IXrtEbKZOPZ2K4JSicSZBNDB1GZIq1feu2UT+NpGu92UxY7vkVBne9GXkTS1PsaE4v0h1itlbG9mcPK4inc++FBArww7F5aWvgQ5WXNuOnMXQR4Y2Mah9mg+wY/+pS9jc70iyTocp56dd/DRgwdwrJnEFrHqEkyD9GmW8EaYi72OeDqKiW7gpbsl3NkHgsExOmMDp6dD9C8T0OdhWHMXrcEAhj2AMZhhZlJX45HCTfAq3OT4HK7SjuQ+5bBRuvHqHrzqEojAm+3f1WGFXDW+Lq6L/FlXDEsagST9h8UiC1hJ1FDoFbYIQ0GvFCK8zySZltDllVuV42OuYBx3XoFnP9bSUh+oK6kANyZh2dG3pMbIvFQ07Yl227+UTiSh4MlsVByJa9ky1vIpRMIJdAYtjHsdyQftEkptUvbB9rgHnqkLi9KF+Uxc66+8dAexuB/dUQ+MJ2f3h4WXZ6mJNpRjJm6eCz0gbny68oNRDW+8eV86pcHACIFgG4VUEZNeBOeNFryekOwJhtHBydkJOgY3KhbnEclwfnxaxfG756uVA/jK3/g1xBJFWVvYROaSI4QAPtuMXczEBVTMCROzxPgXL5B8H1NCZN11MbfnUhRQE2latiS3KKOS6gOKOU802SwcTPz+v/h5nD39U3kdP/xDL+NzX1gXWLalAZVyConQHBf1S5jTkKToTGcTVM/HuGz24CwTCEcKSMYjiCeVO9q0HBw9a6NZrQmgnE0Kfl6pRAYvXN9H9fIEf/DOA4zGExQLJTgzB91mGz2yXJkwRV256xGz1lYhjUKM7tklAikb2bwP69s72MynMLZsvP/+IfodBy+8cAsbuxW5H+h6Pz47luhDsvpGgxHODqswqH9lBjB0Kd4od6JWkvcsrwVZqUoXyjG8SmuRZ5ja9pnqdjNfVpTuNIawGOQBZqqmhnowgGyxIPtts9fGnRvbWK+U0B3aMvkrFQtSCxCk3amfIeCZYbGc4vC0i1Saayn11nXOoEB32sycwc/RKAH+5hwevxeZVAwxrwZtqkkWuhtYotXrCwPYHCoMF5s5wdgSIV8EhXRO0kPOapcYDi2ZGFDPT50u6xtfwCdmLJEGLBVGRjE46YxWBjfu5dzDeC+yxgiFfIglkvD72NHU0Rv2EEvHkIhFUD2+lDi/GQst18b2Thkv3LwuVBU6vHngS6eysOYj4Swn0xE5BF+cNKTTStduIlmQNZ/rUINRnEM13s2mk5Jt3m21MJ5NpevIzh8PPb3OEDTnGpYBPh4zTr20Ef61L27jP/mZvw1HexW6Zwava2OmWdBKtypL/gI6+aeTiYBw2eKc0+25/DgmZeq6wnnjBeIiSCgnL0TIpwnsl3BQFj/LxRzbm+soFtbkorFrYc5c4dLFsyHMrKFq26bCsjk02iOEk17cun4NuWQOp60mHM3GvVv7omv45ncfoH7UEUcZN0dGy5Ej1us0hEll2UqQTQwGK3ISxSmQZkHbH0zEZchNknou35Rcpil6wwAunl2I+5Jf9w628O/88CcQXTlXOXILR6JS1HJT4/iGBSUXIC7w7C6SZaWwKJztz2VT4TURt9pqxCuFDoslqfs4IlJ4CUkOWZlFPnj2cT5wab2A/EYWp2cX4iTiGPLFWwd4oZSEPvfgUbuDC6sDh23zTBTZ/Bwn5wQhc7Spo9ck108xieDjCdKCbQEBCuiDAfmMlLZTQzqXwvreJizCbQ0T3WYTo0FfOQN1cpD4MHiw5Ph0Ss0bNV7UfVzlJaqMaI/tSsHDrt7V2Ot7xwliq2chI2R0jzhIZfwlY18J5VHak9Xmq+K0yILjyDcjeZwsRshHIk+OAefdXh+nZ00M+4y3IV9mgkSMxVEAgzHDrgMolYgeiaIx6MEaA6M+owCB7b2EBFj69Bj6LUsWx2ajA68nIhtuIq0jHvciRGd0LA5fLImt7T0UCgX0+k1cNs7ktSUTGTnlMZmB15j6p3ajDseZyOl5QHQCRdfxAIrba9KNvFbZBGY6jo9OkMzHJd/2W+89Rf28huVcub646AvnigYCBzBmU+zulPGDP/B5BIMLjAfEmDgIBjRkCjrC4aSAYw+f1dDtzrGzvYtkKoFOb4hnzy7xwbtPhD9IV9vmZlkJg2OMCxtjMDIQX8bZRIJpz6WAbNR4WIghl1YgZkKr+/0xPN6YHLiIrPnspz+FmzcrqF628H/+y9/DcECOmy5dLUXYp6GAQn6q99RBiHq7SqmIL3zxMzKuYVoFDxxnx3UZN17dEyyFhHHGUQE75eyT+wIIhX341P0DfOpzm0C0hsvWMTyLMCYdF2dPDAzbPrkOM0wxX/DQYmNqqhHOc8H3xzHxz3+feLGE58Ws86tMdKVFpKHDz4KcQGqiRCRL9mPNKl8ztXny8x3qFJW+T9YDJgBk0lIUTo0phkNDdVRWZY6A5bmhCr5jxar7njizqw6iw2QLvoaVaYGHbR+7NsGARFPSEcjLxa4GR5ylSgmDwRBLVxewNcX386UthSZH0HS0slNOfa8e9IJZ2OQnsktbyhXx6ot3kE2H0Wi3UG/TUThVBgt7hm67JZ8LD1mM7GKBSwfq2JrCG+QIK45ru2HkshKsCCw30Op0BWabL6+hP2qhVauRqSXYlMaoj8vjc0wWc5y9T/e64gEWN+7iB3/8v5bYEiEqyDSdWHsNiWgY+UxaUGT8bJkly4M59dq8EFddLJrGuPZQjkOXOeUtnNRwTCmsQFmE+RbU4WDqzPDBt34F3/nDr8lr+PRnD/AjP3wTlz3Gas3w0rVNRL1zXLTacDwZxFMljCd9vP3uoZgjpqQyEIgSAq7tr8na0bjs4pzIlnAUa9QqJuJIBOIo5zcQjsZwUT3Fb/zL30K73ZEECMptyIaju1dpSDV4OE0J+mTNLmYKIqeyMEC+kkCJSSLpCsatOkadDlK5PFLpnMiopsYM1WYHT54+wlmtKfGTzHYftk1hPzL5iOY4FtLs8kkxx2zboF+gwuJqtUmAAJhGY9oqn5eHQ+mGaUyAsjFjR9yji8ZViEgsvGkESSVlRJwtJvHKnRuSztQdjjAaT+HVQqIh1HxLzIgxSXFCt8ThaQOdriEFFGsLSljIju13ulwOZf2hu5wdvxv728gnozKJYfHJmLpqu4t6p4d6qy0u6GIyjdBaXr6fBRVHqEenJ9L19sGHSW+mng0fWX5KY810DfodKKWQaZSf8ZxeJNIJeU5Hg7E0yvKFrDI4zqhy8WBkmfIc7myWkEuncPj0GMdH52JEJEx8c3MDm1vrYn5h9CSbGxxld4YN+e/IlqUMhrUFR7yu4xHt5fbmJmZTpoA0ZNqQTCYE/m8Tw2eOYc6GyhjFumxsClOQvRUSKdic0hcavCEX/8FPfgY//hf+bcwXNwDdgofZ314HWunmumQBk203Mdg1U642PugsongzcC0W2LOEcKvTrXLKAX52tfx+xZRiB3HpIl3MIZ3JyEJeyCekiKq1WsiXIpK/C45iMJOTd7U9E0fkC3svwIsAzlpVRFIBfO4Tb0jr87e+/ocYVIdIMJOX9ZgeRr81gGGORKc3GE9EgF7IUwu0EDccbdRcvClAd6YTpNaCyBfXMDcMyeUcTl08+ONjDLoqeujHvngfn727J7ox3ccZvE8glLovIIUwHTU0bRADY4xG6loIfZ4GERc2OWjiLFMOs+fC8Ct45mqcpAod9WGpA5WLo1ob//w5CiaCZCUqD19QB25du4WdTETEpd3eEm89eIhAFsiXE6iUctA9Izw66aF52QPcMLpt8p5UtNNVqgbjpzxLClG90koXgTRTL2IRrG1UZOMiMLnL5BBZQFXvhQkHmuuReC2BinK6unJI8uGn21neB7ljKw0JN6krcbX8kxd3rq4T/2ahqJzmKyA2XX08v6/0KFIgepX710f5QCQipPT1jbIUMYz/4umJiwD/KboxF5Iac3N/Rwqox89O5dT/6qu3EY1rqDU7qF80EJKuSBTlchh7+xVMLBdHx1XU6iqL8rLaR6mSxq0XshJvtFZYRygSw/nlGBNjKd0ReXC8C3h8HP8RVO2i3+7gmAkIU3YtA0hFmFbjwUWzi8taHyFfFMW9TQTjYSTCcWiOhv5oiFQ+iuVihg/ffiYHImo/JCaP2wg7T3QVzxx56PP5DH70K19CKq1jbPRgjah3coULyWLUmo5xflaHYfqxVt6UEyvjwU6e1tHqdiQjlqatTDKFrY0yCum0HHZ63Sbaljr1m4aBy/OqwNG3t4rIlYLwhcld7MIYMec7I67/XsfCnduv4uDGLo6f1fH//P4fodVoyzPDZ466uCttGQ8Q7F5QTuTaNrY217G5uY5SeU1Oqd/97gO0z1vPO8jKgesVbR43FMpNQroHwyUQzYTwIz/4MkrrQTQGBHN38cJOAv3eEh9+p45nHwLjiYsRGYCROEZmX5zBDK2XTrNihsiU4mq8q9p96jDCe1DhrVQM2nMTh/ABfSK05vfx3ruSK0j8oV8VhSwSeG8raYPihIp2KhTEYr6QvF4WXRTPKoMDx2kL8mzFSSiRaKv14ntB0/w+MccwojCgfr5A9udq42K3RPKT6ZbVCQN2xCgynVjoNDsiLA8lopIHzaJp6fPJRk4DCCOw/QpTJrm+Gxtb2NvelI7i+eUZ6m1ivqiBtjGzLERCAek08P1xM9/a2UYu4sc58Tin59jbYSwaxfDk9CbQGQYwGc6kQ8SxYCIcw6jbhocGllgU9UZL+HrGZCZxgo/fO3zeBfzil/9zrG+/ofSVVM8GA4j4/SKFSKUTIpbngZuoKTHrCd6JVZ8y5IlIn3ply8bYNDHjgUqoA4oBp+o/rnTEG83FGPHun/zPePfrvyKv4c5LW7hxq4CPzhtiJLu3U0Y+5oVLJFGJfMskqu0zvPfeQ3QbQ2TTGfgiS9G0hUJpRAMx2GYfzcEU5XwZG5VNOIuZpKKE4xnRLj598hjvf+cd9KWAtKUDKN3olSZV0vJcDQufCz2k49rOFnKxCLO5MJpOZFLm8WniLi2vFbG3sSWmKn80Ks2a0aCDBx88wKPHJxjNDBmHT8YOlqtijRpZHtFk+sc0m1BAcEe8lzip49+8QSnpYXOH9zeLP2LDePChHp5FNjvr0tUWfZ2GxZxpSV5UNjewfSOPu9dvQrNttLpNSaSYW7okStkgliokmrhuZ4CHHx2JqYzwduqE+XvavSEarTbmNFRofnQGAxnHv/bSbcRiNGB4xCDB18fvoy6QfEOmNJXXyoLkajZrq1haypBcRII+ifbjvel6ocgNjFLzeGRCwkYStb5SAAb8yBfS2NndlPqg2+mIzpA1ADX3lNlw8mBMLDHBvnH/Jfi9mqy7lBPRnJdMpyUKNZMuyDrB68q1hrVKrdOGYQ4RJLSeWC13jEajBSwDEu9aLDFgYIiLlYmFtQ3XIh7s+OfMp2816xLdy5rCS+TZqlBmsUl/Rjiq4b/8L34Mn//kX8XMqcDD/HnHwVyfQitdX1+KW4zYAp4iHRc+9g5Xui4aE2XzljGARxajK5K86GdY8JAlxF9OwwRfiF+X0RWdmzfu3IKmcaM2ce1aBgfX9zAxXdSqJ7KJjy0TfdODSCSHTCyKpTZFLBnB3v4uJpaJb3/rLUx7U6QZ2xTwIhJNyBtvtZuy+bc7joSI72wQfEsdzQwbGxuyKFxc9jDvzBAveBFJMJfTA2MyQSobwT/5e7/9fLH5uZ/4CyinkwiyO6WxFa7LaYnsLSH4L5RQmG1lScZlIXwl5CYSRrSTaoPhX1xk+EUxt6w0q8nvFdvq41PqAoZl4+//5u+rLoRHR3Y3JhFut/Y2cGMng2vxLBr2Au88ruHJ0RE2t+MIRD3QglF5CLuNNkYdEwtHYQ4YzE1tkI+JFcE4PL4p+gNL8jn9mg+uM8PSp4m7i2OHGIs3j1cAnK1+D6ZlqmKeVZ4LWaiJ/hDdxGAoPMfVtFUs9KLgW0Fzn0NviRZQk2416iaygVFOZJ6xu8VNjWdOjs2I3FkVgBKxJcUyIbxq49Z9dEaptjp/FgXMw8EINrmVNN1MpnjtlbvYv7Yj46lHj58IzPTawRbCYR3tGuOHLETIdHSWuHNrHS+/toWL2hneeush/G4cA2OGRmOAciWGm7cU9Dca20QwkkZ36OLpw3PZADMZP0rlvOjlhmMLsWQIvWZHTmcR3ruOiXjUxcHNdQwNG2+/f4xqy0U2n5PX3ml0pXtH1lO5kIczMaSTyc2auiE+rLygvH0WDsnyCjGUSsfxxe97BekMCxWg11EYk2TOJ4JzjnrajRkchLC2WUI4EUanOcDx4xrapx1s7RRRLpdl46aWbnfnunSMzy9OcHx4iSmd7gsX/XEHyWgYn3j9RWRzXljTKk4aT9CqufBpRRgGDU9ERFVQ2Sri6PgcTz56IEkaNIFw45DDwMr4RIOPFHXEONBI5qUbOIatrS3MjAmqFzVU221Z6CWAnTov6rfYNZaQeS98LJJ4MIl4sbm/gVTSj0zMxO6WD7lkEGeXdXzw7SHqJ16MDRvjyRwejv0xgUeLgYSDqwJQdRnpXlKHML5Or5iQrsDNdP8r/Z9iWi7lMMEFt1KpyOSDY2vRCQbZeSPjRbFPBYm+KjZ5gGbBJaP8VWQUZSPswPF3iWICyik8pR7xatS2wkxIAX31mphywmvhZbeXSKeUdMTJP1PoLhY5LjbXi9LNOHp2LptqOOiTe0CYhT712uTwx64mu5nc9gMe2GOu1x5kczmUSusol9cws8d4dnKE7nD8nGfJVhAPJsr97IjecK1URD4UV1nYgaXINWaTvjIwzFyY3A8mLgx7gu2tfaxlNgRGa1hDSQTx2Tqmyx5GQwt9w8LDByfo1gbyeUXjBfz1r/4aNooVKVw645EkuKRjcaSYxU2jB00c4odRI2AeGnjvSOE3J7lgKof2Ge8nRYhe8QMXqsjXCEf2Ck6D69r73/wa3v5j1QHc2M3Dn9DQatpiUFwvxHBzv4SN69vY2d6XYv3Dh+/gW+98CGdi4969G8gXo2j2DBwedmW9SSeXsMcL7OzcRDielIPf6VkVxgSwmV89GWPe7UjxYIyVFIWHHt4n85nKXWfy0Xw5gxbwihb55lYRk4mLo9MzFJJeZJYTXAzmCJZ2sXXzAJFAAElfGPFEDN0RO4DP8OTxsWSUs/CwLbXHuxr3KD/87IZycrV63hIpTr50OVTwgM2ii5gc7i0ie9B1OYBI14wdbB6e2Lm0Z/K88oCjzWdYK2exe+Mabt7aRCm7hvGAkX8GYtEUEuEk7LmB0bQnnoOB1Uer0US3Qe0amaR+3H/1LlLhkOjSLZtZtn4s5hoePH2M7a0N3D2gDkTHsN8XHaw5dVGvtaSoYiePI2+OVMlKvTyvS6fYo7GDRldzWq5xOBKC7eq4qF7K++X1oRuZ8hTe45S9zRYOSqUC7ty9KRG449FA1inD5PRoKG5lUgU4ZuY9WShmEYoyElcTzSL3TwWCZp2kGiA+v1fGzOdnJziptiUKklI4Hmw8XkoV5rCtJQ4ODkRXKrSVoUo8IY6KcpRQKCBF6sV5A5dn51KbcJ9kfK1gqGYGqCOmXjcSWOAf/6O/jk++8jdgL9LweLjmLDFbmtCy24Ulq3jaiCW/VLhYavMWXRZJ7hR+ShauunlUmrKC88rit0JAuDoXUmWZdqYO/KEwSrslQLOQSoVw61YJ1w+uSa4ohd8UzDtzwh7jIsYvFdIKaLlwZfFhJX5Zr2HBuBpuDn7qFeKiveAN5LKPOBnD6A5x52YRpYpfAuODwTQM04OPvnsGZ6ghno1g6uowmfKQiMHqjvCHv/UdeQ9r2Tj+5o9/PzIELPp8mM3Il1LIlym5XAydntJqTh2U6hRIYSMuNSXwFp4X0Q9ygl9xX1QA5aqrtqoAVVd/pZNTDDx20n7pVz8uRkvXCmKi2d8oY7MUxQubFfTHBt5/dIJ3Hh7BFyZryi/t87VKRnJLOa5ZyBjJI7oxGdN6NISiEUS9QHdgwRjYcuph6UoHLDc1jnxCCW4qCbn5CegdDk1MGA/FEGqXLf8IUom0mD44IuaiRBErhdny+yThRBV6V05KdlXk/7MwZgNopb1RHT5V5MkSTCcjkQ+EuEqWqoqp4j7KcQ2/L7yK4qF2kBnG0+lEjeCn3PwIip5hZ2tX4odqtXO0ujVEE2H5XubgusZCTpqBSECyMjfWy7h+fR2Xlxc4Oa4JK8rDJBCfB4mUjYNrUfi8IQxN/lkCrfoIXo052BybjJFIxuE4QRHDT+yxmH5i0bCcDhnH4w2Y2N7Nods30KpPcXI5RjgWQ8wXRu24Kpm3Pn9YcqqdyQxtYwwfg9q9HmHrET9DfMrSUfpbLpA+7xJ3X95EJqOrE6Q1RyYXRDLngTmycfZ0gk6N3SQPilt55Ep5dJs9PH7wCE7Pgy9/5UvY21qX8bkvyFSHJYYWcHJxDns8xqNHDyUuTVvSbbeFz3/pNfhjSzx49ADvvvUexr0l1vK74jTjKTsazQL+hSyuU2ZiCbduxZNbJecI1oRdYIcRiiqnl4J+zcdFLC+ct16LrumZygamdkg60LpKF1kx8hzNjyDXE9sEfCG51jubQGndD8bHXhx30Gtp8Iillx15nxr1sfPseOHxrQ5j8vq+txu4yoddpX48Pw2uHMJX2j9qXalBJX6CMhCOqwWA61drH58H6VKJvpUmKPXFgl5tmBDTEjWAVwYntWywU+JIcScHHb6O1Qj6SgeoTMqr+LYVeobpJ9FoTHSF3Bjs+RipRBbXD4jCMcSQEQx6sVHOSxf/3fcOcdmsY2tzR9ZTRmDubm/LYZ66WGM6E45aPJZEOp1HLBKAafSl0CUehkkoSverQLVk83HjoQ5LtLalbaTiAexsZpFKhCXqs9s1RbsoLvywBluE+VlZ5/m+Od2gEnhJE59modro4PDkHP2BgZOPzmTsy6/v//6v4it//j+EYU8xNAxMNSCdzSATTwqnVbq30CQJZ2xOxJBks3ia2yI54DiSRkM+W4LiERTMUg731AfKrEYMfS7C0SA++NOv4U9+5x/L786UEvClgvCzYPLSdJTA3Tt7uP3SAfbKFRkF/uk738Kzy2dYr6Rx+8Y1lHIVjPpTvPP2ewgHvSJbWfj9KBR34QvEBatDdl+r2cd5rQXGDOo0JszoKHVkTEnDlcUs9YEhXV7KdBmg4GgufuRHvoSNchqt9gBnJ+co0BWvzfHoso1lPIMX7t2VtJ2QN46BaeHR6RGGtRa67aFgTmiwEqmADHxpVPQgwOaNjzpgRwpiQpaVpIDGplUaDjunLOx4PiXtYjVqF+Yl02BsR5JWdL8Xs6mJci6Dgxf2kC6mcWv/QBobA8NAvTNGNJJAOZ+lmArtbguNXg+D8UDW/WQgLPuPObPx5mv3kIuFcXR+LN+zli0KyqkzGshhdndnG+1hT7RxrjWHdxmQuFibbvyAD9lkAma/j8PTKhr1NqLhoNyPZKUqriFJAoRghtCot3BevRRtP2sdMSCtDolT20F5vYRbLxwgk02gcXku75/a9Vang2wmjHQyI8UX38N8ydbGQg61HK+7S69gW6zJTJ5b7rs8nDEQo9Nt4clRDW2iwXpdePwa9m/sg7c2j7A+PYoZp2RexRvkdIJM02g4ILxDNgFq1S76nREsuvOZS03tuoeYHtYjxP3oD5H2AAAgAElEQVTMkYq4+LVf+Rnc2PtrsBfK4MdcdBsWtHgpuZTWOPlxq1MpTyHPu1QBdtVWrenVuISnAHHZcMPmU0QILIXbHrrYPHKKmRNgKbiEsOgK2Nbd2c9jfaMiLqR3334Xk/FcKuZ0NoRwTEc6GcHO1jrGjoWnh6fwWB6MXQPabCIg3tPLLvojj9itbaePcDIMvzuB2TMkaWH3WhjhWAhzO4h+14ujxx0YlkLc1OpdjHRuHBX0nlZx/FBl8P74972Jz93dh4+ZrX4/yPjz+TSEQ8TfMGh6jP5wIKcgIYBLlcOFmdFCK3ffVdj4CiUhy5eMQFWnUFnHP+4Iyp/IQ6XAk7/8f38DzZ5KI0nnU9i6XhE4aCG5gfI68xDn+PDDD3FyRoHoTLoU+7sV7Kxn0Lb64vIjBodOWMNUGwMF/AuKaKlRnDC1hHiaheSJ8qFnmgCNCBO4EpllL6Y4PjwWjAwXfpEB6EtMyVVcaT/pdqQwTUa6HPcTrmqrERoXCNnIViYRjmOkCOQGthp5ycIhm586ZEihuhpBKL6SilATbdSKJUkzjsCQlyTiK5eo6kCzwxyU4kjyH106sAmnLVKRAGNkIhlNIeTxoDMawROmgURpG3U3hH57hHgigvGElvokSmsxbGx4sb2ZkA5spz3DyWkL43lAUmYiEeJZmGMcgG37cH5ZQ7NThQHqDxNYXyvJg0d49lKfI5XMwxg4WJiOjGTisRROH5/g8Qcf0doATygC21lK7B+vE8d7LELZiRAB8oLZp5Qk0LjAHEkvYlGvRLIRhHr9RlnkFAxPP306Ru1sLLzEeJqRUQXVefMukc8WsLW1IdF4xCZNLRORQEQ6qa5j4+TiEI+fHuPorIrxyMKrr72E+6+/jF6/hXfeeQdHj2syirj3youwbKZ4HMHriwpdv1ZTYyUWesy0lW6A1yfuX3HTa4p3p/P0K3gFQGekH9+nGDNs+Ekd49hoBVYlYJ2HUFljloBFDAOnD4w28wQxnS0QjnkB3xJDY45l35JFNVkAojHeP7ZMGHptVZwJ0oFr1ZXudHXAvTqwXMW+PdcgivOS70MVdGR38XupnRTMy8KVCCxZM0lOcBSShZOPq3tW5DFej0g3eF1mc0dyh7ntqhxRVQBKcoCrdJLPn51VocI3f/V8UHMk6y3H40zHiFHHym74RLoN25tbuL6/IwU+UTDJVBSVUkG0fowYtLHEvTsvSvH63kcfisM64PHDoqt5yjhPlfSSSKTldxLyzCxiOpRZSCkYOZFEHvkMeG+xK8XOSCafQDoaxv7upmjJnp1cotrqSZG/uVHG0jHQGw8FPBwIRITxlopGYcwsjK0ZnKkhgfW1y7o4Vwf1MU7Pa88L6b/7n/0BclsHYjaoterwhUJYSxfgCTLe0YVrWej0ekJGmHAkuSr0ecRkR5oxan6fioJjATjhGJT4jtX6IkQdci0TSRkBf/O3/6H87kgmgGAqIukZVG5y9F1cS+G1+zdxnYfyfh/vHT9FPAQxVxXSeSSiBQx7Jj744H0xOHCfSq1lsJiHYc+JP6vDmk1QqzbQYKHc7srvEr3ikjnAYWUksqYwTPWZ8F6KRf148xOv4sYLe/CFvTg6r+Hpw2N4JzN4o8yIWiISC6OYy8NeaOiYU9Fv1i7PoXUpP+D41gNH53dqCAZ0QZMwHpHGGOnm0XDCouN7JBAs+LmO876WZ4IdZB5q5MCuZGCM1GTzQ+4beyr7y+7OOirra8iXssjFiwjHvZg4M5zW6goNt16CO+Xa08BZ7VxiA9dLm8KzrNZOpdnwpS98CdFAGI/PnkoTiAdmyq/42bEDTv4ex+AWna4jZVTjdaQOmBnBbCzQVOaOJmj12wL15nPDwuqVl29DW7iiC691epKgZUymsu7OaYKUsAf1rJLDyt/3+puvix54OhmJiYa1AicCRNhEksRKKH4r8Xn8uczi1b0BdBjd1+3KWic8RZ8PyXgUkWgA04mJy0YXrUt+D/m+S0QTaaSyCcQiQZkAMTueFBa+Hk4A1go8aMUwNceC9qnVSZ2YitGP+zt8HmFN8jDGdLdqrYHr6yH8xm/8HDKxPydTIg0TVaNhrgpAcd2xAKTbjHNvVvMrKv6VHuYqqkvGG/x7Bfo1nZk409ih4+iNvCp28HjzMi4p6FkiV4xKkHUk4UEgmMTZM+I4xiiQexMnzHcqYeJrhTh2d/KYLi2cV7vwWiRsW6gUEkinAvjOh09Ra7jC83MWjHjpywhjaeu4tp3G3Zfz8IaWGI6B2vkMFydDDE0Xs8Uc5sAQYWQqmsWDtw+f419+8af+Msp8SMmuE6G1isQTLhp1EBwhyGloZVlYbQJ0RFGoyvEWG6JSAMkmQyMjtZLshjMrVM3DuIkrE4hyVXE3VFgrB7/+22/hrKEWg2K5iJsvbSGRptYmCLbkOxY/6HPY/bFECjFke7Oyjv1SBR2jLi4z78KLcCiJ0cwWlyw3P7KHxJ3LMTYfcFnsvPDONXH4ythS17C5tyE6k6PjJ9LNXdgLWMZM0AAzBmNfieNZrEnuJwtXXqsllsSCXVHV2cliYczrKBmxK6AvXZfc0FfX4vmoTPdIJ+XKPMJrozqAH2M5FBOMIwgiCXgdFTaGBRMLQukkaB70BkMEQjoO9rcRZHPAniMVTcnPe/i0Di2k4+bdNcSjCwxbFBrn5aH67uE5hm0Lb9zfx83bZFDqoqPi5np8eIGu6UW5lBYIsa75MJ35YBoO+sOOoF9sz0QOF4KsyaehueS9UTwcgof5q30DCEYQiabQO2+jfnKiCgl6V6hPYrD93BX2ILtFV3pJvjYWvxSpz2dLBHyrDuncwfUbG7h1ex/O3IOzs1M8O6xKJzge8yAUUAklmjeA7d1riCcD8AUT8AXCCMdTEl8XDQaJIZMx7MOTp3j69EiSMhb2FMlECvnCOgYTA0cXT7GwgFfu3cWdO3fEmVerNuUeGhsdnJ51pXshPfCF2kiYFkHNnEj/XBdk2Hlcjlo1KXDtxVy603TX0V3v5+3EN05ZhRRSCqHiWag5gytiAYLHQ/D7wtLNBYHoUwcRv471Mp/LEELxIGKZJfxBW5zW/YaO+uUM9lxpSqkF5NhObWZKZvDcjLRQRhF+iRlJV9/DzgXpAVfZ5hzdiEnpuaZQde4oD+HGubHJEPcoev2hRGcS5O0TrIIO+/nvvjJAKaOLZAqvDpD8/VecOun+edVrJEOPExp5rpYL0SSzwLl9cBORRBDr5aJ0KFngUb3DNTuVSIrQvtsmo7KBbCqFoN+L09q5dK+ouaP8hNmxfK6Iz/D5mPy0hDkbicM/6AvBS8DyhFoi6pZVV1rWM93BzReu4eCamurwPTJurNZiHF9dOfizeTDD4LzVkeJnp1zG5toaA8NxxHSGJhN7ZhJXFvJ6kE8nEPWF8a23PsBwRD0z8PK9H8JXf+bXYQ1HmMwM6H7qMTPQhCbgYm6ZMEZjzKbsjE/RHY8xl4xmjiOXgorhmiQxcfZcpVeR/eZVnUGfSoyD5gvi3W98DW/9/j+R3xvigSsbgcsoPrJSmSqiA3sHm9gp5zB3pmhOx9jNlLBZyot0YqFpOK318PDZM/jCDu6+tIvdSASdsQcfPKmJzivkCaDbGuDw5AKn1Rps0xB+IF+vSK14B6wOKfzsQ8EF7t57GZ98/b4c5jqjMR4+e4R6/RTj3kjy1JOxsKwfy1BApgDdyyomg6F8Zp22iV5noiD+Hnb4Qkgkw5IfP+5NYDr28z3Jf7V/O4SH0yTCyYRab+kFEHi53ydub0Yfykh5umLpkQvq1TGfTZFby4jhjCXCemUX6VQMfaOHVo9Zvjbu3nhBftZFs4nDwyfo1EZIJrPY2itjOGojFcvglZdfl6KPMhWRyIR8GA77WMwmsj6we8pxMvFdA3OgjFeaD63LHtrNFsJRomHisDrAo+OnSGQyEq+2UVnH7ZvXEPEH0WkPUe3U8eHDjyR2Tkav05kECLAbS4YqncG1eht3XnxZZCDDflOQYMGATzrqAT0oCUWWyzx2xi9CPl+pfUIR4UBKx9zjEbTblZyOP5//myNl8lipix0aY8kaD8cTKBbT8AkPdIHheIROn2aiADY2KpKJHtC9qFUvcXJ6gXHPEGg4L/hccxGMhBCPhkXre9Gs44c/vY3//h/+p9DwJqBH4AW1nZqksGiJcmIpp9E5TxscYagqX2X7Olja6iQlmhRNxZLwZMvvYcXMrFTXy0xRuoSJTQDG1gTepQ/e2QLZUgL7BxFEk+R7zdFpaei0PMIByhVDSCb8MM2AZJUWcj7c3I5j6V2g1rNh9hwEEMLBfkU6O8yuPbsYY71UxtyeoN3hQmuhVzNRyAXw2ic2EIx7cXreR6M6hdF1MWj3YWshRHWOiQbo9Oc4fdyRm5r4l3/0U/86IukcvQoy4rYdS5zCXUblaHO4K44XT7fsSsyJxPH5sFEsSf5ktd2EYU2xZFt4BRrlyUEI9ium3dWmfuUCVgWPiifikv/H7z7C11cC6Os31nH/03fRHfOEbMNj0/k0QrfXEIeYlF86O5QhBD3sRjGD0Bb3EiO+eLKv19sYGRR5U+/jSPHjahzx8UEOyFiRdPWQpsnJdfdgD7p3gW6/hlQ6gvHIlCxiy15Ka52bM1vishmvIM9MAaJjnMWJ0kCpjp4YilzVheSGG5KzJknwasQlqJDVZszrwAWJYdoidqcYe654YPySTp8WxoJdYJ3O1ygC3piAqH1+PoQsMLjpB2Av51JXv3T7JjyM51osZAxw2enKSRPeBe7dO8DB7pbcmxNzgqHRwVtvP4U78ePle7tI5okScNBo9xEMLWXRJ0TT62cWMIucEHQtg/5gDGPaFc2PPhngpN7CaGyKMSfB/2bOGZcHXWsAu79AfzTDQgtLdrI1N0XXSKAQpjb6NNtzK5OILXZLaSaiZukqx3gpCCWeaJmkkclF8eanbiCRjMAYBXB6UkW1doG5PUYk4KKcjwmWwLT8gDeBZKmIYCAGZ66gpS1iklwXsWxSHPhWowfdYwuGYTohSV9xHnujnmipAoEMaI6nHsVkIkRnLBrJyaSN0YCdWI7VGAOnNgtOUKRrO+e9YUn5pvPPvMTBLFbaI/ZvvdBmLlyfkpNwSMf7ZS6mC+VKlFGLNMeoO/ZD8zrwBOdYWAGsl/z40b+cQiTo4tHDKVpdB+vXgwjGp9BcL86e2Xj/z4BWayJh6vLMXblsKUFg0aVAhc/vNylsnscUspb9OCP4Ksea64AcUni/s3MyXyCTSqBcWROOHp/VequJ7mAonFS/h2NIGoa4vjCFQKEyJOqNnU4xpqiuuIwkZbykMkefvx6msK1G1bw+PIzf3N/FtT3yHycSVcjoKEGdLKeSBDR3dMRjQYmUHE1M5NNppOMRjGYj+ZyZvXxWbaKUK0hiDU1DBMhKh4ceQB5i4MPUoe5zKq9HxPVeRt05uHlrF/vXN3BjbQOBeBiW46DeHmA4NmG7FlqDlowWlx4NRtuENneFi8lOFaP4uKn2jQFci9ggPxKBgJineDDtdgx8+zsfPf9cfvqr/xTX9l9HIM6CbCkGPbb5eajWOLqkfo0GmImFVquD4cjE1HX4uIlxhMWvT9fR6ffRN0by5yxgBDvEA7zmwNWWePvr/xTvfF1pAMlCDKWjYpDhviD6aU7IfDriwRDiAR/mTGjKpnDvRg6ZuIb+YIF3H7fw6OwU16/n8OlPHCAWjeLxYQffefcEpcqWjK/H/SFOnjEvuCduUz7/pFTIPUD800pe5aPZgrm2N3fwhU+/jmIyJx3Wjw4/gD0dozuYgWcuZmTz/eSJOvEs0O7V0GwwnScgTZJhh5FhCnHE8WgsoVy4lI+wwaESb7wC7GaXif+fkgVKF/gcslvEApD3ZiIVl447u0vc/wctjuZdNeJy5mKEyxRyiDKHOxqFHvQj4o/Lwcgwe0hG44ro4dPw8PQBahd1DFoDFItrSBeJJKPxJYBruzfg6i7q9b7qVuqkTsxQTifUBMnjQSaRE1OoZTFf2EG3P8ThUQ3NehuVtaxIE5rDCQ4PLyQuje75g71rqBQ3kV8rSJqOMejinffexXm1Ju+v220LRYJxckwEYaJSrdVFtlARmRExd7T+stjl2sdDxHhsCApLDxJFRYe9hWQsBGdqot4fy5rADjKbBDSbcCLAFC4WnOlIEKmERwI2eBjyhBhV5yLCAjQXwsLintTFRb0hB2dO4yrFNbknqf07PW5j3B8jIOxiH0azsXglhGgy19Ac9vHv/puv4u/+nZ/BAq9hsQxCc0dSCzj6AlqimFo6PPG6C7mJHI7sljoCHh+suYq84g3AipNtbVrSmfLh00jfmBKMA9fxwl6wLRqSAnFq9eBYS4T8YezuZZHb9CMUnYnzhKM1Y6YhHI2LEL5UDskcmyHQ23sx5DIxwV/QJmCPfag3HOwdsJ28icOjFo5PjyRPb2ZpGI9sNFoN6WTMPD4cHGzhoELAZA8fPW5C62kYTrgo+hCgiy7ionneR68+lofh3vV1/Md/9c/LgtIzDHgoyp6YmJi8iCEmogv8d2BOoBFIugRCHg0HWxvIljdgDIeoX5yjS30KT/NX6vdV3uSVE5ZAU7bJ1ehTFUyqE8iFfYE/e3CM33vrkbym3b0tfOaHP4fHzw7RaTP0O4jRoKf0PtRv0F0YDQofSMMMrc4A3kVSPrtESvGKSEmfmNSsqZQUniv1ADeaubS151OOhgF9MUciksXubhlRgjK9NjxeE+bIxLOjIeo9S7q7HGlyU6ConqNyGnWI2pi5E9i2Dt214NejKrJqYbMfI5u/zZGC5pMcR33B07hP0lVmlorscb1qvBxm0gXjiUYT2XhUt4EICBuu5pPCQDoyYiLxKHgvPysmavjDyBfjUqDxvRM/tHBG2Ntek3b5R6en6DXrCIRTuHH9Jdzc3JRFfTibo35+iW+9821E9CC2iltY+DWBKzvmGKV8DvH1AmLBmBTVtjlDs94Q3RMzFCU/1M8H2kCjVYfmnWOzsobAwodJeyqRfIxLi4WGOKtN8a33u9AjdNpRBKxjfX1dujonx1UYxgR+L530KvNYNJJLsiBpxOF4m+BWYkb8WN9K49ZLWyCa4fy0g9bxELrPwsRmckYc+5UoslGgM1zAXCQQiZcxmPTRbA4kEaPVvcScqBnNiyRdyxk/nFlYoNAzlykfA4yHPBAC+aIXxWwEo+4SpkHnpEc6BhwbEaAqud+LBWKxsOhjWGO1Om2YxlS6GjwF87mhpitA1NQqRJ1ifXbTpMC3aTRcoZJWn7PIJzjydJRjljAY145gGRhgoTOj3MFPfzWGl7bW8P9y9SbAsq1ned7b8zzP057PPvvMd9a9VwIhhJDEYLCtoCQEMLgSqkjAlbgcSDkpHBvbxIldiqE8VOwQB+yYpMp24pgixEICRfdypTudeZ+z56HneVi91urV3Sv1fn/vIyWbuuics4fu3b3W/3//973v8x602/jaVwl1DeL6SzNsbPqkUPn443N88E4QrZr6WSxalAaPWdTM8eXzorRFMQel80et4UrKcNV94zj6Sg4jWCw6mxeWem+jIeimJaJzvh/+QEBO+71uVxAasm4Gg8qsZOgqB3U1UpNxOacsdHOvRPiqY05pjRorc0wpkwSB89vSKaDr+MaNa1jf2YRmapKuQgMdEwdCYWaROmAQJ2TweTEbui+QfW54mVxa/txqdtBq9dBqtrG9sQ1vwIuzyyoOD86QjMXlfpwamgDg5wsH8ukICpkEzs7OUOv2kExl8OYnXkE+E0ElnZC17+SyhUfPTgSXEQzQ+KWJ7ikeIIfVL5pCxo/R0MRx+HhMYD+5D6x2OOJ3wu90IpVIIBaJ4xt//B4u6IakHi9Vxq//d38CZ5AHi6uOHc1k/KzqmNF4R60hN9vhiFnTTKfxIJ3NIZrLAiZzwo/RnvRk1MmRMA1HNBjxUM8C94Nv/BN88Ef/04sCMJ7ww3L54cRcZCzUzGnWUDZ718yHmzdC2N3l+HhD3PgDrY2vvXOM3mCJG3tB7F5PIxQrSadz/1ELox7TWWKY6iM5zLN7OR5amLEL571K41ApIOFwULRnljXEZLLE9Zv3kCmkUa9XcXpwBszmAnpG0C0FC6ch5GvyWiTE++T4VEwclrmUcSsdrlxbCLLn5If7wFTTRZd71RWX7PJMUqDdTPFg9CE778ViAomoF4lIBMlYWhoTrWEHjV5DXLozjYghxuOxW8gIyZjIitgBZBBEKOBHNBJAkvq1MPE9TjTbXTTbHSlgaa5gUbl0KJmXbi7keXjdkHE5dYE0C97Y25a9irptHqYcTnIop/L68KPVqOPi/BCzpYb5kqzMDMZmR3LePVxDuN9xVJ/OwxdKoFhYgzau4vTwAL1GHcloBLZT3ZfMl+Z+Ve31hX+5s7GDRDItBTM77fwcizYlG5uJpIHO+KPjMwR9Eezd2EIwYGOpG6KvJp/Q7adOcoF6q45ee4hEpICN7bJgguS1T8ZhcBw9GYmeMpZKilxrZvBeGglChoEMmmHBHwyJ/GbQHGM6GspomUgpjsXF3OYAQmwGTTT8yn/6Nv6zn/9lzBd7mDs0uAzA48tgRtNevJSyudGIC082HhUH52XYuWMpFyNPSvwc0xzYfQqEg7K4yUnF6VOuE2sKf0BdxA4iR3SiRtzIFX1IxEMYjrqyKQyGFpa2E5FoXBae4lpCbPDs8Kxv02JuwTYXcnqwjSD2mwOEQ27kkiURFzNFpEZ322AqQkfqRvyOBbr6BNlSBp+4uYvReIbnJzUMGnVhgfUNZSigIaf2rA9DUxDiL3/udfzI6/eUHoQRLDLaIPnbJ4YOCosZdSSWeF0TzlyJJ4tEHMFAAhNtgGatij4xAytBsixIq0JPGSRWOJRVZ0Edax1CuZcYKIeN42oLv/P778ln2HZ+8/Nv4+OHT6GNpvCyU0fSvWVKm5qbAYuQzbUC3K4FxoaBdouh4QQSLeFl+eV3I5pkfmBIHHfMyjVmrGf5/lK3RD2PR3J9fUEfNgoxubm12Rwzl4F0MiIuxmcH+2ic0xXNYm+AWCyukAFLQ04xBjUqVhxORx8up4+IO7HCs3khMW/uADx0DVNLodNkxELUKTc2kRgs7mjU4E0kcUyTiTqNOpXWSQS5HA+uPq50p3REiv50tZmWygVZBHmDRMMe5HMBfOqt12QM9uDJc1wcnyOYCGBrawfr6V34AxEMZiM8ffQYj/dPkMv4JaNatxdojQdIur1IM3fRUvqPSDgpebfUfnAUzKg2sih1jQYh6jjqWLqY/JHGcrrAxUlNOqwvv3oTN0thfPRkHw+eduEM+DCamAjH/Lh775YsJB8/OBKeIF8/YcNxYRP3uPq9nU7VEeU4hoDldCYiiTH8feu1HqbDKTDnRjaHy7tAPBYS5lZ/oMF2JDD3xTAad9GrdaB1+9jYiGFzt4xYKIG1fBG1fgcnJydYzpmgEBBHHDfReCyMSiWKbCaJ+mUb1bMWZgu3HILIk5RAeMoDnJDFK5vNy1rBzYcbj+oqENGrYMX8dQSsvlpnKDmhc40mER4Q2GFml0aKNf6+jGxbMCqS42I6z52CgZqNDXzxsyV87kcCwl07Pprjj/74BGPNi5ffSmJzm5qlBZ7tG/ja77EQUqPc72j8FLFACjExGtE9rzpvV4Ue+WW8VtXzVgYuNRVxSb4nXZJFdlb9XmgzFQklmqDV781JATV0HPOwyOD3f3dnW0a5khREbIMCF1M2IyuDJA8p3ZWMgV/gaxRKhy5q6jHDySguGpc4fdxGJBYV53M6nUDA55H830Q8Koc1ctToWORIlr8Ln+v5+bkU6dTJcpOhbKfd7kLXTCTDEWG3WnNdJgEjw8TezpYc1tnd++D+A0SjMYlH3CgXkI6FZP1794P7OLvgZGWJfD4u1yHXio2NHTicHhwfXeLg4EAKAH4Nu0d8HaIeJixAYL+pWAK5dEau/EGrgW8+fAqDPFoAP/alX8GP/cR/IZMqFmtMDSJAV0iinE6xuJZD8kymMcQeOWlEYqoONcpjHbXLKvqGttJlKzoDC0G+N1NTx8fv/DY+/qbCwPgjAZkmWXMvfP4ZggEPFsug6HZ1bYydTT++7zNp5MIWploGbmcOvekU73x4JEiTnd0QilsZFCNpuTae7nfw/gfn0t3hQYoifBYR1LBxDRGz3JU8YblELBFDvpiB1+kVqkMkxejBpUCC6fpnURHyB7AwxyLR4aJKlpxMQwxLkjJ4s87pcbEWCNJwYjtlOqcOOSuX+krTp6yMEDoErxWa7didJFPw+s1NQbOxi+e0vSJdOTndxxI6siE/+j3Kh2qiP2ONUCpVpDgK+myE6SoW85Bbfi7j63i9MVpQNzQUYwn4QmF0+wM5GHRaHTgcnKAtMaJdmk5VeOW/W3fvIBymKTGGMJOabCfOq8/FgU+N7vHhEdpNSnNMQdQ0WjoCviAKuQwMnfxAD/yBoHBzu50hsqkMQjEPRr2+7Ik7m1tSRLHLTsgzZRbdUVtczpR6Ea/UG/TRbLel618pVaSxwb2Q/11e1PDo8XOslbZwfW8H0ahXwhcanb44hjm1YZwnDwB0g7t9YUT8YXnP2EwoF/MyEqaemJMxp9uLWCCA6URxIdutvmjPuWbRI0AG58lZFaNeV/SFfB3Omw0ZGQd8fpHhzDHG3/hr/wH+3R/9GRimF3M7jbC/KPWecDMTlRTPtcoG7nILEJqLIS86jjh9Tgqhlf6EmzGxCDICZmg0tTq2R8TmNH84nEqgby8ioDQ1GDSwthlBNpZBqz3CZWuI6ZRmE6UHC2VCSEU8krfI72M8ldNtim4jnohKdiSDuMm6SoXymOkuXNZ6ODg5hNs5RWUtjEIoDB/mqLJydntxY/O2cIY+fnyIbrsJ58IlUVA0A8ZSHjz6lgqF5sdv/Oc/DS+1OYslInQBM4szyBxJGwaLvjyidb4AACAASURBVMlYsZNMUva9iKcy0qmhsDsUT0p8Xu30BD1qIVj3rUCzHE2oP34HASObuHzN6p9XxaHLsUR/rOPv/q5CwZDZ9qkfYgH4CKPeBNlEFHdu3cSw38PZ2bmcjuja5eghFvWL4WFq2Ti9rApwNRkMoVSIwccL2B2AvtRxfNJGq0URtkduOulOuN0C0Mwk4ojF/CKWHmhD5Aq0nycl5uzbHzzDow9HCARj8EeWMiJgduvFWQ2GQd0o73lqYyhAdcLtC8HJbjIdiwEvhBU7s2G5DNksxUBhL6BPJvC7A1jYlBMonRNPVhKhJS8Zi0SfgErhVPE2/LjSafFGFi0WG2QOIBIMywh1Zk5QKIbw0r0tvPH66wIK/sa77+Ho8EwW82yeDsIyZnMPOmOiB2pYOhZ49W4e6QR/Fn9uEB4WtxMNfd1CMr2OoDeBw4NzKaiZrmLqE2h9Hfp4hl6vI/oMy2EiGPVhps3QbypW5I1bu7i9U8LErMNcejHRFzg8biOSiKBcyUlg98VxU2U2srKiBnKVyU3GD285IgG5kTKXmNq7YMiFbCEgzmF2ejmmEduYay7dVMtwodOZSKi5zxuU4olh88vZHPOJhc3tPK7f2RQ4aSqSwLMTMtwOEY4kYepOHB8fC6qDqIF8NoYYD0aUDzhcGI7I2upDm01loefYUQo9MXvFBN3DwxJd9EwTEDadRcyQSsqgeULWB0pOZoTGq7HRkoUiNVlSZDmV2YoIFUuZi/i9JCRSj+VaGnjrjSLWdoOYOg0EZhpsVxT7zw3hbu3epAPcg+ePR3jykNoadT///wtA/l3JGZRm9cXhYmVYYudvSfMDDQTflZWqCluP4BhY/FL+wYOHkA+YYBNW0Yosgq9cv1cFn2iXKP3jPHh1PVOfxuuYhxlVALK7oUx3cphWw3BZe3l/ZFIxvPzKXekkn5wdo36kiayAUNpCqSgdIMtiOpNHmGY0WXGKQRjyVdFJA4M2nsp0Z8YJj9cNbUpsDuGzIXzy7TvqOjd1tDpDWMYCqVgBw5GO50fHopEqZrMSNZdOxyVF5N3370ObWrK20I3MQi4SiiNGDqztxMlpVcazBBnz/WTqDO9hTi4Yu0ipETetdDKp9GnDgZAg3n+oJiPBUAy/+uvfEAQRRfFEv6gMUxbJSvd4xQFkR1XG9zQkXR22pwaq55fo6Zq4eleALnD9pTaQkXn3/+S38eDdf6oeL+5DYSuKTRa+wz503Rb9r4CMMcFnvz+F116NIBIs4eLSQqvOaK4Znu5XYRtTfOaz1zF0aEiFM4hEYzg8bOPrf6xeIwc8cC08MuZjN5kcOsmHXmlR+T5FE2Ekk0xCiiGVi8r9zfHhydmldIHoMOX9ZhtzQTixyHS5ver3dZADK6AtmaTQ8R3xB+F2rvh+Jh3pK4kFpzY8cKxwSZywULumJkkcMTuxc30NsXRUCrJENCVdt6U1Ei3yeiKKan2Cjx48x3DSEy1qubgt3T8elj0BHgEpTHUJSzWZSEE3Juj0O2Lac/mDqtEyHMIyTUSDYZlAXdaa8p4Hw4qrSxnM0ulBMBJHPJ7EdrkMfaIJASOejsHjWgh4+emjI+nOT80hWt0hPEsvctmsXMtcS1iE8iDNaEsyjDWGAng8sncSucLJzlCbyJSTB9qAV5nVWGyy5umtsrbLlSLCgQCCXr5WKhxDYVnqSMU42cwjFGTtZIq2j1OifC4rkGhKmOrtloQFELPDyWEynZWxvOD0SPAQjaAy0xHRN+oP5PW/rNXEcXxzewcBpxMnTDYZ9dVkb2ZLg4yHDBpFxRFsD/A//MYv4K03PwNtkoHbuwu3lzg7Cs49cMQqcdvDRYdCWVq8LRWQzVNJLBBEJp5Dt9+XFqe4YmYzFQ/ELEsuoJRgB7zwBgKYWxQP2wgFosjkFghGZiiXKyhlyzjcP8H9R0dYLP3gsSSeDSOUcCNDiOPUiUFvhEw6DKZh8GKr9ao4q55jaTpRyaWFaTfoO3F20cICfWyte1HOeuHWDNE1HXUs1CZk3hDY6sDpWR3W1IZLjvcLREN+vPTSDv7lP/vGi4Lin/z1n8e0R9aVE+FoVE6DoVhMqP8zcv9MFn+ajG9DgRAWTh/mdJqZE4TIErId6FTP0B4OhbDPLoWs5qviT24yZfj9TjH44tHV1zkdc3AS9mu/9XsvPvNnfvqH8PDRE9TPqyiurSOfy8lo6OTkSE6K7FCye8EOQz7DSB0LrV5TLu5iKoZImBuuCzM9jGDKh0a9I3BJLrjM/WQcHE2a0ZgPhXhBuIhDTcdFo4q9vTCuX48La+7Rfh8XhwNEkiFEEsSkxNGq9/Hk4SVGfSfKawlUNqnRM3F6OMFgQMmAiVQ0gUDQi+l4Cp8X2LgZk1M0dVwT3YtOa4Bxm5FarAo4fuHmxgOIS8C10v1hhBhdTeKZUUXiVQFI4TNvRtnUmYrg8gjvy+1Z4vr1IvZuriOTLmM8XOL5g6e4vDwXfVQoGkAqx46YLggTxru9+cZLuHurBA9M6SgFgkmM+z3UGlWMLQuJRBmmtsDhk2Ncv34N27vrsnixIKQebjHT0Ow1MLNpaooiyCiAmQ+DvnKSvfFmBbt7CblW+qOxmJi8AQVHn4wmYuChRqXXZ4QfO8P83VddZAp1ieLggs7XCk7EkwvcezUPhz1HpzGF2+eA5pphqLGbkoet2ajXm6Lb4uuRDMRR2c4IBLxRIz9ziOu3tnDv9jby8TDOLxt4ftiEx5sWHAPNRtPRTDKf86UwdtZzuLG3JZiBjz/ax7P9Kqgg4P3P34nvFXMpOVZTHW9iFDjSWxVWHKGKo5ZmKVUkSfd3xXmk9IS6FxYhipupHPREpMBk8crDJUelxCL4ReNGjXA6G8Kbb2axXpxhoJk4PXPg+MgSHIzbA7TqOnSaHOBdcf4Uvkpi1uV6UukdNIOoh1zhTuRvKjJODBhhcryYjEDMgtpcub5c6aB14kYEK8JMUjUWuurmSWEoOsbvsAhlyrLKG5Yi1FJRii+YaqJVVLnKfK1cXqdIVLjusni8fWtXkD7s7A26xKcwU92N/mgkG2YqE0exnJCRars1hsfHotOLRq0hRSllBNFISDarQXeAucH0FhrEHPIYmWwEn//C61jfTGKo9QSi3m3pGPadcj8RA8RZ4loxJ5tZrlLCcDrB/QdPMGc+OLurzCRdOhDyh2E4iAHSJVLN6/WIUJ6vCbuLTBgysUDU7cH19Yocfim/8TvIoXVhoOs4P6rholGXd+Xtz/wkfvY/+k1JmxL2HzFUfDzCvVn0UZPMvHYuqAtqhH3weANY0kwzm6HODuB0Ih3CK0oDZTFiDplquP8nv4OH7/4zeaz1a1m8/sktpFIE5Rs4OhgLaJy8vmLajU++GcNGKYKBEUGnOUe/Y2Ni9LHQh/j0y9eRTftQ0xd4fDyUEV+7Pcb9RwdyiGHBxTE7R440LrBj05e4TZUNHQqrbOeFPUM0EEEmFxdtPTVizVZHJk88lATICHQwTYO8PrcUgQodteJIcovhusoYVLdXCmW+x5JgtUKd8GBB4xVHyFJEUDvJwlKkCCvXu9eFSjmPtWJRrlc+L80co7xRQqVUlHi39z98IBrTfCwp0a+c9Cwoi8mVEQiEpAtMqgGLUr7WjNU0LBNTg5g5XTLco8LMY5GtY27MxO3q8ViotgZo9ceyhqwXUwgFA7DmNvojMmFNAUPzYHywf4Lnzy6E4hEIMbVrDn1M/EpYiivLMpBJJZBMRbFWKKHTaqM51JBMxeH18pC1RK1ex4SHt4VbvADxaExeV+r3RN5mMAzAgVIhIxKLxZI6fAuWSaMNmxi87sJynZNJbBANo03hpEmOxjdrCaJl2F01tamQU9joCDHmT6ggbJz55bqORuMIRqMYdbrS5WNNRnNeqVBGOVMCxQnn3Zq4pDlJ67S60Mf0Wqj8ZBruMjkHfvsrfx7F5DpcoS/CF0nBXo5gL72KhxqvpBgNLGgG2+GGw1BRLuZCRz6ZQj6VR7vXRbOrjBNcwFgA8hKZ8ZTvccrfFYFdCf+v3whj+6Yh4vFE/GX4fEk8eXCOh996Cl2j7MeNykYOqbQHLiIlutRCTGRuvrGVg8/vFEZQs32Kfmsh9vtYNCSB1+3+EKVyCnvbcREzXl408fBRC82eLS4r6kDIjKKDdakTA+FHIhNAIkJ9QwLf+Oo+uh2lAfxLf+6HcbNMzdhcWsN09DmZHxgMSeEmbjtW5NQrLQl/NDEddiXIOVdeg9vvw9mzZ2j2yYSzZBHlhzrpKwE7OyFXmqar/e2q0hMvCLtYC1tg0MMJ4+aAL//sj4mI/KP3HsK058hlcuJq9fpcCETYSg8L4JUB49FEBsGAEwG/Op3y5t66lhZILgsROlGZXkB2HncW6qO0CbV+PFU7sbWZx9Z6WATJHz6qil0+m4kKlZ5+jPOzGZbOCeI5l+hX2q0RDp/WMRnNcfteGa+/XJFu8fHxQJAkoyGp/gRhWsgXQqhUAljbjcJDd+bQxlDzo982cfm8hnZzKqgdRdNR3R+FG1CvIRdEFhffeT1VV4RdgyuXOt8oLoaEd7LjtL1TRraQEFBzvTrAgrA4x0z0dR6vH9EUM0yVYWF37xqur68jm05JB5vdyW67g06NuJ2+RPAQxBoJBKWLUiyvI1csidbj8PkRtMFY9FojfQyTLvZ8FAG3HwvdjV5XQ7Vex81Xcrh3r4J4MCEC9FqT5nsy5CwEAz5MB5c4u+ji8nIovEYWB16vWANUF8jhxXBIobhPDiLrOx68/ekc7IWF80NNFvwJ5mh2TSwmHtII5D1md5JFQCLjR7qUlq87fHoh6TiFfBhvvbGLOzsVQSS88+4Zjk8mUkyb1kTGS4lkEG9/5hrWdrKSIMGRFZEi7/7xQ0zHbjj5e9ozZRLz0CTG0YG4jFYkARUwT2e9ivJSujYpoGj2IE9yvpDRiyvohdfnU3q/FVKIxRkLwBlz6hwjETT7nFFM5hoC0Tl+/mc/j0oSOB92JES+N3Tj7ERDrTYWXAmj0AQVx6QaamKEyycW2ZXTWgHtZRjG57Q6aFw9TynalkQvEEDOJI6VZm9BN6Qal4lDkuM3/j4S8+aQ0bxyeduraMxVYcxNWfBF6vG4mYg5jIaQ7wJPy5MlUIBGqfkC7gBHyModz+7M3vVtrFfyMuIlmH0ir6ONk+NLDIYmssUMbtzakC4C3Yj1Zg0ej5IX8DGTSTrBTdHkNao1mBYNIyz43fKebG3m8AOfexXxOA00FxhMxuh2LLQalMIwC9mURBm37RIdsS8WlvFXs9OUe5exk+wuRoMxOWj2NQPW3JSinIkPXLtEvjGfC9GAmvOXd2/g1u42FpYhMWWjdh9n1YbkOm+WKvjqO0oeI2v2f/mvcf3GWypPXY7VSkst0ZqWBcOyMO4N4HN4kK4UgaBPiqBZf4RqrYrxXBn21HBG/S+LeHbhCIJ+uOoAsuu1do1GgiW6zO8+7svmTcTQSzc2cPsm871d2L+cyX4yHVkIBGfYKQXxI2+9imQ8hgfnA/zRt5+omM6hhma/J0gZt48JWVEZBzIZiAgSxi0O+poUA9TD8dAz1kbiiKW+loVbp9GReLXg6pqgQ5RGGrqfaTqULqDLJdcOkSVk0VHsJAYm7ofCuFPXLg1evB+vpA+haEjMXRNNFaIqiY6BCKasf5/5nrdxbbOCUIhj9yWOa3U8enqEcDwJj2uJRr2OfCqHUjGPQNANN/mRLg9213ZkxMmxKbuT7NIT08LD0WA4lkxeHiZIL1DyDwcGI02u/TA7cjwImVN4nDaS8bCMuXlYqq0ONJpmS0eaFI/Li7rsWcGgWwxFBIxPjbkYcSJhP7LpGHL5hMCSiWhht+zo6ALr1PSn4+h0yesbi9vdNIGLC06IfDJe5SGNJkuXY4F0Ki4YF6bpOL1RGdHGYiGZPPC1DofZuYyKjptJHX63C5VCAePhGMcnF5I5L5Bm00AgTrmVV8gT3KMFsJ7JSjIU78mF2wudezeT2nRNpAnkK7MTu5wx+7wl7+GIewQ7+tT+i96GDYc+cqUw/u6vfhaxYBEbG7+EYCKmjrhOAtM9cCTX0jICFqo6F2COXeSEYCEVi8qog63ger0uont2nQiA5GIhubLEipAXRFbgfIFY1IvXv9eDa3em0g2cmNsYDUI4fzZF/aiByVDHeK74fy/d2cVYH+LRk0NxjOVKRZQqSaQSLOQ06EZDOo+w/EjH06Jl4ompVCkjkfCiP6zh+eMxvv2tQ6RTMdzZS8um/GS/h7nLC8fCQjLrRSrqh2uxgC8Wx7ffOcHZsRIXf+mzr+PLn31bWFfsormln8lOkw03XWn8XT3KFTWZjCV/OB2PIpXJY+kOCgKjfnYkkEuTm9lV0gA1Q6tTpoxvRBeoij3hAq7Ey2J2YO7yYonf/r13cL5CwXz2R78fDr8L1eOqPEav2ZUA7WDAAQe7Osk47KUHve4Y8M6xU6lISHq12kGjW8eNu0XsbOQQdMbQHJmS2UrGG1vg1ACxCOCmQHjxq69kpCA4Pa+j2tSFKcWOxlTjKdKLdmuI4biH4gZjd5zoNxcYDQ05BVF0/vJLO/CFIWBmfl+9OsTzpy3s7mbx5ptrmLmnWDimosXgRtIZ0SY/Rq/KUHpbgOEEe/Nakgg02ykdFEEJMVVmxZhSGcEqtuxKq3WVtMCQb27K1kylbHDsILrNiSmZjzTC+HkqZH6oN4B02ieaPyZ0UBzvJ0CT7riIA6PmueSVcmGyFy6EQ0lxg7HAJ7LFGYhhsXCgd0kAqcnmibhqqa0JR8Pw0xiizaHpOibGVBIAimm/jEFmcwOX7QlsL4vnNYSDSyy1gbAdT0/7OD7tYjK2JEFHEiyWC+iWRLTDtokdmOEHvngLL72RRLPewv33a/A6AogkEjJWYSapNlZu4njUiWw8Ak9qjl53junAQtQXF0RCNOnFG6/t4vpGBQ8e1/Dtj57j4LgLSNYzx81z7N5cw5vfuwXbxZN5UjppF6dVvPP1j9FuMm+bTL6hSCzkOiZCanWiIWKD+mFx89LpS14eVMdavpboUMMSXA4LQOpuWIB7Vmka/Gpu6ETHcM/ys8Bc2mIqYiH/2e+/hh/6whbM6RyHFw0cnzTQbJhSQI8GZCjybOyQTUQMg47vFGbzVbKP6ijTjasSQSRzl5IWdipfgM2JYPHJiVyYmIYhry3jCrkmimCaiCMxmVC7qg4x/Bn8u8IZqShFbr7CJVx1GvnaCCNx1SG8chlTYy2jWo5/efhkk9yjugyMK8uXs9jcWsPNG9ekwO8NNAwHXYn3uqi2MJ9zZLcl3ejppIfTs7ZK3CFjzu8XcT3HVaenp5LEQiMGN1Dqw/h8s8UkXn5tG27vDLo2xGzGddyJdmcKl5N6PQcWpgOLmQvDLkkJLPwJEp7h1q1t0eJdnvH+UTgfOuZl1Ot1oVAuypSCj99q12DScGcB13d2cWNnV7pd5mSM86NjNHstDLQx/tznv4DTdg//87/6P+V9qazfwX/1N7/6IrCA66taFxZiLhtPxhiOxzJKjDOPlg5WTj40Ha1uG6ZILFY5uzQ9MjOGIGbLFP3fVQFYWCvC4XfCiznmYg6i74I6wwXeevM27tzIY9zX8PSgKrF5lrHEeiWFZMSH13dvCbD3WbWNg7O6oDx00xBtWac/keiyne0CCoUUpjPmzo4wGE7Q604wGU3lvaKpiJKJ9fUcvB4/6tWmRF2ulXPIZqNCBWCm+Ef3z1ayKxUhSWAwZSRMiuCapq2y6uXgwct1ZXoXExLvdTJHnQ7RZvKaZHdOXafqWmZONDtdb3/yE9jaLCCTjUuB8ejRIf6fb34k49Ttzby4seutIfIbFURSPviWQC6aQ3G9Itff6ekhTk6PEfAHRUs3Gel4tn8ghUg0lpLmgqlP4fXasnb3xgYMi1OqBJIhDwrJKAJeH2KprBTRNNacHh/JyJZ9fWK7BoMxhqMpYvGANKMWugOaSE6I03Fjd3cD+WxcEkLYIOhR4zoYSsHG65L32nymy/8yFpcmqOZwJNcWJWJh4nawxOZGGZFoABcXSktL/TNH32xcDYYjOB2ETgdgklRS7yGejKKyXpbmQuOyKtq8SDyM4WSIbl+TJBGO/6nvpD6yUCjIezUaDsWUEvZHBWMnoHmGJwS98prydWKGNUfE0UAIlm4I4okeAe5ZNPFoho0f+1wce3tl/OgX/z6KxbySoHiWcM7dcKQreZuxMDIOkYxEl4rVoU7M55Yf5JUQ5KG0h32hoOj35JRBRxw7gaYDDGwgEiFX8OLNz/hQ2lxi0Fug2gxj0PDi4lATUSocS3R7zEJNCb3eWgzQbLZFX8YxbDjqEiI2F414ioUvxxDcKHxiwaZQOMnjqdtCf9xH/VTD/j5zKDO4vpvEsGfi2ZMuFrZPoLPZoFs4PQyznpgWqvs9nBw1ZDH59Ct7+MUvfVEKDS4AtJurxdchVbY/FCaMCxbxAv0W5rqBXH5dqvJxt4WFPpYTOGGRIlwXzY7KueU2J4v7ygSiCj+VDnLlXpO/Sz6ljT949zG+9eRELXI7Fdx6ZU/GzScnLeHara1l4XYuxZ4fjsaVcNqYwe8BdtaviZ6B4zunb4nyelR4QfrYjYPViJHJFBzZ0UnMjqDP45Y29hd+sCCdkmaXo94oYjEbjcs69p+OcVqbCxOQcF9GynXbUww6M2mZc4EZTQivdiBTUTdQxOdDq9HB6WkLr72+hXu3UhjMZ3L6iwUTojF778EzTEdLuCyP6DrY5fJ5FyiXk3Lh0rzQ6o4xGnNzseGeB16cVLmZXrknrzpJAiV1cbNRQn2enun26rQHsGZOORUx6ioWdEtEljZ3wOd1oJJPSNFhx4PY21wXZEAu6oFbZ0HWwNz2IeROSsA6O0ekuT+7OMNEHOpuLCYWWNb52GkZaOiONWGNRSIx0euNdUOgrbCcSER0xAMhEdEf1fpIFgO4eTuLQi6CsC+F/nCCs/MGjg6aOD9Xz1ucCeJ/ZY3hlKzQcMSHn/7zfxrJjBPvvPstvP/eczFpbFbKcLpsTA1LRlSRwBS7u14UigEMxg48ezZGwJ1BPlvAs2cnaPZ6uHXzmqByLi9NfPvBx7AWLhXzxbGMZkoR8donb4hGl+NzY+ZA/aKNxw8OoI906XwSBkwHx9WI86q7xcOcRMKtEi5mloZYIoRiKS33V7vZQ79H84pCU3D0wYkeCz5+sADk++thT5CAV4sGELegILih37yex7XdFDTTQqtWxWLObpeN/mCIJfMR7QBgm6oAZDFK17NH8SaZ6MPuh9PFw94SLiFQq5QQ/vFFUs2qU8LTPzdHdog4thEdZjAovDBq8oTh6FbdM3ZgyEm7+pACj1cLuaIyelO779UImq+bPN4qOUfWC7dTJiv8nDiCeXa8SvdhIRf2YWN7Dbdv3pACtDmcYDYewl4Y4hanljcWTUgG6dKaoFofYjhhZ0mll7Ab0+30cHJyIXB4Nw9OczI/xeoCp9+JeNYvXXLmviYiXukwtTsDwGaJ7pHDTK87krWInUYW6aFoGOubWWxvrMOx9ODxk+doNGtyj89mOrK5tOhO2e2i9pXdSx4MeAlkcjSTUPvnwnQwgK5NpEtG/uAv/pkv40/9+I/j5S/+uLh7+fHln/o1fO4LP68iOClE5lo4V+saAeXUszHvmiYJbaxhqGsKl8WvXyW9MGGFBwPuX2Qg6rMZPvyjf4hnH/3v8hjpfBpz9xIh4Vf6pNvNVKhcJoFPfeoeKuWiSGs+ePwAjU4Pi6lP9LqxiEc27EAgAo2khPkQGseQEpfnECZfLJpCsZiUlKOePpJpg2FamE5MISHwkMFbgfthPpeQw1ez0ZZ785VX72JjvQxt3MfhwRN88PGJdH281MeRPUo483wmkX/c/7iPs3Hj4AFLNJNqTM9rjRgjbToTBzXH8yI1WWG42G3mPWNODPijHty4e12YtDyMRIJJnB2f48MPHiCbSeHevesw9TEuVukmpXLmBYakvF6WpsrDxw/Q7nekg8cCh+8VzUgpysyyRehT6oY5QTRl8lbvDDAx5ri1VUQsXUQ4lpV4vbhoy6d4fnaJZxd1uC0NPo9Ppngsosc89LupB7VgW24sHDN5bc3ZHOVSTpBJlmguV0U9/7xkARyX/SEWDmJu6FJscwQ81UZywKcpg9dQLpMR3if3orOLU3Gav/rqJ4QdTC0epRV8CekUZ/wek19YM5U31jEZDQgSwlq5KIcQ4qL4e3YbHXFrS/3gptEvKesJ0W40WYkx1+UTKQXH4mQHj6eaTAn5PBnrFuQ1urDFbJLJ5YQDSPRXozNF1D1Has2P//iX/iH+7Be+T5oL5A0G3DM4UuWcPeexgAgKjjHJcmMgqbWQrNmF04OAyyMzbJ4YZFRMnQ0XJ2sJ02GATToGUxNAG4pN8fqnw3D7gXZjhstjJybtJTx2iA0GaTMz545VbCQbwHgxRTETx95GAn4X598EN8/Q6ulY200gANLlx3h+0mDuBCq5HJIR/qsD2tSF/eNDjIcqpzKSSGLYNTCqNRDx8+YDfH7yd3wiStWdM04D8c7XHshNvl3O4Nd/4afkBZ0YmsTyiBsaLni9QbjIM6OjbzqWBYstX+pPOKp1MpzcT2aaJeNhgl4F40BRt1rmVbC9iGtVoXel/1H+PlUQ0hBDBxY5gF//8Ll85/p2CXdeuS72/f2LLor5EDbWknLi5+ze4QjIhkkuUtATlufAaJ2A34toNCLAbdtpYjia4eB5C9V6G93BSALR+f2GNoXLZWJ7N4PPfd8t+Fwmgl4n4oUYjNkEx0d1HO4PcX45RDZXQqlUQLVax6P7p4iEA4glvAjwVGIMUTvpY+GjDjQlXEWOQnXbwNa1FF6+tQbHPCo0dIbOm6aNj56conY5QtKfkNdrOFxiYyOOl1/dEiHv/rMLnF50RNfFgso9p0NyZULiK0nNn2cF50+v0AAAIABJREFU5JWC24lIzIVo3IVIzCtw8VF/hKeiU6TO1UE5kaBcgiGGuc+xMJ3IRfMw5hPkKhl83/e8BnM2wqTfQ2g+RTLuRjJVQtSZhcXjoOWQEdtJ9QKTxUxkAj4EEfFGMDK6MCxbUhVqtUvpDnl9MSHSk7kVS3hwbQtIh6OoNkZ4cjhGLBdEKDTHzZ1dpBM5ia+j8eLsvIXjwxaGfSJLWNDyLEJDjAfmTEOxlMC/91N/GpFYBO++9z7e/+A+/D7iA3wIBqgnCiAamGGn4EYiGoLt9qMzbOG9DxqIp0riwDs9G+Hp03OU81kEXTaqtXMYFp2w1KdoiAQdgpNhBuZnfvAtvHSjgN5ojA8/PsCjh1X0WxMpWFTHyi1FOvlaLEAoGJduzNIJrz8Eyvg4yp4tRti7VcbtO9fk8+9/+yFq50PAotvPFB0eN2OCT6UgVDHU6nEk79UQl7TL9vK4KVDYkD8Cy9AQiEUAjDAeqoJBUQgicLkNlau60hMKWoVaO94Dwn9TucCEVKsu3HeSbK70f+xuxNMJ6ZCoqchCurDUNxIszY1IsDArk8lVeoj8DjwUcuPwMiNZFYACfeb6sjJ4SLfQq3J5BVLNsaaLhfUqq3YF5SdEUNSLgq1zioaJGy/RXCfdgSz+xWwMosSxZ5K4UUoXEfC4hQtGHAsLnHanJxsh0VGE4NL1TSnB0iJBgN9LlzcpDaYkL8WjPCRxE5yJAYROca87IJuf22NLF4RNAE4EqKV77fU72NxahzYh3ugc+wf7MKlNjQXwiTdfkpzyWq2FJ4+OYOicGABbW1lky0VMtBHGjY74Pbn5sXjm6PEv/sxP4Se+9GX8lb/3W/irf+u/lesjGIzib37l2/D4IiIz4OvF9Ix+v4e+MUUsHEUhmpD3fjydoD8YqAKc7/MqIYKFKw+N1C3SyMMu4Nf+xS+jXX0kj5ErpLBwsMgHItEosvkY5guSIhxY20gjkcrgsnqOw6MjGPYM8yk71gvJsfV74yLXob6LV3TIF8Gdu5twEBpfG2BmEYDvlMKPWW8sungtTMaUQnEaopzL4VgYkSAP+zRAmNjdq6BYKMOeq3Sl8/PnOHlOKkZrBW2mTMQpkx5C13kgIeibkaYShsvrkgw6UWoomZK1mgpfdaLZqScQ+iqxxhxSo7tAYS0pUy52M2msGrBoNSZwBQLYvr4Bh3sBoz/ARr6CjUoZc7eN3nSIYrKAYCiEs4tzPHj8QPbpjbWyNJwYZxaIJpBLJJCKxQWHVWVWtGGqyEWHQ+VNE4fiC8j+MXf40Bn0cXb8FKY5RMAfkWuYXOARQyHA0alDsnh9Dq6zPNX5pTvO+5DGDK8LCPp9ok2k9s/gWubyIBD0CDOUCRvsxjJbPB3yQ19Y6I1ohgxjY52JN070hz10ez2srfM9WcfSsUSv18Z0MsJoqIlphBnTNOZY5ClSOkIMTToqjEGHtRQ6RUsbwprOxRTHbixxWbz7yVROJ1PIhjxYej2i9WQOfdTvl4K/1uig1e5JZ5rjfZ7CGIU4Mk2kiPIhDWA0Qm+2QNyxRNvw4u3P/xz+8X//l5HzsyTn+uqGI1XJ2LJoz1Wm74sLQZhZTinG5DQqdH+OfGmHt5Teh53DGccdS/gCzGal9iuCbIXCfmZGLjEZLeBdKjeR7QxJJR2NqnGDErYbeO0TL6FUiSOTMbBctHG034c/mEdu0wdbd6Da1HDZvMB4Wkc+mkXEG8fGZhFLe4qPn57j7HiIpUUt4UBm6GDenUtlj7pdNiIRH5wLBxLROPL5CP63/+XrL07pf/8v/4xw4OQmk+g0cUcr5x9HGzwhmwwW15HJZsTdenpyihbRNV6iM6h5Uk4laeiJC0sVgPJ/ytaqugwvHlX9edV7kM2vM57iN3/3D+UrEqkobr12SwoAhzWRrFtqi9iBlcBth0f0NbyZKAD3kIEnLue0aBM6rQuh8XdHBlwahHHYmzDCZqRguA5bdC+5UgkbpSA2y15c3wkA7ggOzkxcNAZwzBzwcyBsJ5BMx1Fvn8O1MJBP0cU0R3s8lefcOBmJBoa092IhApfPjRZ1D3EP1vdSCDkzcJGXOJtCs9yon3fhWzowcJjCslpqBm7t3MRrL9/GYq7h7OIST4/OoJuMdmMnmoJclziveYBlB0hQM9STgVwtD3bu5BEIW8DcQDAYQaNj4tnjJoatJXxSgBvweEMobqTEZa51DUSDObgCY7x6dxc7tzfRHU7w/NkRnLaBa8U17OR3pHt31pvCgZ7gGvotNbLjZgenV0j1DvdUskVrnS56kzGWpg3XklgWN/q6js1iEuVKCOmcH9V6D/WWjXpnAm/Qwo1bWeTjJRy3Wri4aMLsTNGtdTElkNyYIe4JwBUmwcpAf8guyha+/wfvYGsrjscPz9FoXEKbse0/hM9n4hNv7IrWxDaVgcbhWOL0/Bx/9I06lm6v5HAO2x1owxFSuQJ2bofhdy3xdP8czSqwNIC3X98WnRbzN7fvFbCzvo1ma4ynH9/H44M2fHBjM+tFbTjE8cUQluWCd9VduxpvXhU5PLB4AmFMzQEK6ynce+WGjGoO9o+lkDQmCsWi0nNk+i8mIPk5S25Yip151WG80oKKEH2xkJGQ269kFDTLcCNV8gBVaPEApjjuXL/cIlHg5cBDBPOChZdFvd1Ko3jVVZa7lx1Cft7nWSFg1AYqo2PGw3G95PNg3Sj8KBZwjI9SG6+sbwS5E9Dq879gAL74GSwOPV7BB/GEorqCdB6rESWLa47VCVDmyEpyV1kQWyo2MJdPI56MoNOtw+P0oFxZx0LWIsL7TWHpubwK0RX0QHTLujnD0VkNnc5Ifs5yPpOpjMPlkaKBrkQlS+G6RZOBH3ObnUsLfp8b7qUlMYSaOYfDcqCUzAnLk12PXC6LOy/fEkMgkVnnly0cHpxAHy6wsVWWIoGIEWKCHt5/jE6zI89x95XbcpDWGj0cHl3An4gixMAqQ0e+UsBf/fm/gO3X38Jf+zu/gb/y36gCkB9vfeon8JM/97dFD0b3rzbVpfvHHHMWbPEw4/KIl5mKjEhyqFnIU4xAB/uLAmiO0ZRw3hn+19/80Rc/PyVZyhr0uQ/rlQJ2NzYF+fH89BCacynrCdcRzexKV8zrcaJSTKCYTYkJksU2i4Jo2I9kJo10PidmD5rx+mTnGXOZfPEwoDSRS+jWXIwLxLQ4pCvF9YWHV+Dm9S1JkmASCvcBXjuTQR8Pnz6RfY9bsm7MMVuojHrBo/l8mDks0QfOiOWSbrfK3RbsCxs5Lt8qmErdM5Qx8MApYPr5AgaJDixqVwgndp7onOc+aVtL6C4d4VBUqAEE+N69dwO3b9+UJBH+npuVDbleDw+f4/2PPpT9v1ypyBSJzF1r5kIpk0EhkxZUXL3bRm9EWoiBRqOBcK6IcjaPkMcnBY8AkSmtmOkIUH6xQs9FQlHZE+WwQ8QQcWnxmOQJc2+uN1si8+Jrw/sT9lLiCkuZHOaLqSTPcCzMIpA570dHVZTWilhjB9bJtJMZUqmkjMgps6leNjFfjhEMZ6VgH/WHcmjh+sbim/cdowCL2YQcaBrdthTpBELzetEGI9HAWku1ZrGJxO+nRIXrmgRuMMXGHwJ9helcGKVyFtFIBNPxDB/ffwKfN4StQlKuG5qD9JkphiCupzy4sOFD7Hne9mG6HMNO3sNv/Y//Ep+9GYa11MQh7cht52w53TLay1KC5KtOFRdSLjr8IJZDLVIOsTZzM2b1zBO8EyH5hT1uam3icHsNJg5KR2E9HUU+FcTRQQ1zZxLRTBTWfKoo+f4A4mEHrt/YQWUzD2+II4snODnuIJXYEZcmdVf1w3N43AZs7xLd5gA31rdw984aLIzwrfcPcXmyxLjvEXeUz08HL7EiLEJp8Wb8nFuC0flx604R/9e/+lDm+/z4Sz/3/ciGE0iEInIilH6rZKapdAay0C19JrmzmSLHpU7MCWAc9NAb9sVyTeq85HRe6fwE4sqiTHVJrkzA8oBKCChawJUNWLoPE3OGr/zO/y1fQl7QrZfvojea4KXbW9jYKMOck+U3QyASQK9DrdhYxm/pVAULhyFj3FJ2TW6O8/oZ9p89htt2IhMJo0fXa49j1aE4lagXtIlvcQfkPcqm/Xj19RjGYxNP9k14fC7cuFlCJJDA5XFT9FF0iRE7Q3Fzp9fHWb2JZqePSc2SnNlcIYxM3iM5pKfnI3z08algGtJbaayHA5JD2eiPYE8dCMGPnmHistWBx7nAzvombl7fQCoVEB7URf1SFuTJ1MLFUR/mVEXqUYQrMWTaSFyZ1tyFa5s53H51HbZLw3mtCU6JphMbvWobTn0Bgx4CpxfFdBa3rmXQqvewf3yOYrmM7/3ea9jd2EIo6kG3V0OvM8SkayHoiSKTSsOcmjg8q8rohLw2KVIcDnkfXH6v3IAOMhFdjMHqYdQbwk8ivNMtkFXqheyQA9lCGqEIxfEDycHu9yaIpYIobydkTHFUrUr6wXwIMUnRGblYTrBRTgkCqdMZo9nREIlE8enPbQpg9uSoDWthIJoMoFUbY2GPsLMXEQxIr+lDwJ/EZFLHg/tnePx0JNFZHHe6ea0uDBTyFVy/k0J/MhO21MlxD+6FB6/c3YbPA7jDLviSNhbeLIa9PvzLJfodC1l/ADdLPnSnM/zhN5/gqDVVWc9XwOQVt1FwBqQKeP0wLR0OzwLZfFpQL91mD7o2g4sQZnEVKg0MBe7c8KQAFOjyd4qu73aBXyV6cJHk9cMDEY0I3BhFBL+K1BP9l4gA+XNWBq2Vu1doctzwpEfJa2SVFrIa08r3iHGFPg+lh1IFmjBH1KSAHOslIekueBijtYrNutL/CW9zNXIUh6XkXPPf1AGYOq65JNioPDKlCFEyGcKqRTvIonWlMSTrjcVMKhnF9735OmJ+r4w3OZ4lkJrjaq7NLLIYH8fUjpFhiNlgY70kmA12/87PqoLQ4FPzU18CZp4bmEzJ3LtyOrOTqrK8yxsx3L5VQMLnRac2wMF5F+3RHF5/RNKdKF7PZlMyYmN3h+8Bc94Pnp/i4LgKf8CDQimLFJExUx3ddk8cuYV8CdmyHzd3X8XlWQNP9h+L3jKbTMEcTnD35k38xZ/4s/iZX/1b+Po3/+RFccbx6n/4i7+FrWtvCMSZSykjB1kAshDkmJ9JRTwcC49U7t9VRKVjKRImQUlJlu0ck+kU7cYB/uCf/wV5DHZyc9fKMgXjGC0RTWBjbR1ezxKNdlOSGXjNcoMea3z/aOpI4datTSkAycYlsoMJHUxsCkciMOemxAM+fvxUEpQoszA0ruks+gw1fjUUEkZkWOyy8jk7PAgGvLh39yby+QxGk6HELUbDMeGHdqvnYtIaDIaCAqNmmOMhGjPd7HibKoOaBb7gXni7yHSBUitOqxjdymQKTqxonlpdn/OVrpLdSR61aUigPIoHI+6RLAAZ8ehjShQ7FTRhOvHqG/dw7dqmjCb5/DzhtOw3j588xMXFKVK5BLa2NpFLp0W7Zg8NFAoleHwB1Ls9mbLw8cgAnfaHmLkWKBQzIsNoNdqil2RH1Zyx2NPh9dtYK5QFR0aF2Um1Kk2rWDAsYHF97pTmDZ+LQt+pBA8mF7EATGai8LqcaNUb8vvkClmphZ49eoZKqQRviNndTiSz9D4ExKx3etqQKEAmiSzGpoQBZPIZkf+cX1QxZBat00alUkIqkRSuKg+DRPdw7E4ZxGgyFm6ox1q+MOTwGjBW1wJrbF6jnAIW1goolvlfSd5rSigODg6RL+YRjygcXbPZQCwSkEKcxSBHy3SWu5dE9TGH3cBk6ce//3O/jv/6l34ageAUXmcQjvxuQQpAdgDpZGNLXaj4clRdSii9jCpWuZRcNHl68AXotFFuRmOqWHtu9xzBQIwDVKlko8kFvvS5u3A7DDzb72MwCYPhUAwsX9pu+GMB3L6RRS5bwu6NPUytPj5+/B4uq02k4yWk02mcdRowWzXkEx40ex24nSHsbpWkImZn6+NvH6FZY4hzQDboYIg4moVoCoRXZLvEoOIL0Lm8wK27BRzev8DRM6UD/MkffRl3t9aRCsTh5o0nDTuOexjszPGV0gwFA0HEY3FhnvGGp1iezCt9xuKqh8FoIuNfOZ3IJaY2C9mApPBb/b/V/6oCUNWayoJo46//YyV05senPv+WXCAbG1vIZuLSwed7FEkE0Ou3cX7WhD6yEYyFEUsEBbtSKazBBReOz45UEPhijo01njwNdMaadAc4FuIFPxpNoU3nqNY6wjWrbELE2U47j/JWHHfurcPnS2P/wye4vKzJaYZOsUAoiNFkglqjiVq9JaTyW7dfQiTmhj80QWU9hVZjin/ze9+Cpjlw604Z5RK/1w2DPKeeiV5nhNplF7X2CB4X4do5Yc5lcwkZs/UnXTCIhZvl4X4Hx8+rsrlSWM08WFLq2c3kKDwWDeDW3etyQjt5fgprNEWYbCnLwNCai1uRm9TWela0Fb26jkzOxt6tPK5du4Z4KipaSn06ReNygNrFVAo3gnAddhAzvQfL8AjTKpZyo9UbQJtCumm0+3Pzawy6kk3Jx6IxRDYRdlpZ3AS9gkDQpgN4vXN4li4sDI42UkgXgugPZzg6PEWnN8WU7l1JlBHhF7KpmIipyShjiHw4ssSnPrOFZCqMcd8nhe36egbTkYlmowbDGsEVCMPQA5ibHB07sf/sBBfn7FZzUXUgG4ki7GclS0f5HBPGptUuxTlMwwzlFdeuF5EuRjBzGHj8rC7FyPZGBb2+Dr+1wK2NNHoDHd++f4TT+lDp1Hjdrw5OV/BuLmhy2nY4RQTPT/PvdMCxuFCbisKd8Hu56LHzfnXDkBgqO/lKNzdfdf7IM5PXmK5bGeWxU6/oBeJCdqxGrXRc0lnu5n2pTB5yz1mK/8f7moWfHMVWB98rIL7S76oPiTjkREAc++w4qZELC9GZrYpOr5/Z1MowJrm9oiXmz1CfZ7F3ZQK5whnR2OJdOYbVAnEFAV91ANkZYFTefAF6pDkpsOw5ims5vPH6XWQSEXE6EpfS7Y2Qz+bkue4fH4lkZWnMoS04OkpLVB3v/cZFXTZSvhTMFqVsgiMrduy4hlNDOTd5OF65oEN+3HutjFdeKsDWNDx/0sThpY6j6kAA75zscC0MB71YXyuJNo6mhYUJHB2e49Gzp/JYHCtyVSTX7Mrwwgi6zb015INpDOYLPHh0H2l/FIlKCd16HW9lKvhH/8e/wXCscoH5sXP9TfzcL/wjBIJRlTcuo/ml6BSZcsIRbSoWQ4yMvdlMpC+9KaPhFE+SKJGr95KHOZ3Zr6aBoyf/Ft/6t1+RxwhQ5lJOi34uRPmBK4RILIVMMQtzpksGL01OU2sqo2w2RQhtvn17B+VSHh52/4eqm5pOpCXOjeNepuTQfT03beiEHMOJ4YQifuJ5VLYshf28R6hQ5f6ycHnkc2yS0IDRbtWkMRGNZjE1loAxESQRzV0nJ2fw+gIIh6MiF2KHl0w7h0ehYfh97FxLAciCj6YCB+8dNYJmc0OZO9V7JNm/TgeiBECLO1fFG0qHiYlNTHdy+2S0T+5sOE59agHpTEruR8olZhYRbz3MZ6bExDEhhKzHkCeEQW8sXc5ssYTRVMfjg+fYPzwSpEkqHIXRH2EMA5ulAtaKefk9LlpNnF00MdfnsIa6pLyk00lEokH4A8ztrQtuq1xaFz00u4hcoyfDySqgAcIp5SSPByYGIVDSQ1kDr5vdygY67ab4AhjKN5gbMkF64/VbaNb6eP/dI/TbAzVVdDoxmE7h9QHXdiryus+mC5ydXErjKc4M5O5U3ndKZagF5CGSecj8j9eXJAFxjbrq3svEMiSyNa59bkY6puIScpHOZGQSSwPg6emZfB+zjVmrUDbD+4kM3narJVGA1DC6dAO6x4+gQzFYI9vX8dt/+19gdyus1rzkelbWOdHzrILppeCj3owgVBmlEPK8MkjQYeyjY9ONK/flzLgyPFgCfFQU6oV0dL7nUzdBr1W1quOyNoNmTNDv9sT2nK9kUblWxM3dHVRKKbQ6DXz08DE6vS5KuRQq5YKwjuazNhZ6B3qfbWwvbLclC9vxhYlBdYhkxivC6XZrBrczIice0tq5qVHHyMKPYw4WQHdul+E0bfzh738kN/sPvnkdP/CJ24j6QmKkoMaGC7sgIlgUSy7rQhykIaZW0FIKB3TmnArw1kZ/PMKIrB/G7fD1Wo2heOpS46vvjIH55//PKFiwDyqL+Su/+wfSyeBHfrOMQNiBwloZ2UQIc03HWuEaNjY2MJy2cHh2hKf7Z5g7PChk8nLi4+klFg1KEHj19Bz9sYZsNg1vwI3BdCQok1AgIq7tbquJOQW3toWLk7bE1mxtr2FnbxPBqI1AMAKPMyQjSQJclzMbhmApWHg40e10BN0TjQZRKK/D6V0ik3djbSOF8+Mqvv6HH8DtCmF3JwJ3PoRSJotiZg39+gSH1RYm1QmGPR3wOqVeoIU+mU5J3majc45ozINgMIwn9y9wcdIQAwO7zT6PXwwojACkkYCRdLEwqe1z0ZwFXX7EiH5wAdpygUjIj0LeiZs3N9Ab6pJo8fYn49jcjmNmReAJxuQ0eHnRxsn+BI1LjlfciAXVqIQnTpL933zzDrb30mi22ji/GCIeTMpzqfW60KcGTOJYLEtGl+Rq8nRLiHg6lZKCm5N7nt5tlx/xWEY6CxSMWwsH6qdEwdTQnumYLugCdsM1p4vVlm7w1rU4Ykl21+dIp1j0ZnF6osEwbWxuZ+W6vTxrodUwYUvHjRiOCBwzH54fPEWzM5akEOfSA24t1HHOLQc0c4SJZYoIWqCjpN2HfXjjrT2kCjEcnTTwbP8Zkqk0ipkYQkE3WtUujCk7YwHUqw1JVmBxo7JtlY5NugQrQxWNHWQGcqPhBqTGrHP4PKoo43iTTEDC05WLVgngJRVlVRBdjZY5upNNSTpm6sO/IhGIqJsuTZ7KaQyQNY1FE5E1DskhVgwY+cGrjp7K1b5KYJASTA5t6ncQpe4qz5u/owzOlmpN5OxXdHuMU+L761GdgivtHx9KPW+OhT1Yr1QwGRJTU1PpFURFSVd2VVTSoPBdK4MqSFf4F7/vBScwHArixvVN3L2zB6+fz92J4VTHWDOxIOzbBo7Pz9ButKXYIvDWF/Zi+9q2aJLMsSZMuLltSleK0hImMLDIkjQf3UKvxQ17IfwCMinpWM/lgxh1B9g/aKHVX8Iwl2IicnsBX8iHeDwi6w8LYdt2oV7riKGB3Qo2NVkoCsvQhmA4aDDMZFNIJLOIJINi/Hj+7EQ2yYhzCedghncfKE301cef+tKv4HNf/E9gSDaxKmS4gXKsSzeoNtUQj8aRTWfF3U1N2WQ0Fk6hGH8kYo8IFPUecrrFQzbdve999Ss4fapg/KFEFJ6QG5W1LF5aS4lUaf+sAV88LYdlnfgSU4cBC965DU8giHQ2he2doqQBEUE0Gk7EQevzBEWb2h900e1yXOwBFoS19zHqjTBbEoDuUOaDBekBJB+ojvpibogWlwVKrpgTOgZ1GpahUpS8gTj8XgcGvSEuzqqIhSPIFzIiWdKGBqYTA4O5LpgmufoFLaTiG2VfYuLNkjILGv1cUkgq3qS6jnmYYEeTaUhkdx6dnIoRyrVypcuBz2IWuwfpfALpXBQe31LuwVQ8g2QyC202RrPWQDDgRyaTQDQShN8TgD3n62jJ9ITrEZs0ZAM+PzyQ6zGXyUtHjtxfvqYvvXRX4iNZQD988EQcs5l0Drl8Spof62tFoVoMOl3cf/AI/nAMlu2ANhpLUc10FN6vMuZmnjOJDX4fWsMJHHNCqv1C14hnc9D1CQI0/i890AwN2QLRaCnBih0fXKBeb4mEgFPQGTX15ljux91r21Jo6hPSIViDTHFQbaLTbKnXfoU3k8MlXzruFy9c7Oz028hn0yjLIUq589lo4BXOTiSlDTwcnB6fSZFHM9rmWkZqgPMq3f4OMY5Q4iOsVRqAtAWm/gX8cyZGAJmbBfyDX/s7eO32NnTdB0coG7XlBEvDg22Lq+1KBM1FTuVkqvEMlyg+eb7hAqslgJPeWQJsKaK2PcKjK5ScyBf8MEZ8cULgotVq9tHsDBUhX0bINlIkY68V8PprSayXApJtenAwgmUv4Ak4cPP6HmJB8m5aMMcd9Osa+q0pPCEHOpMpzi5m8CzdSOYhhoTTszGsWVhhGJa8kN2IERrs9WCoqcgdvtHaYIpmtSs3++2dIn7qh9+WU4dnhYyQJALO49kFtFQiADllJLczgogCWgrA+XnTnKM7GcNkN4EcQSUElO4pNxu1uXy3/k8ZQq40gGqTUTfnP/3993DR6r1Y8FhQJvMxfPaHX0IuwViYAjyelLC5KEL96OETsconwoouvr27gzgzfXUd7UYP/eFI3LkWNWSTvnRH/D4WgDwnL+ByL0TTUD/rCvBy5+YaonmnCJRhRRDyusTNNNPnODutodXpSewUL9zxcCTxQksPU1TC4j7OFSPIZpO4PG7h0f1DaOO5HAI85SDeunMLd67toVVv4b39R1iMOYsIIIiAWPppIkpni+iONJxe7sMfZHZwCLWTAXpt6iA3ZcTP0ykjr1rtBi7P27LhOWwL8XgU1/ZuIBoKwG+bmI4nuGh0sbmbR64UQ6WQgTnuotGoIZhZIJKMweMkEiaHmW7i4rgt42Zj4kQ6lpdR7qhbR31IhpmJV166ga29TRn/TLQZkpEEnDDRHowxNxeot3voaSaCsRgcJjOleXIEwn4/YjGeMG0sXX54/CFMLQO1i0tZoHl6demMqbpAezrBiMkMhA1YuoxXXn55B3deK8LGFCF/SC0w0zkmk5l0cEtrFXgcfoE82w4/JuZcMlfZGSH/rN/pisB9NteF/zjsT8Q15vIw1spS/D5bdWeo9SGuZ30rhWQmgoOjNjIhP8qFOEKuGSqSFOm6AAAgAElEQVTxIGpdDf/6m08xmtlELItjl4shSQGUpvPv3Bc4KZDD0GqkdIVXUZo+SkpYKLCDRnOE6ibQ6PBCC7cyVijBp+oMXiVqqBHxSqtGb4eLg1ylu6E+mdKLq1GmSDD4I4iSkZQiFpAK9SJ6KCk2v+tIxuerCO0vzB0qN0J9cD1UflmuecBcHt8lLkD+A+8N3vf8N8FkuVzIptLSQeeGcHl5KWug6A45OpbnzcJVvV5Xz1s9mi2GE9H+Um/MTqTbjXKpiO3dNWQySQHc8i08PDlFvU1ZgI3pkHxIJToPe1UHNJ2jVok6PiAc8GOiT9AZdDDTmK3tRDwek7QeCtZbBIkzPnNJQ4YJ20W8UkjGloTuC7tzzu6YA9bSCX/Ii2DYjyANOU4HBv2xjMGYTMC4Su4ZjBNl14hvPjtalJnIPZ/MCHuUh0mOSMM+YNaZ4eiy+eI1Z7fvF3/5d7G39xZM4pWmmhTE0l+V64zFknrdGRHm9ngxndG4MhYcEzvC3MNk9M7vka8VboMUf+xW/fPf/HckV5kf0VQCfu4/e5t4Za8gLlrSC46rGpLJFF69uyeoleOLOgbNjuTG08xT2SxgrVyQsbLBSQC11ibNbLbEeXIUyPG30scpFzVfb6a7cMzL95/sez49OsxZFPHfrAXRQj64nTbWK1kkY5TuLCRCzeMiBL2NbpspSDmsb+TFTPDxx88x6JnwBVWHlnpE0fXNlDlJrjW+LoJ7UeNfasrlc6voQ16z/y9pbx5rW5pfB60zz/N85+HdNw9VXdVV3VVlu91tY9kJ2IJMGIxJkIyCSAwiTiRLwB9IIJHgSEQxjgWYKe2gSCAQVrAdLJS22+nhVbvGN99353vmeZ95n4PW+va+77XbRkKcUqnqvXffvefs/e3v+/3Wbw00d+Z/WUyfHJ/Iv48cNvJJtWaZp+0DsvkUKmt5WaFwOlPIVrCztY9ar4p6rYZENIqd3S14/B5MrTmCvrjyg62FpfsY8vtg9XtqkJislMkb+zl9tlYbt2/f1vs4Oz7B5eWFpjm7u7tA1INpf4SN0raKpePzCzx5+hm88hEdw/b7DdKmz8yiayoaVSqV0LnMGFoC3lSxE1gYdhgx61dTwhjKxXiO27c2RdNoMcnMGiBCPqzPRI+entS1Z9Hi6MEXbmO1WqBPatjYRrdpOJ9EIOXByGmC4xLA8bF8QOemGeSLSmzaySTSCVl/8c8TsaDQPU4LEvG0KDMUogb8NnLZBGbLlehspyc1nUNM/+FZaHtXOL+8kHcy96yoj+bZF0hk1/Cbv/rXcff2F5WI5UmUmLXCRWI4TuK3qP12uwSqTikcMMWfNmNlsRqxBAtHzqDFXVn4cfNOBjce2MiVlnj26QJPvusToZ0qWVpj8MDmCqe9DBXF996M4613gwgFprg8TKBRi+v3l9yUMhV1yaFxB95pHxdVC42GhWiYBMsg2v0RTk962sAoa6bb+sCiQo3wKVE/YK/EXEMvqpdddFpdw2N47UW15N/8+T8r8nKUG5UJjlKXNFtQobXQIo9FguqWWWVTGEJ1DwspOoPX223xAA2Xx6X2mQB3Fo9yPnNQDfPn7oFi+EeKnFou8Z3Pj/HNj15coYCvv89UNoO3vvwubty5hoHFUbhPXd/5aV1eQNlMCte2NrjE5L3FbpPm1zSUbDRqgpiv37oujhBjmKjYnc2n6PcWWvQsyJn4Ec3HEIyFYFs2tsol5EpldauM2RmPiVol0Wo1YQ0G6jbYkSw8U9jeiRZeJBSXz9+ga2E8HCPgn2HnjV28ef8A2VwOL06oDjzCbOCBN5JDagH0+swZTiAQior/h8AAkahXZsrVYwujoS3rg0wqpi6VGxcDtWk8TdNfjv5oL/D2Fx+glAuhlAtjMhrjo0+ew/YusLm1gVKpgHR+gdGsg06vg1iyLLNQ+qCthh7Mekt45mNYgz7ql0uMu7xNFgLxJTbWExoBheNr6JE7Ggggk07AXnRh9cbif9IHccSibDxHj2MBUg+sGZKVrGwUmp2BaA/sdsfjFk5OLxQaT+uBHMVTy7kxe+10ZflCcUemlMOP/+QbCMYY3bSUH589naHeODfPoS8F/5y+avQipJptKsL3+UVNhGjyJKnaDIbYsDDNoYfJcIZBn15V9G6jyIedPjeZqXz5wn4qGGkAO0QyncdX3z9AqRjEamIjNPbj0cs6/u8nLzVaCtNJ3nasJTRC8utQ0CjWeZEiIOMrHUDG3kTogo/u+hGNpuVzSH8+eh4aCzyjyuXfoeLWQysVIwhxi0Wl7LCA0yPnFINS15rGy5kcawJANE/vjc++TUd+UywSYRO/zkHeNMrWqNA8n2x49b1fqw+l1OXB6fw+35/ZE50piIP6u1wjj8ePUDAkdTopFkQwrvZRFo4eEu6ZeGI7htmvsq9JH5nQCokFpWM+vQoGkMhlkC/mtabp5UiU7/DlEb73+JHqmkQoAmvUQzydQDmXVBIFrWA4omLhzfEUie2tVgOnh0PluGcyCU0KOPnptruwZ/yMfvEGifJOidp6/Cr2STZXS8ti2h/UCDCZMTxwiQTnSzUqvM4sPMzYy9i1yOsTtH7JmQhRNpEzjxp0m7nmZ3VMnfxfft2N2x/gr/2tfySV+0q0nDkGlqXCigtFB6WjauVbInrOc4lZsDTOtTgF4hqn0pxj+JWtdR/0k57A6wBcnj3C13/139b7YjF081oFGXrHsgEn+rUc4sXRJeqtpVCeH37vPoLeFT7/9BgXjUupTBvNJrwByDOPaDhjuOT1NugreeXa7o542w8fPpSJv7EYmWG9ksNbb97V5IaTlmN6tg7Hxjdwbjzu6Lnh94ecCdYN3LixK39GNhLk0z95coqT4wZ2d7dx7dqG4ilZAE4mfsSC5NUaxIkTviVV8Ho8yYWkoM7YvcgTk8ijUnuYs+zVeFatoXNccWzJWoGjaootDa/QCJRo25MvpLC+UVIzR35ZPl2QL12tdqkRLXPuA+GATJyZCrJWqmCyHIovSAeR5dwj/mqjWVOTwnvx4vREexYNs3nmkt/Hn3Vtd0t89HmQnrUzNbQL24PT0zOMBwNFonpnnDias5WiEL5my5lSVnhWcZNodmuKJS1l8/rMrQ6bhiEyibi8AGvjGdIJ5t0zTzmIUp5m10R5F6jXunj0/Kl8U9c2NpXCw3NrOrHQadEcfKJah/shawZmqGuaSnYFaSgsCugfLFIdp48+nWOcsBHl5r6Ujkc0ceW9kNVUIIBsMqlIRTpDzKd+iYnI0Y9FwjIA59SP8YwvXh7j6PQcgdUYPm8Eq4AfkcgKv/UP/zL2Dn4Cy9UGPNmN3EqdseOMrs2JD5ZbmXKzUHyRo4C8IlKazDpSVChZ5rghmQjgva9msL43wmBSx+cPPXj+IXMxaTsSF79JHlq0+KCDfgj44R+OYONgif5ghKPHEUQCO0ikMprjE8Klm3V8biMRCuC40cHhSQ0HO0XsbMQxGHbw2eOWlMaTkYm5EZwtMiv3KA+6DMX+U17pRBR76yX8xR//YXWIsSAQpg2iLBwWKsz4nr38+bGobAUWjiKaCj1W3zPC8UsqVsfKSVahJ5UHDxKDWrgHivs2XJsY5zFUsaku3xn7fPL8DA8fHyv+5o+/fMEg9m7u42s/8QHq1Ut8+PATLR6SvGnt0W718PgZo8+GyDF8mo7ky7mg8r29PXWh5CQslywEOgh6bGRzReUAnzUGSGaKyGTD2ui31jflaH7CCKVuH/EoUzHCqFWr4lowVDviiyn2h4UlO1+6qPNw5O21LJJhfVjbyaO4mUcyFZOEv31eN3YinpgZPYSCQlfF1Ri3cftBBYlkGI8+OcHnH7XkqVXIZcUf4aib9/ns4lwj4NU8hFTaRq7ow+171xFMUgiRQSWRxuXjFzhs1VAupJHI0RTZxnw1RpBu+4k19Mc9NC9mWE1Wuk72ZI6LywGeP6kqyeTtd7dQLMQk8qTVUavvxQQxKWSpeqaycmZNhDRTKMIxw3m1Jp+9UraAdCCGUCGBuXeOz58+k1I1k4hhMuljOKDXlNkYYoEA4qGgrHiYo0oEi75P5c1tbN0oqmglxytfSCrvmLYHPMS9qyyinpjWaLXV10bCzGhyef0cT1/WkCtUkE4armL98gKz0QLWgIkjlLsbmxY2TPKQ42hi4UMgGDWcxUgQ/+KffwP7+xU8flxH7bCP6lkLl+0ePLOp1IpU24vTpQ3MKGfFaVHEjTF6NibeJDs7yIMznuW99AZeFYfzMe0/jAiLDSWnChzmyiuPo1ZHkKaCgmuNSLrfGF+7ghEWeCoJxVXi6Nd8HcfBHM/zGRO1hZsuf4YjNNHfkQDMIHxuoon7vUzfZsbTSjZxfAKJBLgvw2H0yXjYXtL/bnbFoXbRHFJGyDs0qSdLhBgvybG143FJ2yn+qYzATWlMU3+NpwaTkca9OiyWNh7cuYe7d+9q/z09P8GTp8+NL5gHKOQzuHX7QM8CSe0MkmeOKHlE2UxS7gj0UGQDfVGrmmJAucc01Z2oWCDKqtQWl5tJtwfueytbI1cWCqy3w4ry86mo530RpWUyFrKDMGMMjWNByBcSL4x/jwfw1vYaRr0xPnryFLlEGqcvTr6v+PuJn/kb+HM/+x/q+WMTLqeGuS3kbDAaaWSqqtKIWxFgvqtywgM6ZKcTWmENYc2nV8U1/w4RQALLXK8sAr/1e/8tvvV7/71uYzIRxu29slInOoMhzns0xB9x9oWQj/6qRHoOkEskcP6iio7dV4PKjN7pYizrDq5/7ofhmN+gQ5USbt+6ISPgDz/8UB6KtNUZWmOUinl87as/hL3dNRwfneIPv/UhOl3+PDZLtokKdJogrj366h0c7AsRn4yGsIZ9PH9+glq1I9Xv1lpF9+z45AweCv0UlmyQHaFgarLMCSSnC9ovcSzt0B8krAoHryLjgsEQpnMTp0ZqF59pazDEmB6YRK7nCxWA7IOiiTC2d9bkH8kM8JAvomaA3msUADHvvdbqaCTL2D8aKqfSUYwn9G3t4+K8ocadfn8cd7PoolL2rNZCd0hLHhshrw/JVBSBaBiReEx7OROMSK/hOvOtvPIu5LrkVjKZWGrjjKiLfHCPRsn5bEafeTBsa1RfLq8JDZ1aNEWn0G+h72mN2VBSMMmcbxNpRyQylUng9OIcU6uP+XyF6cyWwpd7FlvaCX1h+WxkY7KCoqBwNCQPXwWU9k4+2/ThNBNY4/Kh3+f+L4SNzSdtn1JYYopUkpY35H+mJRhiRCSDL9RUKT84gGQ8or2CdK+jk1Os/BP4Fj4Zb89WPjx4K43/+j/7K0gXvorxPANPZqMoEYgo1ezi6VA/pyKYXZJfIz5TExo7hiU9iDx+M09fLVAupRSlRZuMnf00fugnElj5W+KnffJdP6rHEHo2WzBZI40QifBUElPuHhzg/S9vI5Ae47zexmqewc39G1jNPKheMnrHQvu4g+ncB2sykT8Q3bsLxRRK+ah8hM4vGWq+wmw4k+ycGydJ2P9vRd/tvU188e51bJQKhiROtaAZCMgWg+KJ2cKGd+lRx0FSLwsVjhM4/qXxJMcGVJ2NV9yEHLK5AQxkNmrGVDxP3IxUkwby2jTJ+aUPNuFhRxnMo0nE9JVHGYifvjjHpy/OfuDjEHWi4WNqLYyYP6G4uEQ6hKPTY1TPGugOR/LAW0vlkc/HsFZKy4WdXnGMRJvb9EyzkMEQ3kQIh5dtPHsxF0pQKPixVtpGIEBT45Gi7thRp1MJ+RBRFfrx00cy02QSBrtdZQ9OFxKhkPPGEHKuq2FvgkgqhHAyAu9kDm+M6uoZhvMZpsMZ5ssA8umMUiDarRZyxRjeetdYB3z88Bhn532slbeRSIYkjGDhTW7E4Uu6sC8Rztr40pd28ObtAnKxCBrtMcarCK5ffwOdKr39LoXAZXIpzBdttFoWvIEo/P4krEELo2YTs9EKw/4K41EctfoY3cEJ3vtgDe++dQ39gQ+TwVybnjW10bIAa0ovOBu5RBHNbh/BpQfZZAqD+Rgvzk4wn8ywsbauaCpySPPZuIQrj5+/xHzlRSyaFE+DaTeF0rp4mByDU9WdisQ1Wk0mfDL/jue30O13MFksEQwvMB71wcEhqB5dxRFJebD0J/H8uI4h82C9PlSyeXWdzV4L8WRYmzdHERfnpzKpDviopgYCYR9WRFR6ZgzLfGihYxr9zWUu/cHX3kAhm8Cjl02cvHjJ8xxji/Y8Kwz8PgRnrwj6BkEwObkSPSi+iPmmBiUTxUSZmOT/UTnvRUjFnbFAYQNBrilRDxVAHlsFoDFxdiKt+LwSfHJGyyuPIeGbUbHDU2bRKCWlV0aw3HMp3AgpYYXFmbGxYgHI73MF8LE4IwfQ9I6G/qIH2jy4bgFI3qB0u2wIF8b+yvy/EXzIUHvF2LCRxs2y9XBG2JKHMf/Y71OTFfJy7DbVOnHyKZyRMkUxtGtaIJOOY71cVHHTJ/+MwgV7jlgqia3ylni0RPPqF5eyZPGF/Xj/vXexu1FCOJJAp9nH2fE5jk7OkMoRpSmjmE5i2Gnis6cvUa23xJ+VBJt7nTpTY68iz0KBuEapPSN3jr9mk7cgrYFjLSOC4WiQaAiLR2a7kvcXTUVFQymSWzWZ4fKygW67I5RifaOC5HyByWyJ/+sb31E2MF+hcBx/5i/9bWzvvYNUKo5swtiMcN8QNWdmK+6TnD8isGyg6dlIqpErOuKImClKQ2sknqk+EhOGmBiymOm/XFTkg/3uP/olVE+MNyxFYTf39oRUtUcdWP25kFHeM6p2dw/28IX3HiDk8SE496I2bODlYRVPnx1r1FvIZrUW7dUclY2C8YH0eZSbzIqgXmui0erh+ORSGeg8qu7c3MfGegHdVhsPv/e57oXhlLIY4PzIFK0GNAkjnnKQXKq46ZLRqIuDTvUzi2xRMChOIlVLtkfm+NBkj+pdok5ORCOV4m4coc4sP4sk8l0d5JYiraVJ8WFhN2HkJr1uPQbRCnsiAj/YpYSiARV04vLKJD+CYjmBNx7cwWg8wIvDY3z74adakxxffundN+UgQeXz2ekFLi8usF4sYmOtqEzvZquOdnOM45MLFYcEXDxBr/xMOZ3jBMH2zuGfLxHz+JFNpDCcTdAYGDs4jtrJU6Vwhc8fBf6kTLC55P3g2qZqmtF17IeZTx2Kct9aaoQ7nQ11L4T+if5FsSvvhRnXxzMrVJI56QuOzi4FYvF8kq3P3FjfRaNMEooL0WWByrQq7VduM+sz1I8Y85I5HJ2aOF0V56y5/ATg5Kgv5bfREBhRHVXcXp+JgkxEUsinMohHo8pKr3fbWNG5g8Ed2jxpMD6WSPNX/5OfRzrzLuYowlPYq6z4xrR5OxYJruWBkD/fUoRGKRypanOIyeDYMZnEbnkbiAD9kYU33i7i+t04TltVPPzWCS6fxYzcOORTksAKMaELhEXpiL1eymNzd45Y2kZvPMZ65Rr2tzbR6i7x2ScvMWs2BHOfXfBQ9mozHE96KBULclFv1qqo1Xqqrlmw/mmvci6FmztruH+wje1KWZuvOn/X1oGiF7PtwUNfniVd9WfqJrgp8zsTqQl4/Mjl89p4uRFN+wN0B32NJOgWzsJPxHCNrwgCGv6fy2ty9SDmaTTWE1wM7mjsSgl4ZcVgvobFHAvB7z46+hPHw9FEAtvXNlDZYKpED2enVR2mkWAE/mgUG+WkTK/ZlQRCKY1iI7GlPOwW3R56fRvV1kTu6tyw7z+4jXK+gG69hxdHNZy1m8iXCoj5idSFda9PTs5ECmdRxs2KD6XLpeLnZVICNxJyShlrRCI+R2AaQywXGtXw4tBnLOhPy2R2PO0iVwjg4NYOVisvnj4+RTGdF8HaS8LtZI5+Z4TBYITecCA+3sH+Gt77agJvPbiJZGQTHz36BIM5cO/2B+jV6xhaHRSyOcTDAbnVN7oNXLYoZKDq3YtiDGhbFh5+9xyLQRzxaBjjZRdvvbmDg90k6j0f5qM5bB6O9hJxjv1nM6Fu85nHELU9VL+nMena4j95IkA2F8Ow01PRu7ZVkDE3RyH0v7JXPjx9egL44ogVCujUqmhf1rG5tiODdBZrHBFc36d3WlIoHVWW3NT4uc2YxidlJfMgm4Mxjs7Js4khyXGMYyjcZCoCgjoU69ULEeKJtFLkQlsdopZWh01VT5QL3r/Akr/PZ538KhsFFhGhKC7Oz5GIxaUkJb2ADcGKyN5sIY4tnydODcgF5M+TEIuW+Cy2WJCRi+ckDUhowU3ScRQIBIIqKCTi0GjWpGewq+Xvk+NHNT4LJu1JCxaRNJ+mEpfjV78KEXK1iGKx2DNjZh/88sQy/B+OUojsuy4HRuXIz+qKtV6NuzTi5ToWtcNp5hyrG3dzNoIvMyFxX+b/HYU/0X8Vu2b0zcLRFCJLk/JBIQh/Dp8T7r3zGSJU1sbDCES98IwmsBYhBKIBZVwXMhEpqEczG9XLFmY0U1a16lXTsWJU3FpOI6p4IiKVY707URQkOWfdbgfB4BK3bu4JSee+f3hYleiOoiNy+Kh8ZJ46C0xMWQQuRH1RcUtzr3BYf49rkXwmXj9RP2Lm98kV455NxX6a/LFCFpl0Toghienkh1GgQjPjWzfvYXttD7/xG7+hKZEp/hL41/6d/wHZ/B6mM1IfyBkMSYka45r3MTnJRn9oaR8Y2WYsyWvOdCOhIR6jZqXylDGbLuq6YBE3J02CxZ+5Dxyl/q+/9heu7l9qPYskVcSxlIonooc8rBlXSXrF9t6mfO5y2bRGjcvJRHY3z18c6z4Go1Ek0ymkshH4AjOsVcoIB6KaYkTDfnQ6TRPF9/JSXF4mTRABi8YzAjAYqWfyf2CyYDGVpRq56DTfZpPG+ppFChWh5Nz7KFac0stwrkKFzwXty7wxRmuOleY0s6n6DctXkoDDnIFqFDp6wuIKc4+h/xyRa+5vLLS8QTYDRDF8eqZ4VrkImigpySRC9gzt3hBTRjdG6DvJ5532cCukU0XcvbuHt985kL/lH3zjQzx9+gJra/TxXcf+3oH4n1Z3jGHd0nVmo54upuQHyIbl8rSu0Xin1RfHmE2JlNxBNqpTRP1ExZZIxxMKLGAuO6dDI+YZ0yWAgk4yqO0ZopzRB7kP+eTmQRP4ja2s/BW5ZnmmUU3ONTzl9fUHZH9FcCNbLOi+UWDj1kuFUhHFdFqZxpxYcu9nMWYmFlynM+2NstdhIcpse8d4e077KE5XncxmPkdcs2PWRv6gzk9OFCIeFpvcY/1kKzkCMgZ1UCVuww6S1rJALpVDLlfEROIuNgNLhHxxpPIJcXjz8ai8kAfzJv7Br/wsbu3/JFbzNDz53fKKH0qzaY16TUXqji59NCudcaN0OnAqyJY2sskEilkGQfsxWsxlh/DgzTXEkl4cnzXx2afPEbDjqq6jdOMm3Nr3KqqFBeH2RgWVcgK3bvoRyzASKIhYaBuF9JbC3f/w97+HxWCEfL6givuTJy/R6rQ0YiDaSOK+S7T/kwq/9WIO79w9wM2tit5rwL0RxmxBBwG7QKLjksOvyEXraX5P4itnyCx85WlF4iVRmYgZjVqTBcZzcknmpjNWZim5KDwQ6MTuUMUV+2ayT3UkvKb8cK0nRLcUAvsaPOhaUrxOTnegQxaCDx/TiPoHx8P8jIlsAr4wi22O50MI+GhZEsFauahFRc5mIpOEN7xEIh2BdzRDo9HDwvbh+PwcE3umDY7q1YuTCxw+PkUo5sfNWwdCQp8enWJCbiOLICpgVzTbJkRueFUuUV+jAR5+Nm0VOOrzYzyhGmt65TVFiJsbCrtcmeF6l5LUs+tn4dhsdZHL5LG+yaLdqLP73SEuT2sqhJLZJN64sYON6yls7OQQC2fw8OFjkWb3r21pRLtcDhGOpcT14zqfT4a4PGdH2cJ4Rjg9gVZnhMNnlxJ+5DIpXDSGiCWiOLiWUUGTSRaE3PFVIE+K+aETC5PBGBbBWyocadjbN0VvIB4SL3VES5r0CtlEUb5mAe9YPJn+lGHqPfRn9KFzkK+Vhc21okbaz569wNHJS9y4/SYO9vfEeeT7GTCRZjBQxFUqFhc7yLJnODy+RK3eMr5WqYTW5MAa47Jel98bO11uLhxR5PJZ8Thp+UC+zclRA22KRhztEhWi5JSJq0e6Q4CKwBVGwxHWyxUwQosoE30aebjavrl4X3rRJoxCKt53Bc4741jyr5wYKhYS5r474gdOGoJBBKXSN5Yw7t7DItUfDulrJ/O53hOfPxVxcikwzwx/jiOmf83I3nwtGzV+jau8I5eQBQV/Bj3pFAHniC9UkDkII4s2FWuva/avlL0uR9B4Arovfq0aaV5Lp5k2f/ya5ZODHBrPUEroFBppxDMLGzGKzTIJZEppJHw+oc28x7FUSk04ObbNVgv9bl9G6tOVBZ9EPF7xgO/cuSVRFsfPXCtnrZrQE/GT7SV2d9fkWcd7yKB68oXJ02LhnEmlsfR4ZTvEXFFeF4NGGEELeUbhYFAoyHBML9elvDl5EJLL2my2FfHFz0VBCdcY87ZZLBEJIcIzn8wVZL9e2lJiya//2j/Q4esWfz/37/5PKK/flgiCn2E6peJX+KsKPO7B5DlNpmYMzEaE9EizZshVN7xq04Fzf3d4njzIyTMlD/W1A+Pw0e/i279r7F/8QT/S5YyEfty7DDXKudcczS2XyGTTKFcq4vVxOsKivnZZxbBjKc2C8abxbFDAQCiSxBYLQOZmO5QFCgdEx2i0pJAe9T0Yjqrw+hZqKCcTIlD0PTWTt5DEP44fpihFpjiUoIFNfjQoFwDatdy8c1P3qn5+iaOzC0QyGQT8DGMwSBYBHE5alGnNa+XwzyRa0vU1dA6Od1ncs7GSNyeRdGZ2qy7gqDMmAIZI5MwaY8KcdIv+iyaxie+BTRcj2N7+8tt474duSxH+zT/4Hgr5EG7c2tIYMxoN4qI5wtB4Io8AACAASURBVPnLGgJzP+IhevFCHqv1ZhOHh8eiBFEVTE4zUUV+/2A4qAaYHGf/KoBkNCa/PSZhWSOKQ0+EELKx5O3j5+G+Ngt4EPMGMMVcKWa8dwe39rG+vq6xdIfnGUVG/aGJOSRItPQgyvohFJT4iOg14SIhzRRV+oL6vJoGWkZ8RcNoFoDD0QD2nDWVjVDYhwqLyP4AF+d1RGIJgSacDrCpMz6VK/l8UjhKqyIWdkyj5v1nxj3PZq1fp/FcsAZazXXfaKUWi8d03br9gUEspdXwoljKIhgLYtSdIJue47/5e38B5c2vwZ6l4Mlvl8QBdDc/mR9TgeTcSK83CL+MWk1UiXgi3oAe6nQ8jsFiimanpw+0sRHXhXn5soXF3EKAI9W4H+lkSBdm1CcpdoKNnSwqa2nkinPc3o2jvF3A3PajVfNiZidxclLDw29+qPHI/dtv4rLawHc+/FDh5eKY/CmvO/tbuHewg+vb60ZWTwf9AI15mV1sRthanMzvnTEyiRc3oHHPaDxCq90UwBpnkDY/J0dADBKfUXXjQzoWhU9RV+ywVhgMLbSGExV5zGslGmA6SxaD3IzMLMkFCF6pDV+JQHTQOrL871MLO7/QQeeMpK52Lg9wWuv8qeNhooa0WWBX7gl5NfJlIe2xV0iEfELxiJhkCgVdB3GVFrbi3rixK9g6FFLxMBtMsLO/gf1rJsfzWx9+LOd8jgOYzcxOivecDwz5heQbuXmTXENEfrwhIzDS4a8RoDnseYBwnM7RDsPiiSTSuseo0anc4tgjIK4QOSQkp5MTMrWmQtIy+TR28hnUrAk8UXbIXjz5+ESHzxtvb2J3t4CNQgCXNQvPjxrqStcrRWVBPnryHMMBOWdh1Fs99Lp84M0YiZye1WyJzUpaPJVsoYyzdgNBv4372yWUU0ZFSYSvOvVjNFqiT97OYqLiNZyiVyLDyfu4fSuDxdyHoxdVhP1RiQWG0wEGkznGc5qnRnBzbwueOQ/snpz3q80enj87RtgXwL233pRLPtdlr9eBj+kMCrAfKWJp3LNQrdbQanaUg7y3vy3kh78n4Y410v1VgZDPyf6AX8dD6fT0GGcnlyZBw+HtkTWkmEcibwHeNw9GJH3TkLRYUleq7FIdIsYeytQ4hqPnTCuMupYkGBZxSl0wFkniljkUCaF9HCH6g+qEzX1faC3q5/u8Sg5QEzadaP2oQHuNC+jGtLkoHd+KCtCF4y8It0ExIhASwIVQMj2CwgMHcTSFGyPpHDubhUEiqaYzJ65RLxs+oUGc9LGvCr1XZYX7+VQTv/b9udnr/b1mtkxuEi8T9xNeHyKAsXQca9sVlDJZBH0c5Q+Vi0rKBEfvNJHVPaUPnt+rmCz+HB6KG9vr4gSyMGJBRtsO3gy+z3gkggdv3JGAiZSDjz76WIXBwqLJvg+JiFHxDhh5OZ7pmRWn0UtBgBntUVHJc4C5uLRRSWbiWCtX9PP580jtcRFcjlqjoQge3L+F6XSAxkUV6XgO73/pR2EvvPgvfuVv/wDyV16/pb9v4uCMMTKLUG6iPCB5MNLJgY07hU1cu0T22HyT+MW9WdmpvE/iYxOJIcfaoQoYsrs5jwZ1/PZv/rUr9W8sE0MsQZ6bWfv0bnNTZ3iOqKykUDDEuLcQbCZskEfqpLq89eY93Li+jQVGaHcHiMRyKGdIPVng5cmxRpCkRLAwn1GA12+jWaf3Ls8ilmY+82cLmkEboWEhXkIk7pPP6WS8FNeMUX0UiND8mO+TnDnuebfv3dFzffz8pSxbGJNIgIbrheNQfn9508q2if3DXHZUAiB4bV3/P2YD08qNxad7Lzi6xBJrFAbmU+Lw8e+Ry9hoNIzyeTTRvmkaOXIgA3j7vfs4uLWGWn2Is7M2rt9ZRzoXVZLKcGzh/EkXzz5/Dt+K8ZUccdroWT3Z6JCqSBU5wQA2HaJyEBEm59SxFWKUX8gfQCwYRiwSQbvbFdeQ+wibFk4haKYvaynlG7PQNLnwHdpyeUPKqZaAiTqASFhItbGO4cjWKHcJcLAQ7fd64sJrmsHEEZv2XAGlfyRjUUyYO01rKwVmzGFbnDwssblTQWUth16b2c8DBUtwlNtot0QtIGeZL8UCBjxIpRPwrpYCJ3hPuWeRi8l6RG4HpMtIEWyEO7T/iTBrutXXe05k4ghFPYoAxaQBe+5H1xrg7S/m8Pd/5RfgCz5AxM7AU9gpr14XKrAANCNJx6AQNiKBoFRc5NYxS5FvhguOHmtDewJrNEeS5FefrYvGbnMxseD3LJAuJZDPxmDPRujVySb24vqtLQQjEVS2QtgqrpAuGCsLqj6/9dEzPHt0gUlrjlKpImXQ7/yO8Wf6k1539zfxxs193L22gxCds9XhGTQuSH6DQ9Z2N24qzNj1kz9gjFf9mM+m6HRaKkS4eXNBETVjODUVfMwJ9NHw0uPFlJsjkT5yemw+kHN1zGbTYZdF4NkRyYmM/soGUGMgbUkmZUChAjLbNsXpVaHodLzma83C0PEiNNEpHp3/9IdjfPriAt999PJPHA9zTBiMRxBJRCVv3ygzzo58Og8iHHP4GXVnujcKSNrdESbyC4xoHMrcxFylhPx6WZ+7WW9oZMSNiIrXSMAoLAmbG7m7QV70WcXTos2EX3wr90A0HayJLCKkTw+xTDahB4q5ouweDZrIQ8aDUqWkhBF2XzSxvXawh2t7zGSkeXEQj0+O8PKiKu6hDsUlsL2bw9vvbGNnLS3T708/OcJ8tcLBnX0Vxo8/e4ZuayQPKCYpjDjpsY2pMJGYeCCAUiGrbp9j09PmqfKG33vzBkp5cvr6sDoWznpjDLoeDLtLxGN+5MspzLBAtV5DNBHHm7c2NB54+ryKWmOGiUUaQx/RiOHahKIJXL++peeLDQ7HaRz3HJ6co9a+wP2797G2Rvsfg0iwAuMo9+jwJQa9Hrx0zOa1JFdntUS+lEdlYx3dRg+Hz1+KAyV+3cIYvLIz5GHOAl9oRLtjrIrEOTGjSXrTKTeTaQJe0jvG6JO4rV/71CzNODVgh83xkVM8mYLoFdplikPTdBE95j1d6Plz/AAJGYqOQeWIOZzo68brT0RDsVQRJjYEpTw1JrVmlHylCOY9dwLupbp3fPvcsS47bykXx4w0W8pqwS3c5vS6Y8/moHZuE2yQL/MejRLY4UBLIewIXJxxrolWfMWRdr2+VExqrG3QSffF3cmtKfUc0J6EUxwVzCZVjlnHlc01Ff7s1MgBZbZn1B9A9fxSeZ9TeZUy68xcC+7XLKYpbOB157NkBH2kPjApyI9iKYf9gy2k0lTyt2RJ06z1dQ9Z7Lj2N+LHsVqhLyobW59PjQN/Bg3TyRGnLYVGZGETW8UX15MsX2jDMh0bUMH2IhzyophL4tbBbTy4+y6G/Sn+87/zn35f8ffzv/h1FMo3hG7wxXutkdhsYnhRqsFXKuTYnLMIJFebozR3LWhdORdajQitfDyGu80cW9F+uFFrHwZ+53/+RXQbh/ob3KN2bm3r7zNXWMpNqeQ9mhzwTOBBy2JTVAnnrOGUiBww8mnv0ypqbw/j8VxN0s0beyjlk6jWm/j0s0dmvDiwNGYlmkoE64wRkNM58uk8UomY9hWGCvBnFCs55OIZxJIR/d1uz3LU/SMjrAlGVCjQNoq3jFGgtAFpnp+jZ3URSUZVILQGPczHIwTgxxhEmaOgPyev6nxiGkTFpHlMk8YFy/1Brhf0T2TU4oyF9lxKY+7VrmfgZbWpz8p9f9wbgxNg7hkr3wQb22UUb2YloGT2NBvug719pDJheSMyM/rRw2cYDi0E6QpAMWmEKSo9namhYAQB52dPLAICpgnjeuT5y/1QsXjBgGzcCOyQZzqX56PxMtQZP7VhB7yanKzCXuytlRBMBDEa93Fx2jbPCdH4UFA2Z6xhFOs2tLCYmUKPNnC0WuNzTSU9/5y/L0W9xyOLm73tLdmjPXryFH0afFO0og1hgdv3b2Bzq6Jn5eL0Qntau93B0cmFCkCJ1JzGkohdKm144xfVgc5Ifl7XQkbUqukMSxJIWb/QpzhOrulKucCFPN1TVohneOYHyNZDu98RG+drXy3i7/zHfwU+/08AdgCe0t7a6tXo10Dp2gCdTYVRSzKJppye5rR8yLy2fJJ29zfgjdgi0AdDcSQyWUnQe622vGpyhTBCKaCYi2M+tNG4nKBYSiBbYKWfQHkjCd9qgEKxglw6ge6gi3/2hx/j0UcXiC1T2NjcxbPDl/j840dXGyjJwNc3izjYKuHduzcRi1PlZhBLqnA1ruDM3VHT8MKy6ufCcU0uVUVzbMQxFcPAiVzZHN/RJdzYthBSZQEoJDQQkZcaH4BwgORtkwJChIOFEFEzU/YpYdFsQuxWXpVu5hBwNh5XtuZuXK9cAs329dp5YUifV7uaW/6Zn6Xa0gUePB58eniB737+UjnFf/yVyMexvrWO/YM9zKZjBL1LREMkrAeEsgxHU3z2+SE63ak2lFQ0AqZE0fyZHD7mcpLPQzySRt69voUmx0fDjh408vOMCtisISIFKrr5j98Hr7ovU6BrMyHKI8HBQhwMKpeazbogeBchpGJQdhR+D+LJuA4Yfs9r1/Zw4/ouVvYUrc4QtZaJcaOUP5eLYsSRRK+HUiGIQDID7zKEftPCdGwhXUgq0eT0pCpFK13eRz3jkg+OYTjKnS2wvVvGwe01hNhhLjwYDPqIpEO4dXcf3jCNsLuYdSeo9epYjiOIeDNa15lSHP5IQDwUfzCItVIOtk0DU/phNVGrdiXd54HPHNuZExeo5mk8wmZlR+Pul2eHGFpT3LpxXWg7u1Me+Az85sZPh/uXL15gTPPrYBiVQlFqtlavq7QWz8qPTr2lmay4bDQJXiy0cfMw4+ZFhHW5NDYorhmyqCCOyS4PAMaNMWPUYrcrPpBZ1fJeMwaWKqI0YuWqFOvcKdD4fWxubEbwwJfx4jPNJdcFx3SctposYGOAq2fQKRJJaGTxQhspriuuIXFqHI6iihbnz/j/2rccpS5H3mtlRk7NUa2yCzbjZyJLyjN1kjrcgpRjG6NYNmNl/b6DJun7ysvL8ZNzij4XjVRzw13AzdJ1eIMsOvVMO1zg14tkU8hCsVeSzbPgkpm2B5lyDoVMFoORjd6gjWv7Wyik44qsqnY6Mn/VaL7bvfrMLHT5bHGEyUNDexeWamD4sxg0ny3lkClmpRam59qgbUQ8LAI5htb7d0y4nZUgvihRDu1XroCAIhBnxMaCb05KgJBmI3hxUXyMgc3NNfzI+x/gzs0HKnj+y7//d7+v+Ps3/vrXUVm/ZZANxyqIReiMwQTTiUz35c0qmo0p2IMBH6KRkPYjs7UaFNCN2HQLVz7LjHqjewMXhlwi4MGH3/h1PP2j//1qm8xt5FVM8R6wGFIzseBeYOtzBRx6gMzJnZguNWR0y2A4gHelyK4Ks7gXK6Ve3Lmzj2DYh5PjqqyZ2CDP5mMVDfws/d4Io/EEPk8Ya5UcMumQmtzT0yYi4RR2rm3IjcAardDtDowYjGNPnsdMwGMh6iOiFUd/YImmwjUT9tN5g960XOeAtRgjFYnpWo0pgplM4F8GMPMY2gHXjCmWnEaGe5PjOcnvz6LFGo5UbEWiYaQySfEduWyHbeNbS9Xpasqmnw2IjWg6iL2DDaQLKfj9HlxeXkpYQS5kPB7W6Lrba6Jb65otxWaTSl464xFN6tV0ZJwJVOix/mBTZpISxfrke6ah/M0bByoyT0/P0e4MxMc3KDQz5DkmZT47xHNmNvzegwPk8wn0em20L3sSVPgDEa0P2skRhaUHplsHEenV8z2nEpiNkNlTjQCMiu85vvCFN2QR1KrX8d3vPkS3P5FJu72YCbnbP9jB/v6+eNSjfk/TRqLzl9W2rl0oFFZjmMsnsX9tR/ft8bPHaDYnAlJY43Dv5lnNtTkajMy0wsef70xwAOTTCezurMsGZs7+mrZM/hWKxTgSwRh8/i7+7n/0l5EvvYvlihzAneKKG4Z5+AwS5RYm2kBYzS9lTKBORfYM3hkKa3Hcf+MGfJExLk9GyOcqGM+AZmuIbqOFZDqAeG6McIJikRj6jSAW4yBy5YAk7rYdMdXzyo94dIEH9/ZEXP3Wh5/j8UeXyATWsVbZxacff4JPPn2sG3D/YBM/9d4dFW9UzeSyRXU+3Fw5DiBfifmP7Oz54rjAS48jRd3R+JgGsCblQz5/5LExoopdJKN3nAefD9hmuYxoOIQxbTlWOuEQCgZVXE4ZOs0sQiY3TCYmUkoVnjtqNgeitn6ebg4P0C3a9HVC/4xdzKvXDxaALvKnh9P5QvGLroBAM2IW8kJ0Al6c1tr49PAUtJNxX3w/1+5dx961A1i9FvLpgNAxJkFwIx9ac3z40VO02iOEfGHEQwHEQn40ZivsbhRx7doWgvGwotBa9Q5GfaKeC/nWkRxruibTefH9yRDXVWOqeyFBO2gI1RM+FDN1lix2Ak749WhkSeJPjgkfCo6U6EHBn6PLK1HJXHzE6/vbiIQ9ivyzJrQO8CIZCUmwwBHpi2fPcXlyiWixgnQ2a9JpWGwsiAbMcNns4fisgclkrkxaUhwEzC6WqBQDygneOchjXO1h1GM8HVdtANsb67LtOG83MOxbGMwsVJIbyKaKiGUiyBSj8rx68fIEnS5jmkKKRyS63W0NcHR0pOgta7rQeFtRCuy+mSoQ8iHKtJlgGP1uT/mR65tZ3Ni/JmEHzXJ71gSxTFrCjaOTY7Qvu0LKSvmcrlO1SSTbRjQUV6E1cRASrlsuGpmZ+/2wNK6njQORI6+KQBbkbues2DKqIkke9gUwmk419iWqIm4dxzwcJyk60qBibIjIh9Tszdmgab3C9e6aKbubKm1dJPQgj5DIIA9mFmWOWlMIlIoqoxrmP/wacgmvRBzLhe6XK1pTRqm4h+Z5pKEq/feIrnIkzsNOe5sM7UnM9mBF1b8OC8OXcQ2ZiYfpmXJ4fyyKr967i3A7UY9qoF9DAdX4XE2ETVGqIst5Zt1RskbMtHnhiccRuN+rg4pfH8smlfs5s2YYTC1s7G5J0Uf0t9XtmaQUijS85FrxcDZqZDYwjABcr5SlQlxMhkhEE2gzt3syQzydUbIEG49Os4P5zOEcMfuVi8yx71l4qe2T/4ueC7cw46Gjz8Jn2mno3CJ3JXoHU40YbzZHuVDGe299GdevX1dqTr3ewX/1a38PY+bdOoIPcf42bmutmbgyCoHM+J6qYBYrfPJEq+H9kykuzyUvouGwGnKvAgl4X2kIzcPaoJMULNJvj+IId4TMn0vUj6Nf98VIUj6nQYrVCBawEOf1ZZICqShS1xorI9kcyUMwqN+fEznlQT/3KLqUI+BsPoTdvS1ZALUGA3z+2TNMxgvMJkNZWbFwpRcgwxGC4RBSiSzyuRQy6aBoIK2mhe3tbRRLSbR7LRwdNnB+0dDkIBD0YGn7MB6Ztcyziocgr1coHkYhnZV7Rafd1d7OzNpcIY+9rU0VFbUmjZU7otHIRN95loVwKnOaqKopxIXmeo2q3eOMHjm2lbDBT5WyH0EaGoMgiqUJimggXoM+3bl/Czd39jGdN3FIPvlRVZ61Hl8Y0STDAyZYDegBakbtvLgaaUdoveVBvVrDaGkmFzxbiGTLIkpqfSMa4yTo7p0bejafPHmG47Oqzmq+9xANm1n0Ok0rje5ZnAbSEaWLkO9PFE6WKqEYdcsCEsbW2DTLgQiWflMkc9zKn8GpDvct7oX8LyeJ5H/v7e1gc2sN3U4dZ+cnGhfP5ktYlvFm5XN+7/ZdNe8WLWvGpAGM0evy2TVjeV77t79wFzu7m+hbfTx7fiiE3hoNdB8YUci8YU7OrMEIg+5Ae4aENx7ygyPY29vAxmZOTgHHL6sYjOeIZby4f3AXId8MvVEL/9afewc/9NV7CPu/CE92K39VADrX6UoV55KAzWjEZMnR54ZS6WIlja29NfgiK/RrI20+i1UQzfoAs3Ef65tpBJI95LOc189w9JQbbQjh1BjjmQeLWUgqzOVoga1iDNcONjHxWai2znB5NMTKKmK3chPf/MY3cHJujG9/+kfexO3dsoqAYqGMSCQudRL5EFT2moQOZjfycAmIq0iYnRfMKFI5UmT49lxFi0kXsDUCtWl0LezP8Pk2SxUpzwZjc1DKV8gmymhjOKHcm9/TiX7ixuQWZxwJOVwRck+0Xb6mDDQyboOgaMR7JQ12e9fvj4ozheXrr+8fAbsSE4MJOnGH8mLzgePhr//2H6I3NBtuJB7F/Xe+IPg9EiFsXUE05MfIGstMs8aQ9mpbcHw0EMbIsjAJ+vEj77+N9Y2ipOVPXxyhUe1g3LfkF0XAh9eS/6rgczpHNgpSS61oEcHRozFWdVNEKCAQyZjjHvE6WST6UKmU1YlX63U0m02s5oYMze9LM08eXHduXceX3rqHLEcj/SF64yXmnjFbFMQCRJeB8/Mz1C8H6sppiUBPOxrnMiLw8dNDNNo91FotzK0lypU4nZvQ7a+wmnjx/hsVvP/OOlivnld7GA496M6YkuDFTpFCiBWq3ZqI9LXREveu3ZIp9jIABGIsiOZoN5qY8r3TaNrjw3jqxelpB71OB406s43pSRdC1BfF3McoOXpNJuFZTNWdk/7bn/Zw5+auxkq8djT8PDuvqqvjyJf5n83ewCA0VPaqgDEFRIjJPssluqOhvL/cqDI3nYJJNuKnzU2BJasSongu8sauGR5MVwttclTYchTH8QcrfD4PKryYUsC2g7+nkaYZJ6tJ0YbC7+Pw6lh8uUWQw9Xjz3PFQ+4qN0e5eZGHK59FhyQtuoozNjYFmSGdc71zbamBdQpBBq+Tq8RnjQceG0FNe+SLZoov9zMzeomfh00hv68KRMclQF/tijs4enWaZPMO3fzeV+NvGUqboCSN1UwT93qj9+p5nvGgciLlWHTRIkvFUTSi0eKKPEWfB4lsWipNjn6EcDJGb2DJWxJGUG9QVOV/r+HO7QN5hzXaA4mVmpdNcFznp3iI34fXSjnn9AVxkBUnh9mlBLGx4LSD94x7puHVmTg1osPSlXAcTGWpUzDMphMVT/tbu/jyu+8hEUvrWnz00Uf47d/9J1cfnGpfFn+VDaYnGATaBR9YAM5mNHIeS+xhxpAmXcaMgpm6BNniUAVL6gcj9/iDXCSLa4IjuC75je7kxaHjPP3e/4bv/bNfN9c5FkYsF1cBYlBDKuS5nvxmBE1lOX8WIwNd9NtByPhrCgEDfgoBKBwJ4o0v3MCN6xtK+CGf+ZsPP8Ph4aGKchZ+ZZohB0KysWJeK3O909mIxDR0Emg1R2pYvvTem8jmI3j27AzHL481smeGLa87Y/u6naFoEyIJkTsaCUnlHo1EsJzaEvcMNKL0olwoYn1zTX+3VavLKaLV6RrHCooF/X7EIwYl5p7Ngoj7AfeKANXAXiOconBEaTGLpQAQFo/FTEK/pq8peXM8vTje5tRoY2sTOwfb8Pqm+PDh57g4ryEUZPFKa6MiYgmPOJHMTOcIme+H+eAUs/m8S9QuL9CfzVWAsrEhMqdbINGKQQY39zaxvbWB6cjC558/xsBiggqtqEwYBP8bD0eQyOXgmS4wWtLwfoYpB+CkCwU9ut7zyUp0IhayRPaYOx4KhzQ9ZHHMNcAfzQKVTQLPJjWZ0biU8+RrMtkmFGJiR0TX4uK8itHI4Qqrw2GuckpCHmYRz+2pxrgUXrG2iEVD+OD9Lyoyr9pq4OKygfplU2g393eaqocjMQE2g56JWeS5604qeI9293eQL6S1tjmp82CE4ZypOxl5V17bsfHv/ZtfQX7rHmxcg6ewW1r5nOLO8Yc0XKMrPo/pkFmdckFQhMGbGyTaEg0hlEgirI6fSBpvFGNe+sjmE4gVgjhYi6MzrOKz763Es0qVPZjOVpjObYyHMyR8aWTA7xVBfHMBf7yB5sUCl4cRbOT38Ye//w0lF/D1r//ku1jLp1Tp5nMFUNNENEYWFDL+HGtcKGdzx/7BVTeLtG5KJAyHA7BbJZxLM86ZCjry1YlkcDNdYb1UkVqSKjRmurJw5MPe46a7MBsueUoc10gdZdalRCJXZrHuvm8guis1m0xonQ1PIyzn5X6FOTCM8u0Hyz+nS3eGwM631lfyMBQSo0PJoIEn1Q5+83e+efUzCMmT50CS6t61fWTLMVi9AS7OzkXC5f3r98nzWWHQHSnb94P33oMn6MOnLx7j/OQco46lB2268qOYJVpnqfAmv8y4yptRm4ygbW4GIcQTUaEDfMjJcyGaLJrRymSxchFz0+X4kqO7VrdpCnuP4duo+fAxMH2Gm9f38M6Du9goZQSnf3baRnXQwt7eGoILqn2NiedoNMX65rpG+URi09mceDRPnzwT76J1XkUg0scHX7onW5zj0x4ujma4ubOFciUiMstJt4vQMoKlHcWcG14ph2BghUm3g2m9g+ejKa5vUHEcRdMa4rJ1rNFzsUDUr4PRIKh8T5r40ky735kgEowKSYsnAojRGqJnKcua5s10xCdvkwUpr+n+tQMUC3mpMk/PqzrEh5OJhD20KFmOLLNRh/zGj47WRTY3YaNa8ynO0BFOMTJNqnWX58uxpuHUuAWge/iT28R7xeLDw7+nvCBasPBaUh3s15iGYxWSlV2/OK59NYwcEdLiyDFE18hW/Fh6iBmfMv4eRScGaXu1UQrtcZ5DU3j5tAmzkOP61DPtiEbE83KaCaI/7vTCGC3zgeQIg36D5PCQl2YKQP4ZTdVpZi7LIqfJkABFgi5TANDfzIxSX6WRSKjiWNm4Y193v3RHwm7Gp0yqiYrTd9BBJoWS8zqsVpiSY00E2uvB3GNL6Sv+WjCga8c9aeHjAR9G1FFl0qOOh2K/18Wgz/HdXEW3l6kcXi/efHAH21sVDIctPH9Rg9XpodvoYEzUOWh8CVVQTUewAyEVnbye/MmKzrwr5QAAIABJREFUSmMslW2EKVSE815wlGoMgzlqtTUSFm/MXgmtJyLEz0cz4rfuv4Gdyg48Sx8a7Sb+z9/5J1cjXxVdTvFXWrslxwTtjYpXJtJn8pbJ1eb6Z966/tzZ1wz06YwrPaYITEQZk/aqqJYfJBWV4yksZttqj35FTfjs27+Jz/75P9RfSOdSiOWTxhdwYbi0XOmkaCjujMCAxCcGFZQXItWZRN54nUgnCDCfHgglw9jZ28PtG3eQTaXQap7h48cX6LQuYduW+KfxeAKMtjs8OpGIMJ9OIxheabzHSQEN+re2c3hw/wsYdFZ49PgZms0T2SkxklP0BJkwM6kK4vfx/cVjCT2TRMlYUA3GI4ke+Nl5fwvlosRh9C9sdTuodVpYqtCzNdlKxBLw2NyzLePH6eF9oljDvDetXS/EHyao0u72kE5lUSymVOjSsUE1goMA+/xhmSZHy2lMrZk8e3PZFGaTgVBsZmOzwWh3W+g2u2o0goynnNlSF3NP61Nsthip+CTwwnODn999jqhMTiTjuH/3Dob9rjjP06k5R/hMeNl0xX1YL64hGYkBIT/m46lymSkEnJPyETCZ61af3H5eL59GqszJ5jNVTmRQLpWMuIWcSS5UH7UAU9GVpuMebA/5hFROB5HNxJCli8VkiktFKrJQMAi66qoVwSlGJ8bERffaUwkG+b2vXdvBzZt7GpGfndfw4vhUgrxysShhV2/QRbXWgD8YEaLc7wxERZO36ZSTrRFSuSISSZO5zAhPj3+FydCScJPRqn/1F97Dv/S1H8V8dUfoqCe3WVgFQxGjBGTHKSK2GPFaPDwAiCDwYDGbKwtBojXGSiFMWDLJ7oEHNdWzYQR8KyRiXqxtZBDPhDRW/OjbL4RqxJN8oGjGyTBoC5FICkGqRG2gXPIike/i+LyHSbuM0DKJ73zr21dP9t/4uR/Xe8rnijLTFcLGGzaZavzlEsRlP8ENnoR+uoGzi3QyKNmh9nrMlGV3E9QGxDQP2kWYIHpKuwPYLlcklpgumTIyVkfKUcJ4PpXSzR33CqFzxB1Sl11Vc8b4WTYCIic7I2LHB0yB8OL3uX/u/EUnJ9hFF0wtaHg5prhzvueVbYwh7ZoC0Bk1vbYXshD8g4+e4/c/ehWsni6ndKiXyyVZOJyenCm7c72yps6k0agLKQuHwrh97y5u3dkTavjs0SHOz2sSADCMm7nC6WJc1IFWuyPDS0NkXYoTxPVBziaJuUxRYQj8am48Fml1QNNY3neaRsuAlwcjUVXRDoyNCDn7Ehv4ePh4MB2NsLe7iXfeeQPpdFyIJfk14j6FPUo+CHPcVG1IkZXNlrU2xP0hAZcilloTPo4WlitcX/Pj5r1NzP1THB0NUb3wIBpLYiH/rSBSHNFEI2iPJszSxkY+g0KKymXmDc/QaZGTF1Y+5MvLOqqtNn78g22U8h48OrNQfdRCrTPFnM9WgAf6QogMG6nbd25gM5dFe9jHy+olJvOVPL408phRJdhHmg9/PCYjauYbcyTmjtg18rKn8uYjuqtOcGbL84tcH977dNQEvOdyOURjUfS6PTTJDbQd3z1eX1do5EStyfnXiYCie4tWL3+P4gw2LyzG6S9E1I3j1Cu0yzFL1pjVoH1UERJpc+n59KISf0blhYnucnl/Qlic8bHLbeX3oSG9OD9O4QX+mpw5x1zZLbr0fcUFc+xYnLQDjqyFnDkxcKwCxVPjqE+ooUcjVBf1I5ojdR2fN9ugioYfaIpXU6RQvGUy0t3xqNavC9A7/6PS2xkV61l2LHH4s1l0eObGl9Coid04OYfCwgzXlVcjt0DEj1g8IsI7id1EqXhY97odNWsej2mSIpEAbt66jkKuKJTi2bNnGDAFgDYadDYIcNQ0F+IiZJbCE8WnOfu7k/dOQr3QYqdoZ5HNplFje/LkZhOJSbaKKQkDH33+FPAE8OaDN5HPFNFudvHxx3+EavXy9coMW/vv4F/4mV9GoXLTrDFn7KuzxTEd5s/i/jHTHuLECl6heA7Sp83V7He8JkTXjKm/2TGJWA8ozmNx7TbfaqpX+ORbX8en//zrpgAspBHLJvT/ai5oM0SvUh2stOdxxAQsJhwfSDUEsjpawZaKnQXH0uSwplLIZQtqYtv9LrqNU6FXVLGLFqRCyivrFP465jNRq0SReEcevHEbt8kzxgqXF2188ulT3VdOUNhQk6pC+7VUPIFWs44jx7mBzTdrV45KOYp1R+HRQAjJXEoOCWo6OLafLdBttTCejhRPycI+k4zDT+P+wZj2jwhEfOKJezzMOaYxNItyExTAooNm/Hu7O9gpldGbD3B8UjX70tSL2bJr3sfSeJLa8wm2dkoobRTRs/o4vawjHIjA7wmh162r+PL7ww6FYYpCPotcMiuxBKk2LABlNu1ELrooL+/XVjaLW7duqRg7PDwSB5D7Es8Qcu/KuRw2Njbg8wXlZLDyjBBLeNFsdNHv2vD6Wdyb8AIijAyb4LkTCsYEaCTjQYlH+Nn6gzEfFt1vLxaylyMFjO4ZQmRBrnpCnn1MgiE6x2mNORM9eo/cq/j32dBRdEIU0ppMEUvEkcmlcXCwK61Bs94UbSOdiIsTSOSVZt9/9EefYzicqCaTWXvIeF7aM0b80duWDh1B3L13U/cnHPNJhDQY8pwK4ef/4lv48//yn8EEBwiugvDkKMPli9JwSr4V62RyfhXvq65MXG2HA2PsBgKMheHeFqAkfw6KRfgAkORJjkQk4RcKSIk8PYla531ZWCh/dWHDms5lMcIoqVCCI6M5EiSHxiI4Om3Cu4ggDC+eff5MPycZi+AXfvo9RCNRlEprhpfHh5Y5mvZCKkMeePMFlbxmJMQFMJ8ZhQ0tX7gREP0joZ8bKAtAJlmoq3V4D3yoqSbeKleMgoaK1OVSrvJUkymjkV5ljkL3quhyYTunMHNVa87x6RCVjUjkdS7f9+2O7i+uxr6ODthBA80Fd1UiptqUq8Hr6mDne7jvS8WnB/iN/+MPrsQhPAQS+aQ+fzQeRbfT073NZbNarCyQ+ZAREdy+eYBCnogV0KKy9MWZxBjszhPxJDbXSvpM7HY0InJSY7jhEKXgBk8xQ7fLgpFxgaZxIJJHcQGV5Ry5E/o3aI7tZMmak9RLT0WOOphSI5NjL1LJGL7yox9I8Tik6MjqYDyaIhHPCfli8VqrNjFiLnTScCukEF8sxSvkGDPi8yETj2Nv22SZkr4wHJlcXGtAj0hjfnttp4BKPCkl7NAHWRukUgHMJxPUTxs46lE8FJDBOA10h8M+HtwsopAJ4vGLOj47rOLirKNg8WQ6prEEOToLa4w7N69jo1xBtdnAeaOG0WwhWJ/IGq+vUZmFxBPiGiWPUeIIZ+zOzjyTSxAG0eiHHMHjM8YTTRGkUMnvQSIcUOdfKJd0by8vatqwuK55Ynhod+Eg/kRT9Ew5Xnz8XOYBYdftjDSdFSxARRQItnUmYk0IkuPlp3unA88Wf4jPmymEzHrVKNjxHTWojjlgWVy4o0AeWWxA6T2oItHl2nLEzGeco2C+MWd0ccXFcwotjQQdeRYPLf65OwrXz+GbtM33NTYQr1SQLsLHgpXFqqvCM5u5SRYxRaDrI+iMxB1TaYNcsshzXemMOl7lCYsMoVRLTQxc/rBLJDGcR+MfJjSVwhf6M8b8KBbSxgJjYQ5r5pXyWaKjoDkYl8oJpkkv1ZW16rkMY8lH43SE6Kci1USkN1wpw402I2ziHLqOzkhXn1VCH+NTxvvNZ2y+mMo/7fq1dXlskucWj5BzWcZH3/0IFxeGtuO+kpk1/NhP/zJu3Puac93M/Te+ZuSz8R4s9Wv69bEAFKLrdALfx3t2Ggxj5G9iA1ms8R5xL9H7ZxPKER8LV1EF3OLbg3/6j/8W6mef6K1R/CEqi+P7Z0bjr5oascP5+Z1NW/fUsSPi73MSZsRRK6F7HKXK042TpjHVuhOzJ1GJ7fMjmUoYuydOTGJhRGMBvb+hRZFhADdu3cTdO9dVPDx/8hLdXg1BJjh5vVciuEqpZNS+jRpOTqqaTilYTMIFvl/3qi+RZloMhSl+4OziUgI/vn8WKFG/F93RDBEWKYzwDEXRblYxU8YwGymWoUYsaaxzDAVgYhm6D2MF3//K28hmUzhrHKLRmaPb6SNgM72YJWMIYz8Q9ntRyNGrdV0+fdVGE81Gx/B6icSRhyyLmgVKxQzu37slxP/p4yd4/OzCeIM6HGX+XP3aWZ/FfAEbG2viyVUv60Ivif6yLmDheH1nT8/8VKBFG7fvXEM0FtL1bbcGQvgJ8HD/ITLa7VOowxonhFgkDjvkld+mkGFORYgEBwNKjOE0aNId4eXLUwy61hWYISCJEw+uk4BXCConXowxvKJXsLlyxKrk2fL/w9GwbIjMxIvgSQTBqBfXyQH3+1GvVXHBtJ9mB/aYUxdqH4xfJ68g1xEdBLhnlzdL2NhYR8QXVPoVz+JMJoyf/VcO8DN/9l/F1N6BzzuCJ1ZKrPgDKQThluCyb7jPKUKH4xVGvzmkS24w3IDUJXPcY4cwX47h9S+RL2QRCEW04Jk96/Es0aN3mzXCYjQRWuDzhhDxBcRNsie2xgi0eggFPCimsxiNV+iO+yrSmPPXOK1psW2WsvhLX3sL5VIFsVhSi4Y3maehgfhN8gb5UK7il8Ug0QN6GpE3woebnSsrfY4bxB16rdjycePgIeUBdioVZdSym5rZBvmzxpYOZTdZQEWWPAadB8QZw74ybzGyD6Fz3GCdUfHrY90flH04T9trXKmrAk+7mPlzw/njP84Q2fENNAfMVXPsHDgrdAcW/rvf+gONcvgKxcjHZLah2fil13USGIyAY6UuNpnJYHe/gkQigma9i6dPjkQw5rVlQsfNnV1tTCoYc2ldH15f126DXncsavh7JOSXi1mpn+qttoxC+S9vWIAcmiuV8FQHvkby7N6pOCOapMQJ4w+3e21XpOtwkIpiE/cVCzMD0XICxTtYLYPq9ojwsgiiCo8h8tlMXqOK2WSsiDk+qAvbj83NLQ3AGnWTskAuxu7ONsrZvDgvUzYHjB5bThXyfnx0gb41gycUUnwUY9J6/YYysRnJc3pZw7efHGLYJmrnlyIwkU3qmQp7/Sik0iiX19WJn1ye4fyyamxobGOpIcP1eNLY5TDrkSgHPKIm8D3zM0XTYY1qGBV3dn6Jl08PHbUq1NVGoiGUZCMT0Peh9QfRXqqJr4oZh/Mmng/HklMTycVNkGMU1mXcWIlWE63l9afVgkGeV4aU7Si+RXWZO4keXPQ0fXZM2LU2nVGvQQUN6sIRFNs5iVIo2HJ4g1eFIr/WRfUcwYm8NzkKVlFiIsuE4PHhfU1tYUaMr2LamAOqYse8GXjIt1wYFaTrHuDauvB6kaIg2psTkSVvQ2caop8rZekrHiDHo1fFoyKhnF/L4sUtbk3MnMbQjqJZ9i3O+3ZFLrwPPEgDobjcCuj1tbNbkmfm6VkV7SaJ9+QzT66SGpgkoTxXRxBi0wOCn0F2FBylOteSH9/hiyrL1dlDeZi4n8G9TipIhRAaDiXvWSabklAhGg/K4iPojWJuLfC97zy8EoBpnwnH8fYHP4ev/OQvmtG/Y8TMvVqo4mvFn2vOzxE7BXkuJcbQYdx3Y6YhOqfcyYvDqXa/TrZDQWNcPaeQg6gOCwYViT7803/8S1cF4PbNHTUJrm2Oq4g16C/ROpPi8PqLlApyznmtyE3V1zqK3DRNgwMBIUP9sXWlWubPJeWI9I7FfIxCLi3kcuGj1+EEjSaFdKRMAOtrRRUvTLgqlUkL8YizR043+Xk8e4lOcULAM5ToENW5PJcbjZYZ1Tv+fTz4if6T/sCih8VONpXGnbs3lPLy+dOn6PVHMtw/eXqMNoV3/x9fBBLylTwiqTTOapeIJRLIZkLwr8KYLknjEb6EdDZlCtdaE8sxRRZhtOZdnQ+sUIlMV0ocf99RMfXs8VNcnrWUIiOHAAkrpZIyfMwl3UeM6E732l7I7olnAF+FfB4sELmezs5OJTB8cPeezjXauU2mYwwnNH4e6JoRMW42W4qEYzgBDZaZuKJKi16PsSjiafrrhZRyk0rFJOJ4+eJEe6qcP9x9kZPEaAR5ossrr6hTrliKUbpug8imjLZKmh4EKIIhX48oIoW5S2xsFxENJRAJhYQA9/ptY5O18qNx3sJgROslx2N1sVByFNdBrpSRlUyj3lYxXy4VUK7k8Ev//g/j/rUPsPDcArx1eNKbuRU3YMNzMbFIskBwSa9zg4q43AOzaRlejvbQuR/wE0lYIRyLiKBIJIHeZVS6TMZDJS4wYo35iN5VWIHiw/lIgdHkenBTYKxcOhqXY7a1GuG8WkP3YiSxAV9v39rGT73/AKXimrGu4MNJUEFduLObyWyYsv2JFkmQ7yUY0e7BDoDFH+8SY4dGk5ExpHX8d1yejxACD1BkHFA8LsUoi0JaEvC6aPQyHiv+TWwRR83ronqmRnP4TDoYvK8Izn/swfp+fp/7q6vdzlzf13z/jF7kB42lX3kFmmKTRtDmZYphw2sEvv3ZS/zedz6/ehexfELoEpW4Ml4V4dYYfPKI5EGytraOt75wSwXg8+dHePidT9GjujXKIj+jjYP2IyxGtne2tLBPT04xGBjLlvNaW8Ufd/9yqShbDnbG1VpNcU5UbHPcxAJU4fJEbcirWXE86EXYH1H4PJsRlyvIA4s8HBpWUyk3HtJKwYvrN3YxnY3x4vmx/JEo/JhbY/k5ERER93BhIxKNqjBqNJuYToyKamOzIpk+kcTFsodEjEbgVI1FkEmm5dDO67KVz4s8f1proNXuYTmZwR/zoVioGNPVUR0rL8VCK1xUL2C1STrm/sF0jqFSWJKpuMp2utPnc2uYLiZo93ideuKjcJNnwUlOTzIaQc8ayqfNWLhQNWjGMAwlzxXTQnj6E5KC2+hc1PQsD0YW4qEYimsGye4PBhpBcH9iAf56BKEpqqnIZnHkuYpV5KbE35GIgoUMCyYWekSRhLpRdOKIA8RrM6N7PZNUzjmqTR5mbrHpFjnkHqlzXa4QdRJ2lPzg5Lbq5zB6ipuqOw/m80oUS4WSQa9k/MHu3EHaiBRzsbOZcZEb94DmyNi8D/N8EgmjD6gUfuL+me/Nf2Vx46CYJgUjKBK20AcVBI5g5irj10HQHDTSCFMcVbGspbhXvFISG46jGctJX86ChaNdZ0zI54LXI8DCIhwV0kWV4e7eukbRz56/QKvJkaAxcuf6Mka5ru2MUzJp5OBQQ/jZHP6jxplEi/g+nOtChFzXzBn/yPh5YpS9LKTpBVhZK2kf5fVgEdKxBvB7Qzh7cobqZfX7dri7b/00fuxnfhmxeNoINLRXrwzqp9Hv0vj4OUpw8aScf5VD7KDEpgF+3UPB8JzNLTKWH05foZ/P68N/WRRxLRIJ5f5PYSDXxW/9j38VHcf/7433viBrlVbDkPrVgDgoLpFwZuW6I37tqM7XGD4k5CCgwmRlMpDpR0cBD78n00AobKNRN198DoJBLyqVHHa31yVD4h5CO5hqvYPBwHg3MvJtY72McoWHP58RY/DbG4yV9ECTZBZ2GtvPmGUbwu72lvY3Tjh4bbmv0x2BXq007RctylF4Fwo5HNy4Jt7r8bMzdK0hakdnigv8//vilCcSCyCQCCITzSkijmcLmxYq/+PJmJ47vh+6PXA0Xq/xPXuFkPPv02yaAA8Vut450coFrBmN5x2howIGfNpjeF7x+5L6w6kTJxz0pOV9SMYT8EXCui6z+RTpTBQba+QeRmT7lkj5NTImMEDPU95nUpkYO0dkXc2f4mBtBMIhxJJxxJlNnUsjlSAqu8RsYuPk+By1y6aeQwVlsKkjulwsYr2QVzN/9OLInKusJx2bJKGBDvdWjgSrFaKJqMk6XtlCS/OphKhVEkGC9J6JmWKQrzkYyeKH0zOeARSUsJajIfXW9rqe24tmH9akg2KqAHvpx3/wN9/FT33lJ7Fc3cPSM4Ens51d8QHkeInxLLxZrLjpT6TwaWZ9emndYsingtsdlRQ3wSk7Tnav5Fvz0A2GVZhRKZzKJlBOp3BW68Ce8WCdIBSgZ5oPHZJBe5TXexGIebSZeBdepJNJWEwXaXZweVhXLAtfX/viTfzYl99EMpkRUVRMM3X3BBlM/BrHErR74cZK1UzQH1KnLRm2SJgsNDhqoGEk4fkZfM64mGMW44bOdAMPosGg3kuISjciRPTJYodBewK64XPuzhHFVRaUM5J1zEiN3MTMaFW4vDa5fUUUdDOjrohDP/D8mUwGN1Xklf2L6YkdrNEZEV+Nfd0i8TVU0C0E/5ffe4hnp2aj5saVLKV1v9TN+hi1Q+h6jmiMRb+NmwfX8cW331QH9/zZET79+Bna7R5yuTRu3d4XqZzrhekSLLJ4QFL9xE6U8DQjgHjd+CIHIZ/LYrGco9FqKlmEZq7iAYrf6BB8vYxsDCizVny41fIqTFvSFm24xnQ7EY/J8uTa3g7yubg6pFa7q5ExKQDD2RTddk+bSzQYRUDNi0GEWIiy4JpPbKxvlFGplBSjFY4y5zIIqzdRB5iOZ4WyMJWAm9NoscCjF4dIhpJIMc5nScUdg9RjCIWYmTqRPY0KralPo+s2xwudvhTOdJvne2cxGgsl1TgtVzygmIbz/1D2HlCypmd54FM5h67O+d6+Oc2dpJlRFtJIwgKEkEmWMGINMraMvbJJizm7a/DiBXvXBu85xoc9BmOMLJAACx9jZcACRhIaTdCEOzd29+1cOeeqPc/zfn91jyT7rEtHZ2ZuqK76/+//vud93ycU1cHkup3iteo0lYFNuT+7QORuJaJm5EwATKsj8moSrBi7TSQzMeSy07h/bw83t3ewuLisa8/PwlQQgkhuSCRdG6fXEepdPNuEj+bMuI9FRuzCshjkGmHHzUiCBID8frwn8uuSOz27t8ecVP5MO/DtZ7mgROvcUWlKACLRltkl8KUuGkdOLhFk4oXpeQ7y97gGbCMwEYpGvp5i160l2sR4ZtOue0igxxdFRvT78oRYEx0BxSue7YvPCiEeANy91S1W9JxdPw+weQhEBucuLcSAifvebvzt5QJrvSuqgk7UI9kkkefFzZ3PEzs1GrmNgxrdmo1SVDxdPqvsQDOOkFwsglcdADxQ3EHC9+e9ohKdSfcC+YoV40FiEW+KCBTFx1TiBOOGucwrkf+MjcMC2STFr6wt4eq1y4p2pLKVB2en3sfu5p4cA7xXZmoJ3/79/yeWTz/qeJXmkspun3VBXPeP417avjhQzXXDSQ2Bovm0evvbMbfUyg6PW23g1hP3celYgWJ7eCweU2RZlabtzaYaAoSS/+7/fsfksz70+od1cNPMmNw/Xg/dN33GIcK+Y4qE95e868U/p+Qir+B2QkneL6IrprHQMYAdJ3LmuR9Go0E8cP0KLpw/JYuWnc089veOBIJYtPG1ujyv7Gdl/yqebazYvmq1KbqORqauUCEdi8U391WaTNMLT4bOtIih710ojHy9hnbdAE1fVml+nFldB6IBlA+auPv8czaJca/veff78X3f+QOvOou8Lnc6lcHlC9c0ofudT/wWfvcPfxsvvWLj9JMv+tolExnElpPWQSVPdcCozyCavTaGgTGmF2YQ9wXR7QxlNM9ij3QP7qk0m2fRSUN+7v8UtRgwt5QY5qbwjOAEMUCfu8U5re2dnT3x46azs7qf5Z6pZDm1CIVGiMfSaNS7suOZnWfkKMG1dU1VODdaAlbddl8gq08XhFgUEceTZReQoJ5ZyZx48TmplquyZKEtkxeCMBgOJJKhbQw7rzTcZ4HAn6FkERlV98Up5HPI0Ap17Umx4PlAv91aBUFSh9IpZ/Ru3GXZ3IDfxUzY6cHbZHeYzQt2AdNpLCwviDNMscvQN8CwBmztHeHHfvw6fuJDH8Cofxm+YAK+3KnpMcnVq8srWqhm0jvA/uGRunMhn3HnJr5zsoWyClxdQV/P5XNyU6H3DrM7ffK4efNbXotT80t44fYm9rd3FGeTTsYxk01j83APnVZPTtmBVBhdpUYxYsevdi7l0k9/4WmUi1Wtq7/xnW/EtXNnlcihg8PmADZW0AjHWsP8aBxdaUTNzp2LujFeES0LuLEZ+OF3pdEoeSL04QrJ4sKMl+XIzzSEWAyJaFT/Ta9BgQYfuYd8L3KDzJ6AzvgGwJzH38Tm5STy8x6RCRx8levzydHxZIzl/orBPffyunr8sl7nxY2YXZPQxj7iInDzNZNeFvYEr7/68T8WoZevSDyKeC4pMM37yi4RZeTXHrioXN5kKo2Z3IyAGEHdV5/+mqx+VlaXcObcuqoS5n9ay3ooST0BBtvojM0hMZUJEnxQ+SDQ24w/i5uyPLdov+C6nOJUcdTr4uW41r0RmRSBJGmPrFvJat7zrrt0+TwunD+r0en+wX10ey0kUxl5Z9GYXDmStNsIhBDlqIBFTr+nTiC5qywWcpkcFlbm5CU56HEM28d4VEAglEM6NQN/OCouSyIUwZ3tHTzz4ss4tXoKV89voFjcVZHjD2cwPx1HOmGb2vbmNrrk4qGHcq2KaqmO6WQGiTh9rQYy0uaBTYNtdulkwdDsyqeLnk8Mle9WywKADH3gmlOCCw1BHQjkdeV9Pb2+hFh4jNNryzJN/vLTL+C5r70igYqi+mjRwEPDrVMBAIE0M33nxuIp5jUGZPYnwUuIVfBxR41ARECD64vJKQEjNetZ4/Ok58v5ArITQeVjPCFgKPoEYxQ5bWDRyM/iRbs5fp+eLXbaFTxPCxIrOD1uINes102cHDguCUSf21kg8ff43xwBclxn6982UPuenAoQAJp/Hte3cQEdp8+NeXkqaaToxmpeN0gggZu581GbPJqTh/TYFsbrymla4KxxvE4oASDNsz0OkEZ/XYrOyGWmfJCAra/rzCKUxY7+Lt+nOalDAAAgAElEQVQswI6aCVwoblPynj+kgor/QS42PcYoZNFfkdXNMfCX+Mc3Uk6tB/wFHB14Z9HHCTLfh9SJ7HQWp06flqKfUXKbN+6hVnh110hdv3f/DALhmPZY77SQKMGtN6/IlOef418aV9k6eQTJPECNmmJTD+F8R215FQB072mEaG8CYmIdRWixcGIkl5S73DsG+M1/9vbJ0lk5v6qf61kI2Ro45mrJpeDruqp8dk0IQH6oZaB7Fjz6zH4qzKmu8iPqkrP4TLC7eXrjFDbOnpbSs9vrIH9QxKa6bxU1MXi00wbl3PkNZLNRs1xpt3F0RP++IjotNjnMezCTySCWJreL3PuYCt3Ne/clnqHgjgVFNOiTdyg50dw/CFzikYjGwCw0tr52U+pw7/Uj7/8Q/vFP/aK7V9wfTPBoPGAjiEm0r+4rk1b8ePnG1/D7f/Rb+Pgf/jbqjVevB17b6fk5RNIJNWJs5EkPPajonplNo90ZYXfnQEAm5IM6d9VaA+V603xIQ0E9tzwD1OlmwdPtqaFAZW8iEVF3nPd7d3dPfqt+f0iTnyafCxqHR+iR2YVPjiecAoVx9ty6CnyeS4T8fOZIjWH3jwWVClDFqobVIdS5QcEp9ypaM2WSYEIg90I2m/jqttq2z7Hw4t0U95yZ1LS+YwPNp1x3WlSxiWRgfowQ9xHTrkqQSyEJBSrksZOGE4vT2cQn4SRfzPOen86i3u4hf5BXl5tTA14frj02dbK5KSxMJfX8tioN7BbL+J6/9ib8i3/0EwhHzqI7bMN3+bGrY1YRnM0TLLGdSPc6Jg1wRMckBnHC2CHQBuLEIOSQD8cIaWpkzvk8kBlxQtNMfpu3vfnNmJ7K4M7eFu7cuA2O02em0phOp7FV3EUoPETCH8dRpScCPH8yFTfkSp09dxof/41PTBbm//7B98r6xUYdRnZmNWeVGp3bzftOSmAFzVO4Qf4Lu3femICpA47k7DZ77rHcCMlpUpXsyJQCjFzlAas0RMb2NrAhNVts6RNQxLQ51pkByBA+h5Rt6uLYfyd4hscozgk49A1fPQy2X/rmA2KBTPd7Ak4ilh93TQwEG+Cz0YkDmzqwzDKHRtH/4VNfnFzbZC6FYJzKR+uqrp9axIMPn0cqzRF6GN0OQbYf1UodN2/eQSFfQyKZkcP/2NlbMPe2WSP3j7xJbrhczUMko0lkclMoVEoi6fLXeR25GXCjFHFZXCoC98Akd1FKVEUuWQQaHxTZkGhcx0Orq64M/fPOnF3DmVPr2pRYeDCflGOXe3f2sPXKy1JZkVDLtRGPskXvl7qb1iuLs9NYW55HOGQcqU6PBrkDZEjQjtewc8iYrAgyM3M4tTiLaG+IZ597ES/eu4epqQyuP3BN6++5l18WuLx+8RzCyTh2Doso7ud1iNHri4CXGZBnN84IAN69dRvRaBLddstUZ/GYRjskC/PFRAF2SpuFssbB7Gpkp2c09lCnwG9mtDxUKNZZWVvG1EwK59dWUa7W8Jkv/AVuPH9bXEfv5YE/jSpIenciBPHbVJXaM22cOrNFIgDU2MIBI45bVIVqPBKEL2g5ovxcEpOcEHLwoKePFjf0Ib03ncJOflr07VRRZlw0rlj1hhxPjOuUz13f70aSrivoiQHU6fEFjPPrull6Zl0nU91Nprr0CZ4MkHqgS7YsdNDvdcX747WQktNFwMlyyNE7pNRTt9zz2RxLRek9xwTERpB3Y1bHCbTuqgPXritoRaiJsgx80+7GOGQ2+rNcbf4s4+dRgGZTAj4vAjgsAMIRjcrJGwwGKKoaSP3HPU+xYDqsaZvEAorPNdeUM8zmPRXBn4eSdV51oOkzGJjhdaF6n79GzjA/AruDvE6ZqaxZOR2W0awfd/3I9fsr3/MLOH/tSXvG2dWVKG+g9+P3YwdOI15NVKwborNlkrFsHVP+HZnyK57Ob1xzm4OY6I3X2CWWHEch2T7Hn+l1XiUKcUR7TXZ8QOlwGx//NetukW+VXZhS10WuEOTJKjWnJ5BBfp9OGnd9vPWjDpRnWk49qOsa8nvx0WDiCt87mkpgeX5O8WASATBiMpUWJ4+Ef66FYulQilR2a0QBGbEjHlNBG4mSw8uYzQa2t8kz46iSnoX03Wthamoa2ZkkYrGEOLr8tYO9A2TSacRp0RbyIZyKobJVwH6jrhi4hUBMaTD7FJDcuG9iMPf65Z//VXzfd75/cr5MmgfuOfXOHl5pmygbvYlrlJSOdrOPLz/9KfzcP/9fsLt/f/K+VBgHokA4M4U2z++hX9diY/00Ll1Lo1Co4d7WHvqtHhKRqPxQi9U68sWq4mVZFBHcCQBKMALZrGj9xmOyl+E0iqB3Z3sH9zYpVGyZv6yjdthkwSfhY6ffEp1B3EhGyXFsy4lRtyOqV73REBjltIUUEQp9/JGQznnuKfQEZBeVADuihlUUYT/TcPqoNuo6m/jw8b3Y0eS4WibUFKEFzOqMXU1RN/jPTlvrST/TCUWW1ox3Xym3zANS+gHab9m0ZX5hDrlMGrv5PA73DwVYtSa1Xxg/m44eC3Pz8DGasVLA3aMCPvCD/wC/9k//N4xoTxPvwffat79+bPmjzMMtY256xkYMlbo4BHQrZwXCB4+8As9HTOMfHhZj6+Cw1e1tZKzX2PJeXFrB2mwObV8DhaMSCsU6pqdyCq/uBDtotPcQHPtRKTEr1IcMLQo6ESAcRnImjj/79FOTRfSLf+99iMdSLovRnOH5khGs3+buZupKEGB8P1Pq2fhDmy8voet46IK6bEn6lfmlyuGh47mqmkUBQaAZkJrYxIx0TXHM9+Rmpa4Fo5AEOM1Q2vCfDTFsFHyc9TvpFjh7l2+O/04c3E5cou/rRrd6f6cJ+Qb4eMJKxvMH9FIWdMz6xvjsl17G0y9v6qPIjsDxAXPTU1hbn8fZ8/NKoWDXc3erItNuroP72/s4PKqKB8gHYHV9VYdWuVxRjBEP5GQ8Jq4feU2BYUAChp2DfRUUJOkyWsnARh/jYBQDuqr7oA40H3ZuyOx28L7Jz8kf1K/zMGArXaatwYA6RclkQpvi7Pw0Ll46LQ4pY674cw6P9pE/qsh/j3bF2UwK404biwtzItoSGIYTEWTjWUylE1LkUbjRaTZw/sxptOsNfOmZF9Fq+7C4tor15Xlxsp575Qbq9LscDdDqs6tKXlMHb37kAUxFg7hXbuDO3iGGlYY8nNKpMPb399DsDnHm0gXFNE1npzDusQtFLulYII8ef7VKHdnMlPytyK0cNHvaUPhdGZnHKpbh7qzqWBkPG21ZO9B64tLlC8jNZlE8yuMvv/Qsdg+Ksrthtcx77JHTvY6fgMZgZKPBsHVN9JzImscpb9mB47PubCukJYgwXYfPlA+jkMuNdakgnrBATwzHUEE/ssmMNjsCQG54Q/5Z8mBcYaZ0CQJMCijEU3P8Yi5y+Qw6oZLrrlkF7oo9fm4a2rqDjLQVG1OPdEjQboddOo+T53EM5WNIniuTg9jx0c933od9A4B8X6WLuPG0ZzA92ZTINwsHkZimB5t11ibBPm70631226vsC7CrYKPjgdIYuEd4tBpeL3ZzeMDwXsuFQV0oS0uIhvyaVHScFZVGw+w2sZPXYfqAm0TwOobGGPUIiqz7r46qBDG0jJBRj9TivFakw6hDqqzTIDbOnFKH6fbdWxJFcVQlG6ZGR/8/+Vo+9TC+6wP/DzIcu2msbxxRdkII/tT1SJCoH5a3HgENFboCebLrMpEJX1wb6iRztOcMu9UB9NKPHAAUF9ptgrZuHafSdQvNC9WuLfdmukDw/XbvfhWf+p2f0M9i9mx8OqlGgYytHR/LgLYJlnjKcP/3CgjeQ06ReFbYPTUwr3hRKsn9Rv7nB55ZmEcqaSKzermqzhI5xnTQkGKT7SNuAvBLoBAOc+9qoVnr69pzDLwwN6XpwP37W7L1yWZzmi7s7B1KUDmjWFWg2epq7yAveG1lCZ12DZ1WDZ2+H8V2B+WDkgyRZ1fmkL+3hXu395ydmd3JX/75f43v5djXO0y8vG73zNnaFfRzlFKOME2FzXOx1qJgZoxklE4bDfztn/5hfOFLn54sEyWn+IFTG6uoNioY+vpYWl/B6vwSyrWWojLZPVuenVPu9VGpiFKjaeeoo1qoOdM3+gL/XQVKf4yZuTQeuHpBzYKtrS3s3D9Ag6kh8GnCaL0E7jlR9EYdUBbAbF9aJ3VHHRWoIYcRpHAfmjsFs3+7dcMZSi4iNUSUOL/cSsjeaI76Evyx49chTlKSzVCg0KyT+gKAylhXsWk0jK7nWUpCBp8F0tEINgMRgdOlxTlkp1Mo7uXVIW51BzpHx8GxxCJTWTpexNBuVVGlqfeAqTCMqGVkXAQr6ys6I5Q20hiiXS1jr9HAL/6Tj+DHf/hd8I+C6Pq78D3w+ofG2VRahwyTHoiKg4MhcomELvCWDtEjoXaCCLZQPYNS5YlS2KGHjuDI2pS8iMlEFMNuB0un5nBmZUk37cVbd9AfMpQ5gnGwg3Gwi0KpjXa+jwXGdWWjyFcYmM1RWB1FZbUCa/M5/J3v/yugX6E2L/VKzQPQ7yJseHjwQTcloUW9iR/iRr9a2V6l7jn823xB4wYjHRvAU4pIwDJHqWT2WuDiqBFAOrNS+qGJCuUOL/UjuWlwJCWAaNmhtoKOOVGe15kI1xJteOom4zMep4N4Sl/bZKyjaKFH9uLD6EjvFjlihqdSMh/notqftW4Lf528K46CP/LJL56whgkinovi9Nq6FGJrZxcQSQVQPapjbzevsTw5cPu7FfFM6rUKAv4osskswrE4WsMmmu2aHtD56RWsLC/CF+igVONhM0CrQRNk5gZbd1D9W64nIVrrlhCgkAsqm4JuH7FoVKacIr1qI6f/lI3HNOzx+XB+bR2ZHDtgizh3YQ3+UQ83X7mD29tHaA/8GHZYzTV12FKhzkzN1dVVrC5NY3Y6KRuERrWDtUW698dw++Yems0hTl3Koo8ydu6VEBplEI/aAVYs1STKWD29hIPDPdy8uY3euI/lhUW8/pHHBDru7WxbOHqtYd5PwZHiiPKVBlKpJK5ftuzKNsnNVPvKcwy4t72LQq2BaIRu/l3xY7OxpA7NYrWKeDolQNChTyevoBS5IT34fCWSaczMz+jgLRwcolosoMvIKNEiOBq08RY3C1BtrCSMoQOA1vHhNfaAAMf36hS6jFZZvRjnQRUs53LjAYEPD307KSYcGGZlj0fIZRJyr2fXkqBcGdAuB5jvwbGXeHjs0mn+50aBrmMVINdO2b6O50eLDh6ZfEZJIQgeZ3by76qTxq6XF/koeggde8OIIKApB7uEdBigEWynzFimY/7T5MT6H/yXKC2sklFXtNhzL0DgrGWOhclupO3en75u7HNZxiwpNCEDgM6ahYU5+VkBf3jSHSZlgV0DFuP+YEyKXPKEWPRWa65g9yJX6OCgfcJ5I7rRtcaaYx+i8nb2ocdEBh853QPMLkzjNY89iOlcEpub23j2y8+j3xrLT9AcAuzFrt/rnvwQHnnD+9Vxt66/dfEotBsOacIMRT3G4gk9s/ShrNWqdt/5eyyo/eatxvXHgpOpI55wxds+vQLWKDYEZOwZ88rZvuftsaZMt1/yuq2ymGFX1+fD4c7z+NzHf1p/nPYvtMOSXQe94MLhyXcTw0jNAgd4CJi91Bpndq59W4CXVjrOL1CipoQK1HA8gWyGHrsjRb/5hj2sLuRw4expfcdnv/YC9vJlZbeePbOive9gtyhf1qXlRQl+VpcX0PUBW7t7aBcryMWSqDU6uHFnCwN/ENMcQ0YjaDSbaNTrOH/6jM7wUrmq2LeRr49xaYDKoIZYchp7m1uoHZUFQPhKJ9P4vV//L7h68fo3XfGTLuBE/W5Re+MRz3obCfcGfjTqHWQzQRn3M+hh77COj37i1/Cr//YXXvW+gZgPybkpFRmJSALZpXkV2uV8QXzFuYVZ7Wn7h3sqgGT0IYsja+aMxm3MzmYwnc1o3bZqdUSTKSwuLev5uHdvC5Vi1XAAiwuehQTnbNaQ7kHHASfU4AfrjblGuT7DyE5ROUzADpTzPTRqNPwvYOAPoSsAOcKoO1bDIEf7LX8bhcMKWr0hgrTF08+zlBrioKHW4hDDHkUrZqKuLOgIiyk/kok0gqGRco4ZG8cp0HQyhQyNt4PAIB5CI1/AYaEovrgieRmfyoLWm8SIDM8uYk8cQDZlzl84g8XVOYSikDBw81YRxUPajPXwbd/3s/jQT/40prJ9MB3at3h+dZyiSmk0Qq3bQi6Xldkr8xupeHnl5m0jlo7ZzrfDxGuJ8+CSV5mqbsau9RBNULHilxM146Eyc0lcvXgOgf4ABzuHONgvqe2K2BCzCxl02iNUjzpIR2NScJYbPZQbLbSrdTSKJgC5dnYZP/Dt34JQ0KopLkq+WDlyARLAsSoj8DOAdgz+NLrxJGKTQHYPjL16nMrKlRuLbTLWMuYF5y5mm4GLbnOVvAfq1I3RdbEiiVUvH3AzV3Fji0kn0J4Hq1Dt53mbs1dlGXj8xsnwpJN5wujWdCauy+hAkQf2bB88QUryDh3hUT/y5Tp+4z99YfKApmcSuHhpA+fPXUB6ekq2Ny++/BJCwTiWlxd1ONP6ZGtzU2DbNwyiPWiJjyZOplJZOMJIIEHiaqCPQrGMmXRaIeW8PzQ9Zpuci5YEVx1/8ibzIt+slc4xFcdz7HB4PEBynTwemcC/34/kVFqRQ+mpNK5e2kAyHMStG7fwwkt3MBgRYHLk1Ua/11BkU6vDRIMIzl3YwKWL59CrVTQymF9ax8bFNWzf30S1uoNLlxPKDd7fb6Nd55hlXlyZw6OCuBms0PKHBTz3/CuIJhNIxqN48NJVAezDYkFEXDqwH+7tgu18JrC8dPu2jD/Pn14Tp6Q9GKOcb6jFz7t0dFSwQ97mXFo7p8+dkY2AMoRrdTt42fEhgZ8ZyLmMuurkBlEYwPfhOIn2fb02lYgEv8d5uZ5almQHce00JrTrrCrd8Z+4Fi0Zh+N6F/XlOjGeWEMri9eYXcKgPTMCARzJjkmRCGNhOqepRJ6Z0eLbslI1Na7+PCcH5Ps5wORxE3myCyi6ESDrHFX9rhvITV1pIM7WRGt9Mkq0bhy7luxwKjqO4ogIhRekachcBd2jivzZ/kdfkUwK0WwKjcMChh12cOwVioQQT9OQ13zN9HyT5qAOxjFQ9UaJKug8Tzvb0HQ4mVo0LFBEUMc1L/J7j9OWgMj9A2fV4wuEpSrPZLN6jjhGZAdcQN7xkbXfcP9y+59xOO36qjCQiKRvh+RwKP7pQw9dw/rasjr7X/3iMzi4z9xsswfia3ruLN71ff8Ei6tXbN3QOUICsqFGadyT1SmJRlS4c6GVymVUKyXZj/DFM4OjWX4GdTWZN+2i3+yauZQYp5jWX3KqJNunPSmcfSbtj+6PaD92LgxKlHbrOr/7wgQAcrQXn0pYp1o8UOOyTvZjcZLZFXbjfCrbyXhwAJCqeD+FDbxX4ZDspngGUgBhlKkQoqkIBuygD5g408KjD1/DY48+JGXrZz7zWU03Hnv8IUzPpNHt9GSoTFNtWmw9+NA1jXcZWUkRCL1Dw+MRqo2qfElncjn0QkOExhFUyy0cHpYRjEUwNZdFtZLHiF6Nc4sYtpqotsK4/eLTaJSP76EH/q5ceGBCj/hvPQuT7jbzvvXg894QnXH601OSEvtcLGCO8tzjeyp+W619/M//6w9hZ3978takf2RmEkhMr2F6LoF65RDlfF2ikYWlef25w8KujT27bZs2jALITiUl3pibncJ0NqsOW6HUQLPVVhoL83cPdvc0/hXNYDxGTHvaSJjDO0e4L7ERoWYP94QRqRd+zC0kMDUdR63aQf6wiVZD7nqynaMRdaVe0lql1+XVK+eQTvjx8oubePn2bQE+2vGwhGCBPWbHPEBD6L7AmVS+GGB6KoXVlUXQoJssUhZcFJ3UlDDWx5lTq5gnRSAVU8rLyB/G3XtbEk2q78WpqxO1cuoQ8kcUrDDs9SQQ47mSm5nWechXvnKAarGMo70Kmp0W5lfP44k3vg/Li2exPj1PALg+ToXCCAX8CiAOMeYt6Me1B68jnEhKvrx5756qNG3uNOslfHGcFGZRkvPFh5Wkej4wCXrkpGI6qKIxYHZpHqlYFPWDMhrVLnaODrC8Mo/VxVnJuwtHTYQQVBVQqrfRDwVR3DtE6aCsL/GGB8/i3W95QgRnsxAwMKbRjNdR0gZkhs7aDAjmnFJWG6DXP3NWD7Yput8hp8QpzrxRsmetYu1/7x0ccFPb2zNRNZNcGrNSNGOjZwayE7iwu+gA2EmekNcNFF3PP/GZ0md2O5gNnb2e33FFy+/IEbQZntIHh4RpR1yXGs3zJbOdUDwrt1VODh63ifIaPv3yFj73lWNrmMff8BBOb5wRh+Hu1hZubt7B+toG5menVdXXKg0cHewbbyEYRXfI78vOaVhm3tzQdVAEyZlgLjNwanUN60sr6jjt5o9wkD+SiovEVwJA5pHqwCIYIUfJ8dDI96CAxGT1no9jz917E+tw3VFpRRHPax55ECvL89jevIcXX7ghsDfo+7Awm9b4li16ZmTS6Z7r6OHXPIy56TReeuElrC2ew9r6CvL5TcTSJWRmWnJ3P6r3MGxm0KtF0GuPUKoxy7qL1FRCNjKH9w8xlctpPBsLm5BD/EQShyMxmfQ+9pprGPv7eOHGCzIiX1lcsM5dOIHCTh23Nm/r4af9S6/BCndWlgO1ZgNziws6oAkASVbm91VXzHHMaCzLcRFVo4x+471Op1IIB8kp6aDIwPCJcS7HJ3aweuR7riMBAYIXpgkMh2YuKosF62jxPqqbpfBXR5J3TRc+brxvvO9ce7yPo95Itg+pRBJz6QwavQ72SwUBSR0d5MIQnpA77Dp7/HXZxnijJwJgBwDVqfS6LvwX8QxJsA5aaMlJmxPjXliXkmR9Rj3xAOZolEBDI9gOypU2+o3jblZifhqhWASRqTSimZSJhnJpRNMJTTwiWf572oCqE8Wxe3jrE3+M2tbe5HDjM6yYzFjUkhf8ZhvjcdE8QYGI9MR8nuDC5ZWrw0og6DhpnGx4nDRZX3mReV5yjqyuXNZ2yELqqfYWH5Pv7wAzOVoeSPL+KUBNcQvTU9xImaIRCrtW11awvroi3tlX/+IZHWLe69oT78dr3/a3ZQTPtCANBp14ghnTNvp3QJYerKMxCiXaHNX0szTBcQCQHUDjPfrQarbU8Xdzvwkn0YC0FeZuB56MZL3SdwIAJ7ZXBh6tAPfoNz4c3H8Wn/6ojYCTmQSSuYzGzfwOAoCuW+p1wQUcvUOXnDAJl45VyXQV4DqkyTOpR+KmuXvIbhM7SzRUpoiLqm0e/g89fE2f/7nnvoa1pUU8/vijUu+TdvXCS7fw3LMvim51emMV/lAMR4USmqU60lHa2nACUMeZ06eRScTRYOOmUEG71kKxUJZFmRJf4MPSwiLOri/K/uNTn/4kdu/nJ/fw8vlr+PV/+VGsL60f81e/jneuP+wmNCxAvAbFSZBMD2VOEXQe+rgZhHBwWEejybCAPtaXZxAIDvF3/+GP4PN/fpwFHYyGcfbKuhpG3XYP+3ubmJ6exfzsikQQpUpJfMphj1ZyPfhDEZw/f1b2Jkwa49SDvMejYg33NrcVR8h7xkKYwFNUBGWSe3ZInDKQdjRAjl5+UfLBI5ibz0FMBB8wPZPUs7e1ScPlks6hWIJ59zT+7wp4c+a3sLSCN73uccSCI2zu3sdfPPWXmoYRGHIFMZeYahbOuTqNIRrtttZEs13H5SvncGZ9BTPJDFq1JvYLFeT3jmSVRqXzuYsbeODKFWQyKfF8tw5L2Nnblb0NU6CUesbin3sbedu0kRr2cPbcGlaXl1BvttSp7/aosB8hMIogGujg8KiFQLCPa1dOYenUY8jNnMHaVAK+hTOrY7YcOVYoNat601gkjtW1dXnR8AeXCgULg5YnlRFlWYFyRs5irtvviIvFjqE2zmhARpfDQUcbcDhOJW0Mw3YP3QYfcL+LK8rhoLKPg90CMAgq/mRr/1Ak+q2X7qFRNZLx+7/1cTxwgW7YYZdraoDHG01N7FC0Wl3rzPMMcqNdw1XO52vSKZtsJ7bWXdtfvB83ZlVVSRDo/PXIPbLwbxIuxwoLt7FkRx1Pcopi0biqP3G3XLi8Hh6P/O2UmAZs7OWNK7wnlNWrwT87MFXNypyXhslhG+WSKE8Vjo88NCoBCY7cGFqGbA78TcbHdjiefM75c//Dp78kYQhfPLgefd2jChGnu3qxWhHvhGOparWsh45jKSqs5InGAsAfVNIFLQ6Y9DI3O42gLwgKQ2azOSyurYiI2mwYoXXn/n0dcCTDspMoThCVvUx90NjdyOjseBCUiAs4cipSd7CxA0hgEKQ9D8bI5KZx9eplubzfuXUT+/v7Al9U0V2/fhFXLpyTFcr2zp4OI/68d77zHVjIxlGplhEMJWRlU6odIDcLRGJN3HplF6VSC/5xFq3OGPv7JXS7QTTbQwT9A3W+i4UDLCySsJtS9UW7mP3DAyTiKXkyBSNJXLt8RjYvz3zteZmLX710XgB7P19G5ZCfico9EzI1KlUlLGRncyhUyhjTxsQHeVlNwIMbedEmIeS3rGR17AIW2i4eF+0Bej3Uaw2No9Q1V8yjqSElnpJxnIHoYCige8z30ZhvNNb34diFm4ruD9N2XEawuuLCWWbxQU6UEi5YoPUNvDHpgKppPiMVxli5I9zj7/Dz8s979jBeB0/3W11+bvRGOfE6Qt7zIT4N1W5BG8OdfKmIGpoTP7O6hrJR6SLkG6M9jqJfaqHTsDQDvuauX8CV975DPD7rHI1UkPZ5ALEwcR12imaUTuImED4CJ/iw9Sd/ift/8pVXfQYCao6Eee0lDvCKvhNFGoEknxMyzczuxrraUjwRNuYAACAASURBVDyTJ6hnwda+7pticE2hKpoKDbbl0epUqCe7V7rXFIVYV1Y5zCdAtFcMKr+c48u+CSFIXOfa5BQnlUxhn6rSzjFQfuztfx9nLr9DzgDpVNoEZ463x/Et1xnXUpixoMyrHtHChFFU5OGaQM3teFoPyVhMRv1c/yzQvCkOAYXGuI4SIOGOEx14yuDjwtzzSHA0GbF9XGILOeBU5boCZX/rmVcBwCwBgLP28YoqFVnu2qugoZKaANcBQJ0JrqPrdZU4BdLfd2uRHV+COD6H3Ll7siNiQ6CLmZmcnhl2rOaWF3H16kWkaX3SaOHe3fu4/cptFXtJpkLEkgJ1nMCmI1EVmaQbrK+vIhtLIN+0PZXAu1GtyW6FXqHdgQ+JTBbZU3PobN7Bn/7x0yfA31X8/r/5JDLpzDeIDV+1iL/ubDIAaCN4vsgLZwMmGPaj06btjh/VWhOVagdt8n2HYyzOZTE9FRMo+Ye/9GF84pMfnfyIdC6F5bOzSMcX4ffX0OkwynAe9WZFfODhqKWikR3tsS8g6s7S8pxZFMmbeSjPPgpkWu2uKEPcz7x0DE41OEnyLJv45xfmZ7C4RB/GFXS6DWSycWEYs+iJoN6isfO+/BnJvQwwC5zbCLmHIx8qNe5jPjxw7aoswW7dvoc7m7fUeDi1vqJs+r3dIwSDcRKE0ScgqzfQbLdoTYtLV8/hwoVzEtVxgrS1U0A9XzLLtH4HZ86dxiMPPYx0PKG/c2f7vmzByiUC0qEp/ns9PUeMj2PnLzedxkPXL2sfYFzcwWEB29sM0LCzPh7woTMMIJmI4YlLj2P51KOYWV/EfDJoI2Amc5CExEqdI4ioj7mKISnA6p2aNi/P+JLjAVo7cLzCgOc+JemhACKxsCUVBHxIJ2Nq09IEutRvIJfIKpJk0O6rUllaWMbcyhKCmQQKh5vo1ui35sO9+/vYPzrUA/LSl1+ZVJ0/+lffhPWlJQFTbVDc8OTTZb5R2iyc0MKGnsZ3mySQOj+8iUGyGxV5G5GNFU4YME/4Mu5teSm1ObvU1JFJtekl2CEhGAPl73EUOvbTF48tWYsfozO/Jx0X8f2EpYBA34kxhzfe4FcRr1LcLjvIuOHzgObY24uI4oZNKxoeFARU3giD43AuElbTllriOqbHDF/rDgpY0lOs9aqUkMxMFg8+dhmJZBSteksdJh50XIisVNjlYiYkx8Ixvw/1Tgd7B3lJ6Bfmp7G+Sq8y4GCviPXlJSytr+P+ASPIdrXJ7e3u6jPT5oQdMW78fHKNJGsAUARyGls6QGMcT+MPCsg7I17xB+mev7yKubkZZaPm9/bMXxBD1Hs9VVNXr14VuZckYaryLl/YwNve/AasrU0D4zYq5QP5+TG1hiHqHX8DN27toHSHYCguwvVBoYxymUkyTczOppDLMtapLDUeXf4JyPg89LtUPg7kpUnuyMWzG4hGIrhx666u5ROPP6QH/s69bexub6uy454qGxg+g4EAUmlr4Tc7VOYH9GeklCVgc10uEo8Z8STQoCxuU5GqWxc0uxt2bngge1U7u2wqXqS4ZVfV/tsDjbK3cGIAeoPSkoQG1lSZid/Hw9DIpMZbUwfbqezFP3X2Ls6HTKRq2np0zQLB4/iREO4PhHSfJipLL+96QjNxSkNPTesKOB6+jIrS4Ro0rp33/fi9pI53HcBRaIRwn+xc8pfDqFYq6DUtV5Sv2Qcv4sy736IovRGB4shnwL0/QmvIeC4DfVx/otVN9gbZIagw46uxn8eNP/gcmgeFyXtzv0llUwIgHn3DwLcT27guHv+CEm9OpJ1o/Mn/e4cwk4ucFYcAIMfEITOnVvfNXSON8yWC4Trswe+SUryx5WS0LjsHdt+9e0eQSssU695xX2mWGhNTcH6Mx578MNbOv1XAYXZ2TnuReaQONb4VJ1FrESqC+RmKlYoSDLhnu8unZ5/XlcBzKpXVmcMikKNjTXEo7JMbhYv580yznchvAve0h1lnUJMfAdyJisHlo5v3HH+Pn3P33jP43Md+SleVZ1ZmfsoVSCY+MXBNLpsVMwQg9rnNscBLveHfF7XCmWlz2jMZWXMiI35mQB1W/l0p/dlEUai1K8aYPhNLIDuVwux0Tp/pcO8ILbpvUCBEM3hy7UL8+11Mp5M4d+oUZubnJDQhvaXRLmNnP6+x63gUFPdYtyDq19m9WAAaY+DWnqlyL5+7it//t58C/fwmDhHfDPV56047v0dTMlN4+UkPfaKrRPlzmowKpKBlJJoKC0YlpzEeLxbC+toMKuUm2r0RPvjjfxXPvmDiTlIDFjcW8Nhrr2M07KJTH6NUaaNaL8EXIM+bxvABCWc4IeEzxKLUi3PUdIKpRs22AT1eWnKPFRJBzojxzL09jveTqSFvevMTanDQP5DHPt+/XKxgOOIUZohalVzXLqKJMPpt+iDRRiYurh6FjlwnbF7wvWniPRi2sb6+gLmZGVTLZRwcFRGLk98XRq/LhBcmAZgN3erGCnIzU9qbi8WqkjoGnZ4VmtGQJj7UZKRiSbk5lBtl7Z08Iznl0VjcUXr4T5o+UzG+sDCnooEAtdnuamRM/l/AH0dg2Edz1NbZ/OjpN2Bp/VFMrWaxwg7g3JnFMSOjeCE6HFWQt+ALolUjiXeMYXBo1jAjKlvC4hdxIQf95KQwH7ePwXigUUc2y0U1wOLsDKayCRGu2+MeooEIfMOAFkcqmsRsZgqhRALjWBS9dgmB4RD12gC3tnYxQF8hy3/6n748WZY/9YPvELE2lczIU4ddCa+d4KmwTh4AkyagB668UeoJK4jjNW8br7JNPY6g24x1mDiCvcem43XoMWOYleF4iESQQe0xMx7u9QVwCIJZTSjlpD9AJGrehcblsSLY1LneeNhF0DlPP3tw4ojGYoqr4WeIRWPW2uZoLsaxCkO/TW3kbZb0uDJ1neNC6mCxsbjxII+FMDb9NjUm3+vW9gH+4E+emVyW9/zgd+j9o2OfhAWs7OhET57m3v4hcrkZPProgwiGmnKf3985wLgfwuWLF7WGNnd3FVe1srQoPimzgp99/jmUdSC09CDTH44VJK8LHzhvYfMIl0Te2VV4gGQCZKlQ5ccnr8JvxHM+kFyf7ELQIJOKMHElukPkZmfUDmcaBh8SgvU3PPYwrl08hwsXT6GLCnaLL6HcvotEfAroR9FrVrF9ZwfPvFBFqxpCLJTW5zvMFxGMB/DIo5fRHTBGqIHVhRUw3mdrb0/qaFbgwx75FyVUOnXMZbMIBFhd0kC8h0euX5F9wI2bt1CvVhAJUTFGRT0PPrNUkigmEJZBu1SEdY5yKaBgl4acEpLrzbzU1OYmopGoiBm97JCPLXJOYI0gyWWcagRM+OblezoFpsc7syxK82HjfeEG6v1djuUNABLrWZHiUTLYrfS4b+pq8fcdIGVRQhWdDtAgTaX9GHGPduDNOzy9LicXojqEPIBOJHFZgoZPlgccO9MWQYcxr4AXw8ZrID6a5RRHwwH5aTE2qdc85vzNXj+Pa9/+RizGksiGoibmiidQ7HdRajXQxAAxAlqvs3kyk5tWrBrtukfGTRzufPLPsPvUc686UqPxiHh6vL/8nno+T6iCrXtK5SyFMwTVBsL18sC6+7se8FC3kDwjCWlsDXhAnn+Ga1+dXBYJfE/a7jhASa6gVwSQ+2fdVcdhdny3ZqX1KvD3xDv+AdbOv0UjX5qLcwrCmDvyj7RWtIHaR+b+xJFhoVhEq0ke9/HveTxEXoBImIrHtPYsWm/IK9AZO9vIVyjL7VveGJi/aD/ICsHjcSwBN0GpcaCNRMM1kkzG9XxUqnUcbD2Hz/7uT+rvM9Irs5CZjK85JT/ea4xc7xlDq2vNkf6Js0E5uY5jal12J2ByRb6sR3hf6DnLJBKGE7AgUtPAiiH6CJI3R2GAdcOtuOJzx8+eGiVQ7VUQz4bxptc+gvMbTDvqyYCfQPUov4/d7UPk92oCTwNmZtK7ctxDrVzBVDiLV7a39H3J+fv0x5/CyuLqpCPtcSn/OxjQvpfHYScsH7FA7yMcJQagdZbiZLQXdrrks3EuzAKPIqMwNk4toFKu44gRosMAfvjDb8PB0Y5+ZG5mCa958hIWZxdRK7fRalfEG2+2KmQzo9trTO4Pzz9vX7CzIqhi2xvT07iZ60eZ2xzQcVdwFBd2b3lNA+GA+N+WHEKhRgClfB0HB4cSC7LxxemSCuKIDxF/GPVOS91cZm+n4nEsL05rb33l9j1xCWlbw+ZPhw0udms5CYyxAG+DjMsQwhj3hkinkmpGpNIJHB6V5P3oI1lb1Jch5lcWNEkatDlZ9aFB7qDPVOfddkcZzBLfKRfeeOAcm7O5wfqHOcFewlOlVkY+f6QiMEbPwfEY62tLeOTiE8jOXsLi2iIWswn4Fi8sjcNutNMZUykZEW+EByV7KJlUQt0KvhGz/HhwM7qJJoxErTzwqq0aQgkjIzPlIJ2IyuiSyzsWD6DZ6qkCYBt1dX5RAI+juSAJgmPmwdZRqzFhw4dI3IfDvQN8/g+PW9Y/8z+9UwdsOjWlh0mqXY2ejg1n+dDb2MD5fU28tiY0hq9b455x84kN3PFlPMsW+Qw6WwFtqqoIe+J66CaHQhpzcN+iCmsw4Cg8LkJzo9m2uJt4Qg8qF0a74w4fF83mtdSVsyk1sakHOXrhdeZ1569z0/XGpLRT8Nrw3Ex4XQgIukxakQSd4M/rGwglTTbmYz3IsXGMeEjOMPqXP/qZSVbw4297AtlcFsvTM0hm4tg/KOkBaPfq2Ny+j9mZBbz+DY8hFhujUDzE/u4Bcol5rK+c1sP3yt3byJfKshShpx2v3c2bN7C7vyfgxk5YJBRBp92yg37IatLijRjITfPmY76UA+kCvaZwJh/UU5wSIRAocONUuslU1sxrmy1EfCEZpWpcUK3oPpF3tDgzgweuXcHyxiqC4Q72j15EMjvATHYJlUIXw24Lm/d2cPtlZkP6EYol0Bn2UK7X8fCDV/D61z6I0tEhap0O1pdXxFO5s7WN7e0ddKoc2fjE6Rgw6IGCIHJoXKoJlco5Evencrh4egP1dhtfe/mGRuaZdBKZZAplZkv6A8glTKFfqlYM+LnumDeuCnLT0zjWbXyOy0RuXSDiPDld5q6NIs1yRT10HwGMdSi04TH71yWlWAe566w2rFvEvycgyLXqxpQmYho5qxauN5dpq/f2K8eZz4wHxuRfzPstLzf1bo7Hu7IRPDalJc+HPoAyonbPprqOzq+TkwkWG/JvI6ikmMGBKG9cSt8t/2CMChXZrRPg74Hz+NbvehKnphYt6jIVhy8dx3jQQz9fRq1UxpG/hzztZHh9qFTm4cwN2akfNYL0LGqsetT6rW3v4cbvfQadiol2+GIXdiqXkv0Es1+FbdzvGXBz/qruXkj8IoNuS5VgkedxNzyemoCbl55D3z0PLHpmxuRc0lfMgWm+jzdKJ7hQEdm32EcjXPEe+1ApVl41Vn/87X8fpy++VeKGxYUlTSNUbDL1haDbTWJ4X7hXEU0WyyXtWSxAvfWlka633Y6hfY57WKPZUnSa9l3+vhc8YAo+t4F7Aj2vjvVi+6xLrLGtHCEccFRRT5AwVlQai+BatY69rWfxeacCZgb93PqsLKc0VmOHT2bplkrzqq6yz0C5NQtsjep7cUmwiNZI2ACkFWoWA8gzLyovRhuxkxNuIN94bAQWdqgbL9lG82YRxPcII4h4JorHX/cIrl89r98/KuX1XsloFIfVhkRv1WIVzUYXpYMSSvkyWie63N4a/Lmf/CV88Af+lhuJmpL6/+/L48vz57daPVl8EWCXSnQCoeq7KTDGNcFuHWGP38+RbhJrK9OoVaooVuiIEMXe4R186Cffg0bTTKMX1k7j6iMXkIgFUSgcmt/eeIxqmdeA5vIcJ3vxgfznscJeiUqdvvwBw74Qwp4/I2+i42pynXvqdX7W7FRGKR5sZA18QwUbNGtsrnQQCVPEaDF//I5MTOoNu7K1IyVpfmEG83NTKshpkUcXjlwmoyYYaUd0bKDineuNBR3fHwO/qCyMuctMJfVdGrU2mo2OjKRZzPJjr2+sYWVhHvFwBPd39nHr/q4wAMMT+h1LliKAZeoVRYh0WQnHKFCMqQt699am+PixBPFVFwcHe+jIn5Uq5ARWV+Zw6cKDWFm7hrNnV4BOHb5TD6yPg1x/rOZ8Y0mR6e1H5DmiUWaM3ARTlTFDkDl1U5msHLs5TmnVuiBwHIeZPxhS90U5eb4hpmenEIr0UGl00akNEO6OsbG0jHA8giZdsFlBs8ryd9HtBhAJpjBCE4VaER/7N38ysWf44He9AbOZJJK0HCHwZGfH5XGq46+u2nFVu3NUxNLslO0dbrLrVTAaHgrweNWaVaf2YNtmIyaJG5EqkMh10WQz49y8+TkIANscf7QbrA2RYkbrcKTFwcOJMWWsjAz8tVUZczRnFgkWWcf/0yyX72VdHwpn2PmzjGS7uU10O20LE+f4XWMKizWSm754QbYpOcqrq5oYX8eq0rteNlo+5uG4KDrHs/nIp76IbccFnF6fx8zsjMBONpvCvc1d+eklkiHF7XD2+OZveQJxfwLF2oHWTKflw8rSGvzoYzjqoJAv4e7mgagFuZmchCOH93dFqA2zA0zSdacr4Dca9JCZmtJ3IEjkJsjrwDXmbbY6sFxCRWDsslZ5PwVyPb8mjpF5PcNotZvKm3zk0YfYEsHTzz4joQRHgQQqzJGcy2YQCPXgj3Rx8cppBIMp3L53gGKlgF7fj35xILUzixT+tXK1gzMb5/Da1z+IWpVxdnWcWz+jA+TuzjZKhTICvZHGCuS9dXvEw3SVBxrDARaXF3DmFLkidSwtLuOBcxvYKZXxmf/6pwLR1y9dwlQqjZ2jIwx8QT3IjJBjAo1MezneVXCNT9eRZlTidzGvtT9AXCa09LdiV96n0SbXtjqCVJG6mC8TVrjcW8dbYjEjcOHGWzzoSDLW9Wd3jDwxr+NCbhrBGTls7Fx6ilOXoMHuCAGgeV5Zjra6OvJW9wNargxAd8Hu+iHm+ccTWECTyQ0Bi4TzTKy9USb/nGeXxHEYDZsJAFkIiSLhDI5pn9Ks1tE+cSCuXDuP73nfe5DJzmmMJm7ffA6+aAzjaBi4fwh/hQK0PvKNBrYGTVRoVMl+ontfL4BMANAJyDxwI2pFt4e7n/pzHDzz8qvOWI6gQjFLVyJQYseBcFzdHwcJeejISkL7lyWVhFksE2Q4CEUlLYFGYGT3X4Wvy/QVB5Lgg/eVfmayQPFrJMmXcQ1NsMM2LNNvqJL0D/3yq+P413s9/vYPY+Py2/WszM/O63DUqNSLbJPi28aCfF7ZEWaeaqVWEVhWr97xOY2X59S7fqjYYeeCEwGP88kvbQDJPFRPQMZXARYThhiitL2ftl2eitcz+7cutDkXDVQA3H3xs/jyZ/+Fvl4kGcbM8rSAAEen3GeHihm17i4PTi5VA81BAWyuawMj9jnZYaftFykN7BDKUJzXnVkIKlj9sgYRXKLrAa8JaQAyt2Yb9ETM3ZARmGFNLbiGOHkbxpgesobXPPIwTq2vo1Rv4IVXXsbibA6n5xdw6+YOnvriX2Lr9n00quaa8c1e3/vu9+FX/o9fs2f5VWPd42bAN/t7kymVzkR6O/K70wIogFKxh0K1o8YHhQgE+50usYNRefj16Kxzap1q8rpGmhQZZadm8anP/y7+8f/1Y5MfuXR6AxvnltFusg6pwccAgGEb7SZ/ZkedRXtPx7V062TIvUK0G0uJEh+Zq46Z4c6rkfuid4bwn5ZDnNJz1UMT1XIXoUAUAR+pM8b1ZKGphkQAMopmTG6v70Nv1EdmOoFhu49WhfGdLLwsjIJOB6yhCACZzMNmUDaelIK7wbSRcADZXMpszmQ0bVMsGjbTtoGin+vnzyMMP7b29/HUc89pH5zJzeo7ElfQu/LhB69iZYEG40X0uZYGQ03htjZ3BGRzU7Pa2wkYD4/2QBduCi6Xl2Zx5sIjuHr1TTi9lEOgN4DvkdefH7fpISOfI6eqjMeRzk0hnkkiPOygWCpqxJbK0n8nqwtHk+h8Ps89EqGwKYB4EVjR0eU8logiO5PGKDxCq1FGAkGcSi0jGUqh1u9gp1RUpmqcPmH8gDAZd7Pbw/3dXTz12a8iv2fChCcfv4w3P3oe43EAiUhSD7Nk3XRiVNPPFnG13sSfPXMD73jdQzIW5oPGPUIxT8qgZEvYEYSdCs9UYiR6eikGbrSl7iKrOBJ7Pad980CiCIMPOpU4VEhGomEkowmZT7LqJaBLMNuYMu9eB522dZ2isSR6dNrnYp74AtI0OyQVGT8nuWLkDNIOgVmWbPfTK06Gx7GEe2A4LrJOjOnX7DAXd1DqZ4+7aLm+GleTU0JJOjd9Q7h2GKiDY5vQZ7/yEr7ykplDR9IRrJ09jcefeERqzp3tXcU/8f5yIXK8f/HiRazOzUo80R50cPPuJir1NqLRBGIEx80Gdg8OFWPETgzHPbw+7C7z+rHLOTeXVZVDk1NyQkhqL1WrmJ+f0wZZZqawy1A0npOpRTUio/BhZJmK6qK41AuObci/4J85d5oka+P/ffXpZ3BvewvBEA8qxr3Zxt7tt8UTovqWju6FwzxqvI+xCJJKv+FI1Q4CqtbZdJuZm5X9y6DeRnp2Wvmo3XoT6SDXQgw7+UPslwtAp6/PIg5QCHjNQ9dF4N7eO5KH2/mz6xj3erjx0ovY2tvBo9cfQhgBlEpFAef7+Qru3btjSnsfU27sc/PFzhpzL8WCknBirKQGdhWoFqNIyyxQxoJxvHetfnuS2BFlJ8cpQAlECIQIGmmJwWds4slHJCJSj9OTc814liI2cdJr4FKCAk5pTC4leV4cM3IUqUPbdaH4XgKNhD8ODE0MoTXW5tjShwE7OzwtXZEi0r1LC7Gfan8uHIqJ59f19xGXIfIQvmBMY6nuCfB37sHLeP8Pvx8IxSEXZo5giEJkv+O4xGSFC/DxuSA3rIP7vSbu93rohPyIkl8n5OeEBuqA0vrB+G8+NwLkZy3cuIdX/uCz4vl4L44C+XxF4nEl0BDUccwuP0gnBhEAUQfL/OloPMvrp/g6N+6VeKHNCsO6f974UjxDAZgBXfGtGCRg4d7gQKJEJ+SdusKR4LmlKc2xoIaCj1MXOPaNq1ghwGK0HsGfOhx6Hs2Pld1Bft9ytYpytWSKOs9Dj1/c7Tn8hyXEsFkQ0/uRFuGNbNlN5CrzxtXu5D4WxPE5d8kUutYu9cg6gByJe4px868M8P4K8IzR7XTx/FMfwde+9BG9LW2vOFFJT8XR7rVRr1PoJCMPmbCzv8rDmPuJaDZu/Mtr6QnVuEyM93jcVJCy3vMMHJoVkJ5Pb5+W+TbFKRCVKiSEykVtCmMPJBJIhlMhzM3O4qEHrmv/5LSFCRErqwt46dkb+Nhv/udvhtv0a+98y7fhW9/6HXjX275DnL//9suTZ9nz5NGqPPBt/20dSgKXOFOLmm0US4xu66FFCg8bXT23dtQJp24giGw6ilw2g7ubu2j3bR3SwDgWT+Ff/trP4uOf+H8nH2v51BISU9NgR4rgl6NIegSyoBEliN2+kXGJ2ZFnB5V7MsejlhHMuEFX5FAgqXtmDRKLqDXrK07iDByO1X3zqCsCu7K5sX0uFuXUp69C5dz5UyCV497mJkqlGgIIIUAz5ZFNN9gB5c9IpnhGG2+YkX6EkuLO15rmtkBOqPio7G7amUIaF8EmxZZrayuiBBwc7ePe5l15ws5lc2qU8dyMpJK49ACtl4LIF/ZR6/LzD6UE39/dR71cR246ixRzgLtNbO8W1ADitG1udgUPXX8dLl68osCPISc8b/3OR8asYKRuGRly5wXjGI0ZfgzT5gEbCvqQy6Y14uWHPioXBX7oJM/IJnJBWgyZD4c05yYApGCkF+yg32lhITWF07nT6HfH2C0XkK+TDwCNSOPRBPptJgV0UCwXND544Su3cOv5Xd2IM2vz+NHv/hbxKPwBJkIEVW1wQYQ4Eh6N8WfP3sDTN+7iR9/7DkQYKUZeDcencQNdJIdy1Bk2ObAe5h67nHzo6PUkhR8bKkbSFkBjZ42cQyL2YR8jKi79VmlabBQDman0C6FeqynhIRGPIh2jtxTd0dvoddvIUhEXj6NKjmCnrRucyqTFC2NXkb6B4vZFo3rI6DnEzZGLpFGrIB5PIJ0mV4V2M9yATdmnjqWq0RMeWC6yjgRVHh5MWDFujOOFOUBIIGgxQCbh52X52p0d/NGfP69rnplJ4clvfyvmslPiGt25dx/bO7uyA2JlzMV49uxZPPrQBVWzh/kj7B/kcXRQFF9wgKFGpiGm8dBjzBuBDAYT2wp2NGeyDLoei1xLoEdOKQErQSV5fLtF81pTzA2VnQxsZxRfgJ0TWXMbGFZItuPwiOMGAbqpuSmsLS+JR/Hiiy+iki9OKn5uIk1aDFBIQJNREr4JNJQMYyrTQZBd2aDuO9eIZPjshPmt2zAIUpkdVps+GqNVwXn5Qd28SSXyoZH/2fUKBDA7l8PamVV10Xd3DhU7d3Z1Xd3qw4P72D08wuLSusbrsWgI5eoBnnuG77NrSk5yOTn+8AjPXmapZw3i9yGdyUgdJs/EDjmb/Qne1whKh5eJJDQK9o/kQK/3p0CEBHgqy73MYD4NMj5/tQUJqRHeSwCQPEP3S+wS6lDkmJGdKj1DritDN3u3wcpSxbM7mij0bVO0asbe0MCKe3OnvlSXhY/yYCSO3zARRsKfkPdh199Gu9+Cr+lHm64D7nX1kWv47r/5AZHlfZL28cDwQBv3AJq8MZbQikJLBDcCN0Fdud/AzW4DlQB5QvKgsig3RjRxT2EBQjNqriEqEPnADkYicb/8O/8F1c1juxh+pEQ2gUQ2qU+nKE3GHZ5gb3jdTnazWQxyn9Ko0r10z1jF08A+jAUMpAAAIABJREFUbFFm2hvEybPryCJBn4nfgQcz7wm7xY5Mzu+mJId8VffIewn8XXyb9kRy/uIcQ2nka88bff90/X2W/869hoVhqVI2zrFTnWv9ex3SY32GngcJlgak1Rio9NwcHMPPSltTYBwDQMcNnIySuT74fIYj4v9xz/QAso1wKZLjbeV1G+OP/v2P4+C+7XHJ6STitCuL0yCcHcKhZWeTM9Vto0uBnfJZLV/VDm1TgXujdBb54m86Wyb9bJdvrT/Pok1TF/OiY5fQ41/SO5Nqc1+EnShON4ZaO+M+pz/mW5eKZhCiyfhUUrFu7Ppe2thA96iO3/vYH34Dpnv8wdfh+97zA3jXk9+JZDrj+vfHf8x79rymyWQ87zrLJ8GfaCt6tO35b7dJ04lo3yqVeI7RdD2AfLGIHr3v+NOE+8l7Jz0qiFiMytwhCsWqun/yN/WHZCLOx/vv/cx78dyLX9IH5Lk6szgt2gjtc9Tll/LZj0hwjGjYj0qjiVKtQXYnBn0rbCm41FrvDScWPfq79OB00z6uNcWtMeXDTfFMdGlCI1KK+KIQRM+JDOXD6KEjn9XXPPaI1He7e3sa9bK4JlePHvIeZuLz57mlcM9il7E3YGFRlyiQDR6LGzR+slwsGBPHkAHno8yzgfiAzio8RxI0uqfMdEzAV8Lc0gwun99QV/n+nTu4vVfTmqxVGbJAy6iBGkWLM3MCz9sHe/JjJR3q4oXreO0Tb8H68gZCQU7AQvC978eeJADG4VFRVQ1HPrSy4Ix8ZmYGAx6EjIEL+DEVjyKbSWosdVTOozPoIxOxLMJBb4RqtSLPn8xUBmECo0AQrUFFbtxTsRTm08to9cbYrRyhXK+pmpiOZnTRKGPnGI9fvNao4mi/iP/828fWCr/w4e9l68c85/wxZ4NC1VADv/vZv5Cj+gff/S1YW5zVYpBqNh7TSFadEC4EKs/UISOPh6anFuZu7rIa8FitqAd6ID4R5/7c0FTVqftg5q1UZrLzR9VcuczF3dN/cyafCYQw6LexXy1jJhJDNpFCfdBHodXUz8uw/Uxyv/zo+gInPHx4IwnM+Nn57xxJyOOL2YF9U9px4yVY8UQcBCueI/uksefG11LV+s22RyNuF2kkZbFztlceKX/d78P2flGWMHxNz2bxnvd9GwYDZiT2sbW9g62tbY0Zp1IpjSBPr67goasXUe91cGt3V/civ5dHvVQT0BiJv2XglAcRK0HaunBDJv9MhrfBkEBsLBbXeuB4mepzG3cHUW400Glb10PWN4rEMs6ZHiJXsWlDFtHdLBpY1EzPzsiCKJlgN9YUXHyceD8G3YHsEyp18iztwJICltwrGh8rd5HozjZ4XksbQRvgVvTYaCz1Hvk/ja6N6C9duIhELIK721u4efeOQDs7gmFfEEuri4ilYlJnlY4qCPvC6rTnsgmp4O5ubqE18uHR174OsXAAvXoVN1+6rfEvv7DEMj0T//DzaEM7YTPEtclxaCKVEAgw1Zhxjpi8oLxTdug1cid3hqkYxGlGU+D3I0dNfDOCEpkD2zhqEvHmRi8TEMeOjMMNHgAkh1iHItW6LJacAEWcKAf4DDwo4kNrQUDPqZlVgXHNmtJHAFBjYG9kzdXvrV9E4B82OH9EVEa+baCXRn8cQfno7uTku/7odbz3h39IRR16HRV6UuWzQ2O+MZMYN4I9G/GZWlPpFrTnG44VLv9Sv4mKNgyub1NBs4iyZBVeK8te8xT/+m4+H3a/9Dy2/vhLk24geXgL6wsakdPdQPsWaSEkDfg8PpiJJST4YcGhDG3bskw0wMGxKXfZuVXnTx1/e/YkRHBgXx1CPiMEgV5UHbmq+VePfan2PXXpSe17c9MLmJ6Z1liYhZntI8bHIuCiqToziZutFkrlosv2PZ5KCGA4AYFmE65w8J4pHbr8HnK5tT9r+5W7dRrzmsLTs7XQaPhkARIICQDq+7mxMQGUt8YIAn0+FsxDfOSX34tex0al8WwE0TSz50OWn9zj2UJTahNh9JivGmLmq1lR8dqzU8vi19tTCYAF6FzCin1fi5Gzf7eMbYIRqvZ5Pzh18MzT01EToTQHXbkPsMAM98egvyDXaCKY1mSj2akjnAojGAtj2Olj66XjtX16ZQPf/a7vxdvf8E6cP39FNC6+zCHjWJzy9WjRwJ9d15PA0ECggW7D3iN0Wn1dC2rRi2Va43D60FQqifFXh5buov9Zs8EropSwMraMZZ7xNHHnlIgd/1Itj7/54e/AUcGKI04MMtM5DHx9pKIpjEM+zM+ksL4yq719e3cfe4clsNmnq9n3q7nDfUTCEOdooPOAGdoEnA7QKdvZZVHzZ1lBbPs5M7R1j5leQys7RpLqO1kz4tyZ8xLq7B3so9GoqEAnwN3fL4t/NwGNnDaKbmMOFj0qKZiN7aNX5HGXXmcJWHBQB2Grlt1wNojIF2YTjSNkdfIGY5RqTTRbVVw4s47Ta0to1jq4e+e+nCkqlZIp/yWEY25KSMELU4kUDip5TZN4Pa5dfRhveeM7MJ2ZQ24qK/2F72/9o3eP6VFEHgZ5FIprordMLqcDuE5ri35fIc3ZZEIRVlwG9W4F9VYdqVgGKSonEUS7UcfQ15O83hdkHBOtF3oIswM1CCAdncEoGMRu5QClUgGjzgCZcFrVAhUzBOHMJGVLl9Ey//HfPYXCYVUL40e+5824eHoevS6JtRBX7qnnb+PTX3xOX+6D3/VWLM9Nq1vDC82RK28K+S8hjg3ZdnVZn1QeEkL5wnazDAB5SQJ20FtXrm+8nDEji8KTUPIo42SIqjtdVGpssQ6RTqSxnplGZDzGVrGIYruBuWgYsWQKXZ8fR9WKDgpWBdF4SsCAHj58b1bAXM7tFlM12A4mB5AqsKDGcuQMcpSsDqXUT/ZgWhXHjZjjD3qYGQDSpuTilTzVpBz6HT9K1SoPQmenYvx1yzH9pd86Nuv86x/6a9bVGUIRO9ub96VKTcUY6t7FqdUVXFpbRzfgx3ahgO3dQ5QLBPwBVbKDQQ+VVsMOtoAf165dwcxsDnt7O2g2GzJLZvOKFRLNi1v1Lg4P8+pE2XWKot/qim5A8CNFHc2UeKC5PFN2/D1ga6pUju2HModmN5rmxfZwWswfCxm+N0H13u4eDg9KeuiNT+a8IB1Q5udLxWJaQ+y8cvMmsPRe3NgWZmaVAc3uN69Vam4aC0uLKB3mcbS7g57WDkchWURi7PhaZmc9X8aZ9XNIZ2I4LObFjxmyG8z7wHH09CzQtNzfALs7EXYlLCFFsVbs6rhj0fOlkzcZDFirIqba0G2M3Ohk8RSLa/TOzZek7e6wq0qczxw3JI4jJCISEZ5binVU9H/Hf/t6pa5dDy+FwbNQt1+lXYtxVI1bIzDq8TV5XwTACJgMNOhQEoAiACR70hItzADZZehqTVoXhus7Qp81WiJEkop383W7UpW2GpZ6cOrcBn7owx8SyAgwm3Ymx3xJjHYO4StWDKA4AZbUzerU8HmwoolFFNcUn0XuLVTY3Ri30SHgGtqhJcCqAtMdfrKicIrUiWIV6NUaePbX/wCdihHgl9cXFOXFqDwaPXP9SsDiFKTKH6eQxY11LZPcCW0cn8s6w2Z8q64Xw1gc6BaPTPxCi5pjh9eAEsVJI5SPmPN9wufvyQ/jzJV36O8kEwksLazqunmiCNs3eHuM30krn/6wj2KphGar4egnTrjhOrgeJcVbJ4bRnJm3x78+YVVlPGWDfBZF5nEBT1h16fft/+L8agRNtwqzT1EyieLmjIbABd3t1PDRX3nv5PlNL4URDMQ02uP3GA3ZAOEHIl2GvGkfcjNxTV/4zJDTTI4vBWoeXcoTbui+efGbjqdmn9+scY4tfNxVkEgrgFDEJ34WN8IWpxukRhAoaCHy33mdQ2hWmuKxssPtgTW+08Uzl/Cxf/0fMTO/eMwAP7a0mJiknwR/XvfP+3weCLQ/czwCtsg9H1ptprpwVBlGodxFuVIViCZv27qD1jG33HtzuJjw7IOkZvB3gpaoQtChDl9S59lw0MONm8/gJ3/+b8h3VntGPIIIs+nHYWRSYVy6soH5hazi0F5++R72dg81afP5B+h3w/KkJW2KfDpP6MTrzWf1eGRs98HqDItLZTeub2Rk+IZub5GjCVOM6NwxUhCBxDg884krpL4Gzpw9rb1ha/O+4hL5ezy7Pf9V7vF8PjqjnpKP2E1Us8ZhDf1MFz3Lc5s0qMl9cXZKxF9sKvD5pjBmNpfG2tKc6GWdzgibO4eoFPckvKLYZu+goGQjvs+FjTOYyaWxe1jEnc27ep4Z9/e2N74TC3MrSCXowNGD7+/+4nepUGV7kh+YXSce3KmEZTvS047t1kAwgkxmGr4RUSvRvI08A5EEIuEUAmPeYI5lO05Ews5TRD5BvBkRfwS51Bx6vgHu7N1BtVJAfBzSLJ3mvWyVcuYvs00SswcjfPFzN/HlL1hKxVseu4j3vO0BqYcLhSY+9umncXf3SL/33W97HA9eWHfcvJAWIEUVNgLgIMcAD/MPNQrhvkxpPitlB/Bk98Jf87KEvcxRbprqPjEQ2rgu/Hw0aazX6mCWRSaVRiAU0VgyMfajVDqU6SMVhgSat4pHaA37mErGEY8lJf1nNRQIGDGY3TGKRLidEQgRafJBYlXd7zQRjti9mYwXlF9sQEQegI4D5Kmipa10gMaLgiMYIK9Q4xbnX0bQZ07pRmlnZfqvPv558Tv4et3b34j5hSTC/giK+Qr2dg+0Hqg4ZeTVmQvncen0vDzyKrUmnv/ayzg4zGvc3Wk2VSmTZ0Xgyc/4yCMPYXFpHnfv3lbHica7TJIxO5IxivkS6tWmkaAJVuIRPQC8iZ16UzJ4O/SpBCfHi52MEwDFi4IK+CzTOhJGvWwiEnt4wwYGQ0EJdgg8C7tHGA/Z9nfbn+PB8r/YoSGQJMDid7HD1XmTjWxDZDoEZfaNWk1EcD4tkWhcIike9rJk4U6nZBi/hBsc9fFgWlpZxlo6jbscKxTyskkh+BiFCIqMm0IRUJTB4z4DyuL/8d6SP0EQ5IQBslxhRmzPKlhVs8y+HFlnyksv0HWgqCBkimta2Vg3ydaFrq8ypdkRp9m2daLscLPfP3kAeZWnTfAcF9XLY3VdPQFGikiEHY45NvxO5HBy0zbqjmUBy4idDxwtbIJW4HDUyw2Ze7xAossNJsk+lPChPh4h7Ysi6gdawzDKu+Z7xtcHPvx3sHHmFDDqAQuzGC3OitYxfmUbQXZzBK4GylaWAlWdG+P/CkgoSSKgddJsdxCYzqIfD+PG/W20nEcq1bRcQrJV4udUQXkip8JdE36t7T/9Cu593jrt9E5dPr0oxTjHNyc7MQTsoiM4taaNSS0CU/fYqfdJiZAgxKmAdbn7xn2iAtW6Dc4KhpxQ3svBEOX9kiYc3otqXwo+ZA/lD8iQnGk/JLTLd1UHJzvGzqbGxQTWG3U02rRxMQPxiTraYTR1hU6Mtj2+nBWgtp4F/90/1Qn2wJP9yGPesrPiMVBpfFWqfw38mdrTOn72rVgISyDmAw62n8UnP/Lj+vXMTASJmTjG3QDi6Yj4ft0OAXxYUyKj2gDJVERUEl7bUqmCwlFen5O/xmnAUb40AcfKNeakwAFwfWyvM8gqWi439sEoHiDQYSFa6ZkBdpgFEhWb8Sg6pDJUWmrIjNQg+MbXlQtXleObSU0dd0zdH9N008ZEx8DixFtY9+9EatQkNtAMw40XTm9S7gvk+QfQaI6QzxfRbBVlYO6dM+r2OU9QCz8lmOLapZeld2/dfiJ6BQFg3O2HbU3LPveFP8Q/+1c/O/mE4XRMe++5s+u4/MAGlpZnJS564blXUMhXFT3J4nk4DKBebcjHj8b/VqBTXGUTEgJMzznBU3Hb3mhnAgtcfg/iDv55H5OD3DSIv84cc1pzTc9klV7GAoHUnumZOZ3B9LTd2dnR2JZNMwJHnhXNesNGsqIWWaymPBSdbyTviziBEeOqS1PgOvf8bwJCUqCitBeSJ+ZYbhqrc4sol8to9RroDLpKfKLXLq/1zZdvoliu6czZOHdWsb6FvQpu3r6JTr8Hpr+86Ym3Ym3pNObn52VB4/vpf/79Y95seYjJd4utJbrOE5xY+gKTHoZjHhoJd2EpcW4Doz5G4ZgqTt+AY+KgWt0izQajCLK9Sc7ZsI9cMoepzIxcvu8d3MGo10Y8SO8t2/yHZEGQWEzvN5qRhiIoHDTwG79iHSmOyX7ux74dn3vqFXzmL25oI+brvd/yKB69uGGckhDVdc4WQN0zawPzkSORmxs9gaEIrd2u0kkYUafWrHh9dB2vySqE1QbBIHniwUgIyXBUREouHHrNyaBx1Ec6mcFUPIXwyIe9WhH1dgPpRArpREYqV6ZnMIMvnaBFTtx83NzIl4CAoJR+iuzqaDwapHGlVaD8P0Uhqm75ffiZaBZM4QmBqONDWfVpdhx8GQCgNYIFFHPhcYNRVJHjENpBY9nGXieR6+D3/+SruHWfLuLA8tlT2Dh/CrFwBMWjAgpH1kr2hf2YmZ/FA488hDVWZs0eisUynnvxJeznj/TzGXMz7g30/TRCDwSwtrYm/yXGS/FwI6k5l0zLbmTn4BAHe4eol6rwM7+XQCoWNmEGrSIaDamajIdjJq0CgJOx9rEYiJ028TGiUbQ7TQecQwIS/JlUuzZqdZQrZXVaB/2eOoM85NkltoOJ3D7yc4w70mo1bZRgTnfa/Bn31+UhFOHfpRVCV8BBikFWkVSUdodoyw7AOs0cBbPiJxclOzWF+UwWB9UCDktH6oaFx3ZgB6Jsh4+QimWRyaRFMeDm2213jRvDwobr2B3uBFHeJqIOKYGnAEBYAPZk1a9CQqM7jq6GioEkICJJXkMcFhSexZK3Jbv14gEU75+8znx/G4+7WbDjQcnrzHkSqnPNJefsZKwzTe47pwRManBcKalXTesqYY+f3X4bSXPUQ+cAdVVE2fBhGOijVwdyUarKoYzNO4X7GLcMcaydOYUP/OhfRzBMLlIAo1hEMYXMRw0OOFonY9EpI5WMQkKAyw/XPSOdoC87KG74/lOr8KeyoAZ/9/YN7BQPUQ0BoXFAlhEsKTVC1s0h8DYE411//iwqhP/yV/79ZBS8uDqj68SsZOsY0bvRTGrZTdczJ06zASMebh7YU0oIR0xB49R5nV9P+ai9wIFlFbLhkIqB/H16hB0DC4G/K2+3uz2Gkj44+iIAMNBv113uAw5dsdioNWnEa15tnmjAcJ+N8L1Rrtev0/ufaOjpx3kcVkcPMABohYAncPL4gN6I2CiiPo1++dfZJeP+z4OThRupDHbgj9DtMvVlhKe/8Ot45r/+pj7CwkYCgXBSHLyp2TgG4x6KeYJYcikjFpUIWn3FtJdEOQ2r10R/mppKYTrHBJE+tu4dOh/E42fMK5IMpPsnI3lP+c73JQAk+B9FU4hSAMQCMzxGe9hD9agEjg4skeobX3RaeN2jb8TP//Q/1eTJa4baM+lU1iYFnwDOk+/iAT/diskImP9l38EDh2zCkJdNHUCl1kexUkWnUbGun4o1qpmtxaDEFtd4GMuKxVF2tJ+654tPLK2dqHaORDWN4PRk2P//WHsTcMvSurz3XXuehzNXdQ09DzRDgwzNqEak0QhqgsQgIK25IDigIkSS+xjBxHiJ14GOE0iQGPQaFcUExYsIUTEEbWh6oOfuGrqqTp065+yz52HtIc/v/dY+VeZG732em608XcOpc/Ze61vf9/+//3cI9K8P/vrP6Hf+04cP32ptvaGj15/Us7/qabrh2i3XIw/c96Ae+sopjadz5cslFfIZxaOJC8BuF849gsCsnxGP4RORk+vuBCF3UZ4U4rCQXcgi3DZFJgQthCFEePbgbt/69Bu1tdlUu7WncxcuqdMd2e8Q0GLZdGM3xn2lZgpRdUEgQmG6pMkspylW7idII+vAfphx7OJuKcrkQmDNhZsFhd41x0+omCs6yWqnvWv0kibt6qNHhJB42O3owvaO40or9RVtHTmu9oUdnTp3Wu1uVy96/kv1iq/5JpXzNQMr7o3ec9edNLhaJEIAyMuo6uh2UxREw5GLHjY/qkz4a3NfZMiukDTzjgaD6Ixc2mTKFPy4snKFkt/UZDG1h18xU1K319Ju57xFdoUMD15a4+nIFeQsHityhNM8jJHTkX7iB37zcEFcf2JDj50JqB+vb3jpc/WSm4/54MaWxX56Swjd5rcQIkuHxpAgYGwYV9VXre5ygoGLI9RFC/XgCvIILWZeWCyOzmioHg8CDRyHwGTswPXxbKLVakPHa3XH/OwNet4MLQao4BKe0UEv1qC/b6VZuVQx9B2KODapjBeZD91p7M3LXEgHqV+2GQBxyicWED0jQFMnFWAuzQia4jpA7qEIZNFS0Aa+TLIJJ+A8BwVfv9xYvBg9TQtxYzyrf3nv4/qLLz/q61tqlrRyFN8vujkUYGMLC5CrX3f1NVazHl0/otPnzjsQ+6lz57S3f8nu6ZPhxGN6fNz4DKFwCwcXXfvGxpZuu+02m1Ge393Rg48+Egqc3sgCC3PbNPdChYBNR456iz+HJwWSy4EWZRlxXfYa4zOhUuN60Ii4N03GMDyUq42mEVsU7KizKHkataqaZNYSVdcOlANeXBPQBT6/H3KDUiBoFOmx+XYgBrPJSNPR0Og0foEMELMWqDOOCigQY3zeUymPOgt/PUYQaaUSsU+7e6B8vujrBm8OywDlKSzy2tza8OZMAU4hbOJ+coqG8WngPfq19OojCxgiOezHpVKREWXimZbKUwiklc/OtdJc06DbM8Lhr01MgwMNKChKAzpzRSGZcJwojpfqX/z2fAjBG4Yji4cWGCLrmWuZjHLNo7TKlw48kOpdlCbxii7unRQChzV083wucyATMQqf33w5W9GktcjPVZpF2ic66kIYr/L69h99i655/s1O9kgPZ1r0hkoNJrKnj4U8pE9wjxLlZrDIDoXqkhYwjzRZkAqSVnr9iEZGZOeKLmyr39/XqcVIMajcAhv8QExfKkaXqEMyrQ/7S5RyhvDFex7ye8Q/tbnZUN/xWWGUy8sod8KR83PD7MkCNZ7xpChe8v0yQWEYFMWkISTFw5LakhTnIA672/uakHCQvJ7/9T9owYfj1uzPV9PmxqaRTParpe+gOcVulIMYpT/oO+LN9zxpxEApbffjxvIykhcKi+U4N8wceC1RqoC6JvnefP7EkitxBjxEFd2cWVgFSEBTh7desLmxvZCIJAspDUauEw5hPB3pMx9/rx6555P+uUevb1qQWKgWtXWsqnSeaK6eOtg+cTqgxsUXNwqcZRBy00iy8MPIzS44nrHXjcMz5anMZZ6kx7hJA+PxufPa+TQJAhuRl51RaQG4MtMsFymejTRrDTQeRodekct79MLnvkSv/NpvEv9llLe8fgGZT+I9E8SPRWOhirmzCbKaINvL6cCyiA+FPU3rUnzFTwx7Sa83Ur4In13aP8Dg+UDRHL463z8gWMspG/fFdkqJD6JhQxsjBmlPyK7HPQCEPCRr4K3HN2OSCKccntwP/dh36N6v/JV/PgDH5i1X67obTuj25z1TtXJOZx4/pS/e8xVt77SUylGcJ6Pe3shcPKx+POXgWfG5kIAi5IYfZqKHvSYI6njmwvv2PeP9J3QorhHZwivrNd3xyr+ntdWquq19PXn6jC5eaqnbH6m1FyhOPA/mOiavEtG3FmUggqWJShKKfKgwlUmsmwC3VoMVEV/PHscU1i04E0n2C86Vxdy50fyM9qCn0+cuuIjFneWmG6/R0c2a1lbrfm9fvvdhpTNlNaCkzcf2jaQx/ft3fLNuvvYZKuVqdhdBrR/9y/ffuchmIH5nLeqw6WkmALlcwG5iiMmForsuEj9E3ExiWzJnbMsBOBm4qEtHBHvnrb6FgzUdDXxA5HgopymN+h21B7u+aKVCVbNFUakMfIuRpvj99HvmaFGd9uOefu9D9+jhe4M1yZWvl7/oq/Sjb36dzpw9pTNPnnJhivUI8Wt0gCEeDTJ1gojNAnJ30IW7IK3kSjrSaCqND9NwrBFjDA4YFqltOxZG/FZXV5QukmPb1RPnzmqn1/EGSBD3VrmmtXJdw35XD22f1dbKmtVyg7nUn0y01921YTaxMMtEEaBYlG8lir3JRPEkcNvYvFmAgz4+deEZBDms+EGBb0g8TaxiIe/OF5sLFJ5WIyabaXhqLhumekP31hQSP9yhJVFL7rrNjQzjrtD9LfTomR197DNf9LcqVQs6fu1WOBBBK82vifWiF9yuo5tbKmWLSpeqeuixR/XFL95juD3uEx8Va876KFe0GA487mVB8/loJHC75/7f/sIX69Zrj+hSd18PnXpc5566oNQsdG4ekWdTtifiRVFkpVTCgVnC5hQYVjMnBQlfW6tXjRySOgLa6M9SKnmcyjVEAWWFteOnxlpfXdPaSsNinu1LwXooFMcBDaIA8c+DDkCTQ7biZKxas6bCNKt2b99iFMYiOOP74KMPykeaDSOPoeGBLDKMRPDPC+hdGvNmbAj6QUwAYRnvq0I+a7uXqTmdKW1urHtEyfhpPGCcDsKY3Es+u6vNRIGaoGwc9GNk/pCPeSboSEfDQzVuGvQhHalezuu6a69Vp9XRqTNPBUsOm6Ai/mIXSMQvhxGGAXlZohwogGeJsjfCdJgRR+LJWeAzpQHCQoHnQo5N2OsjGd85JzXkrfpwSkZ/1LXcf/y3uLeMzllHtnrg/rChIgRKjVSvbagxjdUvzbRzYaDufiD5n3j6TfrO/+Of2dyaa0T+5mTYk8hM7Q6VHkzso8fDhvWGLaEY+7JWjfjF3jjTWEwgmllgRUEFVjB/t5RJqbcY62A61QGj50O0IyCUVyItCdMiFCWKzAH86/d/9HBLO3nDCY14fuLpIU/PNPEk0cPoRCLy4HugSvcLwVLXlDpgAAAgAElEQVRyfZfj8eW94UDh0/m5A6XFxmivZ8Rk+XrBK8LY18uGaLJMVlcducrIA88x1Q+NdPDT49eMWcmH7qnnlI8kmsowT0AtvQcl9aeFAIfjxuWhF/aecCAHtHBZbAeEhKMH4jz7Uygil/KO5f7GZwHhZ1+libaBeaIktRef/x6xYFKMphb63Q98l7bPhJSW9ZNNLYjfqhZ19GRZ1WZevYOJdi/Emo2DBclsPtZ8nHD4kgKcBnsphmHUR7OUzzI2Jr0oACE84y4wkp6MZzdhF7jICX+HYCFSdrLQuJBWppDX3uNnTeAHxbzy9dpXf4ctXV70vJeGCLckAeVyGR2+OhSFoTg2jzIpeK5E/5fI/eEe5xF1EEIsbY9oqPr9sM8gnmkPph5pupE3KsmkLggpg9go/NxQ1CDa4uaGxiFchOD/aN9GJ97MzXPPEJ06m/vzWkUPyDCLdef33aFL+2EKVa6Xdc2zrtMznv10rTUbau/t6r577gsRahzuWCTlC5qPsWIZugjkTIR77AlBKqCVy4hMN1hK+Z7xnkgagXqBkwPXKaDprJlEGDPLKltI6WVf/UJdfzWG/32L+B499YT22x2NB7Pg82teaODR+/7CDfaIeWIPv3APkn3TRSBehYHmw7NFMMKykDSn0udeSvG0p3REOEdeJVC77ExDuJLjmebDWF3+baOkZ9/2NFunbe/s6N4vf0X97kBb65uqZKVitWSrsmtP3KDN5nE1amsORzC9532/8LbFlI05lzMMrtlIkyF8p0jZTNE2Iv3pUHPFKqQiFbMF9Qdk31aVTRV0MOt5/FLJ5XVxf1uj2di8k0p5RdkcPnZ8r8DpCmqvQFAmiNkeTVE1QLNChr9r2wTGp6A+vcGBPvdfTukzvx86guXrGTddq/f9yJuVUlb9YVcH22dVyWWVL5Y09eYBl3Cp7knUQm7q4aNN1O4TWTMx1L+aa2jzGJ5zM8329pTDOHW20ITRECPZSsmHJg9Aa39H+4OOR8JrtVWVUzkjVs5LLpBIwNg7664GBTBHVQ0OGxYi8GViEjuGthqgOIPjt+ycl919f9gPG7YtWqQy1jDzYJVA0c3mgyIvMLXCYcxD5aPz0Gl/uaEmxWDi2eYluOzaEj8uq72WBthRpIt7HX34E5/zzy6U83rJK5+h4Qgew9yxONv7+9o4cVIoz0YHfY0zGT360ANqtS7ZS48iAIPJ2mpVKmfV3e2GUPoMEvmiTY0Duhe567nx1lt1Yr3hDOgvf+Vho87lUt5egJHyKtjSZaGVdWJ0ChocjDUZ9HXtNSftfP/Izo4Wk7kPcqxPQI2JriNvcUAW9f5A7daBcvmskT42KLJJQY5Ithl22HwKypB7G48sQoEMns9TVI1UKpS0sbFulGYw6uvizq45LNEcBJnDAG7bQMViKOIJPR8OJx75NxtVHfRAFbo22WX9jYTiOee0HWgF81ykwXigeBg21XIhoyNbTfUGQ7VaQy0KcG+rVocNuiPf8/liHNTdqbwWoO8kfDiLNKPhZGLZP6MIRuuLcaxKtemR9XTcVZTNKVduutCL+x2tNtd1083XWzTx8GNPaDiGm+lyXZmopHk0MjqwPPQQ4dDB00VFoGD5MIaBu8i4EPIr/0UoxJ+zHwy7E1XKkPQjxWMKWzzzppotMspjQ8PTD/rvtZwNKF8UOVqyWuYZjzWcBAUmhynF13wydhFEw1opU+RicVLQY/eF2Cteb/yJd+iaZ95k/iWopK13sR2JR15DMd5d7aGzgl0I2mkoHNYUqZ5k4RfJQTGdCNPZIQ0EAggKD6YNqbnKyupsPNSpKHg1UjAidLGhVDLCTSZzf6PQuf/f/8GhNUx9tapio6AREVu5nKMWQTMwQqeAX6IXPK5uFrNLzhDTirwLaOcVJ/sGGbamIiSWE0YO9g407l4uLl70ynfo2ltfeZjTa4X/2rqajVU3l/xMHBw8fuZwnGP0O9FgOAgRb/y8pOjwmPtwtpsUI/aZvyzcWKJ8SxGIOY2J4je4BYQiJDCSw+iQf+91EWqMRFEcxo4Y6+c5Y+JRsL4BVXcaSIgohFZgOoUV/DN98CdeeLg2mhurXsdRcarrb1lXY62s1s5YrYsjr22nWBHx1SirkAok/f3u2E379dc1tbVa0/mnunrqqR3vb4SDkG4zmo5cMINAUWKMXC+xdwbeJGNjF71p0K+Us7CjLBZlC22fxnz8737detMz9MLnvlTf/fq36cTRE8vKL+HtXSngWHrDUpiFMWc4IJaVeeigLM5wAxGKF/vpOT1iau75YLRQr9fRcDA02roUeoT7FrLErQBOEqjCeRSM5/l5HsUuR8BJHjQFTr7Eucg+CurVVTpTSugzke6+9y/1zvfceXghnvc1z9TJG09oZW1VO9sX9dADD6nbmSifq1idjyUczXQbocwYCkbkuM9oNlFMPjI0F/KgsSYbDxy9CUrM++gN+8moOJh+O7/ZHFnM3GeaZMIKv/aG6/T0p91sMey5s0/pycefCIbO85H6vdguKG64ssHYmTUxGSIoYV+jAWffDM4VnPX5UlCHx5OBUhHUjZQbGp5ho8m+rsEeijG2aSVL9NBjgSD24szIFrO65Zk36cYbrtaF02f10H2P+NoVi1lddeKIrtk4qkk0Ura+oqONW3T11k266uiGa5fo5z/41sWAat7qtbGJ0nTKPEB47uVTBQ3nRID1lWfjs8QbLl1Z0TyjaiRdf+ykH7InL5zWdmfXXmSZXEkTUGCMczFjhOXHpmREgo04VpSaKfaIjLEgq2SsXruj1dVNjeNYvXFbDzx0QX/wgb84XAzXHj+i973zzSoVKubCjXuYMmLTIo0mWLdgEzLxaIJDfbVRS3zO5hpzSE0wWQ6jFkfYDAZqNDZ1/MYbnPFbhDg/HFhJCIqFQG57/6L2di56kz26vqHSSk3d0diCBeT5+Pis1Goet6GlBMXDFqRYbfhhSJgs9pZi7EyuL100s31QSiNxCU8OZIlFwpiXsTB/afI7ZphJWHo+F/guPLDjWRwevgTuXrJGllyD0Ipf3kSvjP9xM0cnchhnFbgc77tCCfzGt3+9FUfjIakQGV3Y27U0f7VeU2EeafdgbHk6sUrEBlIAQvIo1YsaLWLt7bR9YG1tIuNPaYexWW+sUqVubgQGytccPeb8xy8/+KAqxYLVS/udllM7as26KsWKqpWcSrmsRoOZo9KOHDuig3ZP93zlK1ZwRfO0x7p4T25sBd4g16C13w4jEqgGtvSZKsNoNRe4HQWldfFiW23EJ9OZ+qOJeamVUkbVek7rRxo6srEeBFKYn+8ehMzHwUyD3siIcj6/0EqzaiVatw3vI6DnjUZNo3jqTE7GvTzQ43hhJJLPks9GypawoJhZ9Y6Ca7Ve1cZa4F6dObunXDVtOgTjGDaUcrHCkM+FZky3w5gqKRB4SFgr5kAhOJkyMkWNn7KtTDQfmtc1T6eNpJZzKcWzvBrEEy2knd2WaEBo2PDmnHJ65UNsVcjSnFrpxhqmIKRgYES+vtY0ZcQcTZ55LdRsVJTLROpxaI4matRLfk9MHofERc0hbOdULaV97VKJGr/ThdwchCcbm2tGFzrdgQ7aff9s0Ft2Pqtb43mStz23aG3n0q7ae33vFSdvvVGv/1c/5I3Vz1hiT8GSHzKxiMdW/hJFGLW7Kk4iFaKsaSizfFaFI1vqtzta7O2H0XSizB0lfoxc4yLxYNmcOsO+OvNYvcVcB5SLNqgNSl7zpZLxZihoLvMBiYy779c+7vcLQn/ixpNODEAUhwVEHC/MVQUhXfI7udfOak6iseAE00jRVPJacvHGmPs7sjLQQyiOsHtZon/P+3tv1dOf/xo33CNa1RmFdEVHNo76e4P+mWKBwALRFUbR46EbEaYhUFECBznsOE41SkaHgS6QCMuW9UaCqi+b1CsFRQEVvTwuPiz+cDRY+j8ui79DzloYAddqK252Ou0Dc+24Frxsm8NBjmVUKqVL2w/p9371TeG9plOqr9W0mKY0TU30jGefVK1Z0dnTu2rvD1UsBL/Mja1juvXWEzq2se49/f6HH1froKevftltOn5kXWdO7eov//p+9bDoOOg5CIDmxUb0i0g5Cj6W6zQk5bCWnfPtiojoPbb32EKAKIvwYybajRfedqsefOArevKp7b+1GqQI/J0P/JEwKgxZ1cHKy+Wzt/zEKSKJAj2s+wI7z983jPYDJcGG3kmutw3EE1EISUaMfnGh8DmWAsEkzzgI2QLvLxQp9pY08BL8WfmA0JsC6piMhxP7FTiA3PfJaGSOLbUGSln+FWv9p37uHfrkZ8OzQfP+zW94hX/exQt7evSRJ/1vgz1PYqqtuUa9kUajWJNxKLKwIWPf8ppIkMAgvgjexex58aRv82gi2zDbJ9kFzru5/vhAKqfhuKfVzYae9/zbDIg98vDDunD+oprNVSeftFs9ixlZZ8Uywp6cLc2gFM1HoJ0APky1grOHxYPsZTzL5ZRTo2azyIBQoBvMfC2WHN3Q3CQ+qssa3vxGRHFhsva85z1HKytltbb39MjDT3rdRblIJ67Z0sm1o4oXY5Xqqzq++gxtNI6ZboB4Jnr/r75t0SFSihgdViQ+OECmaTIdeTcZxSmIjAOjMWya2XzZ6B4PUCmT8QHOmzy/u63dbitAlShZQCbYqBCGzCYaxkSn5DwWhb+DghMHbbySbF3BoWDLCCKiMjp9+pw+/HOftBKK1+ZqU7/4nh9SuUiyR8Z+PONe28a849EgLB4IoOzXMxZBXlmMrFngbFTTWJ1uVweDoT8bXn4IMXA2OHb8Gpaax1l4teXwbcKbcDQ2H6vd2tX80r7WV9Y1ijJ67OK2docd1Yt5nag17SPUxTfNaRsTjTGjZlxuQ0oOY67hMPD38vkQ7xaPHd01TmLfsCsAHeOBwYKBz4JXIZsti9OHDmMNHlS6BPgbXN+EgG3/IXgoKJkT8cWCa2noPYxclp5I9g5M1I5Ji+b/8D0+8od/qYv7gUf1mju/VlvHN+2Zy+JtdVpqD9qqlYpqFAra2+8bIc7mU2pUqsqTo8jiy0h7u3s2Wm7W66rVqh4fU+QAuVcrdRc5g+FIFRIbxkOd2z7n+DwUvNM0ytuO71+lWDWqXMrklI+qaq6tKipEQTjy1BkLI0r5knb2dl0s4cAOQsY4YG+/6zg4HpLd3UuWvlsBZQk+LL2x9nY7Dt8OI7bgxZYvgHqMjZ6dOHaVNzQsXNrdngbDsV3vB4OhOm1k9zPHARF4Pp9ltZiSabkXOCEo49OxNo+sefTda4+VT2W1sbmucjmvzqDlKQmHGd8vm0mrAPrdHTtGrr4a7GsgOHdaIwePc/cvXWppNF4EmgVZu24gssEoexxU/KAKPQAfcy+l9WZJuVzKdhOkgDTLZfXHUxthY+Q6GMbqdA6cTsE963fG6k3xQyPqiUMjrdVmQ4uIiKaBCfPpzEIr9ZrKpaIN3CGNQ0+gMCX0fDoMZPDN9ZqyuUjtg6HzlJ0KoKwK+YWObm6Y5ExTuNfueLzOIb2+tW53gfPnt71ZYcVRLhdtG8UGy7MCMoO4t5hK69SpC4cH5uvf+4M68YwbD42VKWpciHnjDxm4cDHZkyhGNRipNByrFqeVOX61ouNHFfX7Ojh3VvHFSz7Mw1QmpSFfP597zEQxi+KXEf8Yr8nZVC2r4gIvDGqAfb6uGNstOVY8cHf//L8/zAw+ft1xpTkYcthP5J0VOhz0DlXdCOPsT0Y4fKLyXcTBHBxRGGNnmw17MhYMvafDcABzrXaeunQY8/bqO39Fa5vX21QdVTq+pOtEvYF2jrHuykDS9ucCjeDPoEsMhz3vWy4fzP1bNpiXrWmWqt6gflmqxpfXIDSZS24WzYJ9JsPgMKGzhP3KmFWipA7ocGguGMOGopqlHTxTETHxe0aLICkWX9goG6HLQqce/jN9+mP/zD8Bq7Fyo6hZvFB9fVUveslz3FR95YFH7dVXrvFcjlSpruv5z75BT7vuWmXSU33l0TPq9mK9+MXPVimX0r33PaLPf+kBDbtdddsd7e9DN4FbmhQlcOKymSCOSjhzQdwS+IAp9uaEb8vnQoxFIEKz0tCLX/R8XX3iiNq7T+mJhx/TPQ+e1Znty/x3Psev/uxHdcdXf4ORbaZD5l8mcAMFIYXNklJhle6hv2LoRAInMVzPUKTxNUHFzf3AK5bipNsf2sQ5qH2tsQ0IXxIRvpRcBxQxWABxXk3G/URVH6ZZ0LJA04NxeODgT8fYwji2K5hmM7qN0nryiXv0zn/5Vu3uh8+8dnRD1zz9Rp1/6qKBlFIlrXHcV3aa9x5oPvV8oXFvYB/jiZNXQiqPRUUkgxRCGogtfnhucT9hYufOKdiW8ZnYtwMHL6MsqHI5rc2rVnTjTde4Znn0kcc1m0JPWdH+XltPnbngxCHM2MtVLFnwNR5p0APwwRoGtD5k28NIwOCZcyrE0YEuT3yNlzQwhIvdg27gJGICndg0ce4v3T2MsiZG5alcXutHmFKVdenirjotxG2cWBM11jZ0bGVV9XpFN95yq67deprara7O7ZwNhenPf+jtC4QeWGaYjxSDgDCGKCgVZb0ZwxPj4tBbmUNVhN+XNz9iUcqpxiwfxSfIGmjfPBBjzeMxoSgYHMMhC4qqog9ZFwQTCo2UEQcbRSYq1sE41i+873d1/swl/xkJJO9711t17YmtYNEwjtVp72ncaXvRAfFScPlBYyFaIQnfIKRmgPZB6mXU1en2vRDNq7EoIaP1zauUgtszn6uYKwSPqww8JTnfmI9B4RINh5oyLnv0EfXmU9VrK1opN4xcDYcdZ7zm0nkNsyn157GVgdx4ooV4b5hm83h1eh13TvAXTG6PQUQpRvFcSqlYKNkANmyi1OdA9cEex2PgJEqIYgKEg4f7SiVeMLwkVSNBOxPfv+Uiw3gWBWHYWAPpkAeYIuWTn79P9z36lK/7y1/1Aj3nxbd4oS7ScyFWoGivF8sOKmftjGBKpRdOQCkWCpo4JYCOrO8ipdlY0XRCKgExQMFPiQ03KEdjLcaIU8bqxfs+VIvlhhYZAtynArlnFIx6tpyvql5e8xo6GLZ04dIlzUdtczAQ2RiSn8ZOwqBQ2r3Y0sWDtiH5XD6t8ZhmQzp+5LgLOB6Eg0E3QVAYEcxVLORsBLvQWJNRX3F+U1sggN7VYvu1sU5ZgxT6w06I/huOBxohLljkXeTs77WM9IGIxqmJVo6Cks21GKEEhlu6riibUuvgkt8zhtVshObZzKba3d5TqVjX2iYcFILI52pd7LqBYLwBXxFy9jBe2NCa9cmInWvBxrC51lCpEN7LaD5Vc6Wueq2kbr9rA3KED+UsSDSpPzULEIaDidoH+6pVUbyntX+p7eapWELotdD+bl/N1YqObIVntcejmxt5XbOZDPoBPR0MAl8PGwILYzIZ1SncslEgzg9GHkWD/INSVcrBxBmi/cRjm5lyxZLqoJVTqYvv2HjsHGwbHmcywR/RYqHATepvD7SdeIaeuPUGveEn3q5UOudxHs9CgDrgYGLvEoxa8T60mXjClaKwyY9mqvSl9MqqCpubbkRa992vtDlNHIp0QsHqxTXxgjFfECF4ieRz6s3namPtQWF4GK4RUJflK/DDIl368kN69ON/6j/mUHj67U/z+yUz2MU8Y3xzpgqBnwRXG2UmyUIHHaVnka/1eMQkINj90NiUaxw8Wfs5sl/QcD55f3imeb3+R/7IYjELdJS2Mn61gM9rUTlETpOpeuOJDrodN/JcN0QuXKOA8CW1WkKyt0H+YZG7/Etq38s2L/7I/m0SK5jQV8I7WuaFXC7+wh8vK8Hkqw7FB+H3xrwS4YnJ/9mcSsVyoBmZSxdMsr/4Fx/SF//s3/nfHDm54dzZdrur1Y3j+qqvepa6nQM9+OCDwRYkM7NBfLc3123PfJpe8Jxnqtks6v4HH1arHeu2Z9ysSjmrBx54WJ//q3u8L8B/39ttaziiIafp5ifRjANGUGzx+xBx6LF0hFABj8xwqKfScIgnBkcoLogga2zWlRuXlCqWdORIUZm4r7/43GNq74cz8fjRk/qT3/6cquWq/UFNLE5G8QEFTMQGFnkkRfdSmp2s3aU4aYkChlsShCWAI5NJQOA5P+F9moqAZx4Im4mNvJOAMC9v5xJtNCBhpD1MXqBmZfOhQOcfIqiEyuFC1dcL4CdnUGPQPq+77/9veu/PXbaGKW82XaeUTCdJaTDqKo13Yy6tfKWgLYCBeGrHinZ3qAHpWok3bBmrtkzGTTbnIp+RqWE6X7SgEE9UmiF3UTgqMKlURpXyQqubKzpyfF3rW2u+j489/Li0yNnl5GD/ks6f3dYY0WM++LVi5Ex4QVAHk1gSJjM8n3aCyKVVrGZVKJIuBW88NKPw8uAm4hwy7JMEUnDaGg297YOM1AafSKyK4JtSX8H0nUTsEYAB0EACJWw6G6lcXpGIbb3lFn3T3/9WrRTXdeniBTdAa6urin7mg29f9JEt5yBNBlIxvARsItgwGbNyuJt7gn0F/Bs8dlwABnsPHjCbETMEzaZso4JPD91jLs2Ii2xFyoQQA1ZE2KCs59e9aTt8b8xWk3gnOsSf/9f/UWdPJ0TQUkE//U/f4uQJdyoz/NS69pob4UUIoRzkyaRJ0hLCZkiXnCFM3lyQhZVvKGfH89jGsRx+oG5wCY+fuNpZtJ3e0EkKxAE5/msROdmBEZddwxn7wCmaj9VrXdKAgOthQAH6E1BSxkJZDRlrMH7yQzQy/88ZwlwPx71hT7LwdeSmjYbDhMMXeCy1StUHHP8ORRsbLONqCnFuPmgghQdxclY/m8QdIpqWpF7fE4ySeWht1cHDi2gCT8Dx5UwGK0MRHABsRPrcvY/oc/cEJfBzX3KjXvEtz/XCjrlu8dDXopor+6GZY9mSS1v9iG4a/lh3hIopUgmuBZ1ZKmPukDlYGPfm84G3g6JZyxzljjr93SC4yFcFDo2/Xg2EdIQ4AiJvXuX8qscN3UEr8NLmcCwSWwyblvY8/qhVKB4WjgTj8AMZWeZBrtQbvo7wqxiBTucDlSBip4PxKg7vKNo5WNuMKYvEQ+FZGblbo3lgXZvTMekqV0z7QQ11b9pjb36PzUtmtlCXThhO4XTsZgkuZb7IeHjhkRrPEHy9GNI5kVHj2IgX66e5Cj+R8XdJwz5ZpZFKxbTFLePRTP3uTLutfavOUdjZOiiXdWJPLp/SuBe7AFxdW/NnGA+H6g4Q5sQadyYA3NqAD0LSDBnUg67WVzFpnWvn4q6yxaJH5ZPxQk+d3VGxlNYNN2742dndGShOkZm60BiOkLIeUTOGAUmh84aiYCnSLHKhF0GWiqYqlEpufA4GwTwZ9CPw+IBDQ8IEXSxjkDx2O/hiMaUAzZqCgI2UzeeVTc0sEPrcHz+kTif4V77m3d+jW17w7OAjCM8pGUPaJ86cmmCnxMiQLOQFiIBBgHQYZcVDFTqxqqWGZiizL20rPZ9qyB4ShQhKGjveCxxEMCZHUpLXCbG/VLZinfsOpyigK1fwclFtJ3gX4pYvvf+jh5YwT3/hdWpurBntLJWzKmRz/uyoChEdtDodI9xMUoik6u1BQcg7LYa8Ucf5ZTNaW6/bR9NZ5tOp9nfaevCvQnrEyuZ1+ubv/mWvB0aRXMu1Ylk3X3ejUonvpqYTTTod7ey1tN/aVxcRmlW6qWDonYiClkKHQy+ShG0WUMArPAGTwnM5Hk5+ezg2XpaMyzFyUh8nIXJJnZEkNrnQPBTZEHWZ+O0lh6ONznmmEMkl6s6Pf/gtOn/6S/6xL3vlc3XLM6+z5UYUVS0Co8jmYOwO9zXlOVxk9NS5fZUba3r5S1+oo0cbevCxx3XxUkfXnTyhtWZJT546rfvufdhFDveHkV+f6EGmC9mUuaYH3TBeZy8KRVJARVmLPBfDeU/lQs37XiYXhAGpqKD5aKSVSkEHk5Emo67TGxqra+p0Luqezz2WrCnprXf+iN79/f/CySHB9iX5XyKmWpbJocDG7YFdml+BFrqtPRQRBkA3IN2IPfgv05Uuk7bRyKCQBTZJhGIoSpJ1ndCInOFt9MmSnFCkO8ErRLBRAEIbsTE3zggLnh6Ut4w4U8rgkgDHtH3eKUy/8uv/Vn/0mRB5B03ia77xucE78aCn06cvKB7PTUkqrpR04w3XKzud6ezjp7W3azKG8iV4sPi+Ess2c+YzzwWIPqgf6BxNLjYpFF2I2kCk+exMSkp5aev4Ea1vrqm51rQYDbsyAimIaB0MW1b5WsRHs2/B1BI1HyvjBBlG4TRq4zD6JZI2D4Aw1HAeQChqGJwoxv2xxVhwyFkrO52WqUvUM56OzhaCAhbW9yiMuSfhHhTh2RdQxud00O8azSzlwrm+unlMd7z8H2qjsu742k0oLq22on/zy29b2LuKDx2HitLplqnInDk3ColFAwUdDz8HCkRK0A26wqB6gmdEZZ/yWIWxL5s63BS6fBStHHIuALGIycC+ymo477v69XiSG1bI6UPv/7juvTsUILze+U/+kb7+xc/xtGE+x9xxqvGwq3gUuDweiJLrOhiqP+4ZmQFaRjHbbDQ8IoDU7PGeTUOR3M/V64+s1uUQ3to4onpjTTv7XfsTocQsZFIujCkGHQvGeGuh4EHIrpNOqwEBPR7q7GOPqzcYa63e1JACBd5OKmshCOPz87v7zkDkITNyhCIz4QYxsrVnkEUyyYOAEnk6D8bUQOWMfJJNl7i7G45fpZV6NaQbJPY3RgCT7E2b0dr2PAoKYMvwE+Ud3484Fe4tqj66BsP74evPXNzTb/xxMKq9+voNveVHXu3yDpV4DiXrGKVVENdQzMwZ9/OZ7E+Y87ifD4rdSiO/ocGgFwRGcMns38fBQ1EuFVKxEeEeljbjoUnBwPccN/ViSbVSRe3eSHvtPReSxXxD5UJek7jvhqICctsAACAASURBVEOZXFCrJjYlHGbusjJZVUtVo8E0JJ1+J/jesVZz2UBot/s6fCqIuKCN+cRwG3VueJAYrbJnUxRyefBqozHg+/PfKCcXxvAD+cw8F73uwGuqWCupEuWNiJK4QXxSFV/HVFYZUivmaQ1GYz8P88VEO3vnAyJlbhCFy1yZQiCPl8tVpbGnsGp7FIjZmLROcuoPh/78bNpwRyzGUWz0ehbntMjR7WZVyuUVwdXr7mvUn2jUmaobz/0+bYaMYaliox1sjG3QzULDghmKC5C9Wq2so8ea6ne62tvtOSuTF10q3JlGteaxN8VKu9dVKkNOB3ZHc9WrDRXy8FsQN5XV77e1P1SiogyjuUU0U84WCkTfcYDLPmR8f3vbURTOpiZvkzdeyaeUnxX1q3cFFI3XO/7Dz5qGIiytkoQOc/jgLk4CIgFVg6aITdtIOI2HIsey9eO5YjwUB0OVBwuVsilPD8YLaeh4qDCeRAIBFuxhJA0W0VOzhTIlrItyOuDgpOANx2D4j/e5MIJzsZNK6fRnv6Cznw2xl6tHanr+193mfaq5UvFhVczkXKxyTWnctq46Zp7TU2fOuFHAkoS1zMiYPcMct3pFmULK1AnWz2P3n9WXv/CYf8Ytz/kG3fHaHzMyi/I4Gs108zU3qdBseg8ieN4cPz7reODG8+Cgrf0eiPlIYyu2L48N/bESjt7yky4LvaWwY6n6vVKF6q9NPAXDJUqu0d+4YssiI0Cph1+/jBtMriN8Ra5xOpt1rKRNsj1CDpyq33z/P1C3HSgCr7nz5brmxqtcABx0Z1bWr9Qa6vU7urR/TjlGdLmSHn/stAZxXrc/+9mqVvM6fe6M9vZ7uv7ECa2vVLS9vaMnzjzpppDiiIaMz4doq1wpetpEEkN7v6dhd2BbLDxK4dguJzNYzvjfNLjX7AsUR5HXPsUGVic0arPFRNX1qvLFgnYePaMLT14eB3/krj/QddferEqlbuUzbgU2Bkh4Y6FQC0X0UogT7LEYnQeLN7iLUDc8GXLR2XfaRzwe2KePZ0apvIq1NRWqjeBEYEN+riiZxwFkNyBs3nvgvrt2CL8Ke38yjrX9C5y3VIhgNH+RMW2+rNbuec1GHWWLee3ut/Sun3zb4Sj4uptP6OWvfoGeePyCHnjgSfvvrhxZUX2j5saow0j2iTMu5ODR7oy6FnmwXyM+KxSLqq/UDXKReIZ1DdcBAUm320sShzhPgjcgzWqpXnamfKVasJMCtQXXGFQvX8wkE82M2i0Q4CAupdgDoad2CEVz7ElUrRqAiUuXdjXoDrTIZk1rAXUv5wpOiWIKhi8grhrnW8TeIZgL9Cx7JFudppBOtZiA3/vil9grsPdaROr3+m5CKniDRjMN5lm97tveqptO4JmMQKSsDNz5n/3A2xeMaIFox6jiLP2OPIrhwMf2JWR8poKzNmOAWax8Oq8csZq8EU39w8oZTKGjQ18whmpsFDYhnsEhgXsHKZNFWnSCCA9Dv3cQ6qlMVv/x1z6lv/5cSP/g9a7/7dv1dbc/278GQmbENJsyXz/QsN9PUKC5f83CZR9gtMECrYDkVRo2taZopBDCRZ9F3u0P1GGci1pnNrbyrVJf1X4bhWjOCrNCJnJBSsVM8QsBHMNXDvv+aCSI1vEirWNXbaqYnmr79KOKBrGVX0NsJVh0cazt3T390u/8iQut/5Wv9WZd15/Y1PXHtnT98S0RUefNeMkzcVbosihcmm4tszYD58NZxBSAfgqRyKd10BvqV373M/5ejP9+6t9+r0eQFP5E8MwHQSiQt0Ka8QekaVm4QdHhwHRb1pRUK2wEJXgqNirs+ziNzDGFYkBxAZLnAxeT2elMu6M9DWdjVW2hU/XIcO9gx4dMtbimRp38TIzDISUz5kosKOgmIyK7QAanRk9Si4IRz0UKIm3sQnWJloF6mdc6p3AFSc2Zt4ExOV5fcKGXBw7oE89I4OpkzKEDro/nKP+wCwkqRPys4KR2Bn0bZtcLTW8imNHipZhN5ywWQomyJBqjEMun0+p0d40AwInla0EkMZE2cTmdUzFX89hiGndddKIwdSYmF99skeAdxTMQT0HhaTbSGi0mwuqpnCpIC0asYURdyNY1tF9BiEXiPoLXMzkEiaP9S0U1H4ytVrDH4XBDNGJ0tNXxgRSQe5A8qUoKSiatbq+vLrzh3NIPK2XfxCgaegPDiwqqSWc08H4QxvdDI6CIqmwQj9gMOxpPE8grDo0ixftBb1+VWsl+nk8+dFEfT3LDN66+Sm/+uR8P48gcewVSOc4kRCyT0GSEozBE+xmgmSrLOBkO0Wjo3M32JHjwrUYL1Wcp5dkTF3N1ODhsDYTPZBhr0QCZpuGISexrSkoV8hqM++pScCZjNT+bh7PThOOG19hBT3e//z8cbg2vfuNL1GjWVa1VhMMr9ltQc0B96yvNoMqdp3Th3DmPmipV/NCgOMzUacMtZrIRKVfIOIazUirr83/6gO67+3H/jBff8Wa99JVv8VrB53Qr39DRq04qpnBgbDhllD+1QToXyPQSCtD+UBd2d7XX62kCnQGaz6H1TXj7iebs0JTESOcybWgpGLksF0noJ4ci38vXKrGUCdmylwuXZR19KD521mvgeMODLJdRl4LGMHYMnDiKiw+897IC+I1v//tqrtRMOwLB7R70TcWhUcXgv74CzzajU088oVZvrpuvvsXP4hNPPaFWq6trjx3TkWZD/c5Q5zpnxKR5tqBIDzYoq6t1i60oDC+19h23R5SbY/2YHi1jDyNpcLGlympVtbWG3+9qo65mvapOp6cdUKxxWuMZwpvYGeZHjtUUa6y7//xRtROe9mtf9Tq94VvfaP7gSmNNi3ReUY4AgaKTXDj32NRAbRmXW4nsqMewT4amCLsSTJn5NXsLIo9ghszED+EK43+ACNwH8qWGStWGykWa13ngdS4FKIlxuJsvstoTrmFYIMHmh/XFz7VbodcSzzn+ijVdOP+oZggm+ZnjsR4+9aB+8q7Lo+CXfMNLtNtq6/TpS1qpSs981k1a3ai6gD1z+oJNoZsrVefontvbMUBAUUVThv1VpQK/Pq24O9CFVkeKI+crwx20hylm6fHUNmfg+9NoqmItp2qjqGwuOAkUskUNQAwLGRduuUzeHq5M0EDVDw466hy0HX0L2scWgU1LrVrx19FcYNXCLlAo5E09AgRyChb+rOQIExvaGyZ8y0TMhUyDoIhl1rT9HrENQywT2bkDoRfgB4U3NJ+D/r6UWdF3fOtbtFapaDDtqLayqmaprugXPvSuRQqO3nSsQT9UnwC4oHiz1NzRStBr4Rh4LJOmGwa5ySi/SKnd62uamTkzLzMH+pTm+O8tRytJcD3kcyxQ4Hpx0EapgoqFmgPW8QAEmv2zT92vT/3B5w83wn/wipfqLd/+qqSgYRcg+HmieNTTbNh39jCbEX8GzFwpQaAu+kZz+nlzhp+RyvkhAM3hQGDExshkAD/OOaBzbaytW7Xb7oJeMaoM6qFasWAOIOPW0WBgXzo6YA4VHiIUhRzAm2tNra2XNNjZ1rkLF9WdTO3fxxjgo3/4F3r49GWC+v/KIvDK73Via13XHgsF4bVXbZqjQecB8mElMRsADvdubUKpGFg0iWEqEFdEt7LQXb/9J7ak4PWTP/u9qjQKmixiFfJpTbuEoadVqjcMk2fmIMBZ7XVbitILj09tdpzN+B47wJ5lmk1rNpn5etcrNY+x+iPgdu5/3yPkSiGnveGeuvFApagYzJHtedgNPoi5elBP5SjIMuZZYbEAbL6YxsJdAYuhqT3wSLUoebwO+oRytNdFFQx1IQR/z6O88oW0+XrzadYctXR26s/BSBREz4bDbKAReY+oWbNOvrEiPpqZ2wqS4rFOkpvKteK9NUprSkUTTcbtgFTOITVmvT4ZNZn/R2EWzzxe9YMPLQaLjflAfY+jFlYI0jDBAaS4W+aw0nqHVJCMC7gJHm+OvoI3MtVkGGswmyibK6uWZ9Q01/5w17Yqi1neqATkZV5ZxkNWoPF5YhUrK1aJQgNxQYn5e2Kg6sxV+MJwwxBwUEemUo4uAoWECA+qm4c/PI81i0Ami5osukrN08pF2Ehl1Y/3fI8DqgeROu1xSmqOAIHvw5mxJJdjdpzTZDpRf8yIY6pcVNBn//iL+vM/vN+f4fZvfrm+7rte6+cV43KP4yCWZ4JP2WwyVoyfIOipIyLhzdnBTNMZ49DYaHGHKC54q6m5Vhc5rZpoLycQjGmsDN6FqDz4lLbnITlkkVKG7jqd1qjf1SBJgDHicsh5S2L1Eoc0UJGHf/9PdOnLwb7hpmee1Dd+20uC+ric13wyVXkZMwYdJ5M12b3f6VtBztinXAYFjNVuEUzP5+CzzzVYTJx49Ke/+QWdeSzsQf/o+35ZV9/4PE9EuA7XkA1aX00sPhZKMWqCs+2pCcVA4o+IwI30j25Xe218UxNfxESgYS/OZKh4uLsszbT5m2VQjE3Lwxg8/Co0hksfuwDmJX9/OVwmQVGTn5CghSH+MljjkP6BmAqxAXsMxQPN6KVz9+n3P/w9/hmofV/9+pdqbXXFghFsO1Bw9ns9n3nYitSbtYAO7u+qNxqqmm8aLT2/d8GoTjWT15GVVZVzZbVn+9q+1Ff7ALEjzhlkcaed2MCYcKKhsso519a55kxDYG1lQ1LPaAh/du7DG5FCpVlVsVb08z6dZDVst7S713NUYK1Z0MkTV6maL+rev3xAD97zZLif3/J6venb7lSerGoa0slUXXzxsDor5AMKPqepzaleK9vCZ+rYQYo8GjeeudDsck76rrDfeYQbkDv+nJACxpHBYSLcMdJUmJwVSOI5BHDD+chZYwHiMmYuSXjhzVB4OgvYBSAARDrwc6fS3qXHNWeKaM9AGZH96Mc/pP/8qY/580J/OnrTUY+B17Yaeu5X3axmvaB2u6PT5/bVG8Wqr5QsVptNFspZ8JkR5vc4DJQrFTtLXDq/rf1WR7HzyNM2w6cRoI6g2aKWO7q2po2jq4qjoVKFsBhj7GHwh4wKmkWxbZ8ABNjPGDePx1OfI47GJRKU8IJMRuViUc1m3fsS640pymAcWTSCchjkbm+3pXpzxWuX/XCwPw6ABkbvoO6s62F47iiY7XM4IjEkrXKZMypWud6w0TaIY2oaq9XZVaF4lV7xom9TJZPTpc5FTfi3o6miu37tnYvAG4AfADFz4NE9prR90j1QsIxRfcGzKxj9iOakFWCymVend0mzVKxsAbuJrIngoCAscDZGUBSPsCoV9UY9j66qpbLHReSAVvie2Uif+vRf6zc+8l8O65mvvf02/fO3vT6QW4OVktVqs9FAiwlci64jUUajnuH7RnPFM35uGl5/jEgCvBuKHYoQxjOopVjfxK9BvpynmatLKyuoaFbUNuE1OfAXM5OisTeBl3fQ6bq7dpQbByaIFYUl1jLxVEc213RktWYrjU67pf3tC/rk57+sT/3Vg4ef6+lr14RDF8Iykvoks9AcEP+Pgy/8mhse/j5wLClE4LLdc/FR3bvzmH/9t7245tcd29TJI6s6sbmio2vNJLMyKJFswxDyD5I6MPGJwkdxNtdv/+lf69T5XX/7//3Hv0s3XHfMgdRC3duBOzfT+uqqsrmqZqCDeKstCIOfOl4JuH2UjlWMC7Y5yOYKxlwoom0zpIw9vDAETs0nmsyGWhihLZgvNpmP1Z4cJIkXjHQzRg6nY+D8nC1GWIcYqGpetiJ6tgBtSYxNZ0MzXCbznA86W2WUCk6ioVCjkIPOAILEQTDnPWPES1E4n6lUpMMbmp9hxwYnAWTUqDQtIKHIhOBu+6EhOc8rPoQmrM24r8li7HFaqdi0GehsOjRdIj3HRgX1H875Ey1QCcy533NlU+RjZpzWQpMUL0aax3NNo1AoFrJVLYiI4r0UsppDu0iBsFEYB4Ubgeo8dy5o53Pt9/c0nw/doZYKTUc0djv7msYIYgJzk1xgLJNsLUJLZE4uyD3CCQRQpLrQKkHqhqIQuGN2v89OPbInWQPEgwYSoJfPZy+8OU0QSr/LCSO8vxDvFjp8EE9EDZCWMcJmPMa1LhdrilLwFkf+OsbgfJ2TePpdq4qncaRfuuv3dPqRYJnxLT/4XbrtFS8LLCeLF7D/CVFuFAZsiONlbi2cXrYH/LhAvKYIcIL9A9SQngU1C2+yRUVqwv815w9D3GDUStEHV9MUGkcrovzNqFCragJndzIQvsIDDmek8R4VB9uUoAwISSbtU+eEL+Dy9Y6f+AdabTY19ggNs+Gi+ZWMg7r9jkPu4TK7+M9ELvLiychczBDnGflzsDa4bv/2n/+2Uw14fc+/+APVmltuBAtRTtccvc6j+qCxXWiBwh3OH1QPJz4F9IjmmTVlDvNg6EOyzV6LJRAriX3L05cAANBAhcM/Ke2uGPEGPlzgrS1fLgSTwmLJTWN/Wn6F/5uMmpe1RvA1pbgpmJMVECYKnpCqwPTpoS9+TJ//1Pv9Y6696Yi+7lUvUro0UamKUW5Gw8VEl/b3vBdAW0nR5NJMziZq9eGBlbxeySJvddpep7kSaGNZuTil/d6BdojwmuW0Vm3aSaO9j43VRLnVmpr1RniexozpO4Gak4yzQalDQRVSUODG8uyy340GQx30h+rskbgCuldTc7OuZqWmL/zx3fry3aFheO2rX6e3fvublWIiAB8tBYCD7dpcmSyNLJSltNdss1r292VVca+ClQ+j2XCfQ2BBcha4xgvoNnQHxEfwXJf3jX/D9QUVLBYrKtXqXkfw3EFl/ZmSz2nVszm8oLIJPWkJQLgxDkkue7sX1OlsJ6gxAsqFiiXEmVP90I//E+3sBV3AymZd1zx9y8rXa687olIJ7vHAzxZODUwbM6mq4jQiMYRQwWeVEWmjVvd+uX3+gi4cDL124IkT74i9Gf/2EgVgJqVn3XBCGSgpoSbWBErEcGg9gf398hmVmeoACmShu2Q1wbJrFNDNYUy8Y3JvoRYUaH7TngTt7u7rYDDQJuIPePGLIJTFTYPs83PbFzTvhwSiC9v7vn55JnDzuQZdKEcZTTGajpmopVSv5eyvWm+uKVupONc4zYRz1NPmynHdev3tqudXlY2gvYw9Bo7e98EfWFjZizQ+jwKHQ4FRBryA4MAv4rws7Q6eM5if0rXjTj2ZtDVdDLy4QPVQQ1CxgkyQBsIBRqHFgUphhsSZBZ7l4kUZjx++dO/9+jc//buHG8HN11ylX/jxH/bisjklruzTyB0UhNhet6Veq+PCgVl5lC87pg0UyPPy8TiQlqmP2ORTjGqoIilMg82GSdvwzWxxAO9pVeVaU53ewD6Hxmy9oafUaJTdORGVBW/QsXmJ6gnlMI06OaVsqMePbXgjHI2manVbevu/ChsPr3/8tJfru5/zquR3V25+/7NfL7e4hED+P6n0vrT9sO7Zfkxf2n5EX9kN3eDf9irmc0kx2NTJI2tarVaSLnzJ4w3xWzztXKv/8qWH9IX7w/f8ln/49/Str/lqex7Gi6k6pH1M5qqUqqqurKqSr6nV2tNB75INLikoOAAwycxMQZgYR5CviX9dy911IVsIROEEaWVRZzIlm2kDcQ/GHQ2niDf6Jr1yO/iZeE8yusE2st9t66qNExrHaZspM2buMZqfs54j1YpQDBjrEV2IRL+sbq9t8izFJzZB2GjkcpiCwrfkwMDotmepPgcnXRIoCxtIIV9WIYs/W6x2Z8dKYe51MVe1GpzrwfegGEalSpEM55WiZjIbhOJe8GTZaCOPcedZgBpHsqhUxI8PxT250Ch6+04rKVQK3rAXk8i822Ie5FEeWdpXKslnDelLiC8Cb5D32em1laIQL4CCozAk4H3kZo9hc8zhmc37wAmJJ2Gz4kBnjIvNCQUGz4vHy7Y0CQklFAzlXCnwhWPQgYEPXatWi1i2lM1jWboD8LyBDjJJsDFqYgrPn7GB4wsKcjuEt7NAgUciEHY+8IQnqlbrvkbQP1hH8CZJHXnPD3/YCmZe3/cr71VlY02jMcXcRIN+x76RhTyj6stj4JCJzfoLFh08bVA0GG1iBA8aRAE1orGYIH+QfVBr4L6ISVDMg4BwKviEnIX8XnN1IuUoRlKRJsO+9wWkMuxRofkK+0rg0QYuIN//3l/7fXXOBJTujm95vr7mjts8bQHd5WCmAGT/5Z72J4zIQtHqEVcBVDqJXZzhsQiqGYqyg9ZYd733d/x988WK3vXTnzNySZGzWlzTWnPTzyKcP18HslU7B/YBzBEy6klK+N4uABO7Ke4rLgDwWHneeW/LWEo+Iw4SiGGCdcWyuEsQv4QzZuPgv/EKxesSSbS/4KGX4KFbdKI4DvuVP1cB+43yYTHF3o3tFsXNX/3pL+q+//Zb/jpEbS99+bMU2WpnXfl0Sq0Rjf3ExuwuxljriAfnM/NBWSLLSYDTJkZ4xwWDbK4PdJRxb6Jpf6YaqtJspN1e27ZgRFmCBvKCh8aUgjPJPnVcRxCSTNrTKAq1SqGoup+FjP0lEZZgxcK+hgnxSqPhQvdzn7xbX/yvAVh482u/W2959XeqO5poRmPMOl/wnBPYkNEBa8V+hFPV8JccBiP5BffLY/mQdhL2jRCRtvQRXMY/Mubl/LagIaEYcemhiHG9MMjm+5AgA90EMUcaFwSShCyspckNsZL8n++7HZKSNJHkTj519nHz+m3tw5pCIIYAL5PRQ4/drx/7P995uFpuetZx3fLcI9pYP6pGvewUJvaqVBpxHJQvqcO+NB4bEGJ9lit51Splf96LF7a12yZnN4x8KdKhtzAdJF2GYImNZtVaCK6n+eCaq4d/HhrhdEH1csEpQzwb1DPsjT6DhkM3FE5UynD2ScPpxH651Cw0ULuX9tVtDVSvVVWrl9QZdjwyX2s0DYKM+yNlZyn1h3Nd3DnwlOzIsXUXuvu7/Pt+oDlEC/Oh84WMGmslhybwc9g3+31oQEzAtnR881laLR3RtVcd0Y0nrjJQE73nl9684AIBezo3l5ubxAtxpV05R8jZg4yZNzhfYBOTVy5bCQauC9SLCEIwJ+YShYdjnspqEvfsOM3mFbx2cBgv+gCAONt5qquf+tf/zgRzXse3VvRv3vUWh5GzcdJXz+dBOdvrtHTp4raGvZaqxaxWqyuaWP2LHcbYM3yUvyxGYuWyFH6YPcaRFhZ/LNQsV6ywxeWczoURNgcdMvFiuW4/HvNYEw8lZu1wAJuNukPP+Vr+zg8NXb83vhDPxoHPBnj9ySMuTt7zK7+hx06f9fu7efWk3n/HD12xQS3X8d9e4IWvWPa/VxaEV+6Y4c/78VBf2n5U92w/YoTw1MHfPXJuVEs6ubmqk1sNndgiwo7PEIJDeWDvfuiUPv2FsME89/ab9YZ/8k1uChilwaWaIl7I5lRcWTfvpNtqaW/3vObZhVNl4MexlhbTYFHDegCNJcaGBcy4w1wmUNlMMGku5CrmhkJ0j6eDEPSNoCTCPohuEO4TpFoU5IxIxtpcu8ojeQpG+E7dfl/TNG7qU+XnRZWaqCeDQhd7GIo/RDi8sog8iLty5RsKptkCb8Ke3/PqyqrHlY4oIprOJqiMVEDK+y4Ai5mKm6EoTf+YfFb893jy2PRzOU3mQw3GoKZk82ZdcFI/YQ1EIgDo32IWHmBUqqBQ6exEA0yUBx0XoozSI7JoF3PlshS6rNOMcqiXM6CKwezabWqCeHOgsNHNFgNl0jNlskWPWkDQWDXlUs3IIAgTRTdFYIpkjhwJG3P7+sURmzGnB3w8khdKWrA/MAXIZ1XOH7WBe3+AWWzPBTDvARV2AaX45CAU507hYXyE/QVqwnC92JSDuhAPQ2LoGDMGYQnXFfQY8QMbXaVccyMJ9aN9sKfxpK/9vY5++j2huKms1PUDv/pTLuowr929uKvVrS1tbG66iMNWhfxavj+TBZ7XpU07/x60YRTDE0XxHzKy4f2yRm3EPpsqhysAqvnEOoYiama3AxJAiMUCV41UxPcS708cEWg2M2n1bbAbEJRgtRsizkIY40IXvvQVPf6fwhSkuVrVP/3XbzBKDSLPdYJPyeidETgdPJ+DQ4nrh30IhSCjKBBU6DbeWTJpPfbgRX34rj/y9z15w3P1nT/4Ie/jWNpslDZURzFvs3QIkXMTyEniKUFOzyFaSBSIOAzYlD54APL57A8IJ8m+osHQfiluMVI4GrhwcNFLAbD073P0V/izv7HN8ZtDeC/xAbSAIRHNLP86QZeg04HsguJTKFC4eKSJTYa5UhN94td/QOdPhXjLN77tDh27esX7drW24iIE1wKqcZS88GiD8C5Mv0agl9OFxYyFTMH7AEUgZyBokznPGTzZ5uodDCwkq5bzGkA1WDBdCGI+1hYHf8jmnft+BeHfxFSZ/mSkYa9voVY5D69OLgAxbIeDRqwjq6WZrSqdzekzf3y3vvCZB/yZ3vE979YPf8dbde6Jh9WhvoQzG5EKNFQ5W1AXwaTP7pTHghQr9iD03DcgdcErj/0rCDeW9yQkToVizJM1YhzNzwy0IU94Uc7ya/Ojg5hqQr52OqtcpWlbFBTn9uL19wpnWhAlMgof+fmfzQYajXa1T3pUwr9GbLH0L2Ti9u9/71f1iU+HUTCvl33L0/XM5z3LSCeHPVG06QyG+Vhg4Tfat8iFZjMPNcP2biHSkJCAOO5bZIX2AbQcOxmaAfbFaqHiM2uCTgFvQU8JQrQbxXImnTdlCRoMCLnFs1Gk9qhvK5vVSk11HE+yBe21ey4k4QwyHbVIpN1VvD+wwwYCjtbBnmkztdV1J6MwJTtSDvZau60WeketbTa8/i5sd3SwP1YhEytXyAovwMFkqsZqRatrIZ2p04KqgVfXXJUCaPd1yqe2dPLoUa2v19Xa3VP0k7/y1gWbBUoU+wC6LQ8+TbhXU+WyqQ9JqOBC0jnOgA+LqhQbRgVRXtSJ+gAAIABJREFUUYLu0NV6w0IawiEdYe7c16Q/Vq1U86KkiOSAoSre3+np537iI4F8CaxbL+tf/uDrdON1Nxv9m9kFPqAjmDzunD+jg/2LqjLDr4bsPMY0qCAxK6Wqtu1ENNfxfFpHj9eV3Wzo1GPb2tvF3mXFhrXMznkgkH23+gd+EEuVmgrFmiaQh5NNyvJ055JHNmC2OxydDov/inibWQRCFVBFDrlMJtI9Dz2i//AH//fhQn3/He/Q09aJ7vl/R/YO/9H/j1/s9FsuBEEHKQovDQ7+zu+2sVLT1VsrOrnFyHhN262WPvrJL/jfoAR+2zv+oeYKEVT2cSLuKJ3WEFVSruDDb47lyqirwTzEWeV92FeSFAMI/HA/JmqDAqYW/l78H1A1hwWoMGsMniWQ+lqt4YzHnuP3eHDZ4DOOYHNxk02Zi4p5d5pwdTY9oiYKsdWu6VFei2JQAVpxjCl4YoBNwRM8lYLijp/niXriG0UxCCyfg4fGyG+GcOjAhRt/bhW8R7dhxMkByjiQ58hPCVFlGEuT7Rn31B0diEB6ZBYc2BzoWBZl4CDSRSs8Zyli1RARjSAnz5RNUZSmVMyvGGmMGCcveuoz4siWjMZzPbJZlGQUz1j8YIoe7IA4eAp5u0J53Et3Dw2DYqhabWq9uu7rgw2CbV5RvZXCXsCID5U+OZVseDZOxa2fcY4iH2ijWcj7juYjDQZdjyb52wYJDSn8Cw8CKulNb+j7m06htkZlnXeXDqoHysXfU7xR5Fw5FrMB7QJ0AQ/RvEeTIHvcl//62Uf0sd8KgqXrv+ppes2732bu7c72eRuRHzt5Uhf3216zeaauTs4JSlm784+ZMoSihutOUcjkI9BHfLYFwjxm8xR7mquglMogsvAlaxWv9WGrbdVlwFNAzii2pemg70KhUKupO504PzfDmN93I3ytGy8LUmLd80u/peHShP1NL9fzX3xrsKtizJA4CoBO4fpBo4LnnwtlfDNjmoPQENM4GWHWTJ/+xD367CdCBu7zv+Z1esVrfiR8XiIWi8HH1BkAFrVM1e30jGDnS4wiAwLoZ8iQTcDmuDYUgIFaA3pOU5BYvyQym8CxjE0dMW0mEYyEGm/J+wv//X/ggMkfBMuXxMonKfqWXxxyL1Do51QslZP3FSLIXGzATEin9Ms//oLDve/HfuZOU454vzQwqHChXFAom1tsb8mJUxtQ8mJbgnn9FL5U4oYR1miIJcSHcZaZubiHCoLwrFbMJzSKnBYZDNbHHnEWyEYH/cNbs1Awqj2cMxkIexTXcpkVDK0AJHY0GwnasOlZ85nyyiuzSOvTn/yiPvvJUNT+8He/U2/7tjtd2E16Pe10uqbWME0ZwXOnoWFUSNOLYMB8ZvbMUCgvFbh/Y9SerOWETeA1zD63LABD7RgmODZSsy8g1x7UORgvDxBJOlUM9XMYETvWkG48SS5hP6AQpYBUNFA2w0g51rmzu75mQQEUxCjmHGbSeu/7362vPHKfPzvemXf+6KvVWK16xIs4g+/X6zMqJg2KvTlE3HFO4eUbClDcROC7jl20O74NioMzoIMzBdZbUEBY9xTjpgjFY/PtePHJqWVIEGK9kXtObTDu91wLEV1XTRVsHdfuDEwtALWHB7q0dEFQSvFdpSEekoku7UFdSFxAyj4P5uYDNsiex2d3MjFXkH2pnk+pWq/YiqrVCd9rZTXYCg17YzstIGxrVq5SMXW9Rr1SAOLmXVNhors+8oMLEBnIon6gUTJZ5Wa9h7JchFmwuQAF5AIIoiHxXKWakwSiFF372B0omXy9YUcxRPtcxQtj0puoxMgN2JnbQmbvdKG7fvL/0tlTgbvDiOqH33SHbr/teSrx97ZECTAxrzQdb7/tG8JAhsxSCMwID1Bu8l49uU3nVM5ndfNKTdnyXJN8Tp1BrEELFWohcH0mocvH0sPCEA40MlJzZUVwHJPbG2b3YYP2oefYFR6gkGKCPIYnY+YoI5sQuLt47NRZ/fJv/f7hpvO6W+7QdzzjlU5YMEcl+f7hC/7Hre/wn/0v/cWTB+d1DwjhxUeMFA7ivxk4/j/+sGMbTT21czmb8mc++P1GbWyBAWS+AJFAOdfVfj9EnZXo4iYDTSIagOBinp5zQGbcNJj4G81cgLinJ7EgU/B4mE2cEVYf4qvjzfJaLdWVnmfUG1NYMLYENS658wrm3jNFjB1ncyOKFByYf8eprqZwL4aJmzvEcEYjSSqB+VrQFKxyrjhVwuPBycwiA1Anjx1REmciFfN4MmHevafJHOPntEr5hlLTYJBMwZWiyy1g7ln0Bsb7Y+w+BXEbHjhOiAfZXonutIN1EoPYXAphScajtCwjJRTL8cKGz7PZgb36KKRr1VVbMkym3RC5pKwWKWLRQOYYORLi3rfHJKgEKR10lPadAqFKkSIDp7drvhhWLI3Klp8BDH/Z4EBA2QwpLHiu6OS3tra8sXS7XWNVrAMaQ1CX/dFFjTo9NUolH/CQrC1syRbC50xyRnEJAJGgGGT8bkGZUhoMh6qQIMPon+IL8QG+pPhzghjxExPUmY3PIjU2W0ybC1n91kf+VJ//s+AacPtr79BX/6NvNNpHZiijFdJNTm1fVKpUUq1aZs5r4Qf2TjQNTgg1XSEp3oxicQiE/zlmC/QSUZxV9YG/xYa/3lhRqbLuxINxF8XmMFBLpjN7AaYyoJcdKiXlUDaTpMPvE4sSj56T1AXTKFORdr5wnx76xJ/7ZzTXanrHj3+nGw4XU2TU4tthZS38RYqq0LyQzkQBCNWBApjRGubks8VQv/trf64v/ddgAXPHa96l27/uDUlTNFM+U1S9iBgviBLg3EA7gObBM8z1Tj5wSCYIPBEf9qFogQ+J/xkc3PCly4J9yRULSODQXMwQVxZ4gYEjthSiHUJC4ccl2yKTlcsswYCY+u+5HiivbR1W8HPnqjQxo17yDvudbf36z7za/wbj3ffc9TYXbxRfmdxU0YI4sZAIMcWiB2QsBL6oUC1Z6AECvb+/74OXn8VYj73BY3FEj6YuTJWNMFDP+XwMn53rReTn2IAHhxT/ppQHsQ37xGgaHBXMuoNKhBVTlDEtA2uz8WKoWTqtUiqr3gSq1UyVWUqf+sMv6pP/OVh1vf07vldv/653qFjNa9Yda297WzuDtpSrudjF3SN4MsIjT+L7+GEIisx8u5KJuUxpCa1M8v+B5ZDcc9MLHD0a1q9tyJL7ZF5hovbmGhl5tAI/ViqbV7EIj7caOOF8T9Is8LXNTpRKQx/hfk+1u9NSr4Njg69M8pwE6dBkFutd/+r7dClJCTlyfFVv/P6v10rzKiOyg17PPFkebmxlvF5waCBpKw7TBPYWmqYFHrMeocK/jrwvQnuDpY6gtJovuzHnZ4K4m+bg2gbEMtY0NVcxDUoe6DSmKo3JKpfKtZo2Sqt+RqgRQO4JvuiyB3Bm5XLqJgKRWrao67eOGVh5cuecLnYv+XkfTDPm4VLc06DUKrXAARwySeupXlpRrVo3Yj1gX0coWa772YSWk5kXTM3Jppqaj4/oYCel9WpZ1x9r6thGQ9EHf/PdCyLVwO0stFiEsQx8HDghIAuT2SgYHKJwYROfTbyIS/maBnGk0RjIc2pRAAjPXuuibV8K5YYLP/xuoD7wIhqHlf6Bn/64nkqMnin+3vGmV+q2p92qZmPN8vCI0HmgZUYNEMXt1RVpOJ3qoH2gbrsV1HxIJiGXYmOBXxZFRyqtajZSPVqoG/c1S4ficzAZhnxMDhBzgAL3B2sbjK+zeZRDgd8XOE7A1YGwfYhIMCpJ+FDuaBl5JN0mYxAIsHd99GM6cyGQVZ+1cb1+7AXf5X/jJAMfxAkX6P9T+XflCPh/HAeHa3r5deU4+YptMzzHiXIrbKAPXHrC6OCXLjyiL++Ew+Hvev3wP/9OXX/DCSuB8XgEDUH1RIff6rcN85N/GYFq5VNK51Hl1TQZcK0ZmYyDFxRNxniUPECMkCiySmpWVo3uDOKBDoYHPuAZZ62uHBXmK9jAsP7g05B+UqqU1R/1NBjtiYmuvZbYzgoVZaOpMhj2DoOVCfQE1rNzgEE0fICHsUe+gKUMFkghFYKHEspDq73rMQ980XKxrmwa376xuuOWG54cvXiq6I7SYz2UD5Ci56kEJaO4zWmWCoIRi0uIJyQjlALKvkeRDuKR8vOSCjQHiyz5I4rnA9XK66qXS4pHbReGKIcb9TVNxkONBy3bdUzHc81zkSoVPKMYzYeHDNsIuHSCCwPCRTpKvhKsV2yNMXWDRxM3T2POLI/0Ge0zWpxGsSkVvdHAquuAAKJmC01DCu9Hc9hy6k0vKB6MtFLGxR7LnbnTKpxRmcmokC6Y9wsPcqm+5iDMZSkYKapDVjQjF9aTLYkY91YqRuFAekmg4TOB/BWzRRclFOwUOu95x7/T/m6ILXzJm1+jl33THYqHPVuZYFMRjwY6deas5tmcGisrzmUW6HCiFC2WiqEZHI1D2DqTJLh0pnfw8IdunwmIVY1cqwAV2wy6WV3zdR619pVhAwVBwPkgVzQPcDoMPnrllaZJ3Bf2dqzoQxCU0KBCscDeYaVgTp/6sV80T4vXtTcd05u+71W+Ro7LRB2OWb+pJ4TWszcvlC8Qv8kQKthYYBCLV2JqNtDPvfdjOn92z9/vzh/6iK67+YVe84wfHTaPYf0sFTJrTZmZBjpEcriz/zmH3vzvIBoz1pd4qDE14V4F/Ce8AINcQIdtNERhoiZPkHdTAgMhMvwDb0tXNsNLLmAiSVhubcl4MtjL8Mil7EBBE0nh7lEcik/7tM10/tRf6+Mffqt/xMnrN/S97/7H/rkT6BfQGxQQXCZOg3ji9QWK6sSqSlGLcZj6wB3mGWYP534xDnTDQrHPsz+bq5gt+R6Ovd+xDqCZUCBj3ltMrnUQpKWjrNFn/OhmGYoQ1tbcrhjwo3OJqnaM8T6fMUXq0kCD2VCVRU6f/sTd+uQngmPG2/7x9+hNr3pTMFlOLzTpDc3zxaKJgmngNKKAfgMVwakPsGPiD7i8BVeKcpbqbVeHSb6wmxCQ4MRDECrAnII1iEEYxZsywHNAU8VzZd5vED/xdTzbNIlprjOc6nxepRIIYaAJgMLxI/Ed3d1phzrATWQwaOao5Z4/tX1aP/pT3394ZD3/ZU/TG77nm+3kMBrvaci0JYPQL0n9oHnB0QR+LNzsVOAdQ2fhLEvDkWaPG/QNEE1nkUe7GPezsmmOg80uIFdwPhhbNNix6MuhD86EhHNHTZDWRmNDJ1aOmiIBJeCgf6CD/q7toRCz0QRn8WFkmlJu6tiRqxxO0B111R+2LYxsjzue8PD9oJes1OthajUZGkjJFVGzY6mGrc6B12UqYgqFW8skTLbiocbDnAadLfX2irrxmuv09OuPKreYKPqFj75rMQKSnI5MPHUBmMXgAvieLDs698GhQomLR/qCN+wIZWdFFy6c84Z87cmrFU8G6rQvuhSGY0GagzNfSVBIwwWTfuMDn9IDXwqu9Ly++zVfa6+/jfWrAr/Ebv0BtsWfaNYfaoQ6NxWpM+pqb++Su0wEHVEULF4Yk7GAgHBT9vDikME4GKg3tnjDKmGegNQsoHlgVN7oU0onSsgkyjBwIZa+Rv+drfOAt/Ssyv2zez/9zJmS3gOhE3qPUkTAq8AFQQkdEaUpXRQFIaKAERURBRFQkBpqpF+kiSAE0kiZJDOZcvrZve/7+z/r22cmxp3fwNTdvu9937We9RT+HshgQmKNQ5DujqJjqDSL2GRt6Uvf/qG++v1wnOcBFPuYMx+gSw7cR6fOLNm+BBWwvbXCNXN373NvnCjCptwM9z9Tm4XYWpMddvcl7vST4EycKBan6/pki4bdf4SYAGXxsRv030evd1F40/btd3pOLAQecsm9db9H3E0LKzU3B3RLXb7OCZyLsomxhIbn8JXLFpTOVcPrrbntoiY8lKAXxOdkM9jY3NZMtqaVmb32iZvkR9pqbEYHl87qwOKptk3YqG9GiLaFDEOTXjvD4NZVczV3Y5vdHVUKM1opL+rUpRWNJlkdXLvd/DQEA9CXK2WKGQyVM6YkTDLwVofqtVvhhZfD1Dqed5wiw4fgcLz7MPWeqNlr+bVyKSxr6NKxnvCQ2ApxCqNisWpkkEdviAgjUBOjDumMXd55YCG0iTP9JG8PTbrnnQ72AyPVivNamkWsM6udxpa22jvK0o2O8OJqqQhdAzVyamTjWwpR1qbRojHodsObVneQVq0S/KVOm5QLVKGIPgqmcNjjk4OaRovGKz3y97rR3DKBn0Of5B6I56wVb6DuzJD1wvFFsDHx86cRiSmjYqHKnFylalXFVCivG018BBGUwJeBGxmijFYvhCN8dryrKGAKhbL2LO91EXL42CHzeEYpsmGG5kehyiRueHOjpT9+RcR78XjtZ/7Gz9OH24ORe65iKyu4VdVK1a/XZYMnXo0DJRsm71s72y4AUTg6OQORB4bKoLQ+0IPrFgV+CCF8KPpAmGhmTFhhylQEGw8z5mODp2HudkLBXamaIL9d3/Y1M5I+VbR6vVIA5uzpt379jfr+ez61+7nu/9C76td+/ZEW1XhK06eATYdaFMEZ0xf8WhOE0oVlJlDL7Hislz3v3bvP9Ud/fXXYpEzCLxPEl/Oa90rhO+z2gxdLcgWNL81uUqhN7aJC4Rm1m+OtoH84RSJBTXk1N9KBvBjNI5rTeejwe8OCZ/qYzkSiQz2xS/mfJfYk050vwYMSo+EoSlHOkqiUxNn696a83au+83794Ovv80vd72Hn6onPeIibjyFIehcUcNb2HM5uHfRUq86YugJFIFPOa9SGU44yPbjIjiLMIHaMaFCKwmQ6r3y+5MZhSHHJex+TjMVtE2bArF2QM49gEUsOsVnLmhdmdI9mEP/aQsWIEbQScqonJJokRSZnIqblX/3s9/XlzwVF53lPe54uveTJarX6ypVqqpTSbsr2X3ShStmMdo6ta2trW21fCzPV3ADEl5vU4NNzJ0EKEy6Dr11w9+J68b36e04AEq4WilcXZ8nIHQBmqhbnzDVlyly+SCqy8AW2b6+nueVF7VmZj3E6e7EG3t/bzZ5RQARVMbEJ83FvVwgGM2l96wdf199+6J2799HTnv84PfChF2s42lFnyFSmqizfX5LFbX2CVeygsLMGm7r9LSO81Dz2CbWXMB867KsLDg9gOQzsDWl0H74gnEjHrDbUZx9gtG4/w7H504VsRQeWD2ipvGha2Nr2unpjBIKgdF2LTqdcduyCKrPzdlEYtPtKDQYW69Q7TbVGqyHKQViG9yz6iTxuE8HHhBjIW4TOwn4PauyCkd9klaWpMEE1S9pe36Nbb4VLPaczDswpmx4o9fZ/fNmEA5zNlU8KYoBCyGEN456Jle1+ECnpuCmhyg4Jz2nQnSg1LHq00273tTi3qAy5mOmo5icUZ+T05hhrZZQt5vSJj3xV37zyh7sX7dm/9jD9wgPvpZWlU72hetThOw0DV8iaPdXXj6m5s+0N2tFNqYzz78JdLuBoixcQFDiqiLB2Nkn8C1OaDOBLjTXHBsuKRP1IUTgcqu6xcTESCyyBjxs1hGuJm3kypoDLgBCAm9dSfhNhQUMYxYzU6vT1g6uu0/d+co22G807FVEP2n83PeaM++rue842Cmg/pGRhnYDhpwVhMuzYRR+DoBuJHqHSSvbV3dc5eVTiPfjkd3Ayzj/dvf3nUz+uxNspJW11GvrazT/QJ679hta6d+QOgvTd/1EX6qGX3FMrCwvaHvSU7fc0V64qW6q50E+T+YwtyABhRUPdflO9CcIPCnIIqpVwujdvs609pXnNF2Y96h3nEVx0TaAmLaOGr9VkYGPoUrXiwgGuWHfYVmvU0j44TMVFbTbXdbh5u3LZsvYVVnT2vnPUGaZ028ZNLqDwxWOTmZ9bsdCkWKgZDUSg0W01zaeqmaND1FhfkwxxYy0NBywE+K0Yo7vct9oMbgZcn0qeBd7UANsXEnJKZS9APLi4ToNh04Uri52NkqLTprODjrM1B1h4pHOqpWZsSN3sNpQvUmBPtG/pDJ2/72xtNld128ZhNScDEUQHApnhfba7Ru5Zr2yOFLCMUzhoImlgoGxhwTF3nUbLPll0i3SfxOvVSguqFDNhps7BNenZw4xxx/ZOjLwwSc5nSqoUg6cHmssSwLKHwsPjDfNuKYJy2jO3qNEoqwHjplJV4K2MJ5qtbQ3pyhmVZzFXnzFfsznAZHrLm9vK0oqtDVhn+/YecMe9sXlMa9vH7MOVxUTehtiMZVL68X/dpA+/58u+i0+76Bw957LXW3XLejS65Lg2csgR/YQJL58He5gAnDBzxjyZTZmCKKKcQLMoBOOwpdvm8A9LCqguoZAMAQP7RH4yVik5ZPy0/FkOgU7ZfKBkM1GhVnOcJDzAkPBMI7OivOH5qjMlVWsF/fwL39FVn/rG7gp++rN+UQ982N1MSOT+p8hZXFxUegKvemT/RHO0iCScBN+LKczxoy1d9of/7OeZXdinl/zRF+J9J3gdfCwKwgz87aQQdRHYRNkbhZ7fXdJQRsb71Ew+fA+DP3liJ3O54E08aUSTFArzHMfhz8d3OlVAn7xNTUe/J+9dMU49SQ534k15VlwolVQqM8pNLK0sOOq5iPv6J16jm64JYc2Tn/Vg3etBp6sDnw+RWLamcabstBTzQTEzB83Bey6fE4Y6cM+5v0OhjrhwqHKxppnKggu87TbTs4j/sr+tixWaFQ7scEPgvuN8AJXj16CgFJE0zAgM4SJu76yr1SFWkl+XzP+D05YrFTUEDcr0VckUVFRJ9clYX/3M9/T1z0d6zG/832fpFZe+VNl6W/0evo9lDSYDLZx9oW2UUqmRBlsbWjtyRDvdkYZGdA2lxfh3d0IU56kVuoAvpkBMo0STYjERMUElMZIKHxf03Ig/RuJQXOJM6dmWLYAZzlVncDscGW1BxjQvwITFhTkL/zivQfyoArDgWjvWsEAkirHkjrDxd/wckOe9/3K5vvn9r+zeQq/8gyfr9DNOd+HaGxNPWfDaDvPtsKRz4V0oa469ajLwVAAvWTdE9gSdeM9jr2EvAImj3sV/kPfuvPVJYl0G2j+moM/Y1H5IshWUjGxFldqcSpma7/d2N4z5QeqgxTE9KGTLnqgxTUVZ3qFmSYby1Dm9DNFT3FtQCJjccJ9C4yn6+gI6ZLE5y8S0YDIhQCBias115j7LzqCH11g1HT9W1pHb0VOkdWAuo+XZolJ/8YEXTQh3nsCJorIWTuoTtUYoaIaaT2fVIgMWcma/o3K6YnQCO5BGf0OZXsZdE5slY95iJaBNLlm73tBafdOea/MzC7rxulW9++0nHO9/8cEX6Rm/9DCtrOwPS45EIeVKPVHhoQRmhMWILuLkIjkCYrHH0jazTDoE/NsKOX/hkHJHRPRorLPPOVsrB/YaqRsTydblBmdRdrW6s6rben0NECSwgJP/XExmoFDjaUSJzWKgM4wQe7hs0y7JnED4OTZSDlf6H15zk75/1bW7o+CTN7kLF07XY8+8WI84/R5Jt7F7e9+B73KHfjhZpMGHCNXqlLwbI+qkMDypHIxbfrpYkp+fcGO40wD65AEy3+nG1rY+dtVX9Z31n2q1F0kQJz8ecMk9dMlD76FzzzzTcDr+kVjfdJp93fXcC5QeDXRw7ag2tm5TvbOtYnVOpcp8EGlZDQMO1IF9kehq6v26CwzGm3BPrdxujx3ntzwzp1KeorKv1ca21nbI8Zxo/8KKStW8VreOa319XeXyvP0pQbKt9gLJyxClN9ZsZlGnzOwJBW4hpTZWLK2WlckUcbliEilnjl4cqKMJY89uoE490NuSN3M2fZuUTgpK5Rhz9+0hlikUtNWoa8AIJiN1+PckSRTI2OCwhTDM+IfickfpUUajbNr2DXBPGAHVijWNJ4Sez7hTZLSwWV9Xe7SjTJ6+NGsz3mYPbgeZlGUjekEgz7oww8aADXkmt0fDDCKWjtqNbR9sjIYm7b5qgluWUpPxfClnVXceE+dsRutb6z7ISAgnF9WzQUb/XUa8xCxVtLXZRh1hnmS2lNee2h6dUlrR2saWbmsfVaoUweW4c9tZoFuP3PBiVfOzy5oY4btdm8e3rEQ966yzLFw4vrppW52V5b3a7BxWhxQYeERMrdJdd8Pd3lBf+sSP9INvRLrFw5/2BN3/CY/SJBdpPzRq8DJtat+O9BH7ADoVIaV2q+0fQw7H/jDEXz60cDyA68f6p4CM0SYG0R5fJrzAEMxgPRVNXI0kAy+1ifOfU3h9FguO1+RzYlcD74mipNFuRXFhs13+nzFXdPHOBJ2fcZTb1971IR364XX+fKVyXr/9+0/UKfv3ajyKz1WbKRrlcK5qr+foTRTLbbzm4Ddm07ru2lX91Tv+zc9RLNX0C7/2e7r7/bGi4iANIns0vJGR7EQZctn7Q3WbTafaILwKa5bpxCIKwOn+5ySIXe7dCUTJ+w9g6XQfSijdXEvG6KCqFOeeBhh5Sppa76GRYHSyIjhOudi2ps0v42s4UsHNw5uWJqWncRI7+sm/v1SrR673P33Jq39Z+0+vOC0lm4GLVlQOEU2momJ51nzUzhjKQdB6wLNp/jIQ9PNZcyPTIzJXi5qfXTTvlgK/0d7xeQiP3vQHPrZTn1DF5sL6BDUp74tdAP/RbNkCsEypqFqhqObOhhqtHZHqRTYtXn0kUcxVKyplS4Gkd3ZU7+2gk9fXv/hTfeWzAaRc+tRn6TW//QeagY4w6khZ7GwC5SVZCfsXvAkn/aEnLsc31j0Cpogb+VyLUXxc0xNWO4HGTiHCGPfyx6wh27TAUcOqBP627xsAkUAJQadA0RmvBo2KMzS5ZRKrKp4Pw/1TT99rr1EnQ7kunVj5urmBSjfSdkKZHPeHY/9sE0Mx1tZb/ur1uvX2mChyTS9/92t+IFxCAAAgAElEQVSVL2fUbDfUHgWnGP8/mjruFSYbCGTmF4JSwxol0coNtNO0wuOUopD9qI+oMVvUbHHO+9fmzjF1uttGaxn0cD2nEy245Zwb7HtMwZgshggRT0ZG5Hm/n8GQ+L8FhyagwbDLhGLawj6L6INzKweKnKCtqWzaHoU2hnZxADWAEfXQhaupDMOJmu2WaSCBCIKckgla07GjE91+qKd+O63ZaknFzECpK65852Szvq1ja7eJFyhmayav0ukyxiIMuT1oqTUC0RqrjLCD0W96onpnSyUUfQkCgcUEXDr8mOhCmvWG1nfWVStnlB5U9PpXvdeVPY973+UMvfI5j1exMOPNHqg3VKIhTbffEJ04PoIQSDMpW2ts7+x4tBFjGBsJmfBMcXfu/n2aqZR065HjumX1sGaKQ5115pma33uhORqD1EAjDD/Xm0rBc2QOMyH0uaXjg5bQQXZB/dwFGhrczUJ23JAp41TkkKy5UeiC6LZBB4JAHc1JIJJsRtcdPKLv/PdPde3Nt92pgNpfXdJjz7hYjzv7fo4CM9a8u8tNi7f/ieslu+A0fNtRCfF3AxmcFoJ3LAhPlJjJMtoVo0w7qzu9PXW6PV130y3+g5+1btGPmtfr52t39ht81CMfpCc97lHaf+qMNjCj7fV00Vlnaf/8so5truvnR6/X8fpx5QpFdx9myAIxg7p28WjquABEAIGAiF+DEtLxtOoDnbJ3n+6y73TNpvO68citunrzsL2o9lS5V2dcFLXam6YxoNDjm4SPGVaO8AWxz5Am7ZRWastGwTa6TXXg3YiDriW424NR14cz1AV7OTZbag1DaVmrzNtYFNL8eIIgquXPmVFJ6YRcTORWNlfQRmNHY9RljJHGYzXgrtXCw41bA6UgXoXtYUOZEcUqXpkDZYZjrVRnNV+bVavdj5SVHJ9RamORkGqrgk1Bo2UeJKOU7U4gjPbKgvuUqBidvzyCR1lzIcLGNcSegDVcLmuxuqT53IyOHz+u9d62UuWgJdD10h036tsqYwfDjjwpqNlp2NLJMX8YS7NRTgr+7DNELIE0DIvKD8qO02pl1pUtEbGF8ShdMAj5tq1uKrlZzVSWNOxPdMuxW7W5saGF2rxOO/UMo5e3HLrZTeOZp54dOcv1DQ3SA2VLGV35iW/ryitC0Xry41df/mydeZ8LzGejFStUcSmohsI32YDpvBn/tNstj/y4fhhEm/NmURFjneTA8bLDqzFiEi14IBHBNBCQrMh95RAolcg159Imr9WlqAmkF7EadAmrLm0jFPYcPY+V2Dko/njeOOAojJb3zGtpaU6tnYa+/Nb3a+u2EMotLNb00jc8QbOz814bFOJwy5wR3GnZYJ8TGsQKZAFe3Jc//WN99tPfvsN3RSF4v0c+Q/d7xNNVrc4n49tk/2IIj6XRJGUle7vTtvn6hKLWh25SFnBfnFwMh3RiF+2MgjEENVO0dUqpmdaOFM8IBSgE+dyh6k3sXpL4vPAAnIb3JUkju7nDE3Mp/TfYz0G2MhkV8hSDUIBSetfr7rf72f/yn15hj0lshIJ7RtwWFj4lLS6tuLk8unbYaB8iDdS2nHPcFxTvnEM+6xiZZ0v2I212tlyEpLIRcepxHc2Dv8eYUjHRgBYQaGAICO1uNaEZm3ERCgCD76d5tsk0i3+P0n55bo/FKMfXj+rYxhGbzH/nK9foK58LBPD5v/5cvekVbzVSxoHPGHIqS8TFgiYNgRKJWS4Qem1bPNmHHEFfwt+MQmO3xr7DSRR8z6SUd25vXG84oV4PyfUzGcb80ji/O7YAMr4d12k6vbK6G1FGX3MLNS0uV+1LmcadDiPx0VCrx7YMEPj5E8oF68R3gxH++Pnqxrpe//bf8b3K4y4XnamX/v4z7JtHDrv3NUa87Lkdkp64BpBas95Txr2BR6dwqSnq2VehjXD/pzJFc5Axiwb4KuRy2m5tqNtrCKMzuz8kjgH8Gdw81h/Fr31TiZYjAzpf9v3BnrO9vekib25hXqVMzi4mQd/Bhig0GHjJUui51iUEgmI0USEHignlh0lU1fdop9f1PsQ67eMpiQ0U0aN5viPAgYKaTexkttXEGgbfQqYW3/nmhyYbjU1dd+inypZIBUB5mbERoUZEbXXVaK77A2fyGY+4eBC6TZFWy4czNTAr/kmoaDlAQIR6nZ56w2M6Zfl8vfpl79ZNNwW3bGm+pj996ZM1U66qMrPsgtGJH84IjC6Umw3lGHcPvn72khpPtFOvuwD02U53EzWPuxFsQ/YvL2h9fU1HDt+uu565R7VT5jTSXo+NbY3RWlN2va1sD4UhFwotZdbd2Ua3pS04UCRJ00mCHGMxAvnbwpgwtcQBPGByxsmJAsoGT/gr8ZYxn6a74cDnyx/p4KHD+sHVP9d//izc209+lHNFPfbM++lxZ12slfLc7h+dXPrtjkT8m0kafZKxOV208Q9PGp4ki3S3ODx5aDwdoySvFgt6+m9PjFyuuvbE+733g35R373le/rUVZ/Vz44FMnHy48EPuViPeMy9tbJY1oHlszU3v0epdFc3Hr5Bt60d1tx8TVl8zEhzycCtyqhk6fbA41e4Y/V2XX21lSEtYlhUf5RWOp81gd9WQMeOmkRbqJWVrxTUJ/kCYjy2NOaeTMJmBYqCx1sFF3zm+TUaRht5NPotRy4Ne/BFyYlE2deyMpzik4WIFyH3gFWW9sBDDcz1BRUcazKEsZY3P4eIOUQr/IU+MyQ6fUjv45x9/rhfUBwXKmUrnTvNpqoo/UANGKNhGpvK6ACIn1LabjTUgGNJs0VOLmrC0SBQC/i2B85wg3b9kWs90uM98sMjbIrwfttFqL29Moyg8bpis2YU1de++QNarq1YhXho67iaA0LfI8WF4gszwlqpIhUz2t5GcUaRHMbTGIuCjoOijzJZzefhu+WC7NxuqwmaWiI/d6RadUH5VMkj8e1eU7PVWc1l56R+VsfXN7Q12jDKMos/Z23RUZFr64dd0C4t7lNvQKSS1EBUVi7rxh8e1nvf/fk73Xuv/uhfhUUCr99pGrWZnV8McU5SQlBw4OUZdjQgfSg5QW9DxeoRsHOxA2aioOAeisMv4T+ZGx1yB5DGgiMJgxdIMWxfP7h0vYHdDNjwyei2MhzTcYQcmoRBrdOXsgm5PRAv81vLRR04Za/pL1u3reprf/YBj/t5nH3ePj3vFY+30AihDKO37c0No+aOvAK5xkuSRjWf0fZqR1/4zHd11Y8PqtsJ/8uTH/d8wJN0v0c9QysHzouG2rQW7qWMR+WD3ljdVs/RcKyh8AiOcZ6d3xL/vxObVrKPJFXeiXiwhA+YFHTT2SNJLTwH14ICiyJg+ojB4VQFfBKHZTeKLGbN04mIEUpi4bKogvOqVDN6x6tOWMD8+ftf4fE8jSIef7nsRJ0+47q8kXZUk7fcdrMdJeDeIjjrQqcgQAA/TwRrhbB4IWKsWCip2Vv3gV+Fh5gtmNqCkpV1YhsoIhHbO24EWB80QIWc8TJTUTTJB1czi6irq3Effn3YtICKkik9W5k3Mg/3fbu97pHut798ja78THAAX/zM39YbXvpWpZAkW8yJO8XYnLRUoWDlO0o5GyJb4BTJRlvbDfNTXajvWuycTC06Ycg9pUT5rHFFF/dJ5LRMG6JQyZsLCmIPytvnPQHuROMQWeXJeNm2c2Ett7i8oHIFcVfYi7Eu145vm9bldZq85lQ5z/NMJ1agi9fc+BO9+aS84Iddci898SkPVBq7rqQArNe31QJBhbICuIvSvlLxdao3u8oXqppZWPZEoN1shLPIIO0CkEIOQZstn4YtF9qFTDQFjnpDUAiKAIuRQAHvCdAwunauwKKLPRgEjx9MYRgpOxkexwyM+4mtcyJP3PP1VkO9VNvnATQ6OOSgrKSYGGGmKQNMSNBLi7SUsgcqiCoTMgyAKsUZvwfOye6grl63Ho4BGFd/7Qvvn+x0G7rh0NXKVtKqlRdVzlU8ch1gnzJpqtfZNoSaxcCWjE2Mn4E00wUtVVdMnN9BmQtxn5ubAylBpPK5nj71sf/WFz4bknUeb37Zk3XqnkVlUzktrZxq4jdfWKh8UNwEEthqt70hcQMAvyPm4IBx922uQiQWwKVxJM0IYjQXaqJeZ6Az9y7rtsZx3fXcCzVJzxgynYzWNVrfUbFJ7inxZWnlJhk1e3WttptqpNicO5orl7SyUNBaq6f2uBAoo9W7mTC/xi6AcaDdvxNp/bSEmiqogNVtjAlpCll2S41OTz+85qC+9+Or1WwHGnry41Gn3VuPO+v+Om9hf3IbnCjodgvCk2e1/+Pfn8yWuSN2OC3wEig9sXNI4j9OepbpgRl/7+cHb4sIOHhW595N5eqcuS7/feRHuuLqz+nHR8KP6eTHve5znh5xyT117l0ucDNQ39zQsNtVtjhRujB0+DUocnFS1tEWqsymTlncq2Kmpnq/o63euj3Wzl4+R/tyM7r+6O3agB8HkjaaaLlSVgqHe1Cx3o6bBKNrqLkxRXbMmGxdBBeRRQV9YdCvu1Bk1ECXXChJ+2dPVbYwoyPrq+qMMEjmgMeWgMKUjZRMaZ4aqw1+zngJh/2K7//ZIlw2ooG6OmXvXu00dyygIOeXUrPfJxavJyKfGGuDCjUbG+72MWLmsDcO2RuqkstpcXZWnVbbZqJ2oO9jNdE3rWKcitHOTLGg0087S43GSEc2r/VYEeQPyJMNmAIb1TUICB0wI2eQMUQr2JQcO3ZM5dysVhZPUXYWHlNdbI68DuR/rGsQYoBwDLP4wm0qmx0rT+Mzxqi2al5hs7WldjqrHOcudkrqOageWwXEOKkBBwQmsAw6B2r1GBfPqKiK3+fG9pqao44qZSyFMA+Hr4IV0KqtdrDoyORR/zIiJxGgqGM31fXWN33gDvfb0qn79JS3vMLWRLnMWO2dLfshnnrGGbYHmfY6xBAy9uUgBO0BlQG4N88HfmdiBRNK6UCTuPc9crL5cRQYgdYFXh8qWjwK8f0PBS2NCByuShmuIsKbfgg4eqgLR/Yya+ErOWBDD5kshcm0/+LgX1iYN9pLT3H0qp/r63/xkd3PfPGDz9HTfvMSzc7sVXPYVr/TtumsemMVfcjw+YhtTLlxAA3odfv61tev1n99++fa3rwzP5ls4Ac86pk6/+6P9AjTKmnQpAHG0qjkWx6rcqpNR7rw/2Tqy1S6Md1bptkmYZS/W7olCRMuAFxJGBLanelSIExtgEJpHX8+5RdOnzX5bf/xdI8LzmeIckAwC8W8arM5veP3ThSAf/LeF9jbjYPdSk689ow34AIRIgCUlVy/cqagUg6uFVmmGSNl3FP5QtaHr2MQCyUNu1v+vinGy5WahSF9QAXSdeDy9btWdILmdPs0pClVStyniEkqLpJAo+HAwhGGRlDEnxAUEKIJ3LNUJOd0XUQ2bWH1H1+6Wl/6zA/8HTzv6c/Xb/3fF6k4yqlUK9tzD0AEGkq+gkdrOGnQ5AyYqEGFohjoM67sGz0yQjc15d4d5ycebAmSm7Dzg33n2D/OtRAfhANB4hGZWCtBm2Bd7dKqXKwHf50myrFzPiNpTKWZubJpDd7KRxOtr9ZN3fEkMLFfusOYOuEbRiSd9MkrP6JPfvFfdtfJpS9+jO5yr/NtR8UabtbrblwZuYLAARQsI8hLp9WG5+vM8KJ5rRRHWLK4WUwHF5pppJXCk4FBq7nivJW2+Albf5/hO4l6BUFMOCJEvCsPvvNwoogQDEAvlN9MZBAktXdaqiJSTGg4rX5bO/3j3qNQhtN44JhSQMToAjzr12EyCvUOBJO4Qj4flB9yiuEUYMrP6/E8CPIGvaZ5wjSvqc9/5t0TXMgPH7/FZq2QWzGzJWqpBfyP4jc11kxpVmOi32wpmXjpTLJaKK+oUi7azoExEcaMVss5WSCnH33/Gl1++UmeeL/8IP3CA883irZn6XSrFkESXfUmvA++GDoHm4yiwOv27EEW1i1BOg/SdOLSSloDtjUeHQ/sRUgB+PGv/ZduW93QJy5/iaRFjUF/JjuadLbU3xxJLTYLZvOBXqxvbWi91xcZDkuljM7aP2PPu7WNhppD1NBEwmSMSGEzwo3CqIeiEFUXhUXwYaZ+VBwaZMjSNXKTI0GHUEzVX9IPfnq9vv2jn+joWlg0nPy498p5evTpF+tBp1yYLKw7V33Tkcmd/vFJO+PJfOkT2+V0441jLDI4E7+GOyCB0i23H1O9EakWB047R3OLK6H68y6c19XHrtbnr/2CfnA4TElPflx499P1pCf8gh71wPuba7fROK6mmraIObB4mqqq6IaN25QZd3XBaWdqNreseq+rWzduUX/Q1bmnnC+Ga7cdOeouB+gaC4PSbMm2CajyEAMZJbAZ7cBkeLp2j/dQipNsMcHkmTFTz2OSTLrsxTRTLenMvacbIr/h4E1qDhvK13I+1OGEjAddFy/DIWphkjrYHPou5uEEcojMFvZo9fi6C5i7nn+hdhrbuuXoLVbO47Rg7uqgoWw5r+6QxV7SeBScD4jCZQjieAD2+94Iy8VivHff3xkNMUcegibV7KsJwsDYmg2o08ejsuWmzJ11stFw6EAEzhfSqrfJIGasUlIuQ563VN/c8q/nZ/dokOn6+4LykUuEDAMf1PBGsAfB/LXhgw/hDLYwqCjZyLbrx20lYaVZKjr/ac4txGbGe/0m/EA+V1bZUVrjUc6+jRjkYhjfqMNpaVjRSvPJBt9qRwY15tjlakH9Hty22FRT2Ype8htv3r3NfvcjlznSaW2nqX5/rIVZ0OcVHT+2pgMH9mtp77KnCrb5AB1stDxZsNo3eRaLyxjxJv5lLgAdi5dWFxsJ796xR5lDOBU9RPae8gUKNcRCcCTxXcxo0Oo4n9fejO1mOBaQjU4BmE6Zlk3M3FT56rQF/zJ4VE5BIm0gF+Kem7/8XR38ynd3P/f/vfRhesjDLlab/W4yMlcslyqojMJ1ONZGfd3IBXwxmo1MPu4R0N9rfni7fvT9G3X9Nbfeac3OLx7Q/R/5TN3jQb+iUnlWoz5CrrHRh5G5dTRQ7Gvhh2g3liRLPiLE4srF484ThSnNZSoAgQdpOy7XgUn7Cnpk5XX4rwUSyBZ14rufClFMAdoVQiX+rKmMx7uzCwW9/eUnRsB/9v4X2i/RsZ0gIOSOE6dnL1gUkyj7S0bBx92BBl2QybaKJXJV8+aLwtHEZxOOG4hzTrgctNzo1mq1MBEfTJy6gyXKsNNQo7vjfQu7HjiV1Ur4YI6GaRs9A6bPVmqJuG2gXAGxIQQjm7N5QhH2VVirtNVu1PXNK6/Rlz8fHMDnPfOFuvTpz1VhkHLPOuyO/RzZckHz8JLJhXZRAEUBMJCR9FDNTteTPIu9koSX4F1OqUhc21gl0/F9KK2NGUZTZPNvEPIYedoPz2spEHXOdvMG7Z2bEELNBWTvijOftTY9fiikZ+dwMhhpfa1OfxGRebiPTBXhu91DeBDuvufUWO/4+7foh1cF2FQqF3Tp7zxap52xj+3JOhCKa9YTnq/cVdQfNEjtXtM0JJr6fJrc9Joz3+udDfVtJo19GRZdffVGPe/HCzN7NU7RXMX9xPOG3yCCEoAERSY71JHEI5CJBPc+xT77ge2ylFJjY0tZkGZBjcqpTbEIKjzedNPvYAXy7POQRD18t2k5NnjUSpXZOXss4gOL+GsElzUVljCMtfFsxTmgvrOmbmfHewzvLfVvn37bBFVUvbHpQ7RSnleplFOjt+74Gd4c1gvk/ra7ECKJrhmrWoIUP1RqmEp8lEbmXdFJAYUzn14/vqU/eN3f7CZ93Osup+u3f/3hyucqWl48TVmsCyCourYBvYiRDIvahFzirlz5hxKvAa+JTsNyYb5R/ojDmm49EWUopWsPHtG/feX77th4fPovf0el8n40XhoONpVObRoCVR/oGpMquUBZ325oHUl2vqSlSl61uZy/k0PHd5TOjnXWOfu1tdnS2iYK1Kwy+WJc2CRQilEbBpLBsoMwy+KdquMQjoQljYtCArPh2mTyYsz6vZ/8TDfcevhOG/LpM3v1uLMeoAceuIvmIIgm0TzTv/i/gYG7DjDTHfqOeuA7vcaJvTp4HVN+Bwvr+PqWf/BY3rtfy/tOScxg6cz5kTHh/NrVG/WFa7+g794WXenJjwfc52568q9cov2nVtUcNb2ZztWWNFdb0Orqmsq5lO56+gWaKy9baXvr2m1qoK4bSTtqqThKaa5Y0fHNVR1vbuLM4nENi2JmZt6RPRxQDj1nNwVO72BHA8mZAhzz4qy6HewZILhPnHKxZ2lei3P7tFSZVWenoa1+S40MFijr6m5va6kwo8pcWb3+OExnmfDiYZctmayLZxU+h41GS0sLe3Tq3v3aae/o+PZxd4ZkUrf73RMCIVZdDlV6T6ct71clW9WRjdudEdmiA83x3BChJyoX8QbM26KHggJubQvxE3FrTYyue87bpZGwQa/tOuCYReYmBsFsqo0WKR0pF4w2NYen1gVRzIVPXb/lGCpLmIhPhEuYK5j3lUbF3Wn7EGI8S/oO926/x8hr1ihda/uoBQ2c/VYTTybKOWFgop1uW916VzOLS5qtzak4yjpurJPqqJsCwc97hL/TWNXMXE35bC0OBbptlK05CNGRHjRpDyIurlDU21/3Ph1KeHGPf+1zdfo5p2j9+KrS+YpO3b/PI5DDh47onPPO18LSgvcMYuaICdypN9RllJLnYlLXUfyF6teb9jQbFR5Scoi5yMHNIBudvI8/csp9sIVRPGOcLNORDvF7GMoOVMP7jcOVVJlyyYch+xi8Lsb7DQ6BJH/bRU5iPeXX8GvGHjLNZr3h41dq8/rg5BbLBb3ktf9HB1ZWNHSUVtoowfzcHheS8DB747YzTkFosJ/i2nQ7PR9u8zPzuu5nt+jr3/ixvv+tn91pzcITvOcD/4/u85Bnqlzd7/E1RR/FJArDQi5EL35viSdgRIRNnypxM0hQv/jeYqw+rSECWD3hehCFRVIIWn1Kni0WLAOjVvFHgSDFljaN/gpEyvm2cO0wcC9mVJsr6s9fcQIB/Mt/frnvqVa77hSEQr6mbCqoSyGKSJv7B8LCGLfbwj6jqSp585xVNv+fCH4tDSrF0zTPGtqECyDbhOSsVGc9TqAWNbfUHDSCmzdJa352SaViObKSWXP2k5yzOGGr1fC0ADpJxmbBWLJFgo9HeD3oGF1989+v1le+GBzAFz7zt/TcZzzflIGl4qy6a1taXV03l3B2ZZ8OnLJf9Xrd3zuFD2If3DxcpDFtS2gN0LjCvSPhXHJ9EpHTFN1LGOQxagaIsQgn0NcYeyLwmeZFw5tNsrYdl5aoxXetzsifpuuZqtJpdrJa2TdrNTMxjzEdPMmAfdcWiOIx+H22h0lqVhC711z2O1qfmkSfMq9nv+QS1aoVizpYw7YoS2fVaQ9UxwKPqhkgiJEsEbXpsioI8cZyxCghBOxHjNRR47aGbaXwESwwDQsLOH+PiTMAe2jExXJPSZV8VUUCNaDKTfpqdxvqdhre35WqqE9D2um4AW/V2xbf9tITF4CVCgVl3u/ZyVTQSUyHY/1llOriWIEVUkUtmjQ4gMQLZvAiRbtH00rYQslxeQN8BUfY9iBQqSn1Tx99zQS3fEO445S7cPa5zmjbC4N8UDp/Dk4MnweDsCCA42frhD52E1yIpMCZKLgPw4n++A/eq8OHVn2Twvt7w4ufqJXFZS0tkh8a46qp6CN4BZF7yU8hh9YbdTUajEnDRZuFbTNLs1eT7sRu/k4MVqc31Me/+gNde/Mdfez+/PeebHRmkqL7a0nDdRtLg/9TOGCoO+kNdXynbS+vWhlLmJwW5nDXBx1dtYDh3AvOiE5wu6md1bqONPtqZznUYp5OMWT6L91aEBOTmzSBvhkFT21qbOcBbEwwNZL4gW49ctTK4R9eHaq1//m42/LZunjfhbp477k6UF3chdzv+PdO4gDuHldJp37SX7xDoz491bzDTv8nRjP1Vle33h7XsFKt6vRzzrL4xWNUd4H4JEXhyE15w9qN+sL1X9A3bwmT0pMf5557ih51yT117/tcoAK+aMWcRj0762plca9KlQUP9Dc3V+10zo2cz4w1h/lvKa9DjTWtb64rBUpbb6iloRYWD2i+Omfo3X5dqV5EvvX65rGOU3m/DrmmrXrHBRajrCNHb7Nqb3Z2n05dXnQc1ma9pdu3j2irfVyT7kDnHrhA3QHio7pSWeI4ehF0nq7ZY85q9HbD2b0cvDMlitQ17XS3jEhX8kWV0mXddnxNh9aOaM/SLJQ626VceM6FRvMONW8zrxUPMpS0+QxG0hkfQny9oG2ogtmwtslR7jQ0GXSNQhRKWSNiTiHIZMOYGy9iOIvFEHV4QwfFovNkbIMnGR5vbHr5tOkMXbi7KGPr8CnHysJzGqaVn2S1OeobOcunKy5KQWtXZuZ1wRl3tWr4aOOIDm0eC7f8XssbaaWAr9rAn1uDjpZW9iufrkk9ab5WVqaIMSpKtqLRiGZ7W4UKsVwZj+UstJh60I3S6gx7KmcLmqvNa7Ozo/f8xcd11Y/DvPwRv/UUPfCxj9Ck01NuZl7jwUTtBgKUjCqlee9PHBRYcDSaTaMeHEr2AbTHBUKEcZL9Czcq1iWjGyuDk9ETByDXhb2JgwI/OxCOnBNF0kaUDaQnyGKj29YcqC3oIwpdJy3F67KJ7/Q76pKNbFQrclUDSWEfTMj45gjymkE/gSN21Qc+o/bxmBgsLM3qNW94hkVQiBBAlVYW90d03Yh85i0f+BTjVqHjg9jp27DbDQx0gXFXxze29P1vXatvXPnj3Wb95HV7zl0epfs8+BlaOfXu2txGbDVyqhEHGONsG9tPHRySjOTpbDbKw+melKA1J41uo6CIAmJaUE/pXlP7F0+CkiJwyjGLcW8oq/GEAy2kuAR1S6XHqjb/ZqUAACAASURBVFRR0Wd02UtPIICXf/D3jfp1e1tG9gAiONQp7LA18rFCs+SkmrzH/8N203Y+6WyMiHNJUUQRBt/dD7iX8EmSiDjWBWIxBA2g9xv1hlbrR6VsT6V8UXO1vW7eusOOC2r4fWEgjUiBfPDgkoIVLdc4j/O2TCL5od3ZMb/8W1/7ub7y+WQE/IwX6AW/8SLty866IUwvlKVmX/1Gy00Aiv2d+k4I4RBJWdgU8Zg8+H6nVjAgmxHpFwVdFOkhvtkVgfiiBiXCnpDm40WcJ2f01MyddUZTtYsD76aQnCgng1UxTYWhmJRV8CDV7Tboe1Ajhqjpp/FzvlmiD/B7cu2RPMdYNon+48tfvSsKufBup+nSF1xioIYRPBNGGpxOj2z6LYtDsBGiUey1BlqYW9bKyl4X5M0WhswhOqVAy5fS6oyx/ZoomyqrZqVv3vZ0CAjt15hQKEAA06miDqzsU604o83tbbtVdAfcexPVKsSy4eGKYwPq/ZbajaavByNdztU8E1Wfz9zbcZ+AALKXFHIlrVTn/Nqg0HBJI3GFPGt49oBjCFkQrXJeY8qN5oERd9F2Mqn3ffhlE0aZNpAdoYiqenw7ToVnkacck5yjtvr9TfUHECBR/9DhoJJSUpEqumryBnM5ffSDV+orXzqBBr3pd56ku5x9rmZn9iWxNCB24SEF0TMJ0/DNE9YAMTM/fPSoVTJAvRRawUGJTiNmA/z+UAdvX9UnvvpDbSXjypM3sN966kP1hF+4rzKpFY+Ih+OjypOpykSwF4aOQPObO01l4PWNSBzp67TTTlc6O9Kttx8V1oIXnHeGf41dR1k1TVpdbdS3dIxDkrn8kHQAeBthncF/ExBKSKfe5z3D8iIkTQVxiAUIFIwUgclBvF1v6js/vtqoYJBo7/w4a3a/Lt5PMXi+zls4ZTqL2YXqp0y+6eqbLsLosaeeMkn37t+bduJ3ZA7ian79wVAhUvhfcNeLdrt8DuwY3XDdE8W0g8AnOrR1UP9+w1f0pRsi1mr6mJur6p3vfKmfA6PlHH5K/bFyxap6RrHytigZ9FuqLVQ0k5+zqGGn1ww/SpoSjL+7Q48uGM+g2EWchIFxF4QaWxIYeAP25LRS+bGznvERYbwz6jcEv4IitFquKpVmLDOjdn2grc1VFcpsPPjVLWjQJwJtR6Uqr0HWKshfoCnwLCq5jDr45g5SLsDWNo8rW0MYMNTS/JyWUrO6/dimbr79FqWrKWXKHJglF3WYjA4mmGn3Ddejwic1xHYEk7Q67b5tc2aysyqSqy24sHUjPY1uU8PMwNY7GLnDLeRgb+10rC4FrWMczhoifAfEtDtG1V9V3qPIrib5sbLFSO/IoXrvwnECpcwIc9JBe6h6u6XNnTVNJiXN1OYdMn7qnlN00bl3t+cn4p5DW7cqnw+D4vZwZA4xxeDhtUO2sqiWa2o0UFDO6C7nnKe5UkarG6vCZAauYqNX12jS88iGA7jZQGRCzN1Eqe5E4xzxcRXN1uZ9v33wA1/QF6/4jm+p+z7l0brkaU9yCoLH9uOB03hsx4GTwASLh6ENoNtdrKRQ14XFy5TbZ286hBtGLqYOzYyyOBgZzYb61z5lCbeZzZYHr8WbIos+Ds0Yjbb6vUisQXmMDU0RpXbBfxdR23YvEh6CIA83LMQV7IVBkg++4XTsZXSBf7u2pas+8CkbNvM486z9evHLf8Uj3tnqjKrFOZXxtRsP1KxvaH3QNp+V/Z3HiLWGzyvZrTTg/YY6CN8oRsdF/fi/fq4rPv0f2kjSVU5euxfc8/G6zyN+1wclBUFYXcjkd5CVGNPGvwjSfnJA7z5JQjNJkDyjgYlnnHefZOuJg36q8kxmKFOjaadvUGRE3KLzxOHP+RBFxJj39zk7V3QB+Pbff4TRPh6vfMOv66xzTlOvX5dSNHMzzm9m3kpyhI0cJilPt0D8ScNhMkRSFBwqrKtmnCkNz7JvsRTFP36eNFeI0lAB+vwcjIIjnC1rvdnSobWblcq1vU4r+WUnFo1SLWe1gg47ahDfNp8Pk3AYyOe0WF42uLK9ve2zdzhqq1Qt6uv/fq3+/YoYAT/76c/Tq37zFZotL2mM/ye8U777PPsV3oRSq0n8IwiRTM2gYGKMSDHIX2AP4JoZFUwUvObqTUfAyag3sllPFPQU/zyTbdvsockaDGDHAFGi6t4dESdFZ4yDw5g6hDw0ObwVgh3g1RN1iBiE8+8EB3D3dDqJLhA/TdsGye4gSun//edX9HcfuXz3znv8kx6ghz7yQr8OPBi44kOwB6y4yKxHkNfPaHlmSafuPcWCp9sO36oj7Q3vFYisMnY5Gag1bkSyeqasxcyMSnA/x301BogG+zEB6IUXcjazrJXFJWUmY61trmmjvuGoT0SPOAik4GfjPAKy2K17NBw+goiI4PgFp5fr6SCEfCHiGcdpT9Bq2bLvv3avbUQZizXH1KaHbu5oLtDzdvAFHKZUzJYMuDAxLQIg/OsH3zhJZVLOwmOEiyoWrgJSeN5Yrz1QvhSybA4NvkCyU3lTLArmyKhXyMcroaaqzOn7/3mN/viyf9r98p/22Iv1q495mBaIRekOvSE5motDZ8ojSNA/OnAWON03HwwHc2aBFEvhQxQbIw82EJTGX/nB1fr2T+6oruXLg7zM41cvuade+JSHaJRelsY5dYfHlcdYlu6/N9aw07MlDEogzCtR2ZizR7bsiJFgw1/kqactO98ViXh5AjutYgh7Y3tDtwxJKsGIN3gQkzQicQZuiYWCOWsBr5O/yIqJ0HvSEUBr2LiyEbhu3gcjtZG+85Ordf3Bw7rxtjuPh6df8Ep5Qffde77ut+8C3XPl7Oi5pyq8k3bwREB/MnX6xM8TlZYLwSlrOxmz/PTnJxDVs887zX5bVkLbZJRDkn4VLiQdcTI+SMLiG+1VXXHjl/Xpa77udzI/X9NfXv67yViq5BEVqAmHf3fYU4cdCs80vAFt2J1Sg5xVkF44dT1Mh7P++6G0TuuUhQOaL8/r4O236mj9iNXdBH/3OIv5+1aEzkWofa+vxfKM9s6u2F+vOWloo7WpCVYyrabjnKqVBTV6XXVAx0DaxilHt3GI1jBRhkc27CtTLWuhVPHGunr0mHKZgsqlQMbhrhXKBZVU8MiIRIvtzqaKswTMZz3exsQ3X85HMoFtAxSm0mMaBkjfYTqLJRHRc4gyjJqTP4OrfKep+hiz1JEP9eWF/S6eWo12EhqOKfBQVYLSUbx3uvYTMw8IEnSNwHOQoZEpESh55yozVlvTjSK82upuaTjhHk2ZS4l1Dz5++xcPaO/sgm699XqtdjZUrmCHUlGfMQv4xbCno5tHtEBKS1bqggwMJjpt+QyP7Cnqif0biESGoWbLc0ZX6aJBJ4129Jr2RKtiHp6pqlCqqNnr6z++8SN96H1f8P2078Kz9Ztve7XVr4g6fKggOTE3DkQ+4gdJ5OiiqmZMAqLm0ZG9BIz69U2Oh8ZCX4rVDftTnFYcaGFSawwhUQ/HSJgCkEKSP5kmXPD8NE4gbqV0pISE9c/UTSBt+x6PoM2FohAKZLFvwVVkkEcBNZ0eTN9HVjs33Kqr/+WLuyv7AQ+6p37pSQ9QtVLUXGlWc9Wy1X6gATQ6NFWkxRipHFJk0K+FFcZQTY/04ToXCrNx34xb+uLnfqgPvj++Yx7L+87XE3/j3ZHolHC1pwkRIKaOTssjuIpG0AdtVIIuAUJZHb/2907h5/0lVPkJnBMFthvohDqT8CL9Vxj1JX5yiEQYwxu9SqxHYgqVspn50vKsx3Wf/uAb9ZPvfdYv8cCH301PffbjfH7NFNOaLVXMkR33w+iXiL5MsRKcK+gGbag+fZXHWVVzJQ2hI+QQj2QcnbhnaY+q6awOr91mVffc8gEf+ts7x9UlfzVX0ExpTo3Gljbra7YfQU1aKtZUxb5jSLOM9QtRc20X1HNzc5Ex60IC2knJ67/foSnuqJSdqJrJ69Of/6Gu+FxMWSgAX/CMF2peZY2aTEGGbm5RQoelW8Sf2UsTQCFBy4ICEUhfCKGm3ydnU+Q9TyP3zGvnkfBfg3McvFa8BH0taaJ4DiPqU/5fQOOB1k2Lx6kqOLlPHLgQqnoqb9BW0Hab2RMpyIg+mfrvoo5JExF0gkAjaWo490Coea4Pffof9MVvfGb3Hn7Ryx6nMy482xESeGnmUiOlS8xj8hq0R1qsLui0A2cYUDi2elS33HKzmnlEQayreRWJf+s3vfeOAXfHUiVbU6aA8n5gLrUdARwBGHY2TAy99ns9ra6umqM3M1PVwsysUXOaTBBGEGgmN4BLIL6cdxSVxQzWYuxjINxh3o37Qh4Dc/LWsbEj6g2uLBNSonr5vlhWVi5XNM6QxNZxTcPePEIgxj4Nt/Xf/uWPJxBGfax4cWKJwmbY9yFdARkkKcTeMxGrwkZNpBeHMXJmomsIr4exub65qZf+/uVq7vr9na43vOjpmp3DdDHItozoKH446w2T8tz22QpUhy8JBTAQ7Niu1lPPqaSISsjaRze29PGv/lBH106kVbCJPvbR99Z97nOe3vQnH/bFv/t5p+htL320RuN5Kb+kUWdLuVxLaXwBE5sDbBUawK+QdEtFK+c3mnS6IBt957LOzJMbmfI4qZSqqYi/zkDqdrpqpEZah0zqGVySJGI7bDal5OZPUALImM7qw0CS8QN8KFsv4A4P5yGSRULqHokE7e5Q19x4UNcfvFVX33jwxIa6e3vHT2YKFV28coHus3K+7nfgfOVBA6bD4juCe7sy+imP8I5/vKuv082HVtVKskkPUASXioldBLnGhGjHQRqrNIQxdn53GzpUfbChSz/+Or8/EMC/vPwl7qZHg5S5TCwOkGT2drYI7kEHFo1HarUh6KIGD6PLPC7oHlMMzI/JFWd1j3MuMqJ27c3X6dDarXZuB1UdQTDHYDOdFR59LAAOqXkIs/mSSderzfWIBhOdKxyPoiX7Tr3AwBfyL6Rx57vmVCzkNcHqAey2QkIGrv1dZzjifcnmDt8GFLI2U9a4F+OrerNh+xqRk0xcIQo2Okok/aa5ZpUv5MwPwScOjgkNFkotNv/MOOukHTZYvg+4ePb6m3QSS6K0lhdI0khpZyeKQo8ti3BVMy7iIEKXMmUHzfcxQIbUjl2IPyvjgonH2N58u1g4DdQZg5bimdc1N5aul2Kpkitpz8yiWq2G2uOuyhUSDBCJQcudWLTRGpJFmzJ5nqir0SilsoUkFOcJSTkDMV6aqcyokCurjUKPrEvG3O2mn6dQqvm7wCCeMfXBG4/oLy77aNzvywt6/l+/LQ6BdGQD0WuBBoJyOMqKUafJ0vhj9byeuGfdJMFZstv/VAjir9DFX5g8hyiDNRSRZ2GcGzyfJCbLHqbQYDC0IEmGgjIa6MwopZlCwaN2J8EUC97sOYhZHlwD1JQ04BSgnRZJJicsl6fIH/9PgeDrOpno2Hd/olu+FjYgPO57//P0q792iS4853xKVK1uHo1RIuOgAfdbkuOLiIPRXS7rP+c1OS14r8Q9ZtIF3XDDQV32J/+8Ow5e2nuenvK893kvI8ouRoEnmwYnubxGSQOJgTpkW4qEsheHdChbPfLlrLFyd5psFAd5WLoEghjFR5gORxGRUGwSHmDUyEnkFXGc4zBbLpVzWlio+cDc2jiky9/4+N3v6Y1//mwtLsxrtjxrT9utTl3tOqKotPPFofpwf5QzpFiNTLVYqc47vvHQ9qYObx23WICWF9/FQqakzcaaWqyP2kIQ+usbGiYFYKGCmKAvxk1wZm3tQnxXruTPNMZ7FMunRstjyD179vq7Yc+YWtZwVoQjQFezhZyq2YL+3/eu03vfE03AvS66l9755stVyZaNOGL2jhKaJotkHMbVJaIcrWTGgDAuCleC98bY12p1C0FC5R3pLgklIeFjJh1JCM6SJiX+P3Z/zk4jfwlnj4bI+7qvt6vHXVV3GH8HIoyi1VZLCUMg8qYR30XucBSekdARyuEpU2maZBL3FvfJNIaOv0NB+Lq3v1QHD4VZPKDBW975QrRtTtDI5Ef2PYU6hvE0TdLywrIL/J2NdfPEh9mO5mvz5symx5z90FwcUuY9ygUfpwcZ6thIMYL1eVOzRyfTVRrSNlzn+oav7dwcCUw1U8/aw6bXNG4F0DJICOHX6B2wcDln8WzNztVMvTu+eTxs0iZQMCIxhoaZApKzCapHp45bCpOxktLEYaarFjrZHRWBDmcnWchZYiRLSn3sY2+eUMTxRDwKxMhwGCTJFtUcM2rcvgOaZn5OhcqTddo9pVEaVWrCGo0Uh5f+3mW65ZYYGS7NV3XZK5+tM04944Q5YiqrHAcSNxwG5bZ0CcNQUD9c+ynEGANHLjAkYA4p7+S7+blf/8G1+up/3pG8vLy0oBc+54l66MPuorWtbT3zN/7U76NaKuhj77rUSQ7p3GJ4xqXqymZIARir0wpuV3Nrx3yWPMaco7RWt9va7g9Uzo20b3HRxpH460yI2EpnVUnha5dGcKmtXle3U4lzcyU3cuQKMyJKRh+2RICTw6/ZDDKWu089ezIZyKnB43IAtseuYfoYqR9cA9bGUNfcdKuuu/mwfvrzG+2x9r89WAz32XO+7rv3PKODcJL8PU4RvqldTfKPTx4TTxFE/ujQsQ1t1eP+WN4zp/kFzImjiwsuDvL3cMGfHg4Y3kb8T0pbrTU951Ov9b+nAHzrZc9XEbNWHMozYaXBXZBPDjjIrY5PSsSodIIOTsd4Fz8jo8QEs8OBq+mUxRXNlGrabGzq2MbtRnrg8Djnl8UC922ScRE4MzPnjmmnE2pQRqrZUk7pHCbIWU26I2VNiSiZW1EEzifUvN9z0QQEDyLFeJF/74VHETFEGIHZc05bWxsevc7NkZAzstfg1H/LythB14cwnSaeV87fBtZ3vBrcIiyeAkkmFowiqtPqeDQVf4fopRAIlJJOGbSOkRQkdtTQziumc8xE/BYm7VAS8LKyQXIWL8S2EwKcgNGN0HT+fYygOonbPurZprU1Z+w54PEXVkYYRFMEwfdrcX36iW1HzsSAQNzwdPN9iy8YI26UssHxY9SNJQONF+gjBrvsK9wLCCp4dDpdpXodc7DgdoEt9bptC69+89LLdm/55/3tGwPFmrqSQQEo0HkXlM+F8Ar+FuuIfYWDz01LMqKMCDgmHyAXgX7YHHdqkJukYASKEh5vQT7n8OPeZ9ycNIvw1UbQA5IDlP0Hnpr5UMlGDQ9rNHZRzHtk76MgoxgLX7RIXJiedIG0nXiwhnn96z52pTauC2N2Gt9XvfqZevhDH2Sl6HZj3QgFjTz7uZt7m++iUI0NyuO/NHnIZavb89mUbrl5TX/25n/y3h7nQVXPevkVVgR3ux3VGzuJ6jf2EbNwdukjgZx61zMSCEePURbkemx9gudtuyIb+Me/jceU15VMhXaj9sIYOvbMKBhdAPi+sqTJxa1NoJMRPAk4UDbyhUCGPvCO5+jWG2Jc+oRfe7Ae/ysPVS5VVrtJE9JKDK0nJtLnSiXzkJOZhn1K9y0uq1ab1cHVw7r2tp+bkwqKOjszoxICtFHP3pMEBCDYgruH2T2ilD6IVK/rM4G9w7SqJCuXex9vTuyqTGcpMn2YcQNDs2o+4mjgBq7Vw0KsrUqp6vzgg4eO6tWviYzjaqWmL/3rl5SZZLVvbo8yNB+mMyCqDKW5Fck+YxHUsNvGPcYai9SOKLamhbqLv4S9aZQt+TOuhQu0JAZxaunDcwX3LxTAVrE7MjWoFZxmwddL0MDE9g3DcT83jUCC5lmUkgRCpFNhCRfJI/BzE/SY+8MrPtDl3fOStckpOyRbmFSkjl76puc4fpHHaWfs1Wvf9Dzf78Vqxb609VbTgBPrBO6dG9ReL0mCIQSgEhSKUdxzKPopuhjZcp5TH7EXszFxHZmOcZ2cbMJULBUxggPQeIrDErGaOe+5W60NF3MLC4sqZAvKET83HGqnsalRaqjlmdO0tDDv82519ZhavYbV/awpvoomDimtZnCLsbFJhDaxxpge4P4wVo5GG91rQjPLpwrMlJT610/96YQZd6AWOc3OENWFgjC6kMyA0R7rls0PD6uEWO4KfageHKN0Rvv3nKZ3X/7PuuLTJ/Ir//DFT9Ldz7/ISR94ArHpWuVn5S7dT9qGtTEyGWh7e0dd8hK9mYajPQ9feMetTbTTaOnDX/zWnVC/u9/1NP3u7zxVi8tLRsv4gn71V1+1u2t+7C+eYzJ8vrAkURWnm8oINGCk+hY2FDW1tluGZVHLoOYijWG12VU5n9e+xVl1KIw1VDkf/kXVPJ5mBQc4bzQazsXtUNBgZJTLGp6l2IQjh6gkdnWKWPKWA56fLizfQC74QBYopNiX6NbpzuNwZZRD/WancTzEcAwf9i3SuOm2Y7r6plu0udO4w2Fx8i8uWjpL9105XxfvO1+nzCwn9i/TDut/ikdO7MvH13d0fGPHv7G0vKClZZIIpvJ/M9+T7h0X87wRpemDz7LV3tKln3qNf4sR8OXv+t0wzmXxkhSGMIMbGFSQQx8eKdw0NgK4IHjTDeHUBFfD7SQiHpCMUk1ZIggZTRayanRROQ2d7dwnSHw8srXDsDvU3uUV1eZmdevR23V8e1U9MjtZEFgmFAsmhI9bXR9WDg1PSXPlmThEHZ4e+iNI3jyCmwFyUvCBzMHDJgdFwOg5+aR0i9Bs+F5QJ9PJwx+behcOB+4UyTNlYwYBS+fhgsndOgggKC4KZlb5GEglHXwQfiA06WBgvrW1G0FkU1mQZYpf1qtj0IrKkRU5xCuzZGSoi8gmmzbHFpL51KR1uuYgNGOYTiEHGnLWyqkutLd7bbVENjLO/RTvoOAxPvJhX8h6I4TKkc1jhD5RNlHvUZhDJ6EIzuHFWJ4zpwwOrg3lbX8S1icUXKVM1sgja4lrEMa8fb3q1X+vg7dGo/m4lz1VZ9/nburC52111W13jfiVKnkt7tln7rCVhERKoqDzBDSQp5g8xLg2zKCT1IGEc+bRl3nHk90YuIiIY8ISAg1U1844tRJyaFEJSQBe7lwz0lcYsXIgQfLnUPPUY1rPUIxNjAzyX1hJTcenSaIAhYTFdtMYNmdl6if/8Em1ElHI4uKsLvvT31apimNDk83EyGNQp+M5fbCDqBEeP07WVBZEf+Iw+le99K93kT/85J72gn9Qbf4MXxMLaRr1XX5fHP4hBOAxHccVigWVikUXVlwHigIKNlBBfCitmvaYl48AUptMTFwbhuH+rpOBt6coAP3ZKbqnFOakbgyDfnAyJipsDWOl8ymVZ1gjGV37kyv10fe8wu8RpPov3/MKj4H7vbYK+fBl4/vJFyvK5EtucFDB46u2MrPgex6R1UZzU0c2jlgYQHW9srBs5LY/7jl2jPuIxcm6nBqQc408FmWfIZpyOqqcRLqiG6CkUOLzuRFCiZoquDGqpfNamp+xKG5n0NMkW1K3hTdmWy94yZ953fL45D9+QgcWD+iU5dPcTHiERWEEt3P3PofGhbVaWOt4mkAzl4xtfY/wXlxQxTWb0sWT2i1EH1Ml9q5JdwA4oQCGdxvjZigHplU4XSfQc/4L5DfOm+CAhncGIQr+fa4/U7GkEPRruyFIishpMXmScj7saODchd2R7eBMSRprdeuoXv6mF+2eSQ96yN309Oc8RrlS2dYujE6N07lpxu+4aGFcGiW2wRj2JlC3kr2Qea1Ot2lULptLaYxAADiHmt3HeFr5Qog7Bc89UR2jpOd+sMcmpBwoGt2WeZ+1Ss2JNIhr+ewUgHDe8X7dM7+8O0Zm+kNme9DEmJgGVc7ceDiCSfQgVDauK6CVLbiyYTTttU85PpJqhVml3v+xPzT7stOjQAM6X/DhRR8DBAoShoKMDZsX4edcI74oNnmcyylurr7qoN5xWYxcefzGEx6sX37ExVpY2qvJOOucYDcOGTbGkISjfIXojqKOW48ilJgm0ALeJyjkyWqf71x1g77y/Z/t2rtEQVHVk57wMD3hSQ9XJj/Q2va2NA449a1/8ve6+urICHz9cx+t886o2b4ilZ2LjmHYcrHXbLRDeTfEv5AxYGSFNroDtVo9LVTLOu3AkhWxKLpwgEdpVisVtZib16g70OZOXdv9vjbhLUwyKhIPVQjOXwhWQO8oBLnhgcqHXugcBLFBR0FFp2NTX/wFOQxQqiTEcw6xHCiKI5dG2qmvO1EiX6poYWmfN77Dx4/ruoOH9bMbD+rI6p39BafXxyKSvRfqvvsu0LnzB6ZTgZMIvtPCUC7+Ti4AF/dAxp8eRLH5x3qOEUJ0icn71EQ7vZae9YlAABfmZ/SPf/c6X9t0ZqKOC2TQ0LRKuawmjEtYTFlkOhR+YfnjEHYyb0tkK4bXo0d7GamUKrhbY+F0OPjzRJ/FIh524eKEnQ8RWoxC6Ph2Gluqo+5Nj724GIuC6NU7TY8CGPJQCGIMykLn2sAzm/RjFMz4LLo9xthwIol86gVNgs0OHgobFQKVYilEVKMYM/Oj3er5Pp4n67OIT1PRhHaiisJOJYoh5oSQw6cxTZ1B37QLik42WUQWNGvNZkM7TVS8E5VK2DAxJu9B9Yic7VTOYw+qNadXGL0KxibIuy2c2FKs/I/PR8E1q5p62bHWtjfN8d2/h3QOvAGxRhioPSCKrmSujqOyxOsX1aHY6vaMpPp7NCKQ8fWzgKYPKpJWtbaQBJeHMXOglyMT+22Wm844MYUX4NoSoUdj8LY/+7C+/4NrfE898sVP1TkPuLf66zuaK7HXwH3MKDs/p95gFEio04pAAUEKkxFY4ks2TQLxYQV6l5gdB8CdkNUTxaNRkaSA4bU58KaAehjZx++B+IZOjd8L8+dUb6BauWQrIFAREIBpcTlyYxyFUHI2+p7lOnhlJZLNqbI7PoPUPrahq//5il1RyPnnnao/eONzjUrRYM66r+K7NgAAIABJREFUuItxtpXejonivsgayRh24b9lvc7e8tYP69akqEYl+eyXf1DV2bPUgs7D/T3omScbVjlTKnbC1fPbCfSuWqnYGNnjchcaI1t64eTA32JETDFsowxMBLwHJgVzqMqi4DMqGDnESXDx7vQi9tGIEzNYllQqGRpsOFX2bMyrUGEvzujyP3istjeP+H0/70VP0gMeeKFSma4bT7ic7J0gMc4AxyplQihCjU7L8ZVOd4GjPOCw7fsAnS/iZFA0as968P4DEg2/ioQfUD+sRRJEiXuLNW2+ZJaklb76oI1wTlnvIHG9vkrZgsqMD7GUyVa1WC2p12+pkyJZIqvt9S3by7z9XR/StdeHl+Pb33CZHv2Qx2nP4oHwy8ykNO54LJdYHUVBANBiISQFgpE/9onYt3d5mvZ5PGEC7UItsfAJ16K4RhaJxB/6PLe3JkEO08hEp3jE1M4uI4k/7jRP289BLejRP8VJWKdw3/t+hwM5HesmyJU5u9O18D8KwHhrNOIxRnWj4eJ3rP/3X1fqfR/5m9365F1/92KNVHATRzkGBSCbTgIAfB5FIYpFC5ZacPJI06DWQUkPcIVylykRIihP/Qxwhz1a5ADj5+ju3w3msA+ggwI3zMfH9itu2G8QRW+lPKsKlAHiSXt1U4agG0Er8uSLjGjiGU0RsmTdnxMggiaGpssIbnLG0Oymhh27S2Sw5htOPXN7BghKlapSf/uh10xsEpgrqYtdAeiBbSUogrrupGLkYXtv81Z4Ud6oyePdtrZ3RnrDK9+5Oza4713P0utf+BTNzC3tjjLMbaY4SNNJhxcUXCg6GKTvfAjsMDhEbe1pjx/+zdDE4w9/4bu6+fa13QvIT8698Ew9/0WP1lnnnaftVtecrlIewvVEg25K//h3X9S3vhleSc99/AP01EfeVZlSWqNSTaN2Vv3RpvBVhL+4vb6tcmnGPCM25c3tujYbPdXyOS3UiqrNzPmA3W421B1mPQaolGZ11ty80sOJNrd3tDOCCDrUNoXAWOaUwBmj4zcZegK/LwLpQwDCphzK6RPC3IiZcswOhH31I/zdJNyI1UFwwf3pzMReQ/XmtlKZgqqzhIE7ndqF5fGdhm46eEg/u/EW3XQoNr//7bG3sqh77zlP9957nsUku2s82eRPLgCX9yxqaWUxQSjDUf8kUsaJeCgKvMRxf6vX1KWffKOflxHwu//m921Tks2nPdqkKIGTUC7kTXQmSifNyK9Q0Kg79siv3Qx7hEIlDjQOEQoI7DSKqbxVoqBr8EfLFFz5ggYUqcOuOj2gdw4nkIecfdh4nZ3NDXdodF0MRbj/UeSGKXHVKHUP8+8xI5+xysD/oLn4840x2G374KAgs00EGzrj5xRUP/JUQbhH5mJgY8OCZ23xHo8cXdXmdlP7l/dqZWnZBya3OwesC2DI5hm+F4o5yLJEIka37r/rDNuBCowbMG5vN9RoMpJIK1/MhzluBv4dGy+2JXS5mIeS8lGIrGQ2OrhpFN0gNBx2jh2KUT4eZZXSDGEo2tzesH8g5OXpRksE/CiPdYvMgWL9cbCTm8mvEZKUCoV4PjhoIFIUQiDXfcQ5Gc0UquasBNofcWrxeUN1ThvEw6peTKmdz5nRRz76VX3so1/2n138lF/UQx9/iapzixFzRYRkuaL1jbomw5bVdPBJKQCDUD7NMg20iMKvh7rU6scT9ItYllO4iSMwOIWxL8UIjcItvDOjKYucYMRLMQ4zMoVB/HioSiWvpYVZbSMianeVIn3EiQgIzgIRi5cLEZc5YAkPa9oA7BJ3k4XMe+rcdkz//U9X7C7tZ136eD3+lx9ktLqaCpsaaCtcA1A/vDan95eGpAO09aa3/KNuPnhij/jtN3xSSyt3UbtNOkYriczrhzdrorT09XIsXPJ+E15gtVI1+h08svgBtQcumoO/KIg52BFdINzg4DV/MHiK5sdOR4Le66bF8bTwPMFhO/G9hJE2I8PYJwP5dANWSuuq//yorvzE2/0dnX7GXr3tst/SWPi5VeP+ApHDXcDc4kDXGeVT2GF1xXiOAgFfOJKwUpOsCiOSIyjkiAClaGGc2HYUHWuSKhEqAqrNcW9kfpepT+YB0mANJCgANGG+t/v2kWTCALeYrFbcBXBLSOX4HPxeUc21LW1sremKr31PV3wuzMHPPes8/evl/6r9i6d6PaUpvibTQi8Kv+kPzlb2kSgWaDaD9xoj2jhhplxAl3q7iF3Y/cSSnFIArGSKrF6aH4+do0myt+aQfRU6SQgYpsbPIfiIvxe+HjROA0/pCvm89w2j8wk/0I1E0hhPD0v7uyaRcNMGiXeGGtwqeiZJfPc8/3CkZ778Sbtr5O/e9/JIWRH7FfSbaUwdEDJxjiQq9TRgDyb3nLfLVIhJBO/D6zZEXBSAFHZ+bSOknPGBRHI/RyZy136gNLUlMn8ReqQztqzivdkKCI41nHCL2LrqgeIPuzEtxJuSmaXH61NP0rE57jQNnAkAF1EMZpQr5CM1rb+jLnurASW4yDRGI1ODxjT67/3w6ybEPsH942AK5Q2d6cSHRb7M5jU2N4EbBLQugofDgJbYqj9+7T/q0K2xeSzOVfUnL326zjrt7ODGeDNDfcRBg3s6z4cf1bTzkDcGuDkcfvBMQD+M/km6+qbD+uTX/jPIq8mjVqvqSU9+iB7+mAs0U17UVnPTodtUuNyFjGh5zc/823f02U/8h//VEx98D73wl+6vNFmLCzMaFWc1HJNv2nLFvnFkzQToHKqrsbS+taV2e6iVuZIqVNClor+fo+sNtQYFDbkYw57OhBOXyWnj2LY2k4zqVr+lLl5rSLcLBc3MzoZCx8MyDt3gEIWbeviO+Q7DVNmQJ6O14Pyl0uEkTtEzLYxB10I407NwhAsKomJ/I9s9BGEa3k+MTaSdZktX33Sbrrv5kK6+8ZZdT6fdLzX5STGT171XzhdJJBfvP08LpZqOrZ1AAJf3LIkfhvITkUrsCAHPmxvlGjoyVEHqyIC99FN/5FegAHzXe17pm58NMIsFUF8WcZSNkrVdXHMDg9aNOj3z9xAoYM2D7SCqK0YlmVRe3UHDljB079wDLE4QJzgaLHAiDN2xA/CaG5PWTHXWo+F+r2N+xCSfV4tNajwxhJ4nN7dQ0fZOEHSJNyvkM5rD+T9dUIcIJe6ANKaw3fBzpJNIY7TaNlKI7xOXl7g/DDrLlYpJyMQzbW1v6tjxVfNus5miTt1/QEtz895w7LlXzClTBEXIm29IyDhxQ/VGIxBH+0fBiXQYiotpNll383yfPowwUk4rD+KktO9d1oQNg3240aXSuaZtjwLyZn9PDh472Y8sAqHwottMge4NojPvEX3GuAEfuFxRo0FX9S4Z3UPNFmuObOuAiED7YAPkTgfl8JgFVAMhBOhBWuV8IYxQKb7IrUSsk075u+DM4O/wmnwWlNhBqUjru9+/Rn/+tg/GgX7X8/WcP/9Dj7d2tnbMldqpb5pfVZuhWI7XBTGeKhGj1go7KeKq/GOKPMTs1s/tEZWj4eIBssI1mFrDhItBohCG72kkK0Zf5jfbTcC5UCoVC1pYmPEeB6d11OxrECesC/IQQAUaxmcMe9zEFibhz+1Ks0JWaeFArVLSzV/7rn76maDfPPyR99HzXvjLtiJBXQ1fbar843qyThjvU1Cjwn/lq/5KB285Ufw9+dK36W73+z8uPijq2+0wY2aPNjfb30eM7gLCmfK6Yk+Yqc0oT9oCVKJkhMPBRKNvLMlIaaBFNie3M0JwFBnhcX/yw3FtRpkCMJhijlP0c0qN5OuNmpzvfhozR3FKg829PFQm19d7/vSX7aPJ4w//6Dm6+z3OVSlb8hjNoEc+/GS9TxOz5fXFpIL3g2I+o63mhuqDhuk4KOqZFmVBKUF8hz012h3lsmWj8IhxhjRycElAeShGLDjCpiUADmyYWHusNfvpjQkiKHoaYkoKa7fTDkVnsaRauih1+lpvbulHNxzUW952Yup2wTkX6jN//WnNlKpqU7wY7e2bVgUaFBm9yRq4A+E7ETjdAWUONG06fZpyL934JEVi1IIxkneSim/zmNoZh0gRpRhhDgFkJ9WjR7SMmOO6uXhj7y0UNTM34ykBxR8pSgBEeACaPgPlhueyyBLqRai+416KNUtBCTDC+rQQJIeRfEqlYka/9qLH7R53H/7QW5TKN9wAMIa3GtfTJ4rGSOeAxzzCN69Q9O/bYoV7KRt7AGCR3z+uCnDUxyE8ocHetV0iyi4dKVWoc+H8YgVkHihc6M6OzwljRDQwiXjKeb19QKYQe9C04Z0KvWQ6XjcFhaKSKUm5anoURT5UPvtK9npq9XeMHjPqBlCyXRPvn6aYT/kPH3odxa5veH/4PPwbkJmWx2LwufjSZ2dnjW5QpZuLAs0tl9E//O3n9OUvnVCjvf63fkkXnnW+VpZP8TcTY306HzocDk3yVMnjQ5XX1vrGdiJyiKB63wyTsQu+j3/lu7rm5kN3qFEuuuh0/e7Lnqhyuahu1ysofMZ2NtRDjUGcC1BtKqXrf/ZzvePNsUAuOuuA/vDZj9HqzkBn7llSd2fNC64wV1RhsazN9WPmXBC8Tab27UdXNRqktbRY1v9n7T2gJDura+FddatuqJw6TtDMKEsgLBACCWEBIvPIYKKINsKWF2BM8o9BGIQxyUbYQkIEIWMwCBDGJpkoCUwSCCRAOU3smQ6Vc9Wtemvvc6t7hJ/f8v+WS2uWZqZ7uqpufff7ztlnh0yWcVZpNGsN3HaggzI5dEvzOHDoMPq1A1gseVhfqaHad5AKfAz6HTTo4xQRV7npZvI5QdObow55IFqKiInhTBhizvpmBWNbHlW8PIR5kxnfg4eK8RuI8xjJXkRoFsGRYlsejUIgeIOyAKJox7hRRKruObCOO/Ydwp17V/5LEQmf6+TyMTghuwPLzgK2BXNYWq6gXCkKKYmiWLYQFd3fZmAqFbPk/RSB1PGKr7xTr50H4KVXvBFdKlsdJs50MGrTliGLtO8BPvVKQ3EV+PVMIoZxz6LQyP+iUz596ijNZ87vcFxXV0OPI6ZuMI7JdWI4snZYybR+UES5mJNAieP9yZBdtY32iJAlUnGhdezi+Z+hEAmknAz6jQHqvbr89qhpoacbXwcPUFYn1CrwkCOaxc+SXmy0SiIKlnWzytJmv9/o9OXLl0ql0Ws10O7Q06unwoDrnSPZNDNKJU5IIu45Eqq4KQ/+hKHhSTMsF1o11giBfCr+4sfQHfTMPDSgAbPF4NmocII0Vb0ROhmPs5wwdTmvl0vVGZFp+kRR5DIaKbOWPD0eUvQmY1w5q8z4ZKwDrDOgbx8zSxOo5FhcuOj36qgPiUInsKO8Xd1qo9NUjBw3p2avh3jgapTNQsilpU46g4GaIkNFdTBy/MWClR6IHUbpxTH1k/CZcCKLqiFCjjMRwz13HsA7336l1lR+rowXv+ct6Iy6qNZqNHmA7zrIZ9K6V0y1aAIENSYR2ZwFyFB8PXbcVgxu2a6IeGQFxczMNkIOhQoaMdpQOymF7VCyTFQ7lMjrY/Exa5D4fOVKXmPyTrWpKYHGxIrQI11gs+40mDFCVWzaFvGfZkR6Pa35EnpUejfb+Pbf2PU45dQ9+IuLzidpEl6Qk0WXRr3cy2MJUSOIEvAg++g/fB7XX/erzT32uS9/Hx7w0GdhOCRnklnWnM4Mxf+jX6p9VhbdJj5yRMafja15AHMdmm+rfY9xv+PodDtydpAORAUu3zMnQtG4UfY7lglPBJ6iLbG4GBoQIYmajmxayLB45GFPSg1TKYyDR/I/C3CuKV8iKyCVDfCNay7Cr35itiAPfejJeMv/93LEXbNQkuhlHCoqjAe7em7uC0Ku6PkxpW+67HXak66KQt7jY/SAYRxxiiOTMdE6mElPjq3nMvmBn75jcYRRWgSvOz8boZ1xot406TWLGN3HjvFFueZrHJtH3pCcBtDHNEnOPDOzJwNc972b8Q+XmSKej5OOPQmXX3w5EpMkRjyrRxGXL/L0m/k0GjJrtixbIg8r7O3vrMihSMM+7CiGz06gqDA0Wvss4Y0NmIkAgcHYziaKtux8mzVO3GOZhcspw0QOB5yOpDIZOK6rxogcXhZLihuMRpoq7jfFJUY3UAEkpHcmnDIrGZ6zMwN38suJ1jF/nubQN91ia/2vLn4JTjvpeHR5/QXvsQiLrKEkwqMyegB/yv3XBQfFTHcSp8+11Bnih1QF0w2FAJfOQ06z3AQ8AV18/SGm8Sj+chxTw8smnOki5GBTvMZ1oObWOkA1/NNBH8VcCrvTc8pWP7i6hsOtGjd+cYX54FlFfiKtx0gnY51F0RbXOxt+ZdTHRvDiE4y7LU2kOFkjhYZTCYYZxK763EXTerWGcDxFkE3D8ehL5mDSGyvkfZwIVMGm0z6Gg5ZGb1IYTYGbf3UPPvCeT28uvhc8+Sw86dzTsTB/DAa9UGifOS2YephV/8wlnJYM3V4XtXpdqAnfDHdAjkXvPnAYX/jODZvKUz5BELh48fnn4lFPOAutLtEljlm6yHlFFAslVGtr2KgfQaaQV84pN72NjTW86TWX6fWlAw9f+YcLsHK4jYm3E4VMEn7Yw7jDXLw4aq011DsDzC8tI+sB6ytrGPZG8NIJxNJ5ZEvb0GhyxAcsL5b42WPlwAqm3TXEJyMhbI1mH4VMQVFAa7UqujHzRuQYcTwdIVdkjqpnkTjqnEwdLFEIPYOMFaPzwlRYpqiL0bVbwhAeXjb7542mqKGZikr8QW6pxq80yMLyZGXCqZEKOQMctxFtbekGSmXKuGf/Gm69dz9uvec+rFW3LHU2P9joN0U3izO2n4Jz9pyG0xeOI2VSClgVsoq+scNwpsZkQf69u2/Qr7uqVshTBPLBy96EscMNMMSgPcKwM0AhnbdxUQJIphJo9pp6PyV2NT0gPbegLri2ckg+TA4VtyPebFyLQxUwCbruJTkiHqFaX0OHthuOi0plTteJWb7dTlM3BsU1gZuVF950aCrXCRXbbgKjCT2TGMCdRr1NwjdvUloADISoceTLG9unUefE0J7ZAU1POG6aHF5q5BXngQAp/BgzNBh3JJySV6ATMHVUBywLv0KuKKSw1WtgQN4hbUWmFv4dowCJnbAzFX+DBXg2W0CYGCPWmcpUejC28VwxPaf3vX91P3oTipY8FZtuyseUBwrtAlhI8pAbT4Tmc3Nlk6ZcWxaMAwozJrIc4AHbZ/QcxS8abarVhRNQOEOOTQ/TSU95qB4zw0N6N7bkQxaf9sWToXCDG1BswnWekBGueJR9jqn6EqPw6yzK250aBvzQOUrx0kgFgbhMMmN1ErLEaPa7uPCVH9hcoqXt8zjrlU/FxDMT7XTA18LXyykb6RSG5Im2QtRP2dHmWTYbU2rDnnloRsS+Gd9tEwnRErcv6qjTWWj3rMa/UXQW/5q8O/mYES3WqDOOdJbWQR6aGw0VHURCxZQT0jU7fPWvTeSkGDC7nyNjFDV8xuYhksefO0UumcBX3nyJrgeb40s//nrlLntxTz5tLqOh6FHX66BJHnPSxec+fy1+eN1Nm9fwWS/9GzzozOeqUZ+hIXwPpEYMhv1o/GsFG8fqnkseOHlkPFKiUSHV/ImkMq+5jvh56XWSUyqhX02Nxex+mQlIoulxNAM3o26qbDNuynJgZ9c7+sbZtEHbjvplIluRaX6M4zdHa27CiQAdARLMcq/iindvWcL8/WVvQG6pLDsXemTy/spQjDUmhccaDaaF8HVTFS/vWiZO9QZIZ0rIpItwJmNzj+Bn4ifQCwfai7jKA44OeX+Lw2t0C+3NRG5d46nPXrOJdExdO6M+CJlRMhY5pGaVxkKYDZZG1uSEDdr4/rU34rIrtvzufnffnv35QSedhoXyAuYri+Dvl+aWUCkvSIAxW8+myo0KNu7tM5guwsCtvovWf1T8a92K+0fuPtG0IYbTuO1/BCRYkGktc9TvoFyp6GSjWEX35GgsKzUiftZURSbo5OYlWTAlBI9ZEW3jVxv5RmgkE5/YSJAaRFSQXOaoEOXIlSMpFpaXfOpi3Phro4T9zftfj51LHLkyZcmcO6KoFL3/dr+PhE9us8Vb0oGBa5Y/T3GgnKKQQ9nh3kfOckL2WBQPuXQKSDJplpFsJhgUBYNnNo3hY1O5SmidkFvo+EgQTSZlZzrUZ51KeuIF5tIuRp0Q6+vr6Cf6ljQy5r3nc1BMoo/Mt0Oum4QPP5nR+L/TqcmKyE86mtgwuYRrUnnvsp+KaUIW+8g/vn06bDfV3QSZNLqsZjGG5/LNTuCMOYZMSUWooQnzJTFCrdbFX775Y+IJ8vHgU3bhwhc8DgvzOxUxwsMym6EPDjfdaOMlVCpCsPGFuI8y3ogqRv5ddzDE937+G/zoV3febw0vL1fwZ69/IY47YQHr9YY4Nox0GQxb8J0sspmifNb6ww78jGfxRyxeRyO85oIPbf6sqz/wh8ingQO3r2FtMo/0fAnlQhHFlIPu6j7cefc9lpsnQj4zWQcYThIoLB6DxUoBHcZI6QBNYmO1BWe4IoFIt91Erd5kkAJiiuEyPmVv0FExxHg5ok9cuKlsGmmO8OSJxarD7D7IgzGVk3X1OgIsm8iiqXjTM8eW3a7GB3YTmjeWdWIip0fIj3Vt0TmioG7jyPCXFs/ElMRMn1BRSrViGOLwehV37TuI2+/bKwPq/+rBG/nByyfhIcsnqiicS5EbZofibWv78V0WfvfcYFYTRz0KxQze+d4/QlDMmt0KvZXCia4tuV0aZU+GSDIWTQVEEs4QSGcLOiR77QZ6dDjPpJRzmAyJXtGZncIT81Fko0JbBnJB+FnNDguKSHTY03eJwoWQYxlPhSiTK6TQZZRhPImdCzvgjn3cvXGv1IK+S6VyKOic/A0atfJzmIwYi5hCyvd1Y/W7XaEAxushFtVRV0Y3ZHJ6pK5z43qOKfmNXkoNF70GOa7mbtQf9axLI1+ORtlMLwnJl+2oeyRiyA5MXa4fU5fKsXe9U1e3euLuk9VI3HHvnWj0G/AdT8UzuYi0jeEYnVxWohZUQIv3R5SGh1SEjnVbHY3ZZbkTUs1rCmz5ffIISE4xZnoJX4LrCt3k62XWLLtP2SiIA8P3wZGDhaSzOOMmSbRQzzXkhs9sWaqkHfgcdzMrs99Vce2Sw0YeleejnCuB9upUPFd7dVz745tx1RVf21xdxe3zePLrXyTBDYVaHHPz1RLt4tokuqJiRqpMs0aZ2ZbYD4liq2YRejNfus256+zwmw2IZ/ddVMBFP09rTKpd7nt8/9YWETVwPUefX7veEsomOw3eplGBZ1Yps6LSRlnmg7f196aqnbVaUKG9sFjCZ15uNAs+rrjqjWqE5frP2LYE15wjriOR5I9d/hX84Ic3b37/6Wc9A898yfvNmWEwig5ve+M8dEU+ZyrGDKEj0u4mxQ/k3i27HymnJ8hluSfTEskmGkJG6Rgx6KPT6WqKxIcpd2dI5oyDtlVckDuay9BqxZdKfIaI8vPkeiFKpBQnbX4RfBqhWjPeGpsXipZo8E1ayVc//afYf49ZwjzmSQ/Fi172WGRTeQx7LM6M785mnUizzM/HtBHiOmHqju29/WEovjjTh/j9vW5TAhEi1iNyhsdD3aebwgYa8FIoEGMRN1R4Ac8FFoAsMIfyu+XnRIs01/weKXpQAUZRFtcIDYOp4jW/Xt77ut6RiOVH192Eyy695r/cr/9vX3jm45+FV7/wT+zsiMILeK0FGswCAqJ84GgWb3fLJgIe8WFpfUS1fYwc+RBD7sFUJEcKXgnMPA/z8wtaR7K/6XZV+GlNC9Gzel45t5Fhu/6ew74khWGmvOd+KZED91OazMueyZGVGM84CtjUanLPIee4N8DfXXkxfvXbG/Xa3/3uP8Xxe0qIy4SffPyp9jE+JykxbFqZic7PhgUqeeISWtCRgM8RCeYchg7wbJ2GaJErO54iTWoNC0LSjAguag834SwnfWyqOeHRuHZM0U8gBbAidFnSJbgfG4d8NOiImqYmkHFDvELRqJlnK3/x9fL1kE7Ec5nXhPsn16y8WaMJC38+0UXd05aFidhfX/Jn03yaLwDq2uNuAn6WJO4qEm6IklPAaEw0w4wyh1RBhT285x3/jP17j+iHMef3HRc+E+kgQCG/qOxgdgOU4Ede90I8iHRwI2Age4dpGimqqBKo16u4d98hfOG7P8bKWm1zrRLKPf74Hbjgj5+HxYWUDnV6gnGxcBztJsljooHqRHJ2FrBOcoq19RVMBlNMBjF8/KNfx113Gvr0rlc/DaedRNVhG+PmGNUmMIi5SKSL8FLzaBy5A8dv9zHpTLBW66M5JPLvoLTjWJQqOQy4MIZUOg6RHLLoq6NFdXM4QYP8xdEIqYSLbJAD1Zp1qkz5kTm83U1Jxi6FI5JsNqcCUPyiyN9vMxg+skOwJsaQAP6WFitgERhxAjliFUFaY2Mu99kjOqQjDocJuowLyOJqNq4ZaQzBrGcvUoLZTyAHIgio0m7h5jv243Nf+ymabfJ3/uvH8eXtePDyibjx0O24c+M/F468ac59zBk455wHYdex8yoWGLqdj01xaH0d9x08jOXlbShkmBLRxdSLoc9uiIkq8olzkM5mlJ/aDfvI5nMYtrvaCNrcgNmteymtKXIeyLOi2ANxD/X6Onqdtgq1YqGixkCFfCxEcpJAOpUVekYuKQ/sXXPH4sxTzsC0N8b1t/8U3W5TYzYmVKgwI4+KHa9i6WyDI0+R6j11vYmY7iMlTvQ30OiwGAqEAnJdMOSbxQ6RvaJfhJ/yUauv2Wbv+xgo+pAHAQv+tmyNuEbEhWPBzsKQjRUPxQTd6NMquCgEYS7ljuXd8BI+Dq8dQWtYV6GdIIGcDvsx2sv00Gy3ZY9TyuREeBY+PJmKb0RkmWudKBqLVuba0j6HxSXFOFxOs56fAAAgAElEQVQfTC/sDNumkownETBSLxZDgwV6p63nIuofuDkkfbbYYgIK0RBPMTpobCPvqDihcptjvzEL4AHHenHEaI48CRGkcigX5qjbQ626Lh5W6E7x4+t/gSsv++bmwlzYtQ3PeeufIEHuMkfGkeceES3en+REcQ/aIo1HY6+tmyf6WbOqb5bLa75jhsTZN2/VhdGfIwWwxA9CBIlUEKUDUkFKxQG5jOQCNustebAREVDjJIsM/pyI72beF7q/NSqNhBcyIOfaCunbaHFeRAy275jH197+EVQjFe+fv+V5OPGk3cbUo21QPK7DK4zH8LMf3oJLPvTPm9fMir/3SWwm/iINwHvG3ZrRcqgA5t/JtNb3kcvmtY+0Ox15rAmY4nP4PsjRNrcC23d4T9SbTXG5NLaO7DzUmM2+Kxp5z/6CP4/XkWcAUbmUazwsPhF5TOSKDgd9qd8pqFCiivwYuROw4bX3wpVGyoJA67iD/ff+CN+6+s36UTShf/cH/1iUFj6o1uV1ZbFLBNDzXTgjvkY7gIdjquxZqHDNc8xMMIBefuTqEwjhkyRFw5Hymry+pPmdyhc1QqDZgPLekOUXQ0n79Nnl+qfHnCG+5JTxwCbNKhXw+SfiB5N/z2AEvjaOq2udgfiWnABc+52f42OX/cv/dZ/+P32R/LF/ufyr+pIN461oV7qGlOlb+KudNbOPIkLBo2Ke/5hjZyQtezgG8hqNly+XhPEI5bk57eNd7t1CRomUm2+h7Gq0N5uptyHsEd/UTHXtHHO41/tmq8PpmsQ/oQQRuouiRBECVeQ589rzud57xUW4+VYbAf/5G16ERz3ygSrmeU353JyEcJzFOojNAovrAVH6iPPMRoBrnOtEo3EJ7sy/kAgx0184tqegQ8lYjCikgjgSech+iw1+ONAv8UDpbuGmNbnSfoFIJe6mMR5OdLZNnKk47j5FG6TmcNKj5BRy5nuiNFF4xH2B/DWebfKbJG+RUxXZjJgdkLh/pFeBTZSP2Lve9+rptuWd6HW7uPPeezC3WMT2XUto1qlOGckfjy+MRok8QCljv/qq7+CH390aHVx04TOxa9u83milvA2+T+dqfvj8cC0ompsKzWpZGNIHrNlsiBRMSPz7P78Z1/7cLB1mD6puTzxtF87/g/MQZB20ew1k0gVkMuasTtQwncpJnbu2fhiNVlMoEdGG1bX9mFBw4mTwb1/+KX5wvb3W85/ycDzviQ9ULFZAI0U3h0ksqwq93ahi1G+jWArUyYW1EQ6u1bXmMrkihpkFjImIDLuYyzCLr44771rFIKRPGsm2Y0xHoUYBlUxWQoDVdg00uEnRZiEiQ6dijkYCw0QC+WJRxyBRPW380c3FcYl+vxlLSr4g53Vc6PScs4zXLXQgcsmPZlIzBNHGLCwcLalA3PJodMT9lqRWytoZaG/mm8aB4KFRKDDayTbDd3z4y9h/uKpreMbDTsbhlQ0c2Lf639pojtm9hLPOPhWPfNRDVCSU8yVxP+uNFgIWtP0eas2GDvvjdx2HfCaLer+FxqCFar+O6uF1FHIpGTUXyvMIxxxxx1HI5dU9docNcf/ajLpxXKVlcDzbbNakjJrLL6HV2UCztYExOVFuRv5ebGKaNMsdkTe4IAPYWn1VI8oTtp+KB+w5CeNuE9f99mYhVIw6o40FjUVFSo982YhjkQ9HDgYpDBxv5Ys5eCkfG9U1hP06Ov0hyqUlQfora1wzNvLPuj6K2bIOjFa7IVuObDat4oANAs//6qCOcBgiHWTFUeEhpnQSdb1jFW+MiBP5Os6cWbNzonM977dB2LaRq0uxUFLCl0GXmaIj5LM5mYPzQIrs7lT8ie/LQ1MbdAINisN4D7Px6rYlOmCzJaL2sGMm3uRvko/YZb5pB7lMVsVNPMwhnfEQY4Y2I4iEyNHkm4HlYzTba+j1TNziueSBptDvdTHs9HQ4cpNnAUH0MRWQn5g0Un+CB9RYSuMf/fjX+KdPfmtzPVZ2LuG5b71A43wq77qDgSLkKPSwQioiLkVk9qMX8uxIEw4fISJCnmbl3qx7OsoDzXhT9mOJbIgQry7bvNFY9JFbaZY7NM1myoON9IioShyjYs+4cfbT7IDhWrb72YLs+TlzJM6mrd+ngM0O6IXFMq7/0GewcovZXr36T5+G0888WQcgxVMcXZFn+r3v/RKfuOyLm2/59856Op75kvcqd5XdBDnDRJ96/a6aXTMcZ9FOQ3A7tNlYUXHI52WjQCoP0QxymQr5ggpEPjTWpAK4x4ajaeKRmZdbVBREk7poqBhRHwUKRn6zEd+Q75fKWDYKkbWECYIoypGpOhskIkVUXQ71i/dKfzSRM4PEAWy04w6uvuzZaDfMQ/K8pzwKD3/kGSgWcigXs6JYDPotTKYsygR1K6+VmyezeIn2BH5BnwOpClMniXIyhWKQEef4cL+GAaPYmBE9CDEiz48THr5DRQ4aMm5NufLnNHKWq0HS7GDYrLAxLxcrKHgZoZ1Ec2gbJBFVMik/Q56s+2sbxsmPmxCCa4nN4MxbkEgSi8h2q4MDB9ZwcP861o7UsH/fYRzcu7o5wfvs334Oc3OLkgOb0tf8KK05iRb3Ju0hQqSjJkhTbX7W4wlC2ndNgFZ9TVY4FnlqZeXcwrz2DVIQNM5lckiUKT2zjqECmPSCGa9WVoS6dGYTJNV3NEYnoNRk8gU/KyctLcDG2sFNL0kiYdxTpVQfh/iHT78fP7nxP/RanvuCR+Olr3gGug1GTlLbMDUrLu5L/b72ZwoJef4xIUeFG9FAidgsCIONrJtOKkqOxeFUnDnzliUNJnSYxEFoxoINKOaY/VyawrN5H3Y5/fDVnOkq675wkE5RnZ5QjGArZBKWg2KQF/+z0V0XkOB7FjTAM5G50wlJmIjSD417SvqeBZNhMjYbP/6B5R/fD6dfsYv/7o+mC5UFxUcdWVtDqVzA0tKCOAbNRgPNUU+cEsLQVL3eectBfOR9X97cQP7gSWfiiY88VaPMbKaCUmleyR1UXCpahlw9wt7DgYye252ubW+xqbzzPv3V634H9Utg27YTccJxO/GMZz4IpYqHvSt7kZb1hVkaeKobxvCoHE0X0GwzY68htIecAeb1hcMuAjeJ73z7Vnz1GvvQn3DWA3DhM89BkBxi4rLjIDdqAfDzSExbiE3WETIWjCPX/hQbRxqo1caoFDJwvDjaQ8r8B9heppE0cM+hKhJIC6atMtmA6ptYDBnXQz7po9nrokveFokq9Fqk2itCB7j4SeotlEpSWVqnHSmvdH/NwtBnNisiKdgCYQavuEHRDTqzjYiGWMrLnJHFI+d8Qyus47Zgbo4ZQlmTsEPSBhWRytl1t1vrKM9RseThZW/56Obn/eEr/xzldAYH7tmPX/zqLtz22wO4+dd26MweXFznnXcmzjn3NBx/4g64k6QQUnZDc8USWh2iCR240ylqbYo4pijnyyrwRYYn38UJhch98VPfxF13r+Clr34Sti0uwE9kMBmYZxXFEgznZkFFDz8etryZKFZgeoUfJFFOL9LgRb5KVOjFEcgPMOHG0OnV0Wk1EWeeY9JDb1AXZ6qS3YlihskHddy+916kc4ESOVTsKK3BwtM5GqWooVgso1AoisJQbzVVcHvJBHr05YtRXciIuIxg/bWNdTQHHY2UObal2S43fHbaLJp48G1sbKBYLJohaLOq18YRa7/TR9pLi2TcHXbR6XdlLSGOjD7ymLpZ3ujlYkncyv6obbmPRCI4Xu3R0iPUNechkcvS1Dsy5eZEknZCmazGfu1GXb6dHOlU2030hh1x+vLZLLxkjgm3mJL/FR9iGrP80tgkgX53oNeboN/g0JMikgAIUXse0C59NGljMwnRqB9Cf9Q1AnOC4gFet7bMbuNTjnKz6nLJARb5mtYwkdKO4z2asLcnHdxw/e248qqt7FoWgee95gUiTMu3UKRyq6t0R0UIm7zroofVdsbD24SmzB/jfgVghK9bHRl966xoEw9QnmoRQX6mfE4mkM6SbmA2WBxv8/Wr51esJg3CiXzw/jYqhz0sOk2eeqwX6M6QcLC4WEGnU0ez2VeRvry8gLu+/SPc8Pl/1796/JPPwHOedx78IKUoP/KCfvqD3+KTH7dcXD4Wt5+IP/nLa6xJp9cPWIwY/88sc6gCtxx4FoUs9KjS5fpgs8FiUDSecSgkjp9pqVi0FJ5ohMhVxkaESKGa2Oja27hxs5Y7ar+aJUZEX5vV1nrfCaQ8T/xFCYQoOqDAgogbqQYqnmkTENehTnEU4xblTarkFtKZkrj1F1/CT75r1KBUOoMnPvWFkc2LeQamUiMU5hLIFR14GdocEUXhix3LwiMb5CMT5ab4vNsKi1jIzWGjtYG71u5Brd9A0vFRDgoqvgmGEL2hQKHTbkUqavowGlJk1SDj+WxULjszL4VKZR4uc8DlicnJjyXMEEkiKsix80pzVWAI1xxRV6peWajbtCAhnhfXkLw9TbVjtKF4DB+8+B9x+63mI/hXr30Xzj7jkdFFn6F+ltQyU9jevxi0D2Zm9aPJJA8wN4e1jTUk42NMIoEOz4NKpYIgndYaIsrHNU1VL3NuZwU9UT03CIS+0pTc+LrGjBUKSe48ucq0YYk8OJmoxFs5L543vU5DbKwfsPdPcYVQMbOu+9r3v4TP/es/6XU/5GHH451//Vo0a3V0uhQ4MVnKV7GtIlDpHlMhstqr6I4iLqoVs6LGUPDl0dMypftHXx32EVBcmHTQ4+dOY2l+9oz6dGn1ktR4lns3wSqifDzr0346QiBNeZ8gFSDpoU3ObJyUImAuXYGbjKPWWRfoRPpAbBJHp01awVBxb55H0QlZx3EkFLtpUb7DsC9KAV8HoU2uF42A33fFhVNeI1auNCoM/KKQNY7omEm6Vj0o82QiCutr6/jLN3580+/v9FN24rUvfbzQw3x2Hgvz9CDiB8IumBuEdf1cuOTeEKXrdGmtMcKPfnW7otyOtncpledx+hlnIRMM8MhHHI/jdhfQn/ho9Froyoia83I7XGXbQMQqDID4AIgxXSGBpMdZPeXVNbjJCW675TA+9F6DxU/avYT3v/o5SBV9TOjllDBH7DBMR6rbDsIRfZzY9bmob7RxcMNsYhJKQKENQgy5XIBU0sfB1SpSbhIFN4GVWhV9bqDcrMdj7CiUpYI90myI4yZSaiSY4EhGx29IXpSrAHAekJZJa52/MQE5LmFXbp5txn82QjSVwZz5b3EC7eAwJDEyZzZHJ713C7I3FN0oM+a3Rs6Gp7QGs9sg+sjN+fDKPuRyCRyzazte+Od/v3loXPLJ12NPeR7JyQR3HtynTEvHD3DjL36DX914G3bsmMNjzn0o5heWze+tU0U8NOJ+e9jU5j2exC2FYMy81646FKJ1cDxMHBYMaWQzKawcOITXvebDIl2ziLjoTa/Ag089UVyk+w7vx9CLoTyflyDJoomYwtHVWIxpFJ6XQGziAbEBJjGLK/PcnIjKRERoutzvdOEGeYSgFQol+cyxzVvhMe6hP2gglfbgUNEnk2nSJVxtULxReb35+eWLZfSGQzRFsqcCdoIS3xM/N8a1ke9FiD8ek3qPSADFAD43j8ifjeNrjSCq9KQMMFcqYtBtoDXsa+zNjaqSLyGfLcgmhahAgp57fRt5D7pDddjDcV8HTpG8yTAUoZnXhkhvZ8SkFcpd4jIFZoQfi0+OkbjWqA5Wp20xNhj1WyJD86gNJ7QvaSHl0pqmgF5nCkcpKuQ7toW6Z4I8hn1z/qeAeMxoPfo3cqTCBplHNDtotvb0bWzWEIamWuahKX6qRpB9TIa0fYmpGciUAmR8F7GhcWDIZ5wQYYz1MKmyoUngxp/fgg9e+oXNtVpYnsPDLniOPNSsWpuJKWbl2iZ2F3nbbo23jvrK/Udgs58+m/8eRbzYtDeRyMuACivweO3GyOd9ZDOuNRASONL6xhxkNQGlOKU3Rr9PyxUTqygWz75oCQoa0Y5RLmcxt5jHoX2rGAxH2L5tGXt/eCN+9Cnb60rlLF72h0/BKafsVFrQsNXF6193xea14W8K5WU8/fy/xq7jzjILKqXP0CWAiloKWsyAnGvHYvDM/ofXhg0Xi0KuKX5/t8MiPUA2k9ZeZZQVR4UkC0BakVjBYEKIGcI3o73MiuxNtfNRSOts2G63OaP3HGXUkw/G+DPWfO1+W+icT3Q5pF+fJdXw8s4wVTaX5LWSYvD5y56L4cDiwc4+6zwUskUVdeK6+lNUltKo1dfhJEI89vEPly8uD3027blMSteDe9cgTm4iEfcS2q06Dq3ci9Gkr72ZzR0pIiwUZL+heENGasbh024s4WI0IMBCNJW8sL4JV3jrJDiBobEvRZkc8bpotvtoNtpIeglksr7uq3FyKBQ8pIKeBZTLbFvyqKfwUgFGVIKOB/q9RINDct0CNclfvub7+PKXzTroZc9+Jc5/+vlqCs0+zIRNZm5sJ4f+iw6QTSsecvVCjh3JUaN7QBzV2iq2b1vSWuI4dWFxQcIJedQRGeWIO7KlIX2BvEACN3xe8kk7nBTSOFhrLiosIwU+14chnpFKmfFsjoPi/C6QlzLo1EmSQr16WGc8Py97TPGV73wBV3/1s/rTg07fjQ9e8jbxiZmkQSEfXRWIGjOyj2uBKS+xkWPUByJ7kaUd6xBasNG6ZxQfSXE9pmEgG3ongXIuA99nZGYLPSYlSfzKkb6nz4epMbQA4/1BEIDcYKKDsuCiSp+2XGy6bKQgz041VKCifSjRB/0l6cDQavK86QgdJmIdBEb8Z6PjBRSkksZmDZL8QJnARloDEb5kDLFL//EN0x47lqRBtX4iTS9/GQcWK2Wsr+2XDUeayrIPfRk33WhoT+C7+Ls3v0CjmMDLY2nhGNvgJQWnoMAc8ake63YH6OnA7Avu/rfrfoL/+OX9R74nnnQyjj/2RPjpPk48tYy5uTmU8ot6rnp/A+1RA8nEFCnHR0DOUzjAxJ2iXevo5uTNz0OAESxJj87pLTjxIaqtGN58gRUwKd/FVX/5CpSyLqbkCJFrFTgYxUZIxHI6q8dEbcjZYEZip49Ga6zDdsqCgbP7/gS5jI904GB/lXArRyuMIKPfm3nQkQdBzsp8kMZqu4kmuSIOu0jrbiNzHLNtkWN5AgWODX1GaHHztaiqWXelZBBbw5Hi0Io6FjLGAbSy0Q6gCDOI0DxCFEcr6GacDJlyRpsxNyeONGVYkLTObGNtBcV8IG7Ri9946ebB8YEP/wmWSxV14tVGXWpQHsbyG+rXFZqeTublyUj7q9GgJQuFZODLZFmcEqqyxrxxJgj4ypNxKc3ZzU8nSY1piWB94+vX45IPX32/Q+ttr30ZzjvrAbjtvjuxPuhhYdccphNHnRWjcXpdHkbc8Nhtcd3TKqYDP2UdcGziY6m0jLnCHO69+x50ehtIpjJojuoIp23rkiYpuD4LQI7O+HrZ7ZG0O0CeId/0HORoidYp05E2VKYGcAw91OEfYtTtKwO2G4+JiEsEZtzuqeCPeQ7anRYyXoCp44i7QS5c2uMowJOXHZumY3buFpfo4NohrLZXtbEXMyVkaUUzDkE1Mkd27UFbRGrazrDTJkeECPPJx5ygEeLBtSM6hMYkB8cGei4qg6fyJVM7q/GH76WVIMWNmrY57DZdpNCjSjflyX6G94QzTep7mRARwiLXWOCM+yPM58r690R2Yy4LhY4OwVy2oA1wJN2T2d+wgO00GojRMJeoqZsWh5O2M0zn6fdC9Mh3cabIFZjik0asz3E1LTMSYOcaGw0wGoSyjQm8BK7/2g9w5ed/tLlmciwC//BpihY0cQa/FJldROj4Ue62s5ssQgDt+2ZN0+YYOOIiHQ0Uzp5QRV9UAPLwUsIquVFKUYpjvpIxw+iIczkzxdefyenjPkbEoWcHe4eCGSWP2CvRGob5NM4vVjDqscEeIZMN0Du0gW9cfP8i71HnPQiPe8qDUUyncfcdh3D11T/E/v33p2+cdNrj8LhnvBWZ/KKU4JzcsNg0T1jaHZnCn4cuv0YzaCnpI/Nw/pkP+v8R5dLrpdk9s2Zp/SLuYFRM3k9FQAR1iwdoNXoU+TUTW4u2EqGCSv+wMSDV9iw2k0T2NI4L0Sa6rVQNK/a5Xs3oJEJ1ZddjxtM/+Pr7cMevv6HXvTC3jNNPfqBGZ1wgo2kMt997G1ZWDso+5O0XX4Dt2ytCStWoeIwMHKHbZ4HCeMKR8f5GITxlP07RY0yYR8QyE3FBiWp1NfpUBjBjxcgVG/Xk60lEptFtSnxA5I52LzxLQpoA05h4wmQuWgeFCDIUZZJPaoe9kDcm/HCfIYIuv7yJCphJ14pKNhKcALhxotAUm8Vw3bU34lMfM0T4ASc9CB9+26WagPGM4L+33iYKfI7gAysGo7+PYBPydPntVOxv1Grasxa3LWm6ogxvIpEhCyD3frCuxI3kTJLn2+mh1WxhqMhLoplxrTcizkIuBW5wWmV2Z2qwuIdoepGEm8ojyFTgOR56vToGgzbatVUzBo/Q23/93jWbBeCDH3IsLnr3G7CyekSG/jSDZgEo/2OiMRzDptMY94xrrThR8v9ZFycgShoDGMa8lByp0mUiyOt8yNCbN85RbRMtJrj0yA+kMIiTGHJENcszMclkqOJPJv2Oq/2fX6VIhPsupyKJkCNeRzGn1U4dKS8lEIDFeavTlNcs17nr8b6IMuYTKXEE+TqFLjsxcZDb3bGmRuTppoIkYpd/4o3TZreBqQd4gRF3W/UeMn4Ru3edJO7U6up9uP47P8e/ftEk1Hy8+Y+eguN3ziMV5DE/tyzfJG2w4pCY6peVL2OmqNCVMnA00rj3ks9sEVVz+SwecNrpcN0cygsujj2BXmlNLBa24aQ9e3Ck28Ch6l4ExZiEKkV/AZ5TRKNXRz/ewLTfRjJG3h47JfIoXCT8tKpooTdBEX/4/L/ZfN2Xv+0l2JHKw6+kMWnUEKP/R57WLPxgkwj7A8HsJOj3alxINK02ZQ6L2mab5r1JZLIptOsNKJVvGkOH/kUaFZnpI2H2uSAjZ/ONXhuhQxUex7b05rMbSCTQ6JUR6WDgODs7IoFbZqsREZCHXjSumh0IzCXm2EYz/Yg8LmiXY12OO1gSSWRiflm2L1o3xxuLDwkVSAoV2ZdEaiYDNNBq1uRzV5kv4PXvta6Jjyuv+ktxU5rtBhI8zBMwSft4gHDcQtpngR4IrZKfHzvY+FRcLidB5IhGyuTYTOHBp20jJonQxjX0Jopn4HHMG4/j1a/6K2ys/2dbmqc/5Rw840kPR73fQ7rAO5I2H1TncjySRrXWEb8C7hgZJ40eRSVT3rw07nNw8p4HYPfCLhzauyIfwr2rR3Dr3rsQ80IsVyqYK8xHudM1TCZ9WQxQAcwPTgggUwFI4KaNSbKHfqsn2b6ETpOxzHmJitNiJZ6iMTLnn2arJKWtRyc4Ua2x3qshG4thT6GEbZm81t3dKyvY32jBL5VQzBSw1qKlDUcVbV2/XKokn62Yn9SmxGxtjQy7RhaeJMZCD/Ys7kGrto6D1TWh4hwDhD6EyHB1jOMOUsyXjk9lOMrmqdsjR5dK/bbQKtfLoto8DCfJJstFzqtg1KXSkepLIrM0KnfQqnfFgd2xsChE70jtCKZJpn6QfJ9EIZvXKJoG6eKhcEwxJpeX418ziuXhJSXcxEb645CRdV1dd3IDfRKjZf1jXf2RwxtYO7yGbr2tLOwWE1b2reLQoQZarS3REq0+znrVM+GQ5B3liprxFz8EjqC2BB33m/5G+cUzYe4mFSoqTma6hZktBl/T7xaAEoNEBySpHkvz5JmZnYcmohEaz+QAqRdlymr2Lvy3o04HzRYRwS30X/euuG4sJhKYny/C8wwRWb9lP679yD9j2DXEjY9iOYvzX/Y4nHrSbvmmfvdbP8e//cu1mzmy/B4/yOGMR56Ps867QM0F9w+N2PXazYJDmbHyTKSlhY1zue4stYkosiVoiHPFERm/n5GB2oOiF6MCzxANuwOsWFNhK6semaPq7/RbFb788yy9ZWtoT6oKaT4JGpw7FnRPk3Z5n9KEXj6DRxV/kUMCC5xOcw2f/+gLNq/RuQ8/E9PRAIfXarjn4CEVLLPHccfvwJveej4CP6eCtTeuKkd8OvXgKd6NymY2TD7SqZKat063BidBE2najNDHkKPwppAk2is58JHyU8i7HHmSK8g+ma4A3BCnQvRoCK2UGFkvkV/bVSPtp100mmsIJ2wycyaGYFvgB/r9qD9Cv8XJShyJXEq833DA702JB8rretNv78FHLvni5jSPnLOvfeY6THrdiJsXFZczxM+YEFE7ZOfX7E/0u+RzjSYJrK6tSOghrl99A+U5UsJMjCHqUaT05R4jJf4YqFc3MOx1kEkHEpqyKORBZHZiJpDiecjvnzUJRokwD1xRl2belIkAQaqkz77TqqPdXEFIzm2cCOAX8aWvf06v+4wzT8D5r/oD0AKPllPFYkEuDAyBMNEL2fk26uX+tVCooFVryN+vVCmg2dmQyC4MXKHRfKUJfv6JHKZ9m56QpkOhEvc5xf+xiXY9rRPyo4kKNnuk+BAJNkoYbePYTHRGLYzpOjH1gc4ExWwG7UkLR2rryHg5FFMFPUd7zASotkAUvkcGHJALGXhpBSx0wYadvi8hao02ap0+Uuksts1VkAtcxC656pXTbo+lApVKjjyR2q0GvKSDSmE7OoMQv7ntNnzonTY75+OxZ5+C5z31YTIxXCofL1sT5Z9GyB8vH6Xw/OCJxjTaTXR6bVWsH/vSt3DvQVMP50slnHbao3WBlrcnceY5y0C8jX4LqBR2YveuXVhfOYI7jvwGiVwChaBkpr1x8hEtBiE27MFNUxXHOB4fsfEUqRQ7ZGbmkQzr4qPv/xfcdst9es6/+MOn4mE7dyKd9xBPdjCtDoGCQ9M3dfuQeB8AACAASURBVD7ktVCs5iVTiHV7aA9D+Q62eeFcF2uthmJeytksao0NtPocoZJsyWJ3pJuZRS+vKFVaJIC2Bl3Z0igehkRfHtqRz79tZ9ID6+AN/BRyOXLBLBrHhCAznlK0aUbmnLzpDKNnx83REhGOaNAbqZRmoi17nmiwFaF9GvvOWE8alXBDn2JjY1UGnuQa9WMhPnil8YqOP2EHPnPpRdg1vxO/vusurHZXMHFCNIZtc2rvM+6ph5TnI5XNojEaIk1H8pAi0ARyXhohuUXhSIXSNHC1KVGt1e7WEU94GtE64Ri/vuE3eN8HjWtK/7rMXGFT4agb+CEn45UvfxpimS4yCQetHtW3vrz0qA6nMrzXpsloIPI2OYHMzWUkE2/G+aVj0e97SE27+O2Bu3Hbnbfo77fv3Ilj57cjTl7IcIhD3X2IuwEWi7tUZh+q7ZVVQCkzr4Jm6rUwHFM5a933oDtFPr+AAQ1ju20kxj7SDHyPh5gGRNiTyHgZ2RQ0m1X0wpYMrYv5Esp+BsVECofrTRyob4j35niB+CIm8OiJN0e0cdDpoVIsoz/tif+RhKdGhLQGFmZEPjNuCaNBG91xU++NXpLsllkMN7oNcRh9ShhjtCdJiWTPkRHRzpCUB84POK7k5qQC0FFjyOZqMOgi5WdQyhaxunoA+9ZXsf/gOvYsb8f27XklgWTdErLplHhVnfYE6/UhQmeCRJpTgomuI8n7+Xga7bCKVm+MoRtHbFxDfDDE6soYndYYdx/YJ3uq+noHaytNrK9XsbHGzva//8gvVXDWBc9CwqeFgyNBDU2I7bHlXSkahHmTbBUos6eZFYr3G43NBAtbCPwsq1QHJOkwbPZIV5kOsbBAexRymSKRgxJ1aD0ys3FicRSZ28o3zBo35oWSwsBRD6cpxhfmpm/TmKXlBaUNkSox6vZw7Ue+gL2/uP+U5clPPBvPeOZjMI730GpN8MXP/Qdu+NmWib/25OIyHv/sd2H77jPMjoQHmayNWJBbioSJOaLEkmhEN0PmzCB6y7RaalyVDWa0zYeSP2QQa5fZ9Iqb7MvNglxOFfYvoq8bGmp0FhYGoXhec5UMctm0imqtTUaL9q1YHes6G8d15rEqu71YHF/75zdgZb8JBJcXyuh3OTGypJDffTznDx6LZz3/PPHgu/22FV0ToD9tii/uJrlvF+FPk5oYtAZtFV2xBDPCh7qGbJaYyMKJkhSYTL9I53TvEXRgF0REUfyAEVDMVeDFXHR6LU1IOr2mLJEclz+TAEdXEa4sFGmjFaddDt/nYIIkhWkcP8cbcKYpDCeMaaQaP40ffP9nuOqjW3xZiqsufOUb8JhzniQEOEtkinZwHG+b2asVYZHXxCy+Tfg2RUhcDx5H5m10ew0sb1+2kWTSUZoTR8GcVsw8gLmumBPOccNAnOSp+IF0QDCbuJ5Ep0Q0qSpXJBvdEyjikirYEDStId1jlsSjYnnKhjiOVKqCbL6CcNBEo7qqz+InN1+Hy/7pw/o3D3jQbrz4xY9AbTBGLsghnyP9ZowsQZs+1e196R+YOpXxM7TfllixkEmjlMtpbFynIDAxUvgAC+sgHqC60cL+lUPab8v5HHaQH55Oa6Rbo5iDvE+i6wM2KwN02k2MYxMVe9yOAnn5uVIDc9w7YB0V2ZZNSQ0Zcg/lxIvRhJwYshFnrnooOzE+73DAQttVjv2UaWFykICoSRzJUzg7V67YvvfXl718mnQNppZRqW+qQG44S5WdWN1Yx3v+6nIcjFSfO5ZKeMdrnyFloht3kQnmZc1CLpIZNdKbh00MXdEH2KhWVQByRMQYss98/Qeb99bvn/t0pAIHJz3Iwdz2GFy/At+tiOM36Q2xXNmN/rCK2w/9GrEU0aGsbFa4UCj9noZD1OXRxngrT7FcVC67XszsACZJ+E6Aqz7xdfz4h7/V8z7/KWfj6Q/7PZQpO6/EEO+NMBlOEF/IYJIcI96ZYNynkzs7lhD11hCDLlVuYwxiDlpdjkgGyAeBEh7U/YLCFDNc5cIl1CofJar/HBftkJwvblYksJvfnrA/BUrY+MI0GDZi4Q3CotoPKDc3BZ5tnIbQmvjDNkaNdKXUI6ScjJI/Iq/a6JadiTtmwxbdOFFHvUU2Nwdzon+12rri3LhRtkYjXPqZ7+rZTjx5F668/GLsWNyOO+64A/fduw/T1FBk7DDJkd4AYbuH0ZDqqBzm55c0WlxZP6wkCZoZs1ATMZVKziwJsgUMiUgVEui3akjGA2TyBfztOz+LX95sfpC/97hz8MCnPxLXX/mV+x1q5Bu+7vX/C+W5nHwZvWQJ6XIRc6UC+kQxO12ECRqUEgFk4eeBpOGJAtfTCBxy/6Y4VF/D6voREa8pEMl5AbxpHG46EHxf61ZRypX1uay2DolKkBh5OmTieXJXOiqU6MfGmy+TKiszlEUofSpbq1VU0lnEvRg60wlO2H0SOo0Wbtl3BxIBO7acVK/kurnZNPJeFr1GC92wp6xKKdCGZgzNcRF5IsmYixzjGUe0f2mI50N1M1dWq1vTaJoHlD/Jy9iamzFRh7SfgeM76HYaQiLYjXKExUxabrYExPuDDvpENNIeOvUJpv0Qc6WsfBnJLSFSkaafXZwGphYqf/u+u7HaWFNqxwILaC+tGLLFbEWZqvVuV+bNI4d+j304kwTu/M1h0Jf+N3cfVJ72Tb++VV393vtWRRv5n3jsOHWnDsnCXIBg2wIqJx8nwRrHrTNAY6aWF4d25nu2aY87K04iKsXmCOyoaXGktheipbitoyFFo3yMx+Q4TrEwTwGMiePsBdh4S/uZRpRbo169fwlziAYaGZ+NI0dSotP0qWyeYjjk2NBFNh9gYbGoApM/Zd8Nt+K6y75wPzSQaOH5L3s2du96IOLTFG781Y346r99BYcP3z8r/NiTH4VHPOF1yOQWdOhQxEdUTOdE1JCynks4lr5gaN5RogClqsxYK5F9zlHXxQ7vSGCjc9y+eTZ13EKYzH5ndtjb12ciBWbS+1hcKOqe5B5rgiY6HIxN+EPvx/5Q0aOKgSZqpOeKYd9dP8G3/sUyyn/3kc0vYvuuh+DWm8xnkkLIv3nfhcjlUhiMad/DfZdKSub8jjBxYkK9lFs+HqLLPPNYDC6N4kcs2rtCR5V402eEJ0flnLhMkM9VlDoiD9BBFxOlSMVRyJTQ5/ugvYhLj0EzE6ZSlhQcIldMeOlPQ4tnTPqK7culC9heXoY7muJg6zCGIbnlI5kzf/pjPAt/s/l2ify9/68ux85tu5XYUlvfED2kkE5JBcupF9W04qNGPPJJnC0UP7IkQuYU0zsSDtarGxI9lOfn0e431SByykX+ojw4h0Px/chvlEsI14A0IFPpBfqdjiFutJDimcj5FjOBCcrMIggjToahxeqCInGULSG9xthE4Qvl8nZF3JJTXK8dwC2334j3XHqRfu4xuxfwujc8H0WeseR0g559ExVg7shB2LPAhFHC8uAp5JgObTTN85fiHgI6sQS5fAGK2TkUgyw2Guu46757MR5NsX1uG47btQfZIIX19VUcbm3AI1g2Ive5hZibgDsdiy7QHHS1ZqnMLeYLEjjSi1KehASGPB/O0EQxFElyH4iTS4+mpo30QiYthxMSFnr0ciaflYUvOaT8HHkfcxJbLpdVXNObOPaBT1045egq4UxExE86WTTrHVlAzM9tw1Ufvwbf/YYFTrPTvOhPn47lckmIQ9rLCOJX0HAyENldBq+RUoeE13qrK2sI3vvv/9SXUGsZ8XZ5+w6cevIJ+P0n7MQxx2zDoSOHUSjOI+Z4SAdJ1Nc2dCBTWl9tryCbzqKSWkApTY+9MdZadYxiA6x36uBAiFYYIioTFeSW26MhYw7bMov4p2u+iauv/o6e97FnPwAveco5qDC+hwrNVAKTzgCxfIBpLgEMRoJwqWBisbbRqKPfJT8r0Iip1mKESwzlYh7dTktVPL+XxRc3SFq8SB1KdANTpAnxx6Yi4nPRktfBNcwIKht/bHUzNhaxbpdKTZqCZjNZqR+J2nAhk/9jCSD27zmqiRiAmze1jVhmJBoTkxhXMPoWdeDGZ7EMTr5+C0KvVtfQp+FwZLh53+ENfP7bZpxKRe/F7/0zZHNpHNy/D0eOrKGUo5mpRaopMaLWRLs1QBhzsX3xGKRzc6i1Vul2hUazhnqXY8OUCsJEKoY6J1X9BOLMb552MZfNYX29gb94yyc238+L3vkaTEtpBKUsfvrpr+E33zBVt23MLv7sjU/WhpUv7ESMm1c2QJK+Wf0eutO6RBuZoKBR5frGGtzEBMVUCgxWWg/bWKtXVYiXcxUZTydCksxT8kzqTSjkOWCCC455nb688WqHWspKrSwvolhKYazOvqWiMF9cQKtr6rJdO45DojNGkgpPP4b1QRfbyzvlIP+be25FKk+FcR7xSYgOi9ZJH4V8RakX5OFJz6/x1kBFHGkCFGqwaOT7GpJjFetj4nEEl8K4QzFIS+MHh6TwmIdWv6415044PsrCy9AgeICAcYSgjdFIVjokz5PMzg14vbYKN+0g7xfRWmPSwUTk83iQFyKbTjpwpy7aAyqDE0rhaXRY6JOgnUI/TKJR72JtrYWVQ4fRbHaxf/9h9Lo93Hf3yv/pzP3//Xe02pnfvYQgn8PSCbuAUR17TlmS+GTnqcuAezz69buQmjsDYfsgjtx9B5rjBHoUl0QF1axwUU+kAo50iYh/O7tdIt7aJgl+E0vfyurVGFOKSaNVbNmbsCDkKDSmZrdS5m5FJIP8n+iGJOdqxlOL5sozTq4KGt2nGgyb1QdHbuQryd6CBssjocC0xSgW8xoJW0EVw7DTxbWXfQH3/Y7N1qMf/Rg86Yn/i8cEGo0GfvIf1+HHP75+MwGEbz1bWMILL7zaKAHk8UWNpxkMkLPpyfRZSRuRb5wmIUNGXNkEiLzTzUr7qOtmUWPRCDziK9vo7agiUMMNoxVZAThDAO3wJ8+qMldALutHqGPcTL8plIvU1Eo9GI7QaffQ6RiqzwcpM+Tgffby56PVtInU7PHAM56Dsx59AdLpLD7z0fOxumKN6Emn7MJb3vxSuBEljXmueb+EcDhAm8k9CsoZot3rihpEJIcAwExEI442Fa5DesBN5DOXIngR5Db5hVT00suNRTUPbh70tM2SloxITjhFNp1DNp1Gu9lCa7Chn0UOGQ3fWejSeH5pYRuyiQBH1o+gN6yj0e/gg3/7Rdx5677N97nnmOPxd3/9cfheRhMf0kSYgMXFdsyObeg2GuJsi6ok3m4kTOQ4S8cLUygY7+qiTg5ft630Fj9NLjEFH6TlmAcfTzUWfzybzO/OlLlsYviZEOTQWNcOv0goxO+JzjlyfmcOnNGQS9czwpctAGEqxbZ5AXKiBiwfcxLqjZqM+n/4o6/hPX//Vr32Xccu4O3vejWyLtXZLqrNlvnOcgrqpK1QD4kmc4IyQi5XQirGommAJtFwiifJaYwNNAliAUYa0GRq/r/VtTqCWIBt87tQzOeEvB1urIuX2WnX0W21lQxWQFL+xm0JQBkpHarxZjLHxI3DGZNSxtQpFw7zk8mZ5VnNEASKQmJtTTQy2bJss3j+0HB9FKM5+wROaMkyfJhoETZhnFpBGLvkM6+fNmpVeEEc5UIF66tdHezlSgH77lrDFR/achd/+bMegd9/yEnIuUUdPuG4D9B7id0F7SDIJ+KYjSg0bQO69Ijqizz/nR//Et/7mcHtrKbPffTZeNwTTsHOU8jF2o8g6aFCdanvoNra0EVlvl6LEGnYEky7c/5YZPy00JoDG6s090AgziTHSSQF55W/SQI+I6qWKkvI+RX85JZb8PY3mez/pD1LePMrn4yCE8BrhkILyUHSLpVJAX4CIaFdklbp5Xd4XV5S3Fj5flZa3ERGWCznxXmqcWPkjcGIKqqCJHwxFJTjVKqCSC5lMTCMT+ym4MUXb8ZQAI2MZqOTaLTDPwv5Y7am7yND5Idh5eSQKJs0ImZHxOaI92w/U5YHWweMjZB5OEXiEXr9RaMUBVFF8UOtlqF/FpxgN/u+Ixv47LeM+7l95xzecvGLzb2eyQDDOkZNCmmSWKgU9Z6Z8evBQ2wcV/xMLJmTitaPTdGsV9Hie6KBd4wGtUMMG23UG3GNOpyMg0IqhWu+dB2+9e82mjr+jAfgES94MnpMVMgFyJVzuP3aG3DtpVv5l/y+81/yGDz5D55AVgBG3aY6dpoW9/ohts3NiSzOEcuh9VV0h7RZ8JD1MxjFuji0ekSbGbmNAXmK8aR4H81uU4dEo38I7VZL4pS472rjPXLfBkZhHKXleSwtFeHGEuLLchPK5suot9YwGE7w8JPPRB5J7Du0H0emTSQDD0HcR7W6ofdfjieQSGfQmo7QbNZl3RJPZuRpWUgG6CXIn6UBrWWHkqDshEmlFxARHk5b6NB+JUhb7Fi/gwTtRQb0wMoIvez0GxoTVfJLiJPMHJ/qEMtOE+gMGjJW5WdFrtny4m4U82Xs33+f/DcXC2VsrK5jNOwhTsJmMq3/33Xr3Rj3p7jj1ntkwn7P3gMyeN9Yq2sM8j/xyM0XkZsvgf/PVkrIzmWw/YQHwsvmsUgz8bAGJBdNJU9OFg+BwRHqmzFN5oHEDoSt+zSGC5HAxm2/xGTi0x4W9UEP0ymtG4yfZQr6GTJu1iE6SKJ79GgVpG6xiANlB1BUtJACE6koZ8WM/NF4L3MPybvIZU3VL5815c3yVuPzxfT6ZwT3aEOIcrUji5OoceMzilenRs9U+0JEItuMwA/EVZKQU4UQcPdPfvuf0MBisYRnPef5WN62A2M6Pqyv4Lprr8edd9y++fH9/pPfgj2nPl7NLX9pL4kKXN8zQ2hx3KK4Nu4LNBOXUjMa1ulgF8/vfrWgeQLOisAZp2ymutlkmUUo4qwAlEUOr91YSsvtyxWp/Xk9aM1k6lV7LuMQUok8UOIUYwe7bfN8s+SQGG698Sv40Xf/Qe+XaOfvP+lN2LnnDKl2KQDbqN6Jqz78ks3r8ZKXPQ3Pf9ajhaTQy9QBTf3TEioxSZKHaqNVN8W0bFnoA0i6FkfS5v9JoYqi5qZTkfn5uvu9ob6X9BhSPCmYIIee+U89FhzTsQ5+GsIX8iXRBqhgHcX74haT40UvTifpyxqJKuQgm0WKa3U4xJve9VH89rf3br6PRz/iCfjjV7xB9lV0WeB75Tnd2CB3MYHlHcviJzbWV6OoP3KYqLBmMTfFlOlCHFcT5nBcVOsbOveKcxUh3PGJA4fm1iw+eL7QvzPikKrGC4n4dRU5aQWycY9nnE+zniHtJPIjVNFtqGl0y0U9zkxRPiMz2VvkOiA1J5PZhmJ5GY3mCm6+6Yd414fepK8vb5/DRRe9FuN4E8UUm+ohhmFXnx/pPHI9SEwRttdVYLEpp0UYX+tgYmbV3HBjHLlOmXBCk31GH1raTnV9Hek4PSIXFEE6GIdo0Pos7ck0utmqiWriTH1LePLo+1jAVJzZkVBmJka5ce5XRmEgeKQkOEY70jsw6SmNicgq7WrYcLFJ4P1IwIDin5RXEiLK181zhOb+3C8ofJGp+Qc/+WdTSrLJGMymCrj5V3eh3qhiaXkeH/27f90kiTLq7U0veRr8RERMDelwPZIRJuNPlNFHOLM/RGc4FdzMF85FXG20cOnnvrpp+XLciSfgac98OB55zkNxuFFDu7kfubSPYm6HbEWq7cOKS4kjjXGjiv6ojmkiwLYdx+mi0xuHXetGfR3zlZSQMvICSRL34oFyXnuDJvwgjm7PQafVxRteY7N/+if9/VtfLLVWMfQUuuz7lLKHmJCjlw3E1xJ/Iwb5ulVrfcyX8uKv7V2nh88I5XJORRI5b7TPSCQ8I65PJlYIRvmxzAXMB2l1fQ2ipVHws5nEGnnaDpfoMRNqqOW3xW5pIfSnCpBOB1F3Qwh9yzzaDi+zd7EOXQncR4Xb28Y9uzlmIxguBssxHMq4eMLsQ6GC5HbEZID8jsglnv/2/R+5APlsURL0Xq+GWq+tg2uxMqdxFTk3+UwemYSHerOGjVFHxXuGynJ655GfR8ueOG0PuvDCCeqtscjuqWIa/sTD61/3YXXrfLz4XX+COHOoJwzdiWvzJN2gt7qBb73vYxgyPzJ6POT0k/DcFzwZC6U0/KyHDjOahxvIB1mEXTPwnMjXLOReLZ0IuzTaHXUnZp7KEUDgkYhLsjvjCmPoDKtIUT2HQCHso8kU7XoP9TZHpQMsVkpYLC2j06XvH3cqB9XGYcHsp+w6TXF3v733dhzprmPn4jIyjocWFXKpOIJkDttKizhcW8W+9b1C/uKTBGK+i3SGcXXkR7aU9kClmsN0jCk31hQYdE71Um/QVQIBN0gKiJjWw8eAXpYb3JhbqJTL2L3rRITxBNrDHtIkzw9CjceZlcutnAVgMb+EQT/EL3/5SwSpJPbesYp2t4tbb71bG8ttt5hv2P/EY/mUXbq+yyfsQTpfQKYUIju/A7sedCb8NFchFYAmfoiBvnRdkepjsTzCcAODzhE4TgZuKg3EaKQ6EbcvDI+IMxl3dopLM23fASeZw75bbkVyFMLP+Wh1p6gPSLy3SCTx2xSlaGNgFVR2t2wKFWaE9M3ibAbYR/eVieBktWbonooQNqdsxkaYr1BpTaTdxGLGSTMEX1ZGM6uL6HntzRuqaEVNhHLEYkLsxcWLVP/GO2QjOuP6RmkzSfOfo9pw0Gnjh1d8Bft+hxv40IeehbPOPlsIM3lwP/vZz3DDz01JvbzrwXjcc5i5bLzuWWHH5xMCmMsJdSMyxckHM10pguPDLsuMrnLUUPeoScRsCmIIJ3mZds03JQYMtm+tYThsozi3x8amck8YoVDIYnmhYtMLoX5WtOtnqoG2fF3RXMIRhhwFd/mL+zNn61RG9vC5y1+I4059PE4/+6VIpZnXblMacqw8P44fX3clrv9380Ll/nvFFW+Dn4rjvn2HQPp/Op8TZYgHPUfDnAyFAxbBZuWhTF9OhKJmnvxBesTx1aaDoka5nJ54rhWrLO4YfSgh7mCAIXNkSRswHSx8Zhczh1bJUwmM+4wdHSCe8jSGJgeQQhDeNRkX6LVHeNWF79+8ZV/yvFfhqY99Lvw048dchBw5C6TooVGtIk2e2/w8jt12DOpHDqj5HVDpLDTORD829p/ADYpodgdoNVe1HksLi4rVTNMCh+NXmtVHiB1TO2ZG4O0uedldWUHxIX/PaCwujl9UAFq+dmixl7pVzcTY6AZRik90ZSxRKxJ3EcCIE/0dg+P8pOvhpzd8C+/5+7dsXofHn3cOnv2ix2rsTK/YYbwjvqM79TXW5lqcTtqijDhx8vynMrf2ojOEIicWgOTwkeihlCNSuqYs6DvIeSlkuVcx+7dvNDBLK6OpNMGJDhzaCfV7OivK5aJeP3mmnT5DM0LknUBuDfysZdVF1DNBz+WCzirajjECl1GB3CfJgScSTCqAtgRG+MaB/oh+oXHk0xmMhwMcOnxQjUbsg594zXRKHsmgp5Hugf0bEgF8/9s34d67zC29UszgA697EQoBXyCFBsyK7CrEeEqjWKqUxlP0Bux+2mixA+QmxZxVJ4FrvvsT3Hib2cdkMnk8+UmPxrmP+T2UKtvRG+0V58hxKQd3xKWI0USScOfYQXxE77A2OsMRSgs7xDlRPFSnhwOHDqBSyIqrFWRTGA+nyCazgsMPr92HMNHGdOCgkMzgj15lXR4fl7ztxUglXczFcgi7HXVJlFATuYzR54pCLPoOMt+v28NavYcyYXeaQfd6WGl3tbhZDHeIABKtZOFH5I8ZxRzL9HrwnYTIn+bnRGk3C59ZvqJt3kcjc9HcdsstX0gDb7QZ+ZogFl3g0whSpt7kxqtcyIgQa2RYFgLspsxM2jZU21K1gUbxcfw9b3xuVLV6VdAx5eLGr7BxC8fgX/zejbj9XlsLr7jwqTj9zN0IYhl48TjWR03EhyZlJ+JFbhc31lQ6icR0jMa4g347RMWvoJitYOqxMRhhMOqi2m2i4uaUDTuI9/GjH/wSX/3yT7AeKX8zlQJe87GLsLpvBW0GLTtMNRijxU6ax0C3jxv+8cuoHbDXprWaz+EF552N047dibEXw2g+EPnaCxwMYh0EhQIG/QmGzR5iNAtNmkp6RJ+q/ghpx0c+k9OmS1IweSGDUR+V9BwaVRa8G8jmixgPJjKq7ndGKtq2z+9Sl05fvHa3j9X1vTL3zKQCFSh0l++2msilcljOz+uQ2V9dQaOdxJ7tx6DsJvGbW34Bp+yr4OXGOUmGSIyYNRJK/EHbGKp3yTOUqCDpSujkOmP4RGF6VMr76E2GaI86tMVEYgTsu2evYgSLpQUh9TQ99dw4Vg5soFmlR9sId919EO1WD/uiKLHNC/r/+BuOiYu7lhRzt3jsdqHh20/ZJarEngefigQzNZOpyEiCSSZtrO+7AQvHPCQincsYxUaCMSZoNOEml0wcNVjFZNRTsVZfP4JsZQ+SWY41mNdMhJQJKVWAKGA8C4w20N+4DUcOtITGeFmavVLwlcShWkeEfoowuMHrnpnNIY+mTaig2Ypsm2lLzU4pGl1FdA65cszGu2Z3CM+dYG4uMG8zFZdRARhRODaZhtG4184/S5zRuDPivdk9HOXoKmXC1JA8raxQNFNhe0VETLhnEEfiezMT4L033IYffuyLGB3VPOVyeTzpiU9RHCOb609euWUn88ILv4BUdk7lB/c4WZkwjk37UFr7v1wfwhCdbsdEcCrcN4d2W9y+GfEy4lrO9qXNKmEmENG/MIXnj7/1Qdx7y7e1EolGnnbWi5HJVlAq5zVeEx9P8gcbw89sr7g3sr5nscK6gPcgUSfubfyM+nJ8mEgRXCxvM4N9OijEeJjG5XGYzqXhuAlc/p5n4/CB2/QaHnDacXjHxa9CrdGExzEmrWdodeX58DNpFXShxoQjg2t8WwAAIABJREFU8dBpxEvaCH3etNcQxKBLgCxlLH6OpvVcehzT8TPimcG9n2ejFNeRzZlENZOpDJU51vRD8sBoJD7QGvCzaTiBh36Xr8Hyyr/69f/Av15jBf3ZZ56Ld77lb1GrVu0zzGbFI+Ra63X7aDRqyKTTMlbeubQDaDewduQQuuMxfMeR2IT+m+QepwoLrDVFG2LsIgvxfKFghW02I4EIU4c8n8gZ+38r2PgZtBoNNbUENZIe6wR63BHpMvsX1RSROpwjZNYDdFYwxXk0g5f61/Zv0S/IM4+uD5FEWizxfhhP6eHnoT9o490f/gvsO7iFhJ72eyfhGc98LAoVH6HblztBOhbIHYHXrjVqI+2kxHds0uZNkyOPQyxZ9ohf7aUQklfM0T6GGDsTmfa704SMw1sEGOhly4IwnbPXTzRdux/T0IySxUrNGgCmkYxE7SgXCEg5shjj3sWGIu57QiSZk97qVsUx5p5OH+dKfk6Ay2Rk+9Jac0MuEeSEk4NayZdVnB5ZO6TaLfaBT1wwxZhUc5NyJ50MPvfZb+La71hmHh8feP1LcNziovztWPiT3yGjRMKJUWfYbHVQbTbRVR6fdXvs1PauNvDJf9sSfpx+2qn441e8QKOwI60m/EwCpQpNE9e0ENg9UslVSHPMnEKTGYvjloiNST+twsKlj9xoivVmHb7PkHUP2XTGwqOnNEfsYX1jBYWKiyRHK24GH3nPl3DnHQf1fv78lU/AcTuWkBqlkOFW3BuglPOF/MXIZ4lzAxtqBM0DdmW9iVKqgJxPB/UR1jp91Lqh5NSd3sAyKEOSsU21w+KBHTKNStmlsAhmSLVyHLnEtbeZPxjJ6DN+nnX40qFrIZuDvRWJtvFbtJQ6kYSLIEXzSPMc4iZinZYtJAGAOgxMRWg8wEg5KMd8Ftokl09Rq1UFQ/MGtuaZ19QODzZeN917AN+MguPPfdzpeMbzH6boGRKg+zHAI39D75m8lzTa5JN4cVQyaazXqqi3Oihl51EpLKho4ftk/Nd6pybPxpt+fDuu+cJ3sL56f8uXs/7oGXjY4x+BYbOtpBpeZ+U+j+i7ZZxGdq+/vPqbWI0isHidSrkszn/iY5D2XIy6U6w3mihtLyNZclDaVkJ5rgzHo0ms+Scx75GdHOI+svFAKqnVVh3DflepLuyi0m4aa2v70BitoZibw6QHhPGBZPqrRw4jmyprRB8UiPaOsbF2SCODbHyCeCaLbUvLuOlnt3BSg7nSghTW5Nndc/AgUkEWJT+Lm2/8tTIoqSqP00KGkXFM04kBt+0/pEg5fihCAqTSoXfcRIKAfff996L5/h/ruf/0z1icZ+Y5li1KeFNamtc4POEnUdxZwajPrG8PudIykk7eslHBJBailjzEaE4thrnWKFVrqwd+jmJlDxJsmGgZHUWqUd3KZifuFDAcrGMyaMuGh7FerUZLApziEseYQyT8UjSaGiPsbSDmpBH35tFrHsTqHb/GZBxDkOM4JYtsaRF79+2XwjiMkYdnWPzRCMQM7dMFiAo8uyPtnrS/nxlM/2/23jNcsqu6Fh2VduV8Yme1hBJBIBBG5JwNJtnG4AsYg7EBX4IBE5wQYHAgXJOMRMbkZIOxLAyWEEIiWgIFkFqpu0/3iZWrdu2K9xtjrl11Wub6+cf9vvd+vMJtqVun69TZe+215hxzBKsd+YxO+DA45h4PsEo1jlw2oVGwE+Q7xMuNf93Xzho5oYMsZswM1zYCEz/MOL38Prwu7n/iBzlDaTYNvOZMTyIvSm5l0bj2b+4LNJy+8gNfwrGfmDgufJ133n3wkAc/DJdf8S1cf/3P9Mfn3PvJeNiTXy87I8X4yTrKUlloeWKoIDRFYC4wzwar82zUbSI0uzbiOc+QGwKcIRfQsmfnljAsfu0M+bcvvgabx+2zhC8vmcPyvrOw58DZWN53jsZ8h8+8n/Ek3didaJFsvthET9g49TQK5jnH/GqeM90eRWyG83KSY4U9VwJTejyky+Rgx3Hi6E344FueNvv+z3n+4/GkJz9UAjYKCLiMeW2i6TgCn9DyUCp67gFCsMjjoheqb9xIHthshmJxopQR8e/5dfxM3NNJG2JjzgmDjUgp/mAzm8GwH6DVbIizRysu7hk0+I1OIvBo+JxJotFuyHuUxderX/5u7Gy39Nlf/bI/x2Mf9kQ0G01RBooLFRm48x4R6es2W8gW8sjmi9ijaUUc22tHcWJrC+eccToatQ1stNrih068ItZP3obpNJCQMp0jn5kqd1qxJeH3OkKtqExl4AOvD4s4Fn8UnNEuizxroeX8P1EYXJPlJmAMKiBCx0hHXjc+VyoUHQrINU/usglUyO/kiqHTgRVYZpGVpDmbisBuv413fegi/PzIfD1VqmW88tUvQnnFU4pYJuZJ7UuP0/WtdQk8EvEMWmweyO1MxpDms0A3kgnPf2b8evI7DcZddPpt1OtNZLy0FMOb5L632lgqLxoCR7oCebKMu4xOkMkVxS/n+9PQXBnQUVMLV3MJ+BMKRQJNXFlDgEVouoAkOeBDNrARTV7b7Q5yXhHFLJmFNhJu9huiJ1CASC4taU9+t6t0pQkFPO+4+Pen5VwVyVgE7WYLGyc7uOhP5wT8pz/qAjzncQ8xxUiMKiUqba0DlBqX5oLdrg76/oAVdIg2UZUKfOTr38dtJ7a1+FZWK3jbn/0OLrj7BbjpyFFcc9O1SC+kcHDvYcuqzMexsbUGPxghlythqbqAeruLduOEiJKUP/M8Tk5ZaOTQn4zQGe2gkCwjMaGRIomz9DlKorHTQIreOElm5uVwyQe/hqu/Y+qnX3/CBXj0hXdH1I9iTyqPeqOOcjqjazBNECJgAcUtdISOH2C70UMmGkOZo0F2SpznM4945NTOPNUVQD1WkUx+HxdtMhqT9yGLqVSCfKs+GGRAzz1uwjYums1DZgdJOJ61c8XwczcFchw/QwBYdLKLIsLFXzGnIFSQtpPGu9JxhgTqAjhfQBamjUZdDypjaULYnfuwikGdeFE98B/7Ryvi9+6v4pV/9AzkiwV0R11MUECagYd+R/yERLGEbj9QQ5HLpbBz/CT86EhO9NlkEfFYFikix5MhLr3sSnzjq99FbftUzhjRo3s88UG42+MeiHQmCW84QH+7Lr4W+VIsSsfkldAIdBpVB3Td1/4dt333P2YbNA+rB559HuKljLibhL379LZLpnFo/yEUC8yzjcHziChP0QwG2Gl2bCPxomgGPePvsOOKp+F3A9x26+2S5kc5PNYtZzHP8RdVmYP/a+jZKSfd/0u/WTnHxrOlA6synl08vFcq4PKBFUSTHJ5bM0KzXXKwmNGajFmUE5sKUiJiXlpFHNXhyrCWk33bhEdREqbHiIzp2VgSUlc//iMkuE4oBhvTEJYNCTd1NjFTCQLIGaJRuZdIy26DaFOvvYPK4rkIWncgkd+LZHoJkUgbW8ePGBUjmcSU6v1OA35voDFeKp9AfvEQ/Fobx09uosfCLEYumcU9Gb3C2SzZQzNXtbraL3y2QgRQhbnzr+NBJTRK6t4hVvZkEJHBMm1oSLPgyCuKEYthHVTO6kmn1nxP0Nc7taNKU9cQqghzI2Khifw9N1yhJjNCiTNW5ufn+9huQn4blaREzW69+kZcdVc0MF/Afc6/P664woRzjNx87v/8Clh0pVLMMyUHbyrLEIoAuNfRk4+FLkd7lgFs9a/9OO7z7ErYE49QY/Jw7Bs2xQ5NJRzmcsk/864n/LefAsbblSp7sHLgLBw68wIUq+SA7VPRRwK/zi4a/ScS4nL3mPs7AAKfXotEN8m15X/3kMpkkMnHZQbNz/rtr78Xl//z+/VZyDF+61+/FJVKSV6iGDO/d4JEllZTQ4z9IYaOXiNBARWwtDQh3YqjZ6dSzqQ5zk8gmy9rbXJ0m88xk3aCgOkmHtdLVBnfPMeKhYpQwp3apqxgCEoQvonQmzTLyNKUisJmbUfrmCKsN7/+En1mKn7/8VNXWGFQa0nAWV1d1h5P0Uav00TQ6iFdKCBfKKBQKGG5WML6nUdwYmsD0UQG9zzrDKzX2+gji82TdyhyNZqISZlerJSFgEr3Q2XvqI98sSjUWPvqaIw2gRyqmHMZ49FNrKGVqTORZdkGucg3oqsSEw2MBuXarlCMpSLQTb7MVDNUmzvwOEaQhagukRY+H/waT+fcxf/wblz5fVvffNEH8HFPfghOO2sV+5YWsFDOoN3ZFq0nmS0gEcvAp4iIU7zYBJmkhwzHvamMhBvk3mXTBT1fDb+Fza0TKHD6ka5gs9uUhcxipSqLNAVVDAdYP76GWC6NSnlBaTD01iU3kEcvzynGfrLO6gwZocnzeSTjZxaQsVgSeaZwcd9I0OOVFmx9JKIpna9x0uB8SmgHSGQ8xDLMRZ+g27QovkQyAsRHiPzdx18xzcarGA27uPPkrXj/31yKuiNxn3loBX/+kmcgoaBwKn7GgoiZdZrLEuIFWt0umm2qDgNt7Eq74FfHo7j25jvxxct/OrvI7//wa1GsLMGLpjUOO3rbEXTGOyju2YulhSVMgyF8Sq9VGUXViQyHMURGPTRbO4jEqYIdoxAv0zcbg0lDSQHkCvKHo4kyI7xWFs9USsFW7RiiXhPjaQZf/+JV+NevWhHzmAfeHc947AVAZ4q7FRbQ67Ux7o+Qz6Yw5cyM/mf0XRuTrBngOB+KWBJL2aTUpfT+q1GRGwPy2STq7QAD+iXFoiJe0uNJ6MxooFE5VTzkh7AIYffCRS4VDplXyhrdZZMwW+R22exqOrK0/mS+uatrEvRthHAv6SGdsrgZszog0dihes4QVX6AcuqPyxC4x8SGcOzizD6t3LTvI2+lSRx/9Ymvz+7jhz7wBsTywEa/iSSLyVHKxv0JIjUjjBipE/dQoWqKtICghT6p9yyEIyn85PtH8MUvfBtbd0H8WPjd/QkX4szH/4oKxjRtiRI55ApFBJ0GOts7mAx8XWeq3egFOaUyjlD8dIrbf/wLoYH//+vUK5BdKElMEfKt3KksNW/5kAXAr559WA3E4ln7dO9Z+vJg4irg5s2NiIcoD0muMZqmsvAlDyyWKtt7ExYVUEWEL7DxDN9tTFW4Fcz0OJPpsfOFi8azGPeZxnIGGps/x3DQxeK+/RixABfPhxufsz8gv49xaUNGbTH5heazI4x7HRSWDiLwa2htr2Pl0P1l4H3i9p9KaGFcSUJUAfqdAMmUh1zJQ3nPQfR3eNB2sba5BX84wYR8Nin4I/aZnaowZOmq2BPaMCv/7GLrc4YMtKgON6FiowmWKglkM8w+nmj0bBw1DbsMzdUhZoVgiPabebCebkP+3BM5H5mGHOHde4Pj0YWBkhpnkwpipHtlhEfIM2MDz8QdjsIn6LR6+M4Hv4QT183FH/wkFJ/xUOHrYU94Fe5x/9+QgW2SjgcTCv+Y/czHkf6TtPoYy0N2yOdSKl/6mNrPG043LAPYqaTdKJzFlYpZzbDdNXTTiub27fiXf3jpbC8SZWU0nCuo/xsPeyqdx+qBc7Cy9yws7z8L1aWDOOOsB6Dv90SviDjuetCbYBgwCYIeaxFEMhFkclHlaPP+fuPzf4lrvm1+uNWFIv74ot9WClY16ynJZrPRFJ82GuHnG6Etf07au9j6pXiO23A0RqVwS+ICxmjSqowmwN1uTwIDL8X1SsSW4QExjDpT+NMuRtNAfOEpPOywmWn1kPc68LwSAgQYxzLK9iYvkYDM2Gviyx+9BlddbsDHYx72JLzxVW9D2+8iINrX6aO6sizRH4usbqurRJ1sIYditaJM7/POOgfdRh1b21vC771sCQN/gNrWSQyH1jCLOhWJYqG6IAoXkctRt498paRYVfrjciRrAguz4jHKKp9nMxkPiUoyTqfZuKgGFPaQe+gERY5WEGLv4qrPrJtOXQghjSkE6kMdvTVHRnO69PJ/xCe/NKc6EDT4jWc/GY98/D1RLGXQanWU/z6l9zCbp94Io0Hf0okwlp1KIlmQUlgi1GxV1i71xjoatRqqpWVkc0n5BVMpTvQtkSnIZqdbr2Gnvi2bmVJ5RRxo5dW3dkxMQou9XM7yqzn5giXJcETc87sSeRQLZeTSMfh9CoX6SKYmSCc8pBNV7VvdDt0tzDcwyozlYIAB6WvMJk5YTnTkfZ943ZSRYgy+v+S9/4gbrjOZOC1f3vyyZ+C0pRVMRhbAzFi3nZ1tFAtFZPIFdDn2bTTQZzgzxw8y2CQPKYZev4f3fvl7qLV6er9ffdoD8Mgn3lfdJDuZVnMHPZ+cnB6CSBSV3DKW80tauNFCXL5nhMsJIecJnQdDtPsdjY32LBzQA7XTOq6HN5mw+KnRsINMuoRDe++B7a06trePIleIyiT02p/dgb99yz/os5x12gpe8fzHYdSe4qzcAqbxCfrNJnJED8mTiY0R8WIIohHUGts42R7K6mI16yETp0dnDNuM9UolkcukUO/4qHV6IoPqcCMfhBvtKIA/7CHGsOc4eRAjgRr0RSOXTcUYB/uupgtH51y0u20k7FzYNXIK1/rsi+zxkXKRh1cshlQyKfif3bp8xIQYTgQv82HtdCyzVg/QfMgcnj+zf4pwPZrii1f8GLcd39LXvuY1z8W9LjgdxxpHkI6VpY4lv6Xp76DermOpuopqrop+p600B34LyuB/cPX1uPTr12D7Lia+QvyecCHu9eSHwMt48Ka0Yckik2YsWMK8olhgT3noBMqx9TsdbJ6gPQu5GCwEoxhFIqivbeLKD3xOY5L/r732n3PYlfPOKDdEdmV2nUZ13/IMLQnHZSF6Utm7jHiaZt/uZjmxEAnGTAco711WUxFy0xSXxQefeY+0lODf5YZL1M2hTDxgPF5NKdZ3oc0aybBqcKiM86c05SQRUSNIJ8m9rSQkpBIPLVbEZNASoZqoaWRknesUXHPMBx6Js8aiLp7KS23PEU8inscoMsCo18fG5knsP+0wJgxal+WJoVs6KBz9QSkN5BQpNQNIsRErr6Dfa2Hz5BpyC3vFNT55242KjCMvl4UXC0DmJfMCpDMxLOzZi8kwIVSRXKXNegs+bXccM9EUic502AFz/DgiUOggMa6dpppOaUd0WM8hnRAGtIqIYHkpiwktfTQOVT6FFUR6zrVpulbP/dONfHXA6YqHgpT5k2prO7zbruBy+8SMk+i4UbJ75+cT4saHyT4/qSNeMo3xKIpud4ojV/8EP/vc1yUquOurUN6D57/qa3oPIohEHiYyorbrRYQm6PcNoWASlLnQEHecFbbykgsnRLv2uDmH0lljEbtyVJSTd/wA3/naX9h9TifwKw/di/vd/xwU8gvi8t50/THcfmQNW1tNrB2zSdN/97W89yxx/1b3n43V0+6NbGoRmcySnWGpKKKZCBLKko1oBHzJO35z9taveN1zcMaZnJxlsGd5RbxzRsexOOiPe0jRRmrMWFBGttlfS9Nvd0i3DB+UaNAxIUNRgVcUX40IUH/CAoxZvTywp2gFDSQm5ASTf8aR4KKEQ7VeQ0JFAg58EYn3vAxiSTZXHOcGSKcieOPLLha3j6+//ou/x33Pe4BQrX63g06ziyJTO5goxNCGTg9dZ0+SLzPru49saQkHlpfR3N4RN5QZtnSL4FlGEYHWlEQccSwsLWrU23EoHzOACX4IEXaJHrQtUrFPLiRzJ0MBlUMAVRRSlGFEWoFO/Duz1wz/CFFloxCEnPUZ2nzKkWlnp/7GDL03PPHKH34Ln/zi36uo0j1KJ/HhT14EpqxStDEYtuXaQZSbqlymuXBkzljAXKkMDzEMBr5cQBIe+aL0Q1xX0VopLWhsu9PYQmw6QTFXQSKVMTuffh/+oItBpA8vVRC9iRYWMiwfkcM/kS8v0124j5O3R1P/6WQgE2pWD8Uqo++YaW/NZywx0GfNJsr2fHI0z+ZbzSyb0rHcICjcIqecRWPkg5984zSYDvG9y3+Az33EgqH5evlzHoMH3etcqWp79KlpN9HptEVqLFeqaPl98QgY4SXiLE3GFfHE6n6IK667A5defZPeq7pYxB+87qmy3lhc2KNDrj/qghnEMR5IsTgy0SLufdr9cPL4GjaG65ikgUmXxpFFKQDrJDN6NnYoZSsa9e6011UM5LMrll867qiTKqb3YtAborazhmJ5Eaft2YOtjW085wWv1+ehEvjdb/xtjGtDnJ6rIEZovr0Nj60MR7nE0HklmTAxCXB80yLhFtNZFJhUEANqgyEaDAdPUggyMDK+FtcEfXX6FHtMEKHyCVPQMoGLtM0OgoveRR7NJz4hS8Yt6FCxuxvz0/vPEUBrZqyjdg5N7r/aeE4PpjIgOfJxRFv5hgX6NbO+mD0eDmR3ljSOya1D8LvX3YzvXmt+WI947H3w9Gc/FL1RDbGIkbBz2SS26puKw1vJLMgRn6Pf1nSAG6/8Bf71Kz/A1tapHD8Wfuc98YH4lSc9EoVi0UxuJ1T5ekIVaOdDLhjHYBoFTIdIJjPGFe33UVs/rk2EhbTUnERV6blYa+J7H/sqmiesYOWrIH6aCwY3mbQ2H49q2GgM+YUyiovVXRuEFT9SVZIVkElh4cAeh1Bwiw39Go2nScRy8aCt7XCfsVxXeerYFdbYyw7E+aZo/65fTmSgkV/49eI6WmFvjYEz2HX/pFCJxZEhLpYZGxZ4LDKYPEJ6BdeirC0UyRdzo5aJAulDnzkR+cU3cu+pz+SYcVbvaK2FnC8eGqlKCqWVEiLqlGOIJ5fht9fV2DCOqEefQCoqY3Ej3zvqM4h0ZMoIenVEpnEkCwWMeg0cOXICq/v3Ip8haZvZrHNBBZEEXiOO7pRGMDHbCHpApnNl1DZPiG8a9ZLIF6pobR23gouAPu/YeKSMXRag5PFwr1o9/QC6GwHGg5j2pJ1mHX0GplNtzmvvGjTVxOIA2kuouaxiiKqZPlO52+6UoR0VVXyry5wGmEJQBH7tlabU5/dQJW3noVPvc1TrSB+OOxeW5vOZqtOphC4Bu3aF0CZj3kyGO4OrYMkL1IjbhF6JJFXVMbRaA3R7AVr1LVx3yZfQXbdiis2jFJgAnvXCS7D3tPMt1lE8YlJZqA42ixiqbOmBR2TYtGd0EpAO1gzrHanf1rJzLQg/e1gION6zPQMR3PjDT+Nn11jjvv/QAv7gD5+CQ6ftw3g8z7FudzZ1XdmI3vHzE6iv13HL7Sdw29ENrB3fEZDw333RQ29x5W4qClcOnoPF5UM47awLcMlf/zbuvMXssM4+9zD+6E9+G0F/G+V4HjEviy7jEfstDKIDRX9STZyKJoSSjsakoAyVC6w4yshA3Dd6xpKnnIzmMPSnKgjGkS6iSV53D60OEbMAxeSCRGEsJDOJIlLpLBp+XQ12e9iTlVl8xBI0gkhiRFmB0qyO3VjDxe+zyc3SwjI++5HLVFwN/J6yyLv1DjKFAopFTtqYStFFv8exbR75chl930fSSxnVIx6TSLDdaKgY0tjWyXupbubtXFxdQW1rRyji3sMHFdk4COhvZ+Ih7U+O587Me8tFduCE2/MMrnYjYHqncoqlBJoQJdn1TyeQ4jkWskznX2bNRviyx3KOHc7Oy2gEayfvwJvf+dpZEXjB/e+B17/lJdjcWdf+R0SVBXYiR55eS+gakV2idBPSCkgXc3x5PhccpdMwOp3KSkBI4IqoH5W+xIQpYEwrSnQq1C+VIS+QIirmyjPCLWKinggFY8YFZSPJRNFet6PnLpUuot3xEYlTrJSVOT85kIyepUczrwgncrIe0h6fUNEX9xJC9mXbx0bwvRe/anqito13/cVnxUHg61EXnovnPunBKKaKih9q1bbRaNeRyWS1kEhGb3bbaLTod0RD0Kh83XhzKYDwh2O8+cOXzS7+C172a3jQw+4t4jG91uQCHh2rUmZwM5VAk0EC9zp4PyQmUdywfr3MbdN05CYKNO6hVl9HLM1waE9IHflE3JypPE2lLEZG0Wn0i5smlEfbrDdAd86FSgHL1QU8/NHPm32mz/7l76MUkKDqEViS0TLHJSzYSPAaJWPoMlsSQNenEos4RkLIHjv89iBAndA2DxPebC+CLJ23J1Thx9CjIfR0LJuSNjkMoqZGOK7XaIs3nMVSmHc4h95csXCKBxkX77zw01oOf7urk7YB0JwnFE5VVHSIuO1iexxkb/M5OwzC7+/YhrOxsCjU0SjuOFHHZ/7VlGT7D63g1X/yVEULjaYegkmfpZvUr3v3HEIhQaJpB5d96xp84ys/QG3HCMi7X8WlCl78zjcpMo5dEsUzkspTvTaZmOUNQ7JjzNpkekpfD1liGsfIS2DU6aFd39HXKjuSpeKACiwz1RUqoxguO7RZ2+tAojLQoWdCHqK0raF9UFRmm7oWEpnRHofpGbuZJ2Y9IIVZOJMjwjEjPJliMxQSWDRRmFlpIy5tms401/7droqpKN3BPCsUbX2EIgN3ZmoMGo4bRyM2RUQVbIMTwV1FqxWpaSJg4iKZSS5/8XOFY125xCttxrI22W2TY8KDWyibU9mJ0yNfSreROgsSqtUqe8tIl2IYU0yTTCCVLaN28nZEEik521s5w7ViSQ0SfXCfD3rIVRaws34Mpcoq6G18+623YprKY091EeNhX4bNQgSmkB8aL9eIfGRRE0xsUMwkUaosY/3orehP4zJm50YYZ7DnmNYotvEnyNHtDyQgMsuNAdK5HFYP7MXOiW0MuhN06ZY/7GOgujdqOZq0GXFI3AxGcGtICJijcdghw8/Fe+JL9ZtM0B6FP7etJKrsw6VjvD/X+IX/cGrAMC98F7bnHh9HF9Hv7C9xD3YloSuswt87kYUNvVxjYIWgDkd+EAKQsSRaLROxsVjZ+vnt+I9LvvCfntnD5z4cv/bcd6qAJq+ZnGsR2jnyGw4lDpQxPu+LQ3rNgsYsPH7Za34k23+V5Y/6Y3sw/v0rfzwTgJx3wRl4xrMfLB9JyJ8yAAAgAElEQVS8SDSNZJKRZRQTdTBlmgr3/cQEeSQQMGprys/D8dhE1l3XX3sER29dU4zg0TtPNX/+5Z/ul//p2//2FVhcySnFZ9rjSC4iuzTyxhEbixtOdS0bBI56+WzH2Ix5aYujZMYym8p0GsUs86kT6LT7iCTIcw3Q6dZNVMgEnnJFtKZmuy57kGyWKQ5p7NTWJTQp5jlinsJv02aGBQPPlT4SqQQ+9M7Lcf1Pb9UP8ZTHPROveOmbdJ6PggDdXgt+06ZYMgaO0m6nI3eNfKmIXKmgxJI0s4OZcNVtayzLdUOkl3xP/kyIJTSSJ69vaWUZ62snBDasHjoglTVFemwQOLonksVCWONddx6JTxryWVk/UOBHZJ+IIJNcXA6wiYdc42ALxWhWjhvIfc+4sqdgJLuei/njE95VcXRlLRPFLbfeiL9412tmN/y3XvAkPPDhZyNCn814XPeOBRw9ZPvTkRKPEn3uSyP4kwBdJoOQsuRlpBDmz0lB63DSlyagkMlqz+srASiBbJIJJNxgx8jkmZjCxJoOpuMohj45tWRPDBAZmJURpzz8+djAVnILiE+TuO2WO5BZTqG6tAetThvByJd4iF64PDeZUOUPB8hlisilCyoq6dBC4WAqkUIhV0Dk4o+9ZvqhS76GH37XJO6MevujFz4e1WwJSaQtl69R10h2aWUVU0mPfdTqO1qQKSqfIiQlclTIEWgEn738p/iJ8ws7fOZevPbNzxdnh5FFuVReP0jSS6DR3Ea9dVJKKLpYV1J7cHB5L463T2CjtoH8IIVWrKlCg0RTFpa5bAW5RBKbm+tYWF7SxfSDLhZXlpX0QJPFYdCTEisyTsFP1jDtp/Gz67v4xHs+MLvBX3nXK1AIPIsx4xMb4+Y8wqjdw2gSRWPEkS5tPTzU/QH6w7E2vGQUKGW4scfli8UuX8HVEcvzpHSb0PGUXJXpGDsskumW7vRJaZpl06p2OkaP6kaH9IQfLCz/tL1rd9y1c+4iU8+3JmdDIUQiRARPfVbMGsGZpM7c9kN/MxenEx4merjsfeysN4SDxOi3fvRrs2/7/k+8AgioQEoLauYYayG3jNXKPnzhK/+Gz3z20v806r3rdrp4cC+e/rrfw9JqFT0mWPiBJPu00VlY3otssYhBq4VJl/cihvyeZTSPHsPmTl0FOzOk+X3j1JYSAuehPhnLmoCCERbgfJnQxnWJzk5DaQ0sLjSuBw7u3YNM0kUUuY5SG5CQHYfqqcujqswOT25oOszdXFZjULc5GWBnf1f/c9YdeifRMy2twBA7K3JmyJ8r2PkeJva1Djsco7A4UJExJveRIgtrvowzZNwhvZeyZMlhYi4o+057Dx7KmXRGNAH1jSz6aLUw5ZiWnlv8LNqDLdlCBZjxdJQ3LSNis2kg7jCe+Nh3xir6fltTAFpbxCMRbGytI1deVkoKBUJBYHZGPLAG4ykyKUbasYErYO3kMew/dA427rgFrcEUCwsl7SX08eK+YggpEUoiArZEWdfxOlTyaeRLVRy//QgmWo+8FrTxoViBnEMqvJlHPcAkYLFM8vgYqSSNbptYOLSMpeUqOhtN1LdbSquh72REvmQUdNm14N8TnhUi8a6BC9W3/L4CyyYjVCopJBMcU7PZNUWredjxwIuQGjezbpKxuxuv2zNvUU8q7EitCfeAWdM3j12zvzd/hdxEG/PyOhmH0IzhLSZNjWDodSiOYBS0ZOt0iLBa/vi1H/8Ktm40xH/36/l/9C/IF1aN+K56l02l8bS4F6q4oThE2XbugHa8r1MO3lNYjeE43Epjjf/cvvj1j/8Oui6p46FPuBce86TzdN0CnwKuFDJeHKUsi4skfCLDsY4Jj0ZRpd7EkLUil4c4OY29jq5Dy2/jxhuOwq+1sHaijTuOrKko5P79X72e+msX4qlPewiSdJ2IjlFv1mRXxmefTgq0QKwUFpXedHLnmNY6iweJ9Pgcc+o5YZOWhJfmGjFj6K1OU/5wLIiIwkZHI517Uy+PeCKFneY6zbOwuHQIGQoS6jtYKJawWqlg7cQWTmzVkMzH1ODS1Jtw0SteMrc++8j/+gL27Ttk4/nBUCNFv0MOZASVakXXKPD7Qu/YlOeICirQwLzvOMqeMIva76vAiyfiUg0z2Yf3m0VjuVjE8ePHsbJ3L7K5nGhGNCLn12rPUINpI2EZRPMlzqDt09xbmBEc7l1cBxKKhGdkCGuHWdPuRs3BDVPB7xqSOaTE9uXd/2k3nMLahE3K57/2UXztm1+a3f4/ftNzcNo5nPpwT/XEg2bMn0/+nXLbTXDTCXrojvvaixOpNNJeStNS5s9nE0Cvz7QU7uFjjDlximWQjicRifMZIhLIZ5N7b4BhQLpdBPl8GpFYIH9cOl9MozSQHiI6jmKlTBP8CNaOnUBuMa+1uLaxjmDUQzaTRyadZuSw0EVarpGmkPVy4vP2hRjzPKBqOYXIxz/3hukbX3sxjt9p47KXPueRuN/dDyPFOJT+RAKJdr2GEm/wyrL8bDY3tlFvN+ElyAUx1ZlGGmNgrdbC+7/8ndlFfPnrnobD5+yVzJnu5CS6sqr24lGlISBO0YQRjiOTNLKZonhe7DLi/Sh2OnV9bXmBqQ0RxJnGMBnLxyZTKKOcoe/QCMViBcEggm6vidGQBFcfqUQJXj6GjWM1/PwnHXzus0bg5euSN74Ih7IlRPwBWpMJepMhytkovMkQx9Y2ka7msLi/zB0cE3aQjZ44J/0RZ+0peCkPwZgFIKOeKPMfYUT3cS6InuXvMQR6p0auYw+TGGHkCOju5LnWmxrang7XedmnrX3XAg9tIf7zphQuYafW1VMy/yqr4az0s/9voetmo2q8IntY5katd3kLvZmo6g4s+PRlP8DR9Zr+/IWvfArudrdFdUX5XFrdzk+vOY6vfuE7WHfjo/9yJ3X/MZXL4IkvfTYWDu5XXqoc72nMOzICfMqjHQPXRgy5Qg5b6xvo+x3Ai0txrQODaR9nno4sojh6xx3yxRoRseI4U6MKl1HquCqhSS/R2nBPoaUNCyL61RElYyclQwES5fXwGpFeHacrPOy2hd5wDufS2Jcbhh0KujthERjGhcnqgIpQV7A71NCsDJw60l2fcMwSNgqGPJothA5dqXEtLozfk40Y/11EbDnr0yDdkzCII2CO9JgYwDvLQzxCpJprXPw6jn7tIGeBrMOC6JVz47cizEbWRuC2IhrDALlyBivLRTTqNR1oK4t7UKtvwx/0kMnklfXJfULcVxa2tA1iF42Rir1Gvae1GU1Osc3RVCqLuBeXYaplz7KYmHuDheNEjhsrREm8JDbWT2BMgrNMYF3hpmsek1VCjN+TiQteQjmnCS+NKXNaWz2sHN6DciWPSX+Ina06ajsNBKMYxjSWV2dlY3Gi0Yq+VPHrsF7aMGmMH9Goplxmk8ei2lT6QnbjFlYvBJpPYNz8QEOU3lTH9pTaM28qZCs2DcGbE4MtNSTkPYUn2+7RqpvBhmxG937WqIfvyJ/AsH+bDtR2+ugHpORM0dtu46p3fPA/PcLnP/h/4IGPezVavT6GQwrdAhHNOa7iereRnjVF4v9x7aihYNVu8ZO2v5lvX1jeGs8xtLGxPWnQ7+BLf/+s2Wd4/DMfj9NOX4DPaNERqTweFpbjqBSyMsXVeDU50HiU4sGlxf1YKK+g224JzUp6GTWzrU4NPaLPtDshBzSTRIx8r3YHW/UeGq0ebrrxdhy/YxPrm9s47riFC4tFvOktvwkvHsNyeZ+sOJhHP/JpqTFGmxm/0RRKhSp2Wpu4bf0IqmWjK/H6cj+jgCKTLqJYqGpcThNfug10ux19/kyS+eM99Ec9iUfanRGy+QK8OMVPPcTiBSwVl1BiZFnKwzDm4ZZbj+OWY7cit5CUBQhVwVd+7yZ86sP/qGt32oEz8N53fBzxBBtca8IYEcjvyX2kUCpqj+WIt9fuCpksVZgQ0kOCyRJUeMvM2livXDT9Xg8jP9BeSRcGqqq5h1IFvvfgAV1vNm+yqJlaIWd2OHZvOVK2hW3r2pD9odTEUgRzT9rVFNuXuQdmJlY0RyXbk5l+5TKiw4ZdoxxD6Gc9W0jHceCKNUQm+uS1ePO7Xokjt9+sj8as+Ze9/mmoFvL6/TBOQ2dfFivMOS8VKpgSUaUIcRxgp1VDPJWVUps8wX6vCRpkiFISDNEfNDBJ0huwLO7eKMLrF9cUk40lrx9rI1rOsGFodXfg+zXbR2htw7SXaEy6A+3PkzHKxT3Yamzj6MljCpvIZQtYXFhAPMH10pFNDQvAdDInIcqQsYLU4g05cZoi8r6PvWb60ufPXcI/8rYXwoulZejLwPp2c0fxIQcPHRaqtbG5ifWTJ4zcOoNvrfjgIfK+f7oKa5t1XbD7XXgmnveSJ0q2zo2H2YpcBBZK3FZKQSLnoVLMIRvnCDcmt574NK7KutXsYNhPo1DwUKjEMIgwh4EWHD6Gwz6YF09eYalIImsejUZDIfdekiKIjI2DM1H8/IZNbN3p4RMfNQk/Xxc97ym4//5DCFiISkAyQS42wWIlhX63IUf7wkIFU7+vzi0YAdudQHYR4tVFY7Kh6Q6oqIuJW6UxJL2cggEC8mvSGXRbJJb3NQBShmcshozicQDfhauHG/Iu5cecS+aQgfBz27Rxd6XnupvZLGVXMakC0KJ07BANtYz2MOnPrLIIH4sZKuFKGx10HMPxgLrq2ptx1XVm6H3ho+6FpzzrIeI6ZFJRfO+KG9CsB0glkuryyJ9aKi+gSoUoI/O2d9DtdCQ8ObG1ie/dMjfj5Pud95gLcfbjHmoxQi7vlIU9iy+iO4x94lhvfX1L9kIyEmbHSF+kaQSn3+8+qN98FPVWAz7RQU1OeUCRj2RpD+KKOPSDRRLVZiyhNIbX3hJDPktkjDFMtB5gAcXBvZnJcvtT1uhso+F5EpoVh/vZHJHlZ+eHJZ9RR63yS23jMzWpU4DO58lhaa6vsWgk47rNOTD2d+U1F45FpNS1DZDfkgeJxsCy/GDH6aj4VJaGHESNfDnSNV9JjpxCFIcFC5safq2KZIcyEn0jt03IJzlts+SGqMZKp5+5jCBoK8A8RqUtPSHbdVC7TxNUFpfhi8+JxYON4UWmKFSWsH3iJGIZWmXQJoXAunnO6ZxwUx/+gErQcepkCq2q1SVEpxPs1OkU4NGlQbw//hziYIomYJbqQYcHLi3w7XnMJpNotrpyF6guVZAr5uDRDJ2k/FoDtc0WWr0BRlS0Ry1yTFZXQr4MVyZ3hyN27lOp1ER8KimX+BLCS4J3+ANYIybz4rHZQYmaINpC+FxbPKP9do7WzS5E+C/OTPmu9I3ZfqKtwlBE8xSdF6HktoZ0BoyJoFkztLHR5VRKav6bPn8ZTvzYFKThK5Mt4e0fvA219hjNEdOA+vDbO+J9xiJDjZVYWAoNSSQkDvN7bTQbRO3Nv40/rwpP5vyql3Ad5l3gm/Vj1+FbX7ToLqpr99/tAM6/z91QLXroNbdwYP8imGfbGVOZ2VVOfCqbwWZzS/ee0aHRZAaTsS+rp8mYvKgothsnEJmMsVRZwSSAOHvnrBzWuXNng2pXjigHSJMKwGc+UcTNt5xEvhRHOjtCt+lj7+JpOPeMe2Daa6LdJRe+r3g0iyMd4o6Td2AwHaBSWZAYiEkMvKZBz0chu4BcriBHDRoJcztnwg8Pd+bL0vuvGXTEZ96bW0ClQlFdRtFvN926hkwqj0OrVN734UciuOPoOm677QjyhTRWVpi9PsVFb/x7oWl8/e5zXo5fe9Kz5WdIFIgJJ/1uF12ioaMpUhxFV8vo9boyaaYwiDZfXMcsy+MJqmDpxUcEj/zbOWmVDU23z9Gj22eiEZQXFow/SBhK6DK9IYcmGCG1PkFhoJ2BBjBENIEgusjagM2r7Y/W5AiucPy9sGGfnYDhM+BskGZgSmjO7mIbrVffdW6697N1aM/zeEzR5xbe9I6Xys+SrwseeCZe9JInqUDuT4e6PslIAvFIElHPQ3c8kvKWxt+tbgO5fBmrK4cQG04QtLZ19nvpkka93WALg9gUGa+IccBJVVsTRtLUovGkpoqyj2PtEokpmpFBDMxXHvgBgm4PKS+uKSepFqVKFdXqfmxsn8TJjTUlVJWyJVGaJmPSzij06CGdLSKdymHQ62FI9fmUlCvOiT1EXvq635q+7x2f1g+7f7WKt/zPZ6liDLoBalsbSMUmOHz4TMTTOXS6vkiIm9vrMtUUUZ8mjHLuHuHynx3BpdfYKDmd9vA37/lD5BaKqO/sIMIREhV/NMeUInGKO48fQz3wcWh5D0qJLJrdPoaJJIqJAvqtDo7X15HLLyvtI5WZotXrIhFNY+hvYzrtKklgpJDsorwE+90a/H6H/HJksvQDDMQ3/NHVx+C39+CjH2Okkb3e+uKn44ziAqaeB+aCpiMxFKNxpFNcoCPlssYzSaRiCRlqsvH3B2O0aYI9nYrLQdUpeUQ81qSyGUMmxdu9torPYr6Ibr+Hfq/r1LbsAXlwhtw/+qKZs7mhdIYm7X7NFv4pf7x7IdtDtRspnI2VZ4kf4TsaUht2SjMkcPYNnYz0Lig6+xOayB47UQNRQK2Vg0v404t+RwdABAEyqQQyhQp6gyEWYmk84d4PRSKaQ3ttC9d970f46Q9/jDtP3IYGmogupNCaAJd+9yhqDVNf8bV4xn7c7zmPk0eUTFxFl9W8EYlsCtWFilzp670A2VQKiSGtFWJYXF1S4PuJtXVx0FjYkpMzpgWFR0MPG4/KYX6XIk02AySsOyU0v4a/VDC5MHnaQXAsw4JfooMZgGJInza0uKF9hmq4++gKNKlP1bGayIP2G7b3GOoSju1DRMtSHdw95ca0iwMz29zcLMN4MVZEhnmwRNn4mT0Sf1kEsmDi2IVoYThOCUUoQkjtc7OhE4rP8TnFNBKC8JfxHudLxJoFvrdMzvmfEhNMhuxcmbGZlzkzy+IkVWyJNFrthq6PCkeNtY0nZ7FfUaFwHsPPuf6lkoyDIVqMG1RO78z+wexQbMG79yGHJp3UqJNeacTX6cfGMax8I8e8d/SC0SBHmyBRuShjoyb0CGRjQQI//b2ATM5M5Wkdw6gsbsj9boBmrY3NzSZ8odRmkq77HqO/WgK5LK1veHixQKSNh3E/RQ8M03+4j/DAiREpMwGI1kwoCgmf43D2r67EFcFh3u9sfzD7KKqPw0syu0euoFLtJ/Krcf34YkGot1Uj4iy7JNwjfYe8yAm2t8jZZcTYAN99+wf+kyr4hX94Mc5/4PNxosGoRdPLtbePot9ZR6lc0LqmawOnNbyWfq+Fne0TUiSGQCa/v6gN3A8dwmv7lqHLfP38J1/Gj6+wCLZkJoOFlTIe+YhzcdbpFRQSGZx96BysFiv4j43b8fPNW1DOlbBYWEGt1UA6EsFp1cNoDsYo5KKiGbUDHzsq2BrIeRmctnoGWltdNIIazl49hGQ6j6Oba9jcrqOvyElm2vpIeYyHy2AwaKHVrmFjbQuZ1ALueY/zEQxq8McB2u0uSvECDu3bi96ohbWTa1ioLCFfLaPepDkwM+278sFLe3lxsGS/MmqhTwZSKmtI29DXAc9xH7/nmXsPo1JeRSYSR73WxDevuRZbjRoOHa6itJIVB/HYsZPYWathubgk38K/+/uvYc2lI9H77+J3fQGlvFEqiBKJjuX7GllTuJNMpeXhx0am1+6IMlGuVpVowpMqTp8/7ptqqGzfE4e939e+0uv2kGPKCacL6RRy+YKmM9zb+HPQbocNkppRcyKf7yGMEBwSLfMtK5jqf/eSs4hrjNywZLZmrZhz4Icoz+5MDOe8uwq8sPizUnKOe+t5YLRczBoky42e4Nrrr8K7L3n77HM878WPwyOe+GBMZAPDzzcR3YjRpp3oGJVMXhnsg0kf/UkMeTqLEJ3yGXSRhZeuiK85GNUxTlBFz2KMnHYfU0brxrICsLzEBG3ulXbkSXFMj+ZihVqMAPXGjgQ8Ktq9DLxkFkM28JEBtnbW5W9ZLVQRZVJMp4NEbCq+KGlaPX+oZrxMwK2Uk76hTYHqs577iOkXPvXv+mEfdN8z8bvPfCTi4wSCbhc725vYv3oAi3sW0am3UG90sLa9icVsDKVKEXUmNHQIYwK9XoC3ffrb2oT5esJTLsSzn/dkkevpydfu0T+Qtg9xVIsH5XGzvbOGWmcNk6SHfKKAer2NVCSJfeVV+LR52dpGPBdRBiqNEumjJMPKoIF6q67YGY5oB+M4VhfPAO2T+t0BGv1tCUMok2eB9eXPX4urr/wRajtz4u9Fv/dMrOYL2qz9cR97Yx7ydJnmph4ZI/Ab8GNGlmSer0W5jRUH0xky/ieqMS8PS43MHDeKo9B2p6sHhKIZPjRUSodKSxYTlP5nWO1PR2gFfJCCmQmzbYbhRjjvWkJxh00AjemjDil8QMLCZDYH3hVRNT++3eYaChtmdD93iIQSkDl5PDxdQi+vd3z8X2fv9skvvBF+O4p4ZIAg4Wu0geYE59/nQtxj9d44+k+X4QffvQzXHr0ZO5EaFu91Nkpn79XCXyzvx/HtJj7y7i/j9lvmKRZMiHngi38VOYaK85DgaDIRwaA/wuF9VP8NsLaxhTRHmpMpzjjvnpj2R7j9tiNo+x1lUN7ttEPotBvoUYDT6cPn00QxgnYCJmsY6iUkzRU+NuY18YTQEvlLsTNkMRVX42IooSnZRIB2hdGMz+LuyYwKqM7VRoBsFHjAmh+avQ8/Drv+cPTFAsn4ZHZ/TCm8SyXsuFE2TrK1EZLliVCaxYbZdPAXX+LdaHRq60Yh9E5xzJ9TY3KjC7prwgPY2a/oe9iQMESdNc4O9143ytO1IKI2GCOVBQrFuMbHQsg0vWWjZIpdcwlwSJAbZzPVhA0keYP8oLz2JINz/G53zDZ3FY5WvVjx6bKu2QSIQ6lRDxtSN5ZXgcXPYHYq/JwDIcaQ+IvcJXIkaVtlB48dBLlcBnka1ZKszgOQkVuJJNr1Jmqtjnlr8jvF6cHK68NGgpxOQ7d0uRy3U5fQbehhGW1JFPORrjUPzvFTPxMvmXFHw+uvca+4hK5JM5vPGUN43ig6xFQHIHHNiYRrSh1yxHvjMZKS4kRKIQLH6+IloVSnWkeq2iPfvAK3Xvbd3TsI9p92Hl79tmuw3oigGYxFyQkaxzHyN5RqQN8yIjmJRFJpSUGvj+3tYxJysbGzUV64s5jaNywsXGWv+3jd9z6Bn13zSX0hbUmKxTIe8agDuODe98BKZQH5ZBn9OHDz2u3Yqm3h8MoKirm8Gnp66y2lS+gOB0jEJsgVEuj2GmhQOesz83pFh+vJ7TVM+iMU8iUMGAE3GWDSpz9qG/E0RYKM/cqYUfPER7dXQ3d7BxtbTUTTBWRz9EVMKR+W92pxYR+yqTQaG+tYLi9ikqISOMAgPsJOl8rdLjJxT0bm4PqmTRPFIt222XMMxjJppkVsLp1RdngykZUH7k6zhf+44RcaHVfLZVTKUWw3Ozh2cx1MKqch+7ev+Amu/emcu/n+v/oH7NtzwK3JqIp5+sX2hwMMWhbbR+uzhcUlFVHdVkNrIF+p6JkQf11I/LzIEhVjNqYda7KTyeWswPM88+8lUDIcKWSAf0YfXNtzreCXGpiKZLpS9Pv6FXL/tPeGBZ2jRLmHYsbjC8kDMxKBc1DQ3un2mJA7HQpFwobHlp5bg2qyTWhnfQibU+AzX/0g/uXbxnnPZFO46D0vRyELoBfDuD9BqlCCP+kJCCrmEgiGTTS7Hbrdir4UNDsoppKIZwomNEly3U80vrXGn4DRBPFhAp3AR2VxAZ1+A363Jb41E7M6tOEpVGSDx7i+QL96orwwhnFjYwvbfR8lL45Bt4VADX0SadJWFEAxwTg6RD/Sx7jvIzVNoUDbn2JexaImH/d/8LnTH3z3Rv2gz37yA/Co+5+L5DSFoNdDq1GXKTINQ+kaPhj1cfE//xhvfvEztTi2drbQC8YqaN77pStwq0v8qC6W8NZ3vhRTv4FpqoxxdIThpIsMxRz9KaqlVUTSKdT7LSSGXfQUgTNAJZJGahJHjx5DKVNkeqW8uA+EztPpvDOGpFBgiFy2jGA8wcb2Fgq5MnKpJEZ8gGhQzHzB6QTXXHUDPvPhS82B3b3uc9ZpePJD7o3lMvP0TLGzP82YuZQhEtzD/ZZIlKOJkY2pByXU1x4GqA/66JC4yiBoh+wIxqYXVjCwtBRZjNAg1DwR+eLezdl9kqORJKXZRAxHQq+EfjjvK37hfNQ7o4C7ZRu2OOFoLMwuPRU5tCU+PQVhsg9hB8NsYuyKFnvzX1IAOo5GKBr89L/+EEfXd/Tlr3vTC3H2mRlECkuY9FoA421GKTz49LtjcNOtuPLSb2Mn3kLu8D7E91VR2nMG+tEYWo3jKNM/q1REsx3gn75xDT7/2W+dcsjc99mPwVmPPh9Bx7rrQTBFtVhCJh03r0gisxNg397TcGztTqmoiJZl02nc4/z7CGEi8MMN7eixExrhTxTNN0aUh7VTYivJgF2hEBZHIrYyYobT2kYSjqnsYypWi90jp3sO1RIqxMNd/92SbPk+Gn065IadtNS2rgjSKMQJPSx9xe4cN0mVFrP8WfdfwuI//EoHmBCRs7GocTutPrXKTkWk882jItVNYtQc8RUqTt0CnJOlw7bbcRi1fByE42o3t45MzGL16QilKjmGZLtbkkYIIPKTyP3I5edarmmofDbvL3kSxqwA5Ag4FNaoTFDhGf5wcyGIeEi8pg5Bs9qKz5DdN45Z+aPQrmI44EFDlJ/Z4yOhcSrora7U1w+GAZYXq/JCpY1Fl0R3R1QXV9KlfciehwKR2TUkykzk2l0nHUZGRZDoyD1//B4hFS98mu3ZDLmOhnrOUf2wabCfefaUhrVgWJHPxswmLOKLd5iFtZTgLsQ+ELWAyLh93nCkHtLkKTqo7S+BMxIAACAASURBVLTR7Q6VXnLVOy9Bv36qkv/33/hNZPc8GP5oismgj0HrBDCsIZXOYRqNyzDci6eRzWXlQ7ejApCJMM4I2xX1NuGzIlA8Lv5iIxRlAfhJ/OxqKwAL5aKECY94zJm48P73tKKzN5ZNV0f2UAnsJxVgPNWZwFFYxcthHBmi1WsjphQZX2lMw0gMaS+LVNSDP25qYkQxGNXeXCNs7Pmi3RDHmD4LxsUlIAk0mhuIBD1NPuj/SgJ+gcJG2lQxijCaRT6bhseFwQksizyaiyenqHfbQuPzyaw4pp0BRR0loaZsEJkuwsiwRr2JcrGk0V98kpQS1+81lT3eYGpTktZOFHcF2F7vYdQYYxBL4offvQ7fvPyHs3301X/wp3jUQ55oTQ+vayImM2Cejf1hgGHHF92CZurVhUUTOXTa8BIePCV6GF/QaCjGTTbrJaPDcB/j88GxKEfGtOfiL9q/DOVzR0IXj0k2o7yvtr41WVBUInmeA6FbVmzO+fAGeOx6OkLke3es4IxBGp5dzlVhV7ABzwR3tM3cGmyEbXu+9mgJpkxdzyZSz824j7f93Rtwy23GBzxwaAX/6z2vMwHqehOpcgob7bbcT4r5JCLTAWrNBkake9DWKhJBMjJVoU2LuEw2p2zpkKvII4HTDY6KeQJRsGgCrKHxuBkTmEhjSJEMi/QxPVQhrjPBMN4PUujIPVzIZBmQjlq3i468JbNYKBRkHN3otsUlLefzitaNpDNKuuJkgJSHyN79C9PQQPN1L3oCzj64B/FRXAuFho6dIEAsNkZ+qYTv/Mdt+MzXv4+PXPS7GLV66LQ68KcTXHHtrbjsB+b5x9er3vBcnH33gygmyZHLYEA5ctDSZpKJpFEuVzFOxNHihWFsjd/DKBrBeXtOV6TbsfoW/HYHyWwGmcWiZPHtTtO5pXeFxjClgIjTYNxBo9OVAoXKHPINiNIxluXzH/smvvedeTxYOunhGY99MM49bQWtnRqK1SqKiaQOm0O5EnKFjB5QGT+SueRTmUoVoetYnKK0GQRosnOJk5dIdIfO75ZRKMIr/caooKIqU2ph3kARa9zJzPXnyN4in7pTfBdvIVy0OvXs5LCLu7tycwWG/XkIy8wLwbCIDCmD4ducWlK634UFjj0ujnxuIyxuiuzW+M2v/OkRXHWddZjnnXcOXvXnj0e7DVToS9SvY7sVYH+mAC9ookll7lJZB36Pdgh+ArGhh+E0UMezd3EJ9RrvVws33HA7PvC3X5iZlvL9D15wLh75sl8X6tHcaWBAb44Ix0sDeDHet4Au0BgTxfHi8mQ6ePA0HNi3TxmdvS5HFBOFtnP8I+BGxZjZivQlfnDh4uE4YdcGoyvj0sCkhlbXaMhMyF3RkMIVHrI6YMB7jGILQ1c0aJMNi4szc6bGLD50yLAg42jQrQcrWFggOH6mQ3xnyNusyLOvC0ckKgqYP+1sXsKxqSF7tuGK4+eKBTNoNiHD7s54BiTPEJpTl90pa0lLJcTnjGPGQ4FoSzrDKaywLx0Y7HbD5iPkP4aHviOCzZXLbvHTPoGFNjm34t5pnUuy4Ch1VDSzsGE3zcPKRt4Ubeiwmoajcfu7Fgdmyn0igHxOJRERb5IFLE3UyU9i8TjG3lWaazOOiuObMQI91wxpJ73ARsp8KohsKP3EPZ5COJRVagVvyDec/bxGSZ2j+O6emLWNoSThgeSGZTP60ozFO9sT5qkas+dah5sVvzYrmCLtJZTgQuN+3hYpo5luEH7W0L7ILrLy1ZuNHnr+CCd+dD1u+MI/z/Z3/st9H/TbeMRzPow+C28mFLTXEBm3xB+bRhPa/8hlIpmdwr96bQ2TyWDmnylel7U6djDrGrjRvuPq/uyaT+FnV5twL1cpIF3I4eGPOhsXnH82vAgjAPuaLBWXF4Q6pXT4RmWvRRuwpXxJ3o4DChuSSXQmQ8VUMh8+7dHSI0AiSi4UbbxoxzJFr9dDIpWTqwONuwhGMREinc8q57rdaeiwpSkzm38PaR2kpESxCW22BvIOpTp5e7OGYjyFxeUliy1lylUwQHQ4Rb3ZFr/wwOoSCoWcGpF0LotaYwedni+EL5fJw++PhDKRa9fxG6h3Gkhyf2UgwYCCBBqxD/Dtq2/Cpz46v0dPffxv4Pee/0pd01ajKTAi5nkqJNgIEHljShPFGvQqZIFCL1YKbPjKFoo6s7h3hObd5PGF/oz8bzz3SJ/oB4GsTHKZLFLpjAQNRAXFRfbo1OscE4j4BeRXkueW0n7U7XaV8yuBSOj355oXO/fceeaAiJAeYFvELm6gOztDGpWaCEdvCd9iVw1p9AxXcBpq6CyZnJcqi9Je0MRL//j5s3X/lF97FF77iudrolnzm2gGfK4mWg8RKngp8CK/cjBBIZNm6Jy8BemBmKd1UYTxbL4mDIqZ7XVUAJJLSECL1i+kS7C4po+kl8opQIGjca5fXiMK+lioMzKQTVahyGYjil67p0xqWuNx78ln0rKgi/pTTNIR+BijmKlgKVdFu99Ga0j/ZmtWZxXDx9/+u9rUUkjJaHd7ewud0VDZmcNEHH/2ni/KvfySP3sB0B8qA/j6O07ikq9fM7tIT3v6Q/H0Zz5IrtnsaHp18mLoRj1Aq9tGrlgU+TCdzpoZMTMU4x4a/QHKubLBl4ii0+RDV0AQ6aHe2NQBTxEJeQtU+HGklErSW8dHs+Wroy1nKuj2tnHk1jo+cfG/YH2XEfBKtYT/8aRHY2mpJEuKfruF/nQg1Ux8ChzIUplFjHeKaXegDN8kDx6Ob9WsMCGEPKUI+qMJ1v0eGtMhpq6r5s3Rgaqcx6HUiyyeiB7qQdJhM7/Y4QEg3tWuheyGsjO5xl3s/3SYzG5aOEoJT55Ttmi3p4a2gO5QtdQ5O91VW85+Pzv6ZyWBeSub1Uf4XY9u1vHpS+1+c5Twro++FrlpB5NYHp3YBANuUMigurKozX99p44oQ9gjNoqN9IeYBgFKxSWkoylsDJtG2o9E0O4O8f6/+hyO3zkfCVcOruBhL/t1rJyxH/WdFjY3d5DgWHU0kQpbxRaValF2pyMsL6xiqVzGeBSg1emh024Ri7JSWfUbDVcD9BptdLYbqN95wsQhiKB8eB/SpTyy1YIripw28RRw1biE9uJqcOx5mzXqzxI0+YyyMCDfk9wXIlnG99JUT8a45slIqoDWgLrruQ+ga0hnD+eM+uUKSkMkw3LAHaXsOhNGxrbx8Fh2K1x7oTH4vMCzQtbu63wbmGdO2FdKOS77EnvZ5wjR51C44CyF5IlI9IYxSZ44RSEoRaSJjRCLRBbDsk9SIWKfNcS1VFAqjzUqZTkRIyoMFQCvPEwzFdbmP6U5qv0EomE4QjmLQku9CAtFs+6RPQ69uYY01eX2bKpmwni0eLIfkFxFQw1XlheQTCcxZhwauUpURY+Y4NCT5QivrSlxaTNj994SNkxsI1Rfa9NG1LZEDKGdmdSG55soCFS/GyobckFDn0G3dOajq5n3X/jQzz0FyTQMi1BeHbIh6UhA2sTa+gYiQrjMyFkkRl0nu4c08bcD3+KoGk0mPwxw9d9cAr92qpH7y/52E1GvgJHfRr95FNNhR36ssYRZViRTGYlAWAzUGic1ThQ+7iBh+567X25NujEeDaCvdybQ6WIO03gEd7/HPjziYffG4UNLaFMk2K6htLokQ37uU1TMtnsDxVwuFEqy1kgRqaftmA49bv5DFYBsCif9AabxKCqlIqKK7uwjmkmDIRXRSRzTmIkWldeboZfaGE0a/SZjSOeSiA+jQrG0/0SGaLTpM0l0LEB9p4mz9+1RZFi93UGgZmKA+MSEEUQGDx883cx6YzRRT6DZbqFLzlwkrkjREb3lOC3iVG7QQbvXwETP2AipRE5n80233Iy/eN1HZhfy/uc/CH/22r/VfsLmZvPkhsWKeQmhSRR1EvXjGc8igc8ZC7JipaIRI9d0rlhSagm9O7mf8LoRpdT+NWUsWWBrH1NxAInQkkvIUS8Lfk5CuBaU5EMFLWNQlQLCZp3UDtrm+FIT85kyKy3X4IWb3V0KQNtL7lIQutFUyL/mwzVDKW2EYo/1DCxxe5eAF2fpFU4Vwt3QDXvYQP7k+svxng/NtQN//vZX4G5nr8D3nT0O7eL6XfmFyvh6HFGzmE7EZTbP+82fM1+oKAGEEbi0YUmkowio6p6Q70zjeTNVH/S7qheILFM8xBqJfW0+n9MkkQUhreu4x1AAu5CvyBqGz1uhUib4iHa7JfSWYp/YYKQp1VavhXy6hJV8FXW/ie7IR0xOG243P7BnARf94TOQiNLjOoHGzg5qjZoUoLlSHu/9/OX4+W0ndDE/9pYXIjkGNrZqeP3FX4fvvJP2rJTxoQ/9MVqdLYy9GHL5koiMcusYDtHyt5AvlBCMkiiWqvD7LUyDJrx8HrWdpqlVoikkJnE0ej0UShVg6uPYiTtRKJaxuMycUvIlmnqA+FD2/R1Zr5D7NWiO8JMf3YgvfuZKoT/h6wH3PBNPefj94CWSWhDK6eTolxT4Cav4JPalcvITG/UGuIPK3cgEZ+ZL8g7b7vrqmplYwvzeAR9keknRrZsKT5LbnY0Gvycjr3jIyPpAHly22IzTY12usJtQoTQ7yG2hnlIohuXabISkp2R+Gs/rtlO2Uvc0hUYVv+S/zQvA8P1OGQw7+F2fZ2IWIyqjosBffuxfZu/3sKc8Ci9+4UO1kGWBEzQwHDHo3uNTj2FsKHHNaBwRYTVKQ+dJX4fjZEgS1VQKuEwyjyitguIePv2xf8Y3vm6m03wxMeT+z3s8ls47F+1am7pmiRRkQu64blTssvjROJa9e5wP1gTtWkvjq51bj6GzU1fht3Pr2i+9Hrv/ML+6IP+rKovCch6ZSh651ar+TOR7dxvCuyXRim5oVIWmbTq2ofHPZwWYs/gx2w9XXLmxfIgChj5oRokz64NwBB0emLMHd1aLWhcQClkMMTSOnwErcz+50Ip4N49m1yeebQrWiP8fFthdik/7eWy9c+2XywkkU1MV6lKcO9I/nz3uySYIcfwvjshcIcz9nAeFJU0wNpGK2bipad1I3NIpTHDjJcJC2gksZMFjqDqbQjuxDMUQ542CD/IN454sQahq1rUh0h2j674r4MZDlEt5LKysIEK/yanRBpSCQLO3KQ3KJ+j26GjQlwDMamm7DxolSQRCTqKNqFW88n8Uh7tCcHbuuQLQPNFCDz9DnEVHcOkIKnxl9B2qzcPuz6F9esPw+0SEwvCwLxUKGo9u1+uIeAkrRvm+buys3GdtT0TZrVHhmmah3Kj3sf6L47j67z52ynPzoCe9CRc84U/gt3bQb90JjPvygCQKyAad/6QnGqPDODpV4efWYtiGugybuWuN+w5cmywAb/i+CRS9dBrxXArpTBxPesqFeOhDz1e2emTQ0/iMNmL5bEHIZbvd0fQq49Fwt4BJOoZau4Zhjzy7HLrkl7JxpOfaJIpIgusohrFPAQSQyGfAUzPoDDCM0OCa8ZMeytmKKEEsHOPpGGIerTZ4i7jmxhj0aWXkCaXx+1347T5oHZPNZNDt9VBrN1WArVaraFMBPJ1gcemArFGI6tBfj0kTAYUZiZRSIagGZgmfjOUwnjDBo67CLpGcyCB6igz++i0fw803WoTr4UN3w5+88m+wtLxkaF88LusseffR3UAoUlKCDRYmHNWSC8uvK1epWPa1RjM5RjWSmmQ7GfcfOi6Q50e+Hp/xJAVUfAY6XZToJUibs3TaQhOiMamD2QwbBzqQ/RK/j56PCcUjvni2fN75PiHn2bZNN92YEx5Cx5hT1bziajvxpOO4WiSqyx5XI2hoX7iPhsWmUaQkRXbPnDPQ5zlFm5bRFOmMh7/78Ftx5TVX6EqQJvaGd7wQuWwV0Xign5XPshdh4pYnuztCeaNBz/EdzWDdXEkioqhx7ZXKWUymfQwH5O1FRVsYT7guY4aKyn0jgVIuL8sipYYMu9je3tRexDWWSaWQS5cwncSQjFvE22A8Qq/PiShHvLSxGsIfdNCPTJCMpJCLJjCNjNAZdRFzvv46Ux5837Pwkt94tHJrMZiitr2hrDjGO33/yJ344mXzUeon3va7Chv50w9+Fb84amgNOQl/9AdPxH0fdb66qGnMXLHjkwEavRGajLmJ+ajmSijEl7BaXBGv4da1O9COjhEfTVGlcWckJhn5sW4dQaeHVGKsQjSbL6G6sFcaWoYrhyHpJ4/dgUQyiqXFBXzmkn/Ht775k9kmlfISeOZjH4z7nnW6+HnMQ+XolZ2P2dEMpX4kKlTOFrCczaHZaWNzFMi5nIxAnladYYBgYJ2TlKTOGXaqTd3Uc2bN4TgMjuDNB4svVutKa+DXhgHwVITKkNaJEZwwwI7bXWpgB4fvVoCGR/IMXfk/FoGOWD67Iqf223M2vxUqs+N+17+HfCMd2g5N/IfL5jzAVLWKl7/y6Xj4A+6F7ZMb6Az6aEdoyDqROfOQWYpEyUZ0SI8qg3UQGWrUkh7lkMzGxdNJM882twS/N4E/HuKqK3+AT3340lNinM54yHk4/IQHYDDgIe3JTHw6HegQHzQ6GLV9bN92XOaufr2F7VuPnXJg/d/4jZzzVxeQKheQqRRQPbxHRWFhdXFe8IVImZAo69as6g/FG26Dc2P32b3VWrGDXcWgdQq7MPpT/tXRCcIuzmG0DmWy0SM3uLk5aqgaDt9Wa9OhvG7VzdDh8L6HBsVuOme+f/pia1Xm5QdHnpb4QLuNaJS8opQKLj1GNH9l6ojjQNrG6UQIFF7xLzokUM8Rn9eYxWXJ7JvjKyfcCaXYNlpyxdHMrsjGvkTSRLYWF9JQDJkw0x+RNA+hshGNpsOvUZHq7pUdImMVToyaE1cwyf3DLCtMwcoNvY+dWtPy0A1ANLGFQxQtCjBE9uZiGsVmqqJ1KLvsUcJGYX7TJXZxh5xF9JkNz4yv64p0K97mIzErAjmBSAhlLmSzGDHViVF5QgBDZMQKRxaAHAmZqEjacKespII2iX4/jmve9ykcve6G2WNUrB7E8//sJrTr65j0T8i+icWp8oXHljPMJBgqG5tNOydsomGFf7jhzBsNa1aMDz1V8XfDD6wATGazYHpQ0B/i4Y+8J575zMcKYWk1dpS1msqkUS5VpeIcBFw/RMjiyEfy6KCPrcYG0vGp6EPjGA/rJCObZH5uQNNUbg305FMUJQviSQTBZIDAHyAZ9bBUWtA0oe631bhGI0z4yCGW8NCmt2Cvg1J+Adl0CoOgC783FF+vnCvovNlu1qXiXF2oysSeOb7BNI5CtmCTgkTCGQj3sFBcEIdyiybYEQYgFFVU050im/aQ8Ii8DfC9q36Bz3x0nrr1iff/E1KxDJKpODw3NuReS54efQ85nSLfLp3NaTJAhIrPBN97aXUFwYBGzx7iXlKjWSLrbP5p3dJsNlQAsuDj3aPIkVMXUqg4vmaxz+eKdQOfEb4PnxdO0+iby2fVsr3N4kr8v75v498wCm73Js0b4/bD2dnk7pXtV2ZEbp1LmNJkv+f3YbFpnqXhcr8rGmjvGnqpW1Nk72yWYfToG6JSTeO5v/+0mTXMGWcfwO+/5jcxmDAWj7VPXBPNRDyFZDqjwrrTaSIeYwSs/fx6rEZMFMlppF8q5FVsM+MZcU/1hSZA0akQPD9gGMIK9paWsVXbRKtbk4kzqVSFXFa1CF9s0PrKVGYaG/OIU2r4iCAL3Y5M0QgaSi/JxrMoRpOIxiZKL5EvZ3hpfutXH4gnPvg8cbcjwwm6zSZafhd1v493fe4K9GiT4F4ff9vv4Z++9WN86VuWjcjXUx9+Np79B09Dnxc9GGIy7KOSySGaYtj6GB6iyCXimDAgPVlGKl9Bw+/g9ltuw23ra1gsl3HW/gMyfc4tl3GcKSHNBqJ078cQuUJJsmf+sIHfNn7LJIbjRHNiI5x5xpm46E2X4Oc/v1OfZ3WxhKc//Fdw5ukHscMxZDSCfCGnBR1ntc7FOA6UTsKxMqN5mHPM7lf6SZGVnRKTi1xFYQzJGC0nzH6Bnkh2gLixoDPJNQK2eQLK5sVlJ4YIgo2KDSki7DvPVXQFwmyRO6Ndtyhn5dvuAm3mmuBEJCFy53hphvL8F69wlBTuxyEXcPf3cDTEcHz1nZ/cgqt+ekRvys78vPveHS9++dOwvX07Bt0hMoWsNmf0fPRSE7S7VKllRIzNFPKYxhJob7WQRlV8sVHcR6maF6LX6xJdjWA6CrB+7AQ++sF/w7Fjp46E7/vrj8bJm+5A7UQNvUYTjdv+nxG9u16BVCqBlX0l7N27gFwhK7PNY3duorbdxvZdMov/q8u3+78JNUwnUT3dRsmpSh6l1UXE06EC2W04Tj1rf9cV3q7jDTc2Qwedd2PIEQuLL/fQan/UW+waxYYFn/tzcfxmoxTXXoR8Kx3Iu5Itdn2G2UdzRUW4hna3EOGExQooN1oRCsaA9AClclIekWyEDAW0rl54pJoD8xTj36TtigysXcwHEQLLzGWU2kTKRD0/7vOKJxlu3vR7DLmITqEtIIzVrdT5Y1NFy6yehrQ2RpZJc9i0hdcoFEzErVgdTgeKpWOEIx0IWFDRzLfZbktBbPxGUjygPGoiapZ7S24opwP2XGrkPXsSzWxcu4Q7oMJ0jvBptRE2r42NvlkWmaJ77iUZcgrDRvDUpsGKcxYVbJZz2awOpl6v76IT7d5zqmG8KRbtLIqJgtoY2IpM4zOORh6GGx188Q1/ecrj8IyXfQPFyhmITrcFHoxlpG7FE8eyRICarTrarR1DdYRo2/cLD5/dlC9rhmwt7S4AM6UCkoUkhn4M97vfAfz6bzwehYyn5CB6yrLHzOWL6A+Y7GOxWbx2K+UF9LptdHpNxDJx+dMRrSHU1w7oWwqp1wVa8IzIZ+E5Go+8GilUkKI9pvguFoS1Tk1JH+VUBsl4Xu+1tnlcIEOlsmT+eUoqIic3g2qhhAF9a2mOPB5IrMgxaJcoIdHyQlXFEAuk4cgXeZ9/xiSbHaaCJKKQGf6UStsUYrEhuq0mavU6/uatn0V9p63P+eynvwAvfM7L0W41hdaVmedLzmE0gma9LpSUxRafu0QqJe8+rgmlYQ0nKC8t6vzjZ1PqjQoXFs0mXmg1WzNqArmwyjrn2hgMUSiXpNon+so9iSNnIuRE/4gUim8rJbHxcYl6KnqQvELHD7ZmbiKEXgb0oQh+F/8lpCrYtmY+nzZZcw2Qo+do/3CTOTVGsz+3qUvInbYCcE6nMW9ch6CT0zydIJtJot5aw4te9YLZ2n/i0x+Ehzz2HBvFprIqAElJY8O6tbWBYEClNulmY7Tot4gxPC+NLMMpIhwPJ4WCjkeMZouLVsbrTt1+j9qD8QTL+/Yi5xXlB0jzcophubWUC1QBFxWOMApaaPYpLqIfYRJeIocOTc9pN0YqGgGSUR+R0QjFdBGRZBq9YVdTt2qxOi8A3/j7T8XZB5bV6UyGEzS3t9HsdXHJpT/EzQ7lC3/617/oyfjLiy1kmq/z774fr3nDszDIpzGeZDFsbiMe6WOpsBc98i7YXRTKukgbjQZZUphGPDS2O2jW11Gr1ZAqZXH3M++mwmwQnaDV7aA5DrCUXcJg1NXMnB5GvV5LF4nQMfOU+AAx/isVK+JD7/4yfnGTFYC/96yHY9/iiubyzcY28v+bs/cAlywty0XftVatUKty2qlz9/QMM8OQoyCCiAhIMKAkMVwEJSleD6DeA4eDRxEQUY8HA5gBERXBiICCIgioOEzqGSZ02rt3qFy1qlaoqnWf9/v/VbV7GJ97cZ+DM7N7d+0Kf/i+93tDgXmHyr/LzlGIwMuBnBRmhaYCd0/jUC4Fy3Ikzo2NNlEIwvbkSRD9UD5xOdUp81LQtjfZcSaqTQ1nc1USyuWYOUMH5MJVbBuVIyxkcajNojkxWZ/CT0fxD1VZIJw8Dbms8LrsN98P3dM3uETAHSo0Dhcdatfoh7+KbKguaQ0uqLGNfEt9/8KVLj74d4oHyM6wtLGJH/ihp2B9jTmRM5w+cY2odne6O4DJqKAh3NSVQsgqlbHmr+H8LefgOA2slasw7RTlrTL2J0xfYCJLCeFgIIdPL5jgo7//OXz+cyvk4aob6P/jP8hDPXaihWMnmlhfq+D4kRbWWmWkHjBltxPN4OSZh1mUJAfbcBFP5rh034G4pd97YQcXLu5hPJ7g3K3nv55fvfxZIoSlrSbyRA1rZZS3WshXi/LP5fu//JQPdbUZiVkrJBUyrNBDQeIO0Qk04KcQvWwkokUAh5lW6tLVvi/ZR6+77AzVyrhqeqiqS7ZsFR5aQfL71ehXl3HKM1A8r1UaR6vpquJMrCNomk6bBFXc8fdJLqhGtQw2j8qvRIlzJNrOEpNd5j3z76qRuEJsKLjJsqp5iSh0kt9Xe0qBTQrRorJRkFWNovF5c68rM21VkMrr0OMijoAoQCGz0LVdbDSbsEhWFUNpS0xxLYdCCs2xnM0RxnN0+n3pwFWxoxHKlH6pqgDMWJs85+TzpFqdIjPNG1S8PBXlJ8WQVqbz3CBikxWA2TpQoiFVKMtYfLlPswuRyIDiEPWHAxXXKa8rax4U94hftMTi/xQaowp20lnUc8phMXdxyx/9LW79xCrp6fpHvRCPe8abkUvbch5zgMTzlR8MC0CiisNhVxAy8cTUr0l5GKoWRn1qKzQ5q5NvIwfwC++X5+aW8shXac3j4Pqb1vDtz/5GbKw3kHdziEIaDVNFW4Yxd1AvtZDOiKQM4JcZFRrK/1QGKkdneUzJ96M3myQ7WNjZ2YVb9rHWrMFaUJGayLojigKP0Vq+IEqjcIxxNBIrlxLpSixuYIkPm5GzUMrXMBkyJSsVNbHtllDh3ZOmGNKj1gB87XBBRbKZ80SAQu/MlI8kGa4U0Higm/1kPMVgMpSknVbjlIyY+91LGPV7+MTffhF/+zE1maPf3O29hgAAIABJREFU3/t+9U9RKdZEuNTu98VGRvJ3ufeiWE1d8nlpRlisUrRBxwoKQbh2qs0G/EJefo5pIEQKhaogKBtUsSicV0MaPH6Pr5Frj+giBR5SEPm+pjyps0rRPvStJmJrtb6Vib/ay8qTVRWn6pzLhEGr6dRSCaWuQ8VP12s/21fCV9aNpLL1yi44NaETNbS24lJTmRU1ZjkFO9Ro87XPkhinTh3BBz7y2/iN31ul4/zE//PdOHlmTRqPdGHDzReFv6lyk5XYg4LaeDGF5Rni85jOSVuitZCmW7B+yDmYMmCCoQGWihQkSr25dRyLaYp2ZxdhMgVzBH3Xl0QbN1eWf6aLMS4dXBJa1Xq1gfFkhkk0Q61ehTWjW0qEXthD1Sug7FbE+280CaTGO3qc60mfk7//9lchncWSUZcyDmnvAB//j7vw0X++2gme7z2NVxkJx69m0cNPvP77cPyhp8TnieaD4iZu2EppZszgSVfpYFYpYtpro5g6CF1LAq4Hgz34cQk5K4/N0+vwcwu0u0PEVNimc/jFBkomeUApLu5fQhoFcknDcECQaWxOsM/F7tTxB7/6Cdxxm0qYeMX3PhGbpRYsOycLt1FvqMOGcW1JLIe9OnwNWXxqTMc/Y/JHioLnivt2bNrK8JqGz+xKWARKsoJagCSHix3Eoc41GweLfJ42MdnoSl9QGdzNx/KEd0SuVmbPoRdshsDdTwS8vIY1YqHQxvtjfPpjvUrkoXgRUlRelaW4XALLvZI9psaLluUje2qlbgR+4ff+dlngVJpreOH/9Tg8/MbrEE76yLkbMKwp9obbsOeAV6yikLOQy82xsEuoODXJXY246B0qpxysbVVx5eBe8W+sVY6i1+8jmO5LbmLd8fA3f/Uv+P0/+OR/WoD5BRenrj2OraNNtBp5NBsF3Hj6Opyq1bA7HmDmL1AqtRCNOJrpwnJ9xEYo3lqVch6eY8JKXaQxORyGGLe2jpxCbp6i19uWaJ1edwILDQTTFLd85Ra0O21s33cF++0BOvuD/1JxSH4hC8P6qaOqEN1qobxZg53Py3rkhWFyrRLl0giKXJlCVyFcr73nRE2pyP+CGx3qB9RoUBUEyoQ5ixtb2SaoKp8vXY2rVYEhFdRVPUNmckJ/OVl5EgenDmlZ5zK1ZtPDomeGUs1FkVzAuaJOsEjzTAtRQo6uKXFvbLaotCVaRKsElQSg+IvitRkTaVekazn79WsRMZC+BLJ9lqESmdegcAHpjWgrT0lylyjcYp0pBrfLepIPqigdai9TuU0VKMfEjJuroUKDcs58LP3+aKsgJfLi2WBiMByKwlLQTfH7U/QQoo58vRQI8Esi2aTYncsZxfeF/2/BqC5FkpTPUCLncuqzFVsOyQVVdAJVOCuuHp+ymFBnZ8ySb8im1RC+0GhMg27FSeTr4/siRANdVMu0wKSRtqMKP8a7GbbKmpbXvMB4L8FH3/D25Vp3vDK+89WfgmtN1WTFVlyoeLGQ+Cm+dma+U924FPHo5iWjOKzOzpV9DRcXi7+lCKRQQrFaRhAP8dBHncQznvVolMtVmSrYLpNMiMwusF47gqPrJxAFY/R6HWxPdjAJ+ij5FYlw892yFFGmR65UCGexEF73nbdfEb+9o6eKCOYTeJYLF4yFixBwDNhsCYmfyQpsAsajAVwZO5qwmR5geuJxWyCAkNK2it6vNnJ2ATbH15WKjFtpQk2DdPrjLWixlqvI58+mYTDqIu9Z8nnMJ7GgcqltCZrkUWDhMNvYQLuzg057iHf9rz8X/11+/eSr34JvetzTBCHiuuPvYpoVkUPJwzaZn0y/valS4PLzyeelkOMIl6AFOWQc/RJNogMHwQ2uFBmSM/ExpJCDwixS+pnSxJi4nBTGfqEgZwBRLD6e7FMWizLSJzVEC6bEFosNYSoFJiNbFzKO5ERPTzPk1KGATA1klfVlJptfMkV005IJvpQ4RXFsiSQqOkrW0C3rQH2vZrQbpYQ9NL2QX5ip52lybiHBHIVyHqePtfCy1/0gvnyLopk1mhX89M+/AGV/UyItGfw7HtNeYoSFNYGXq2BhhsjRMsewkMQ5NDxaE8UIkXDoj5y5gJfzhVc6nY1hiGijBK9YRjlfEP5pbxzAsiL5WTNXhDlfwDFzcIt1BOEIk2APC/LqZzaiGGiuN2G5llgeUSjlJiGKBTYwvvATL7e3Ec4TbLWOqALw5JEW3vyq50qsFQ1Pk3GIe89fwtv++DNLgccD3W60FvjWh2zioU//BlzziBuwSKZipzCfTNCs1eXQJj+CCt699hAzLniTH74hSqt+e0/+u+zVsdPpirdOtZjH8GAoByYdsDvTCQrk4zkFJAHzfWN0pnTkT3G00cTO3hDdoI1Go4X/8/a/xLnbVQH4uh/8VpRyhFlNQf/IV+DFQt6fwNHaDE0lcSgVqfhPkk8WJTiyXke5bOPu87viii9oRUJ/P1bqhMRVJJXYuxxCZjLblizgWq1Cdflml0u2+FQjk/UuXHcrAUFWjWUqXYVo6IWqPwxJiVg2SFkReP9h3aoYXEF56jcr+xJlV7G88fVOybzv1PPWt6S2IOF/MhHk0p7KBc4XK/ixN34HbrruLCaTLnJOBaPRFez3L0s24snWGeSoAPMthHMTW35L+IFf3b4s41dKl/IlF6NJR0ZOjsdRzgThvINCbg0Fl/YLPdxx10W8/32fRD5v49SpTaw1m7jpputx4mgVuZILy6+jd7APJxcj73qCNK5XmvjKvV9BP+6jVt9Ce38P83SMYrWOaWwKp4aXVqWURzhJUHTLyPsm9rpXUKw2xQQ2TkaYzwMMOiMc3TwLJ1dEp9/GbD6Fl0Rw6w0UKjX8+5fuxF63i/P3XMSwG6DXHeGOr9zzXyoM+Zdqp7bgVYvwqyVBEN1qEZXNlvIWlKZFIdpKfKI66SVTWsaPigOjpvrZ6EPXc3qZyEhGihRd7OlCRPUVXBeWnqRqwYqmLUjRp4iG8thqifCoY5dNWrOJhLWSnaJZZ3auNprWo5nMjJqCHqJ77EiZNOT4eRnXyqiW4g1y72AhnEaqAMzsazRVQaWgqAJJvB/1WCozf1UxiIZ8xlRqJLM5iDQSCWM0lgAN+q0TXF6ECnKzyz851spG8etrTYliIlmb5rhqBKveY3qtkfdHiwhyHYmqdTptNW41OCZWfoh8XXzqHHfRkFxoIGIhowrQeRJpFaMqahTdRBfjkuaiLjbFO9b7eOkfqE4JtR5WvpW0xSFPiWNOGU/r0Xq2XpRXmjpd2LQLEijvCVFYNUImuZwXvZFa+OIffhJ3fnIl0nrS896J42cfC5fK1EJF0EX+H9JDaF8yHDDTdKSE0ocZCdlzPbRDMkoAv3Xrv/zhEgH0Sj68ckkU/w975Bl84zedFdqQkVvAdUwxxsXMQdVfQ7XaxN7etggmdrqXRDFbr7VENZnOcggnKdyShWkUCU/dMBe4785tDDsjbJ2qYJazUCmvwUaC4egAcZpIcURQg2I2Zl2Phn3Mowk8ptAIp7AowqJFGAr9hbw+CkxG0xFSu4ByqQFjMUW7dxGGEaGYL2MwmcOxHFTLNRGQcHRMfhbBBjY/IXOrLTYItrhJMP+Y3m+cTH/4A5/DP39G+feeOXkW7/nFD8kazCL/mH9M4Qe/VMILCyo+JoUHsaBRLDxpL0KPXd6HbiEPl/YlbCiysajOuucYWOzOJFJPPUcR3JEf6NgolRkByGhOej1mYQYa1dX2Rsuhv84qpzJ4FlGVn4gQRFV0h7isGrDIlkc2kVLgoCZLZM1EBmosC7xVwtb9xSWya5bUlizRW/0ytW1WgApfChssjqVPn95Cv38FL/rRFy35gI98zPV49eteiFk8hdeqYBrFiAd9lMp0D1BOFfSfzLMGyddgzuYYBgdIc3xv6DHswJxbiCgcXUQMVYJfrAOWI4kefDb08mPUZbNaw5iINPnRRL7TOcYjKttZHKaIp5wQmNja2sLcXGB/f1+siYqcWpoOoohekA4m8wBxGsmkTfb5ox58Bq95yVPlP1zTxmwc4s3v/XPcvaMMf0+e2MT5C1e+5iJ72Tc+AkFyBY94+pNx9PqzkoHIDUzOxbGtTcRmigqKmFkLfHV7B2W3IPyFbjxBpdZC2O8iDVPUWuvoj4aYm3P4pTL62/so5fLY2lrHhYP7hKd3zZEbcLzUwGSyjzs759GPp6jYDnbHMYJJhI2Ndbzzf/w+7jyn1FD/7Ye+DUdaZYxHQKVMpQwvTfYyJP4q6w0uenog8c4SZbDJjlpdCrQRqdcKmKfc7BM56CUflcIO7aIv16ru6DNUJVs6qstR8V/qAlEdypKvoIvG+4N398fy1J5Yfff+ReChwYneP6uBn2LwZDe9/pvLh9IxO0vGzap2UFtA+8xlpGwpNLXnHf0Ab17xAD3fx8+89QfwoNPXIIx6igsV9TEKhrAKZWw0T4gv32weYWE4qNHeJxyhPeqi6Lckh9kl8GYrjzbT8AU9StIx8nYVtm1gv7cnnNSS60jXblguwrmFFqNvrFgQB9PyMR1PpMMilWG9tIF83sVu9zLhHkE72r19iWRyPBdhZMM3F6hUm5KzSQNNNgswIumsFgsHjufzWJM8UR5UVN5FE17iTN7gRe7AKVfFDoZelbzogl5HUPLQmGGr9hC4poVL21fw1a/chd5+G3d89Tz29tu4cqAK6K/3y2+Uxaqmec1RKVBKmw2UNpRCmStMkiYMFfvEcZ+gWCJCUquJh7gq2Eh/UMhTJpiQBIvDpAExUc7GzSrTWGgOKzcPWdPExPmTKRixpsjM7K3p3VhtcOzGPSZsV+U9p+1AqKjlhcIRLf90PA2F78fxLCsmok+KqxSJwICXDZsuovAqJi4rADUCkNm9aKNZUjCIgEmxF2sFMI1qOd6yVUxg1oRJsaXRCeHmalRPUgzmc+Q9D+trDSzmajQmRi8Ljm1YsKrickqEhWkIBV9I80rRJ6lRS9ROFc5sJDkhUIpoNQ5W54v4oWVm4BaLXi0OkvQFpSYWU109BpNiVJPgJcJQiveVQXxmTi7ITGaho+2klvynDBUW1JLIpypsJZXA0mN84QYAyTTCn7723UKN4df68Ufjm5//brhGJBzfORt8Ztvm82K6rQrAoWpW9HmjjqGrT7vD9z3/nQXgbV9UI+B8qSj0CZ5oj3nsdXjms24Q/l48JwfLEUFd3qEKmA3bXCLbUiuW5A1ykKvVGsplJiB4mCUGHC+H8YSm4AbKeRvB3ghXLm/DXzMRWUCp3ILFgAIS9ZFia30LXs7BgDGHBuB5vnyo85REfluoK5x+zaNITKaLZapiTUxnEQYTCknmqJc5dRjCShPYpiOxYa5lyliao17mqitxCFFqxq2lKLqMKiPK5ghnjg3sLV++iN/+zZXw4x1veQ9uuuFRsi6pXGVRMei15V5z/aKM2oWrF0Yq3UYSOBLht/F9mTFnNgoF9SPKSmSdKmHyJaVhEF4nEayZBDbIOcK1SLEHLYYqFbTqDWncPNdbcne5uHkGMR2M/yTaSD4v9z/XNwtR/l42CarpI2+eqVg8Sdj8sNk5lJizLBBXI2DF59OFox5Pq4ZO0yE0P1i6m8Pm6ppK8zVnb/Z4+g/Ey54FcbKAX/Vx8mgDn/7sJ/CTb/lvy7/6sh/9djzpSQ9DrsJ6YYawN5GsetrNjScdjKg+96to1NZkHN/rX4FpU9utpndMreHnEccTSZRhAg9pBQyyII2GCSMFr4q12prQARQ1I8KUqdWBcjVh1B4pbZwUMdWG5xjBjZkZYq1URzCaodOPsN5cg+ktMAjaMpWT/VjIu3jra74LW60aPOTw4b/5J7z/71dq2l/4hVfjDW/431e9V8972kPRXFyBv3UUT/z2Z2AQhij4JQFt59MpqsUCgiRCNV9FghgXu11slpvoDK4gsE1s1DcQBUOMxhOJSSEixCeTc3wspnRy9znlVaPAYIr1ynGcrh9Bf3yAC6M9MT20FzFG6QijoYG1tXW8+3+9H+duVxzAn37583DmeBNBoILuiQhn3BYWgGLLIty8VB1ktIWhWIM8JUfzf2Ycd1MOPtewtjqwBN3Ttm/aOFxdHFLlqWNtJQRRw+KMA6GI1SvunRq/6EsoG9tlNdsDDHdVJXnoo9Ajn6sX8sr8b0Xty9Caqx9AdVLZ6CUrL/VuWY4BlWO6yOh14XBxjzzAL8ivdVwb7/6116FVq6M/acOwHbQKHIlYaFU3sbl5CrffeRt2Dy6izIghY4Fg2oFlc8xlY0ZDzZwjJsZiiSAczAALBCLOcD0H7eFALDfWazXk0gQL00LIz2DmIJyNxOuI9AVuhnE0lPFGxS1jPAkke/PI2lkEUV9oB/RpGgT7Ip0/eeS0jG72DnZlJKiIw6EcmDmzhCQeCjF8xlU8SyRejoeguLHDRK1ck+48iSe4sncJySKBn3qoFGqIbUuiBFMacto55OYW2rs98bfMzRJx9r/lwlfF7LXTnuBgfyAJDHfd8V9XL2/ecApES9ZPH0X52LoIco48+Bo5fAUhI39nGspFw2KCHXsSzXh2rAQRevgiPDUtRJFR5iHOTXZ9cxQsK17/Q2XT0n6EXLJE7AjoxlJr2JKHybQ0IhmidhYKDkfHMywYlUfjWCuHifiuqUtPvAQ5Dp0tZGREhEL8u2QkqVocQQDFw04d+lQtKlNZNS5mQUzS/oIFYJxIYcIRlnCbdA60bDmdk0shCgtYXiJ8j5gGQZEKD++1VgMFj/YX5GspA2pWw2wE+JgJ39cFVZsF+btEOBnzRW4QxU1EkIgICsBCk11L2dZIsZtFSmYopJwjzBtWo2R5TWI3lVFW+JpVJrE8fT1lkDQjfSCwkCWPWbKgWdDq16uQW64HfZlK0a75XpKPqoQc/LBY1Cvn6oWeGlj44gc+jnM6F5y/6jte+beoV+gFZ8keNE0XLhMy5izGOnoEvDq6lueSBiq/5kxLU0H/sgKQRsOFBsUUczz5KQ/Hc577MKTJFP3RSO4d23TFKYLvATlsySwUM9zZwsCFy/eIiLDoU4pIBqcLkzFZTA0JF6i4HpJBgjG5hPkJximVsD4Krotpl55/RWwdJV9qjt5gVy5bhhCEY3GLgSSndNuIkx7KvgvMqcYsii8bkZd9ZrhOAtSrDbilolCkRv0+vIov614JM7hetSOEiCeUtU3ezsMv5qVwYgH2ib/+LH73fSv6zRMe+2S85Y2/hCm993IUkXBNcb8kGHS7Usi7vqcM/TlqDmMZ5ZJOIKNhx5bx7SQIpJmkQb+MZ8nRo2k2z0Gi50TxkjmCIachqlGpeHkcOXoMzTVSrRydh34Y8MhQuoXcwbS34bnDTFv6NDq5AjqjtpzxbE5kqkYahjRhPHqUWGjZKhwabqm9r2MzdZGoaB+qmVLAjELdVYGoHydDCDXIsbyLD/njLn9W00045mekLSlpJ09soJg38M73/CI++JEPynPzfRc/89MvwJkbzggQEAex+CfPmGjGO8wEHDgo+VXQwXsc9IVmFplzEWOUClUJ/42Tsa5FbOGG8uwgdaI/HcCzyygXW3BoP2TQJ3mIxKCJNrmTlhL4GBHoTOJYBSme5wmblxhVv4LhOMY0BE4cPSFikt32JZRIi8nKiQed2sSbXvkd2N/t4Kf+958tR78veckz8axnPxYv/N43L2uMG244iVe99qmwC8yANODRRNPJYxHR48ZB0XKw0WzgyrAt8WCMOBklLOoq2OEvbjZRdqtyAbIzmBmxoHlF28c4nEl3ZS9mCBP6axnyhjESp9XYxHASiPs8Iezx5ADNahG9Ed8IB2976/txsK9QlZ/98R/E8c1NXL50Gb4c+JEmUSs/L/IXhAMoBsLKRJiXDRGHjEvDDcPLRIi0eqNmB2vGMcoWoXIV1yifoA6ZL5yyheBmu/8IeKVEOlTpZVO8rAPJDvKvaVWyb2Qn+OGiUB20VyE52eNpiH0p7Mi6cHUDHjqh1baTeC5twCsF4KGu/e1/sDqI3vPe18O1UvSmbfiViuQqzyMTjz37BJw+fgZfuevf8aV7v4RavS6WPzQ1Td0cBhElQTlR3pHMzYPQIjGaIdYU7CzGMqYYMJ90OJZRzCKO4BTysLwShu0xDJcxT4GEcrOL3ensysFF44/YXsBIbDSKR5FjHmfvAHluiNGBXNKnTz0U3c4Q02SIzmBbe9kt5LDO22WMu7taTccONpbun0WljBQ5pq2uo0iez3yG+67cjf2gh821EzBnOVg+0c4Kxp0OogX5sQ72On2YnoO8Y4oaq8S1GdI3iyhXIAkDLKpm0QLBaI67z+1hFExw2+33YW+vi077v8Y1LLVqKK3V0Th1FIVWFc1TWyg0q6i0qoqnM5+JLQHRB6G2JgkSmpCK5Z3i7yjDVo0u8cVL7J1CBeekUCgPFKTkqnCdif9dIirDRiuvChWuM152bFj57zR9zniLUkwpCxUiGYJmUa0vYxhTkCdadGQ2MLqE0Qi7UuxLxJMmmWdKWhZqksQSkwISwxWSOtEbhfhnRHDlRKGV/8JXZMGjXjd5UyxEWUxyujGjrxm7bh60s2yMrmxlOGrlSJIXJY2quVZUjmeMIEwwoRm6oBHkJPP1sxHiJanPiGUUIGkmCmWTolabxovYQ9vMyDkk8Wkr+wtF61DnAr8tCSgxR+rqvc0OfTm7snNBoycsrMWuiEkYpoOUBbhJMZviEvIi55/xs//Ay39e+Jn8eug3/DAe//RXwkxVagqzbnOeL7xLIoBB0JdaO+Ni3T/g6PDxJs+PHEDxAVQIIAs4KuvJS/y2ZzwaT37yWUGYo3kI1y7D82viqxdG9ECLhS50ZG0LkzjBzpXzKJfqHAKQki42KRwHE+l0LQO5BXDxvh0EyRRpcS5+pQW/hlNHTyBi/No4QkrvPIfoGpuVKUa9COPRDIVSEY7ry++Noh7qTHmIIOKPjaNHMAsNtIe7sHML5AwHuWJNqCRJMkYubwqXnuuVCBjXjWNT7ZsKcsxLPZfaaG7WBHn8p0/djF//tT9ZvlVnT1+Hd/zP34Kf9zEZT+SeYsEvwkOmDDGFYhwplwkizhSlkFPLPck1Kwr7GJVaXdSrLNzX1tbgO66kVPAMYOMz55RAe/v1hn3EwRTXn7kGW8ePSRO8jKcWta1qPgSl1reFEp0psRER11iaTd7zOSTTKb58862ImOrEIAFmhotYiOdQNs1aIhHaRkhTpzR4sozVznwAZfKmUrkk5k2al9UUY/kGroiBGrC53yWri0XZn+ZCjLHL1SJOn95A9+AAL3/9jyyj4k4eX8cb3/giHD1+QpC74YzKc9YlMUzPAxLlyUnYOpwGYDs9MxLY8xxyYgtTQRQHGI4HcB1OSm0E0zGm4wEmaYhpuEC10kKpUkIaLWAEC9geEERDadC8YkHElJL2lEAMvY00UqKfcCaTFSqLW7UmItFvUJhbXBWAfOkves4T8O+33otz96px77ET63jbu14jDvLf+ezX62rXwzt/8XUo1Bwgb2B8sIdasyVwOvkMLq1UwhgFz0c3ClBwFhj0u8DChV+uYRQPUPJLmE/mEq5NB2v629C0s15dF+d8Lo5JvwtrnsqCnM9HCIYBTL+EBUduM1sg/2HSh1OoiQr459/0Xpy7faXSfPdPv1YOfHLHeAjyMbkQVQahajvFEFJEEarI4+HCRcdcSOUPxaxQG3aOWX9cQ1QzqW6NC1l10BkSkZ2k+uLSp6yYtkptpVBAGQNrUYi6S/Uiz7h3V61B9TseaCycFXgZZsfHz8RLy3Ut99nVI73M9WX5uEvuRIZaqgtffSleUlaoyihb+5zxex+iH6DmAb7+DS/FDTe2EC6YVekJf4F3w4OPP1rQsN3hRZy7fKvYATnILeP8JkYijUE6M9HvjySlg878a2st8VEqzDjim0nH2A8Z0+SKqCdn+rCdEiajNmzPQspL1yvAzZdkHExFGgnbacVHOktgzMQFTgqAcpX2CFOEQYhGuQnHLmA87WI42YNFnlBqYa2xCXPOSzBWfAsifxQ35WwMh0MUinkh4E9MC3mjKAab9144h+E8wNlrrsdsQoPVCaqlNbF1CIwQRc/DgtmZC2ZwTjFehCi764iHKZIJUbgpqq0SchSAGDaa9SYWYYDulPsnh1Z9DTsHF3DffXuIgjluu/UeBKNECsNL5w9kTPpf+dq88YyYbdeOr6N2clPGeEduopI7lAucjZBwXcXDL1FmyoxDoy0Jz2kR16UiZOLBxdGHYMa0tuC4LJfC8kwsqGzkQE1GFUTNlLBANU6qNqSXnG7/ZTQ0IyqgR5oy/uTzoQGtYu5ptF2JuzK+quQSE80nX5fjZssQf7KU6R2MEfTpoWWImTjHo5mqWpl1q40r1hSyv9W/808oUOGf0xuwVlX5rTZfA0t2QR84NjURTDjGJr/KEW4TrWOI9mUG3KPhGL3hWFT/QifRKSLq9ygUaNloaRRSbKNk7E16ikJ51MRBnSky9idKcUh8QiQyx9dOzig/q8zfLNveRPz0GDmz8ZFMaYEFaZNDztwMC5NIphKzAOQIci2k+Nzvfhx366hN2y3gxT/21/I+s9xgJJjrlSVas98/EPeG7Kxcerfdb5iRrd0MsTnMASxWGxJIwGCAb3nqQ/GsZzyCzGyEpkLxkjkLeUPoHywAmfB2pHkE/ckBomgiIkPxbY1S+E5Jmjoi/zU/D9/1cNfdd+JS5zL8hieCi5LfxPFjZ5BMJxhNx+hHQ/SjsVA76nkf/V4Xl6/soFKpYp5aUvBbvD+I5tHI2atIkEEYzTGJxmDgsLzXnivFne9YsLycpKwE46FEh/H10Miay5AWzMzrzcMSBPDvP/mv+J1fX0W9nT19Ld711t8CRThsGVm8jYaB8KPZhBDgYPfGzGI+INcTC0xaMqnPSKFnnIyRspAv5BHFERqNJk5sHcNtd9+NJE1xcmMNRc/HxZ3OEs+OAAAgAElEQVQdabr3t3ew2Wzh2usepOMQFXKsdqNWlutRmOxO1ROqih6coKTo9dnA0DTaRNmzxbj43Lk7JeCBzQa5xBxbSwOYPfKhy03WER9SVFKZ0EOJsPilqAuZfQbpLVp9f9XkLKNM6/sxe3y9p9T1p/Y2bw4WwVbK/Z2i3iih2Sji3vN34BU/+YolH/CpT3sEfvwnfgAWzZiTseSO06VkNiP9LBW0eGGqka0rFOIEaWAIeLa+voH+4ADj6UQ4oZzK8H3h+TNKqDyfqiYm58CYAotBIsXg3GCowlzWEtFccnb5u4JxT4zDHcOTM5Bc1MFkJD7MBhi4kEPJdWE857ufmH7sTz77gPfGT7/lxWhtlbHZ2MQLvvNN8jOve+P34JEPvRb1ShPxwsDO6KJ0FTRt5tvfqDXhxrTzB7rJFKWKif32ATwUUKq1MJ6PxRYmHFEabcIgj8KYSVfuuVVZlAf9XaGTN4isUJQSjVH0y4CbxyCewl+4WC/XsTvex36c4rd/7SP4l0OZv6/7wefj4dedxZ3nbkO+4KkRp/YeYxGWqQyFOC4FmVpEQiCX7lf5EfHPyGskEZ4oFAPFKSDJOFQsBpX6UfOklka+uuDTY+HMg0iNhdXCzVAVNVpdFVyHUO6sBPtP7nT9WMutt2LUHNJsZPj3qqBTp+tSSiXX3bKTWhWjh6fRGUdKnr++rLkJyQP8nBY5POOZj8cPvPSp4NkSCz/OFAWbnSPCtUB30paRrjmlzxNQrFZgL2zxzStyVBNO0RsOhJdCAnKNRNgFYJPTlc6kG4oJINErapZgntC0N4/ppIfxsIvNeh2+X8RwGqJRbUjxuN3bRcRxbKUsY116YbG74viWG21n9wK2ihWB1sNoCGqzTLsMy8oL34vJCbliGXnPFOXwZDiU5xRO2QlWpOjphwfwnAZq+TL2ds4Lf2h94ySclIKADoLEgEesglwfN4dwPsWEaShDjmxyKBZomF4V7uJB/wBOhZmnTXX50iw87kuGKfNGK04BIQtyy0TvYA+DoIP62vVwHQtBvyNF1PbuEFe2exgNQtzy5TsxmUxx8QKFTF//F1HDQrOCxqkjMkY6csNp4RpWN5tqHQg3jcVFhAWLK6IMuRwcwxWLlgnzX/sjFF2lNo29PBYSpziXBp/FSZbbK4etxLspGyXxDBTunBoVs1iSx4gY42YLAqaUyCvPrqx4Ukpn5Zkn/DeOsSj8iGLh/nEETDiKY64sxzmzkMl6H62L0LnRepykRSF8nmxQfJeUg1ioC+TKKesaHsAcfMTCxeJZQzUxM8G5eEzhVKp82T7Ny1meSXSMak7l1ajZuCpgJb5OjX75msWIXsfKrXwOlbkuz+GM6yn5ySlfP/l4mt4in5dSmcqe1+kqavSoUBU5/yQKT3EBaf/C4kVd8ER5uQkNQXn5zff/8Dvk+fHrIY9/CR731FdJI+rkizI6HwcTQQDpRSbigKUzwdVk/+XdrA9AnjWHC8AChVC1igAGNzzoCL7vpU9H2S8isSaYDEcIRhOx47CJhk3HkmVv8/X5KTy5AzyxTgkGY5gGUxN8MMDKSFw0KyTXk5O8h3LVEfXlfMYCrYwC15pJTWosqkqiYrTUmC0iXOF0oFRGvEhl/My0h2G3g2g6Fg7Ygu8fG17XQzxh02piZsWCtPuWh2qtJU3b7pVtlIvKl49xg5LVzKxiRog5Br7wufvw2+/58+UGZvH3yz/3PlEYS5kjUVvMkQ0xnykrFhaBzH5mZJuseaZUMEM2VnYw4j+pYxUpcKjW6yJKqlWrOHv0GO49f7eYQjdbR1HMM27uTmkSh70Bjm0dxZkzZxSCri1VdJiGnhBcfRfJWhZwnzQEYPdgjLkggi4KPgU8Nga9EQ72dtHpXlHFG9e9WKXp2+cBCsCM7yoTKlH9ajBGyeeX6UnS4B1CRaTNWxZ82Yh51fxl7ZdS5hPt1lF1wjdmrCM/oAU21+r43Bc/hbf84mo6+iM/9mw86iEPguXkUSzYQjuahWLwI8IMRd/ISVScDSq9UzilmiCA9PsLZxHK+Qrm0wQLa86OGP0wRBiNBfGmz585MzDe78PzKVh0YeQiEXUYpgcvXxNwYjDcxSTsoeiUhdu+07mCbp8T0wbKhbqsM4dn0Xt//8fTt77pj3BB1K6rr29++mPwkhc+Dt0gxKMe9Bg8+akvw/O/+2l4ytNvQrXsY33tOMYh+RU3y4Jmbi7f1Gq1iqZflczEy8M+XCvGiKbQuRrcQgn7o32xBpEDMgcUC3WR56c2IXkfwWiMwawrXkn5ScoJOozFHCe2TmE6h3jauKmFY60t9JIRfuFnfwef/6dblk/8Bc/6JnzHt34b7jh3OywjVj5GmifEjlgEIIfMX1URmOEJunNI1aWhOhfN4aPlgpa8L7N9tXt5przKMi4zKE7xFBS/J1teGQdHXTArEclyaKtmbPr/64WrD0V1SGoT1UOZwEoLvPpaIYYKYckKNxkKLxWC2ZH+wIVBRo7nYy2fPf8ux+aCXJq4Z3sfH/7Uv8kDHD3awtt/7hWolIuCynKc3k8CDKIDJAehRCcZHuAveNAVsD8eILVz2NrckEIrmYbCY3HzTPgwgWiONJwjzdNdnrYsIVLbluxIz1IcKNevoDfaRb/dQatYEbf8QciF7aJRKaO3GMFJUuSLDUTzAfb3tmEuHPjFshh7j2bnsVk8gXmSE7RukZsjjHhx5sRGZhIMYSxaKJYM9HqXhOTNgnYScsxpSbIMn7dbqKNeKsKORwiiAOnch0tOWDzGdtCHk3OBvAfPUOMwg+HTM6BUrWMUKCUi1e8k5hqcU5l5Qa+LeXJvcmhPAnjWDPmFCdurIYhiUSCKrZFrSSc36nVBFMbxSyronY0KfTOJjBZd3HHHV+UyuHBfD3u7A7QPhrh0cR9TbSPx9ZaHjZNbYIHYOLmBUqOGwloNG9cdUyMXm2T2REZY6F5CbhYSN0Js5DAWY2ISbnmI8gJhFKA6sNU+ylSqC3ElIIIo8Y3MIiW/hvMjxhx5rkSArSyLNO9Nm75KZJuMR5UKUgWoR1Ks8O+qAlIVm2LaLGpJZdukuMEsIhVTTkE3tGHhRIAjG17swJGNDYViUpEtKGXG9wWiaCamvVGiRCG8KNV4VY2o+bA0Ze52me2qkAzlSahOArl8BNHgJUi/UZbXRGOJJmqaCpshQXuUyIf2K3wI4eBJsagQUhnRU82pC3aiunIpEtCXOi5DYZUKkvtNcal4DtIyJNZ2GnyeLPboisDPy8B//Ok/4Na/Ulxg2yngR37q75Ar1mEaKiZsMOhiNOwKf06ptVUhuQJc9Fw4+4bqSOXxxAYmGwFXiihWynKRuoUU3/viJ+OG669DGo/lIvPJpbQ9xHMbndEYAfcupuIGUK5QgVnBeNQT0QHRsYURYxwmkuSCxBI/P8s2UbBzqBUL6I+mGM4WyJdrEseleHqRcPmYZMvM1fZ0hHq+CIsJMbYH1yui29lDGHblsZDLw5pTbesgGk5FhU4nBL7/vuWjWmkgnkzQH3fhFmwRjHAUy3gw+hhyKnX7f7D4++tV8XfqGvza294HM1cSsd1sHis+H8U6RKpicuk4hGNxoVLQRWUraDAtzTRVgH9HnCDUvmOiBOk1xWIJ1525FnvtttAOqoUyeuM+wgmpOA5uvuVWXHPmGlxz5rRYGKksafX0Mj7d4UmUwtPJN1R02zgxsNcORVXOKRo59lSucq2yQO73DrC/d14KWWLXOlH7quMpQwCznGH+PRW7qsGYpQg+6zaUVYwSRykQIzs3VMul9/mh36IiErVLJektM/HIUsp4ciw5ZYqBza0K3varb8Y/fv7T8vOMjnvTz74AbqGBSt2GZ4zgpGxUHAxJIwuZUEJDbxNFUhYWASxG4NILctTDeDaFS1cMZgQbiZg8O8UaknAoa8X3m5izc5klcAoVOLTUm7UxTcbw/AZKhXVYjolu9wIi8teZMpPmsNs7wCydol6qoUw7NI73ua8/9he/nJ6/eB9e+6p3L19+o1nFr/7K6zGPBwgWBo4eP4b/8cbfwFvf9OPYHt0Nz01RzDVw0A0kD49ZuoPuHkwfcIoltPx1GORE7d4jH7RbLqJVPE7LdXTb21iILNrDMMrBKReRJjNUCkW5NPbbV+AXbDRrVcTjAWA0sDBIiPWl42C3wrvDyxfwf37pA/jnT68i6p7y2IfiDT/yUtzylXMIgx5MW/l9SfV/iDTKhcpDko+VGdJmKF32s2pFK2Wj1D0SV0M1VE4uCi4oLgLxNlsSWzJ5emaeST80NeZVPmWKQ6WUS2r0JFkyy2HWioOXiUv4Z6txkN5osuEOCUmuKgYPY3daDbU0oM2iorJYsqw41WOnTCW1fGhefzxEaGuh/Zw0z0IicGwDP/c7Kx7gu3/lNWgdWUejsQ4jnWD7ymWE4yHs1IRXKyFamKh4VcyDoRiEF4trKBTrWFgJRuM+4kmEE8fPChJISwkjHMKwfZG7D8KBZAwv0hhe3oLntjCnBcdwG0E8lbHwerkGEsbo7UfT8a31DfGRu8gkgjCGhwkWPAytgjj6l90iKn5JunAJabdNTMOxHFT5gq+QI6YKYIbZuC+jloike6uIaBLAYCC2UUClUJeCM02n6HX3EVGdYljwSy7Gw0QuC0ZCMZuYKjxy2Y5urEtBcmG8h0JkiLFsuVbGjKqvRYTeYAxnlpNMzn6iLDRauTKGLIoEPVugxNH3wgI9QvuTLlBcwM4XUDLr4gIfx0MZPzOSi2NUJh4caTYlI3KcJLgyGQkBu33hANvbV9AbTnDnbZcQTSLcfZ/K/f56v5yCh8bxTdRPbMIr5nH2ISdR8seo1Upy4PcMX/4JI4YxV8iojBSprBVjcfLsMv8wCzMxXec6VrcM91wYTEXNCiJetHnRubbijSdUCLXfZewiBaDiWEUSe7VQyQac3wtSSKqHpmlkxLSU6Rgc18ylOVGIAQtM2kcx/os5wjM5gzZaTblcMw8yonnc12E4g8lZ+IKIQSIIIAsPi+taoyY8m8YSGzURxacy1FZfSjTG/2lSuxDvVXg9BUU8u3gy8PziWSbcSeYdi+WHFtQIiqeEIizWZEQnHC2130VYIopLfZyoUciyYGYBR3GLeia6mdTPKxvO8T384MvfsVQEP+RxL8Z3fN8vCK9pNJngYPeS+PBJ3SHsm6zIVS6EiqKy4kCvOMYZAviH8n4UqhVUGhUsZjQOX+A5z388HvuEa5DMUtjxQnz7UuaP07M1DjEe9+V9zts2TI44S1U4lif7nO/znMBEOICbuLIehnGAeJ6g5deA1MV2uyt+fY1qDfmSgygZIxiPJc6Llh7kh06mfeHoxeZceMx+vozJfIIoGgggMjdM2CkHu7b8XBBMYNkGKuRxSe1kIqZ3XjhHb3SA/oxjcuWtxxi5z3/qdvzNR5ThPr+uPX0dPvgbH8MwiEWQJr6VtDZiYcE1wG0laLSiPogKlwggefbC1VTgwtI2KvsO/TSZe1vIY/PIJtZqDdx22+2w/LzwsY+vN9HrDHDkyDo+84+fwY3XPxgnTp+UaQj32hJgUNXeCv7TTlGy8uTuVt6Yvf4cgzGNuTUvLuWezCGmG4Dryp1x5fI9SBImjziiIZCiTe7MJelJcQS1UbosYW0Fld2ZCrFWE4TsupS7V4sul29shjofGhGrIjYzbl/C0ksOq6JkUI2bYnOziJe+8gW4sqeocw9+xEn80Gu/HetmATPXQDFHytEA41kP/VkMyy6i5lZRMooI4hkm875kmi+igRK45QrI+zbiUYzBbCyTBJkESAQli1ziCRVRCy8W9HscCxDRqK/BLeaF9rDXviRnwbrVxDjpgTluJo2j9efFvUAerPFnH3tPGoZ9fOj9H8dHP6qq2Df81IvxkIecVeHPJVbPDnxUJE/yYn8fve4Qp7e20O7twS85SGccK8wxnY8wXYSoF2rwDA/dCQnrscoFtqowZlR05tDZvyybLkk9xOkMtu/AIkcrTbEzuCCmpUebJ2A4/F5VIPh2+yI8Ud9ZEkv3off/Pf7xH1bF3xMecQN+6uUvxTCY4ty5OyS6ScwndfmkwKuMf6dRv1SPdPVIVjnyU6Gnx6vSHemiTa8WBdwpVE0pRhXSkHkNLQ8w3YUId2bZ8arOPfMguv9m0efw1evyfhsqW9zqZ9XGWo6W9d/M0LurLm/deatxc6b61d2Q/OBKVaU2i0IfVYKO6twzsjwvY8bonTp5BO/540/hNsbxAXjt616Ma2+6XtTkbjrDeY4AF3MJ0IZkTBZQrG1i0NnHPByivrGFeZggiANBg3jZ3XD9w3DPXffBcx3YhKitVAyj+8M94dhMp7QQagK5GqbRGBWkGEUjXNndxrHNTRnPJzQeX3DsZ8OxffQGO9IFMzVAXNhtju7G4rO1Xmxh5tg4CMa0XoJJcjSlqrQO8XMoOj66/R6sOBH+zzhaoNZYQ3t3B3M7hMdRTqmFvONLQDfHT4xomsZTQQHWqmsSBE+lu+n5iMg7szwJnx92euiPd7FWrmAyGosLf4nopGGgM54gHE9RcPNIUhqlzlF3K/Ak7mqmAr6nSu3c2zmQA9+vlzCKA9QqTRRyLqZjoksUIdhC4id6tdFowc956I6HuGube81Fo1TC7v4VOI2ahJGXQHJ8Dv/w2c+hsztGZ8C0gBjnL+zj4qUDTAKaOH/9X2vHGyjVyygfX0epUUCpWcPWNRtSAJJLJ/0QhSP03TI8JPAk21JI7DwYicILnzdGNBnComiLBaQsWOZqaz6PVtFmIyIlAsmJvycPWGnieFFqA2XyEYWzIsYMasRJZICuKRLlS+5oZCGJmO1J1Tv3HHlwOdTqNdSrJYSMWNNKWdnxHEFTvUIBSERuJnnG/Puu+LgJX1EqMwOTcIqYXCEqJSNlg6Fuc5UXLNxAeU0KCSQnkxdQFHP8TNsqpRrll2t7gv7wqfB18zlRnSz8RDmHtLnuUtilWY/ac0x2u0ZM5ayhGIQFwnI2rkaHamSuxAFf+cvP4+aPqHQQooAve+OfY3PzJvSHQ5VioKM7l2Ky7Jy6nwJ4SX/R/3I4CaRYq8Krusr8fGHgOc95Ip77vKdgFIwk95t2Khatl6QgYsFAT7wpLKckxY+yZqmJKITTpXkQYNJtwyszpoxk+hjTWYj1xhGJo7x88RJqJR/VtTUpXuklOA3JUQ4FLaNBNr38GO82w5SsNZT9ujgg8Oes3AIjTgOoMi7VsZibgsZz7ZW9PIqOh+l4jImdykRjf29PeGYUonzxM1/FZz952zLijW/XDdc+GB/5nY9jPInRG5LfRc83LZQQ71rVxPKzFoRaGiuue6rkIX+mkjzUtGjpo6fHofx4qSCmiOHs6TO4/bZbAIdq0wA33XgTLl++hEZzDQdXruDMNafknFK7RO1b9bX8BJeF0tIXd0aBiHIamIYmxkEiXFketRRZ8DEEIadpu8VRdYDzF+5CTIQ3x2i/WKUOKSMq2Qu8myUQUpKMlO1aduOvJr7aveKqp6hu6VUpmTUhq9lZ9uNiaSVTs6xJ1OtewHzuYVPut3su34E3vOXVy0PxlT/5PXjyEx6OfjKEOeekKEBqhojZDNie0EbMeIHEoMUYUWhypUmbchDBhm3OEHYGmCGSQq9caUiTSC48xSR0vCDyn7o8E2hntEC50pJ9OaZPcjBGvVKXwnEwuCLHm+kWMJwO0R/1UShXUaAI5Jff94a0XCogBxc/89/ehQc9aBPPfe43oF6sCjdiO+khjU1UXRUrc9fOPu6+7zJuOH0SRzYaQmokxy/m4rLmSExTYMa1ahX9aR/9bhuFQkly5zA1Ec5D7LcvouJXxSiTYo7efAgnzUu3dqF7DrViDSfXb0CfXKkgRaXUQN5LMBhuYz638elP34r3/eZfLN/sJz7ywXjV9z4flVoR5+68C4NBW1mK0P7l0HhUFllG+haSuIqc4ptHiwfp5HUGp6h4hYek2oJswdBKIfP84wGr8LlMOZix5dRTU4WkViFp9Dn7Wck8XSILD3yZfu1yzLbZKlLq/n9ztQUf6DE19+cqP6SMBHtY/KH+bjamFu1HFvnFy4A5hRsVNFpl/MWnbsFHPvEl+fmnPf3xeOSjH4HrN4/iplNnsd29gL0kgOsbCPr72Fo/htrWKez29hGND9But7FVaaFYraI7HiOIZji6eRzT4UQufK/oYRy2Yc1yKDjMl46lI2WGZzQzMJmNcbzUwsHgAEE4RKVUks9xZlqYxty4OcCaC/JnxgaMPNEnoCaxTgvs7HZwdOMoxuEE+4MOHGaL8myZkWvB/wEueT2jKYq2h3q9KR0bN3047SMxhmKpQpFLJU/4vSaX8kFvVxTuppPDieYWgmmE6XwufCiKWPJ+URBt2snYkwEKRRv7QVcKgbJdFLLvgDmhtHawyZPxMItCeE4eJa+MgCkNHG8u5hhFffFGHLQDWI6PYNaR+LSSXxPEKoSFipOXPGrXyaNWXRPPsp3uHg4mPeRzBtaLVRwcHCC2DeGGlHMuSraDdmeP4jVRVjPZQziJJLubNv7tX88hDBfodHu4585LaB8McPF+kZEPvKq/9ruu76JxvIWtG07iEd/zdCzIs8kMj3k5EEFn1qVDLpeFcEGbmBThoIdkPj107SjdoaFpG+zOZQRqMtUjJ5cjH5f8OCIlrO5kJy1YPGoUnPSPHHmqBrptIpL04ePEgM0rMBnFaLbI2+OoTY2HT25x9E1P0ZkU/dz3PHinUSBNTzybSjQiG1nSAfL0lkzpSsCxshpycWRsSSh8gglTIoSXp3JJs8mBUEZ4ViWJxFHyLKPtDHlJLHaJAgnX0FBjP8ZgihhGczMzkYviO6tEmCVdJSsMNErIs16Nqmnjwwi+7ExQxa2ep6m+zTDwgR99p5j68ushj3sRnv2CNyIYz7Gzv6vYm/IclT+kZJBIJ03USqnpr7qf1cEoKuBbv6ARwEpZCkAZ385SPO+5T8Bznv0tiBehoorMI4RpJBGfzCO3zATJoguYRXloXp6Fck28KKn69ZiEYVnoDHcwGE0lgWhB8dmRkwiDGdqXduBzJLzeEDGUBBwgxjgai0+lQVh/borgzHCIFDNrtQ7D9WT8TBpLO+ghlzooOEVxypQh/iwRY96tel1QmyvxWIr+SX+IL33xHvzVx76AcEK8ZvV143U34c/e9zfCcb6wvS2o92Q6kdHvjB8AaTmcSNHWKYwQhlOlwtWWKPy8c1o0xHWhAIhsMqbsfdhAsgkpV+pora9j0O8Izy0chxJJRg52p93HdafO4OixDY30XY1OZMDG6p9yi6i9LOgd99VC0irYoDNPO+I4T6Nyigqv1gaFU0TOd7fvEEWyLdncmoogDZs2uNfqdJU1nAkms1tQmdR/zdo69N4eAv30dw8VtHpSp15sdj8unXUF0qZdEpXU89TFH3z4l/GZz39cfra5VsXPv/tVmOUMTAPyMGmT52E+U/6avkd+PBBM24Imp4krCl1mcfdGQ0SLIabDMUpGCs9vwS3UpKAfDAZi/eJZBooFAws2M0QB45nYLrGm4horeSXUy2vY3r8XBTPBPFogztkIrVi4hqQalepVGL/+u68gRgDLKOG+C5fksj557IzYF5CHFM5TFC3yl2geOUd3ygtuD7lFjGONEzDqRewc7GDUb4sB4ZxZi66PjUYN7eEVdHsDHD92Fr7jIOpH6E7bGCb7aNpNQWKqfhnn2ztwrbzk4/Wm+2hWGqhXtnCp18a4d4Ba8TiaNR85J8En/+5m/Mqv/PHyI3zSo2/CDz//uWhUq2Ipc/PNX0HOoscXUUkVLq9QOy280ItfEDw9MlraL+i4GnbT6rBkI6UhY334soNRNDpNWhc+nOI/ZirEbMEsF97S8kEtzGzzZeKRZbfyn1V8Vx0Hh/9DHaZqm2XGD//ZD/PBs3xRZauhRtf6Oem/dvWGWJlKa0xU/h7J5RubNTSaZdx+12W8/b2Ko3L02Dre/MaX4Wnf8M3o9SL84+f+Ga26j/paCZ3prtABGMd2EPWBHGkEPgr0KfPy6E6m4iVZ9Yuwmb08T5C66rWRdO0gwXgwQ7Wxhf3hDjq9fZTKBeH4jaYT5Es03qRl0FBIsznPg+8WschNYEUJHBSQWIxVmuJYfU3oBpf2B6hXazKWG/YP0GisyUai+orINTGTUu2YbMp+uy+FlVdj1ictXeaIZgMxEicqc6R1TNYsD/N27zIO+m3UWmuo5svojwLhG/FA22xWNYplYhItxIvJtufikejSsytltqiJmaSmhIgmqXhqslAIrRRruSLIjmkUSihbLvbHe2J6G85spW6eXEHJKcLM1RFZRJ7YvHmYTyOMpjHyhSqSRYr+pA+rwGJ+jrrtizqbvp0Hwx6KriskZR4snNbSPoBTWhZWIU2xKa6AizTnIpfO5HmzyRsnEdrdkVgx3X7zvYKKXdoe4uK9lySj8v/PF3mFT3rF87B142mJLSL9QPwEmcmbc8RfkFGOKod7inDcXYmoBNFTl6Fw6nRRwwZGRCDimaVpHywAeUHKgidmpxsykr5Z8M1NjMhAMRxZ7/TEY0Ht5AwUS/QHnKgiCgYKnFgcWxPF5TSkslhx/ji6msVsNKnktNA+6KFYKIqCkF27mgCo5pMFIItMotZEbeI4ksfjWIwohCB8unCjMnfGKC6OlSWhKBsrK2qLFLh6NJYk5C4rZW/GsRRLGeE5kruoR8yHCsCsQOR7Ju+nJJKo80IJ5CQcTM4O1h+8wG7/+Jfwbx/6B/kuUcDv/78/iI31k+h0u+h0RjLWlPdYey0qKppGb++/MDSkdJUKuFISC45wusBiFuL53/ckfPO3PE5MnY2YxfVcLDGI3plxHse2GpjGV8REl96RFH1xFGx7efGyI4+PqnwiKlyZ9DDlv1uFEhxycMc0pY8wtRfwOcrNmZjMeC4ZwpWj8Ez4vLYP0/JpecIAACAASURBVLFQLVZkuhDQBzIJRNE7S0k1yCGdKNNxk96oSQQnnaPmM6Itxu3bHfzlhz+LL37u3NdsD6JsL3/Jq/HDL3mVWFaxsbh8ZQ+90UgMh8lJlcJfp1FpJ1pZLxSdkA+oPtaVD624UmjTcBHl6H0iVkFzBjGUUCiXpJCUcFQxlKdy2EQ4HOOa09fgxIkT1B2LMvzwHZf9+0pItbpzFW+UamXFYadZOO/Sg85EznrhrErGI9sVtdYZDcmlcP6e22S/0caGe0WcArgeJcdXOxDoJJGrbjP1Y+pLhmWHbzdd1B2iWK1G4xru0WPn+3PsM9BHxrH0weW40cih2x/i9W/9QUymvD+Ab33m4/BdL3oKuuMRJouRxAG6VgVpRK8+KoEtsbibxjxLiqhV6vJ0+6M2pouujK433JLQneJFDrbLnOApJuMYpUIexWIqQAh5uYPRkG2eCCz5vNaqG8gxUGHaQ8u1YaQmhpaJoTFCNB0KB3vGqcuv/94rUx6MNNRNkaDTn+KmhzwO/YiqTbp9xyiZLo1l0O0NYbol5Es5zMMuKm4B/dQQqfNkMJYPY24B5YqPklfE7v6BKLA21k5Ioxd3JjgIthEYB9jMr0kmY6VYxyDgQTcV+1LHpBrYFgUMkR5aeeT5ps1i3HHLJfzSu5T5Ir+Ob7Xwjp98jfCGymUPFy7u4OKF+2SzZmRP+ew1/094e1lHoLl4WgArPyPm0NpBXDy3ZnPFMdIdijyW7pwy+wp1fKqCSkHRijEjy2tJeF5ZsYj4TheValEqOFt+Xo9n5e9na1Ufhg9YGwqfRucr6QN5udqXpV0GdGsF7zISTOWZXj0SzvjXWcej3kZVZCpTzSy0nr6I9VYVx4+18P1v/I3lZ/L3H/11HD9+Lf70E3+H3v4lPO8bnoa96QGm+amoVnnaJuYccQqc3LhO3Pa5eIPZBFGaSCd9ev2INAfbna5YozQqLSRxH51uiHy5hYRWM8ZcVFG99gFKjYaYMZvJAu39HeHcrW2sK6PXxRRTWqykefh5A9G4j4KTh1dw0RlOULLKmCRtgc3PnnkIRl1yfTqI+HySOc5e+0hR+VHdF3Ajz1SGYr1QxkFvR9JumPvZKNel22eRx/Bv+jltbp3E3DCwd2VXLCh4oa6vtRT9YcJcTgpbDBFJtDtX0Gq1UHAZERUh9Ux4ni0h8UlAQ1Ybi4KLjUIFB8M+al4JZdtDEA2w12kjSDgCpvCkg63qKdj2GqZGAIzJK2LcRA4HwQSGzbzjGZJwIsrDaoEK5qKQvHthgFESSbwWxQ2ka4jFxmyBBSOImPXt0+ZkjHKhKhzMQTCA73ioUKVPrCfnyJiN/FB6O44Gu3jM+hGYX30P/urv2whK12I4d/ClL9+F4byA27/6wGkoNz3zCXjYd30zPEaIsHgh/9ZiQoXiNs3TBAlZlQF5jJHiBgnvaXnaLw98fltsYGgrk9mkiEhCnxNLjpsmqonqz8Z4yEMiB78E9DtE1DzkbKp755iOUxQKRBFn6PcXqFRU6kzEOKb5As2GjzgMJac2SXi5Jui0A2wdLaFYogCO0UxjOEQYUyKvHDFyjEz7GE9eJ//X7nY055HFpi67hLJCSx4VK8cxML0IxdtQ8o75XB1BfYgo0theCXAVKsT9rNC/LBdcn0N6ziGFJu1pJClAi1HEiFolkGTZ5zI4E4RSEobxode8W3i8/Lrx0S/Et7/gtaLUve/8LnpDelzSV1ALUPR7vmox71f/fI0KuIx8wYFn2bjpYafwxCddi60jGwiGIXzbR6HoYRSPMB6kSMc2Tp3YQrTYx+X+ZaxXG3BMCyNOqdwchtFU3AWo8E0NH36lIAKt7Qv3yAh3vXEUbq6A/pRc5bFwi3kHdIYBkwpQdPPY292WNIciz4FhR2fieghnIfycicUkgeuWEJK/Ng4VrcDNoVGpYJaEOHfXBfz5hz+LO2+//DWF39bGEbz+lf8d3/vcl6ibRHPYeLH3+wNc3L4sggTxzhPbsrk0DPRlkR+VET1RT5oBx4o/d4jWJFfNsi5SIABfn9iT5D3UWgxQmMA2GIKgitdgFGCz1cD1198oeyxVlf9V/E111+obSP+L8GZFQ6UoEBSHci/SSo1rvd8PMJpEovIXAZIWg8ksjY2mU4QxT3D5wjnxjrUc1ikUP9GIXf0uRcHSgjAt6FQ0qMOvU1/UV73bh4bAqzn24St09QhqmJcRylYgkMS38n2fCaXkizd/Dr/y3p9f/pbX/8yLsXm6hk6wi5zDqMIN4YuyRmHmdhBQsT5Cs7Yl9BcizIPgAAYC8f1bK9REVCiOGO5CkmnoD8vc+Gg2EirCYhaJOl340TSgNhYoiRArj6Jh43STj2Hiqwd76MZtVCt5zGI2TBGM9/3Rm9JFlKC9uwvDiuDlG9jYOiNwN7sF8hmMSSSHXm/QQ6NyFHm/Kka6VZ8w9xxhOsW4T+K+g0RIykDZLyCezlEpljCchHBLBdRNdkh93LN/F87UN8UtfUx/qthCsghQKtEfkJlgC5heKEHX3ekMRd/Clz97B373Nz+xfGNPbLXwllf/MCrlknjK8WC69bY7EE4HYrgroetLjzGFfCkV8MqHTx4sSwLIhBRCJM14eiq/VHltaf+TjLeiuRPSsWhVXZYZmi2UlS2FLra0UebyRcipzGWaHe1fcxasfnS5ZfVp8J//6FV/IiOubCfoQlNG4RpqF7PbjN+Q8QSzw0GqYy5u7jR1yGfkdG5eIjGbW028788+jTvvUyryV77yeXjowx+D3d1tfNODTuHo6RvwyZs/i8SZwPVM9Dt9Gb0wlD3ntVDx19Af7mJmTjEO+2R94UjzOCqlNdx5zwV0B/fhurMPR7t/H/rjDpIFEaEFjm8dkY57f39XcnhJnk6jROxRcm4OG1ubMjI96F9BJwjAWJkiqTHxHEW3imKVFgkTGLGBIO6iNx2jVN6AZedlvCujGq8M269L9id9KgfDNu64925RpJ/ePIq9vR1RqZNfQ/5fqVCUYosRPFx/9AM8v7ON3DxG2cvh4vYu8vVNUepiOsJ8NBCeIZheEk+Qr9dg53zx1qOCz2cxY85RMj34ThF2ycdoMsDBoCcHPIUuDL23DVsO0Ik5RpD00KyeAqYe4tkIJZdK25w40B9MxnJIMaubv4QimYZTl0+33Wsj4EFipaLQ95iHSjXkzJSDadLvIwkGaGzUMB4NJE9hQV4d1cmWjZLpoGD7gO2jH6vHYeB9QhjNzOGJN57Cmt3GtHEU//qZzyPKNeGVjyKdDNAe9vD5L9yGP/mjz1+lSnYLHp70o9+FE4++URC4HM3bhcahOIEzGYXHCEXxme1ZjYhrikW2GVjMSKGVMMxeGSezAFyQpC97OhN7aBNbQca4N8jlI2LGl5GTgkp2j6XOCUprk5icMIjxcBIyK3aCfJFm3kQeKRjh50lboBDlcg6WHaBAq5F5KKk3KnFkJqMkeXwaBksKyhxBMJLxtxxDipAr439lC6PyydndcyxPdFM5CyivQD5PsZLJWSrNQTeyahSrecDZnl+CI+qwkLEhz1WZFOhc6awAlMtZX54yOlcFxp2f+nd88Q9VRBlRwJf82PtxfGsDC8PEfecPEMU0UjaVJQgf15jJc7//V3ZcXb73X/DZv/yf6vG8PJyqjbW1Ir7/Jc/CkS0PaejBIi2BZv22Kf6h4+Ec+5d70mjlKwa2O+dRK5ZR9PKIprFwSvk+MlKrudYALNJBLMzCPjp7ijhf5jngFtEZDeSybBbq6HX7iA0iYSmsBJgGCxheERvrLVw+uIArB5fQqG8inqdwDRNVxxWbofaojbJhISKYwPdvXsA73vV+UeDf/+sRNz1SEL/nftt3K3RLeK3KYkxypCWH3sSF8+fR7vVhUDhBta8kxLABmMm5wWJAUUhXEaTZ71LXmOZ7629mFmlyD5gGGmstOdupVhbPT/Jv5yke+9jHSmOh1MPZIx6C2JZ3FP9M/YCapLExUQKmxYIovfLX43sdTgz0RmOMJlMZrStRpIpDFBEGP1+vKGLKy+dvQ5IEMr4k/0/AF3o/CvqXiVH0Ps4KwOzOk42zglFW+MoKbJF1LD+XCU70fxz6x+GKVxBxUhoWpEsoylEYRfitD74Tn//Xf5bX31qr4r//3PdhGh4IXSPv1uQ8LJTKKJTWkQx7mE672No6I5hqHIcYDdpI5mNsbl2jmvxhpBTkFM5ZwDhgSIZkfaBULSIYsQlXWc2TWYBoPhFvSscpY54YuP7oEeQWFu66eBH9uI1msyZoIc9v44MfektKlKHb6yA1pyjX1xhuguZ6Df3OCM18CYtoBDgzDEZdNIpNxImL/miMetlGPwE60z2RFNf8OkKqMIdd1AoFrDdb6O33EaQjJHZOVDGlShmX+vvY9KlMNNEJyHchodaTYnHnYATLMVCreugNAmzv7aO93cVv/vLKBJPF39t+8hUo5atyQZLvNwxC3HrLLWIarNA3cu8UarWc4etLQiVz6KJQO4bz5zMzVQWZ6wN+BeWtVsdhTsBhaE4WtuJXrDouTbg9PDbOjCzFRylT5R1qVx6guFup49QfLhfw8t9WfynrftQPZqt6BYFnEvjskQTh03XlsifSr1tQFV24qmxUpWrONqfrWvjKPTv42D/8hzzcIx93DZ71PY/Hg088HDeuncJOdIDb7rsD42lbIt0YaTMbjUVhl/PrsC0qoZgI08VavSJoHQ9xyyBJeoLOsINvfOIzceHKV5AvLMRTMKGVg2WLgphDJKJy9DqaTycY9tuYJBEazQ0c3Twp49huMEKztYVw1MOw20Ojui7eklV2V+Zc+G3FYhGXOlcwnsXi+VigAXg8wzixhAhOC5hOd1fQN04kN6oNcW43HVN4XizGikVfDKP7/f4yyonh4K1KSca+F7Z3kCszLisPlwszjDA1ZyI0GdPHrEpe7EJMP7lGYyafwMDDzj5EeETTJMatO3ep1BrLwMw0ZWSOIJakmsSKsTtso1psouxXMCDXcq4QVHIb++OhpCGw+EtiHh41lL0iBuMBHI+B8w6mQShq4SqVjrMEB7S58TzUCkWE45GIWbh+JuMA03Qm4zAjTVC0bFT9ErqjkFpr5PIORp0DhJMR/l+63gNctrQsE31XqBUq57DjCZ2hu6WRVgT1IqLTBAXFwQEdQIISRq+DwnUUxYCjiMLAKBfFwYCDDqiDgOIIZgUEROim+zTdJ+2zc+Vaa9XKte7zff9aVbUb7n4epc85e9eu8Ifve783HLpT9BoN7G7eAXU24txTPx8h58ugRMuFIjFJ3w1k/NpbP4j7P/fImR1w7t478HXfdx8qHYqcSoPtCUmPBZoceTaS0Ev5PilHJ7N6EgMwyGw/I/PolL0DqQDkEZjg2bHalhWDwhKFY6m4wCPUS4ii6CqeTsjrV+Tz0sVLP57TIuSNmK18Nnpt2I7DyCkpcEnVSJw13aCkGxeyRD9LPCyFvdmIF8hqTvJIi0J4fgg/EMWCuDxJIS08+5bWtpQEkiI8NG6mn0uSSKSlMIlVnA/ML0wPCioCOXOY7+tVYoOgo6SXYyYEoddPimISy3DMAgnecstGUjS2GdrDXUpK8I/wgf/03xGkIqE7vvZ78dzvfQ1UMtKXNeztn8BxxLiPrq8z59SZjCHxfE73v4i//uM38FogmojRLkBGiGc+80m4++4uCmoLjWqLmxUauxHCNxtanMzT63URgeKv+pjNXeYa0n7vlppcgF4+ugqjUeaiQ2bbJJcRJqJ7UMY4qekzk/A8NZqDPmRDgS7HqOVMJImBo9kc3Y1t2MEII0Lw611OKyKLjg6NlJ05hpM+j3vpVgrdEO9820dw+TEK+2d/67PxvGc+H9/2tOcytzM7s5dnfPof/E7T3REv8OjlRzCcjvn5k0CLBJv0b5Tkk6VgCDpEJvhLRZBrKthMvbtM0hBWDxxhRwVoHFARSOKQCHc/7vHsFci8WgYQBPq7LCzXd2xmb8aUAVo3tA4JsaNELcFtVXJiAZEghJ4zjU+Jd8vChoRILjSRo19BZY6MnG7ySPj44FHY1qmgJTDiT58dfeNXQfjSxS2Q6sfM0PiPK0TkLBFq/cVk8GsGb2aPlQoweRRN3y8EZL6foFyW8QOve+HSIPrbn3kvnvWdd/O5S0pcf+HDzNMkoAfNsTB2+lALDah6GY1SEYkzxWh2inxjC+VcDtPpDLZFGcAL9v0jc3FKBiHKj09paYGPUrHI4+EgniORfX4uOcXEzA2hywsUzQpH2s6cU8iqzFQgsi2SfvY3vifR4iKTzxFayOdLUJQ8SjUTth2jVCFDXhvXDg9hOz6qpNjVFUArsM9YEkoYe3R51+CO5oiUBXL5HOeeNqs9DPrHGEfHCHUVd3YugjSGV08HqEguk24H4yH0YhndUos5C3vzMV/ArUIdHs3/v3g/3v6rH1mmHOz0mvjJH3whup0t9qsiSb+p53D56gH2blyFQdylLL2CutTlCbeG5C0Xi+iEMhVvZvC8Ev2Igm7lSC7QgaWUfDmnXc5weSFmXIPMr0gUXGJss/xKBSIcn5XaMqysX7LlKGTuogE5u4DXO5jlJkxrvYyPKFTC6zm/fC2sPZrwThNjnrTNyYw3V/pp4RPG49+UCcgXpLCXyJs5qKaBN77zj/lp0AJ9y6++CDud22H5Ehu1EtIVxDYm9hy37N6F4/0bGM772NzagetSSGUIdz5EvVCF6yc4HAzRqJWxcC3MfQPt3gVY8xvY6LaY76PmbO5CbxxYzBctNqqgQnTYP8R03EcsEx+ug3yO4qFoJEWmqFUQk2H/6FE2Hp1P6aJocbrDItLR7XYxmuxhNuuj3drA3JohTmyMTiM0e5swTE3kCCsL+LaHkkG8KCIlkzdgGdVKkx37LctaWpaMxsfQZRo3l5jmUG+UYdunWARzLgAI7WPfwkWOM03z5SKPZUnc4gRzNqRtwcRu8xwCb4GZZeGR+QFC2+KClRSwzVoTahTDs21cuXGd+ajdThNTe4BStcy8OTK+pYvJo4NHS5DncaiChULJ3yHRc3iEQl2+FNGeUlCrN1nhOPMmzMm5uL2L2XiGw9M+Ohs9uHMXp9MBtjvnoZlUWLms3jsc0Dg6RMnU0MzncTg5ZP5hodRGOTGhVzuYJ8cwozIm7hEC4sfl89BSU+ax7+HLD57gD/7HX7CwJPuiFIInPv/puOu+b0BIObzUvS4SuGTrQuNgl0bdAnHgi4/TPMRYiNYKoXckRKACkPYAj5KFKiz9Fen+SveB+BPx80SZQoawxDMTjitUwJCAQ2HD3VxugZxKyGkE06yhWq1hEdssTKACUNeEiTyN6XgHJiqjlyopV2msTcQUykMmw+ZoIWK4WEXMv4WNnGmXko8fXZpKSh3hZA+mlAg/QLHfqTAVObd0nmXsYB6vZdxA9iMUr4pTEjI6zNq0gzOKaUxOhXKKAIoJQOoKSj/P30+xfrQX2FURNz77KP7+1/9k+bm98LXvw+65CzDzBk4HUxwdWyI3lvCOhHzeVkWEeOtXAjdndoKPvPel4vyTZTS3OnDsAHc/aRvf8fy7uJA7v/NEFDUNg+MjLgQWjodaPs9jWkIEF9IE/fGEzd03ujsUmsVJHCNrjFxBZ4uxYpLDzJlg5I45rYp47rqRx069iYPTUxTJUNn3MXYtUAl6+8YuBtMhLp3cQKmyg5k9giaB/Ty9wAHZqOU1UlxGcK0ZTE5pkPDb//3D+Oxnv8yvh7igT/uGp+EVL/pB3HbL16BUrPLf0+SALVyoiCKkOoVDszuF3v9sxZJS+Qa5EbAoR9gBUV6vYBKln5UsOKTi/kjP7/X3nH9XqgymMz1acKFH40riNkdegG63jZtvukWgvuSJx5cccRxj5rgKRFE8thAPCQCE9mO8IMRdFIFiJxG9QqQAkYhsNif0EpyxziIqWpvEb6SmiBezoCcQ/49eOU1aVDnCw5e+IChXTHtI40rpDEuj6JbUruweyxqddZyFa9jVvj9bzp4dIa/fmxlCnV7rqSm6EEwFEdE/ivjXB/4eP/erP7/cBz/zc9+P7naDy0S6C0uFEop6B/5sCFUJEcZ5xFoBzUYNcjjD6RGlmhWhlUVEKGWJ6ybZ8kiM+pILkE6etI6f+jeWWXXvRw50NUK5UERCDXYcIUjmnC0skjI9piwZuSo0WYf08lc8I2lvbeBcr4PItxHkYq4MtxobfOB7ioSZfQRZdjnDjgxhqAOuNluY2BZ0eDAVDflGFYpHcVYhjsM5b7Ryrgwr3Oe8u0qRLsIihvMYg8mUyeO1QgnD6Qi+BDTKbahujJltodppobexhb/7x3/BO97y/uVYqFkr4U2vfj66rfMoFgtMhCXCtDtP8MX7P8+kdcbTuD1ND5LUNyiLOloHgdnaIP3UM+6eKAbTYo33zFrptU4kzexUUn+sVYchHnAFJ2cdRPabszSNtLDLghTPtDArI5dM5CFW0mMOy7W/yZp4WtAZaCl+MxsRpj+eDrrS3SH8kLJjQVhOCF5iBoOLrjF7bevvHauZkwUTYG++dRs/9st/iMHY5t/zxp96EXZv3YFLYpFKHhYVOUgwGR9DLVY5UkcnvifHD8VwpBh2/xA75iYTZUceoYV1WLaLYrmMmTOCns+hXCIVH3WHMRuykvu/YZbZ2Jk4cjcObyBWY+TVHKtzc2VCnMlnMsDBsYVWrwvX7mMh+5hMR9CiCrrNNsLYwGDax8ZWjREwoqtTQUpraTie4eLOLWxQfaN/hQ8oBSbKxQq8eAxNKTKH0V1o6HSbiG0SfPiQtRjJ1MeirCH2CmxLQRFCi0RnWxppQaPbEjyJOHNjONYM7eoFcfBJHtRYx0atjoZcRK5s4urhCVu5kGqRxDSUxLMIPRgVHUZcxlH/Ok5He/iai/egVqvisw9/GrVWB3eUb8Kes8fyfzoMaqaJeq4Cf0FoUIj8ooBaQcMoHOP64BiGZLINQbXdYeNp4qT4MVngkIlsgnDoYLIAGmYesplgIRcxCW0ossdKM0XRoecoZ1tDRc7hYHRCE02Ouhq5c+RCBUVSQM4tTJwxzvW2ENLjLlRIMfn0OTDzdRwdjvGRD/4N/upj/7o8ROk/enecx1Ne8hy0LmzyRUeiHYruomIhieYs5SCHFs7Z5YskRcPICiblsTGNIc0HXQIDIpx3uXfpP5gXxReXQLk4FYObIYGg0ThG5CPTqJQuHwmOFWGjtYtKFRhMCKkwOfYrnzcZAWQrC1K/UrFHfTql5lCxRb8rFqMvKjZcz0/pJ2mK1vJMyXheqe1F5stJ/54lD6VCC55y8KhWePsJjpXY81w80lg8o7ukMFBme0FpIIQo0iiaC2oeGVPBJorRzIIqfXR+n3ksJ0n40E/+NqZHQ/7OzfNfh5e89u0IiZ87nAt0k/laovlkdnH6eSwb53T0Rxf8+//bfcvPv7rdRORLuPliB//he58Mw1hgd+tuMg7BZDJEyQSSuQ9Tb+B4NIBSlJAvtBDZfWjqgkVLdKZQ7nWiKNAKZTZUzysJdEXH1LXYIDqcx6iWOwiSEIPpGFuNBhaULDSbQVV03NLbxiMPfpGTQ+xYxmB4ytxEyg/f2dlBr9qAM7dw7E4gxSVI0Ryf+ccH8D//8O9WBcGP/Tye9YzvgKEW0WqRKI2seoQN2Rk17ZLLJjxwuXFJldr0eVIKyo39PfSHAz4XmLLE76lYUxyjmMG16f/SWshoSyuGuPg5akBK1Qr0ggnXojNKxhOecA83MZznI0k8yg984YFL1lxkNEzTNkL5SNxBPRaprmntFPLUHPAj8/iaM4jJAF5VMRjQ6JfWOQmzdF6fYUQZ2yri1OBaqIdXUyxaeWTqfXDjMixnsHxpjwX4svsyA0MErSE9C9aAG1akL8EO8VPrj7WkT6XN1VnARLy1AuiR+b0n4Ve7WUKrWcWr3vAqfP4BcX7t7Hbx+p99IZBYrH0o5lusRk/Il1KmfHITcWIiSkiNPYdlD6DQxAwFSOSSoqigm4kmsXS3KcT9S0LMgwBVrQydQhAmFgrESSwZHOPXVUskncQ4mjGHu4g8Jp4LT4uZh67BhPTSH3h6IusynnDnHfDcOdzYh1nOM9LSqXTYL41mLQG5zS4SzqmjTUSzpIAMep0pFtqCFS3nC1uYhcA1a4imLMMMffg6GZiq2N3dgutMoUpl8nLHzBrCCy1MJfIFmqAiF1DMlTAjFLLUgDUJ8cafeBdcV0jiTUPD61/2HTjX3UG7TQ78ZGIacU7ro4/uY+/GNegUsMeyJ0GG5pqKJyJZsZXuvzRUPd0qottKiz5hvyA6Zy5ymA9wlky6OvxocLSiMa/6oKxUyvgFaeGW+ZR9xQo7c8etFZ0Zv0YcutmiXn33EgdMkcfsu9YNtoTMXhwK/P+XP54BoaLzzixtRPeWIaPr2Ho21l4fK9P7RbFpn/zSNXz8kyKR5Vu//V487wVPhiIbKOSIjymjlNfh+jOMfULNFGzxuNdGtbKDk9EpDg738LhzN2Oj28N8EeDGcIjB6RA7nV3IuQWm1oQNWKkrDHyHty0VQVquBMuaIHAt5gMS122704NEtiuxh0qrDWvcx/7xgBEUUpGSmnBoH8AaDlGrXkCenNklmQu0KfHrsEAhr3KG9SJYYGf7Jt5QI+cY0/ExCmoJZqGMoT3GzuYWfC/GlYMb6G5somTkMRwcs3egRmPunIJqfRdJsEBVy0E3C7g6uMwu7flFHkWjATcaYuKOYJY2eI9RIWMQOmnmYTq0Bj1MZjYajQZuHF6GmjfRaG3i+GQfkiahnKvCmx3DW8zR3nkc6pUqDq4/wMkCW+Uu5qGD07mLZqnBYfVs4k30C/sUjVoDOVnH0WjA6n5K5okWCiq1EqSFA5fQRp1MrhPoZo5FYZfHQzTyFZzb3cTclnA0OoGRC2GRWhAKzm9uIgjI1X/EHmySQVQM8vxKkPNk9quiBJJINISkWQAAIABJREFUAX+G/ekRZLIziGRUzDxKZh7XD/egFBY4eWSM97zro9i7fpYz9bX//hm457uexgUOxWYtQheudcLEalINEzFbmESnRrCk+ifkk6a6NDKiAm41+8oC5VbbLEXGxX0qBBNi76S+nrIMx5HgzOjiEqkmZPycy3komBJuvbANZzrBjCw9cgnqpUqacUy2GCHiSBSXVKQRB43Uv4TCks0UdfjEBaT/FgWZuKRS+FBcUtnUIC36VgpH0fzy9yS0dtJuLi1ac4TshBFbhVBeMXuZLvnM2dknLktC/8hWht/jzIONuXvZiZj6HfJzU8DauyTGaK+PP3vT7yzPmfte8BZsbj+B863J15MizmhSnSbDCXQq5VEz35qej0IX6gJ/+u7vQegLVWW1W+MQgPO7Tbz4+74Z57oNSPlNjsmiiL3QceHP5mg2aU1NkSsUsNnbwvCI4kqJbgBY5D1HqlNZYsK8sUiw2esw+kQq4HJBZ1sZghLcJGbP2V6ZRqKATRn1RD8JYgT+HHbsYEL3mBujYRbRalQhFQooGk3IfoRpOIMmJ3j0y3384pt/f/l+/IfnvQiv+6HXcx54qdjm/F0RDyoQtNVnKS4fUcOJc5s9Dtm4WcQuqqoQSNmWhX7/BOPRmHPOqaiiYo5xNC7gSd2eKbm5WxB3HCGFpPJPBUKcPJPLodZqsfPBhZ0dVv3y9IqoH06A2dTiYp+sWQjtpGaB/qwSD5sapoSyaF32VqS0DBr2k2m6Tqpeej4pAk3CEloLCQllOHVG8AMFBYusfWifEtIs9h8vuwWZRRscGzeaHPLI/Ky6N3ubM2hjdd+tb+71vxVFXwb0rOGAq+pv6bIh+PLiOWZ1AneC7JkrsZVOq1nHhXM9XL72MF702hctR8HP/p6n4pnP+XqUcmWMZyNeg0axAENTmSLg+hFinyYUMYvHqOaR/QXyORJ6FVjxG8UO4tBlmpPlzxHKErZLHTZBJ+N1yrWeU3SonkM1UuBIcwbVTBgo5YuwXYsVyDJUyEYV0m+9578kj1x9ELvntllST15kRslgHlC32AUlDxPp0meeQYhCweSxZEiCCiQ4mVzG2HaxvX0rlMCAxZD3Aqo/RxAm6G21MQ/InJIjntGr7SBwfMi5GCNrxCIPyqyT4xiFahlutMDR1RF+/W1/xiIQ+iLjzte/4j60qz3UKh0OYueRlSJzdM4Xv/BFhKG7NGbOSj62PUgRMaEqSsfAGYfvq/DnGM5OA9aXBdMSERO7UdSHq7DpzGJBHMypuTKj+OLQzniBKwh+TfC71nGsCrTVxme5uzj504N/HYfLgPe0QFxH8LKSUVR3yyJ4BXmeueuWKCE//1TNzO9x1oEuf21WNgqUhYqlKAAOhhP80V/9Cz/HZquKn/yF58P3Z7hp827kCpQzGcNzxxxIThC0aShMsm51boEzmWFie+jWathtdJijcH3wZUZ1arWLMAs6Q+ALWeXxn+fZjBQSv4TUtmpuAZW69eMR/EjBxa2bOId04IywUa7h4PgqLETY6++jVmig0zrHPmz+dIy5Rx6DQL1cgaIVWAlrlgw0GxWEnoWTkxPUcy1WyRdaZVjxBP3TPSS+j8jzUe9dRKVcxUMP/xsK+RI828FWtQYVJvbJvDoXQdIrqJV6bP46d6fY619Fo17DvD+DWeryCCvw+qzqUos6FKONwC8yEZhSUZTYhZHI0Ag5NXLsNRhrlOYxQw4GFpoJb3yIcjmH0CiiadSgBiFsiQyvZ2jW6xhZAaRIRq2a5zFOMZfHyBnATBLM/AWjltUSqf3JDFtFoVpAoEwxPj3GbucCgliGYaqwB32MiXaRM1Ex8pgGEsdtLdwhRpHLCuCaUYCeryHkCLiACyNrPOH3p6QJlTN9uQsfUaLB0B2MpiNIuSrO7d6M0HFgz/uIVA/lMI+FpuJDH/xn/PEfCrPh7KvYquLbX/dC1C5usdDFm51CChecuUlJRDEhKiSMSMfANHrkUSqnJmRpPemjLYsa8eeMH5WJKkTh5zOSRkR/e2ZykUuWKsJeSWSX0uVHiQfNloTbbmpjOhrDCQLmqJYKZP1B50bMpruE5lBSg0gYotxdIVIJwpDRHhrlnkE2+Bg428AJxH5FL8kUuuKgot9EI0Wh5qUHU3I6F1aUZENFE43G+e8ZWRLnRDY+Y0NoLgDTtBBGY0goQPteXJj0/fSS6LHEaFo0nP/n1z6Awweu8ntZaZzH8/7j/ytMq+kvCCnli194pApRikhXYjQlPWvoe//mj1+P033RWJYblAcvo90w8MoXPwP33n4HRomJ6zcuoVmpwBpa0CUd5XoJsaxC0gvIk5J+PBHRj8EcbhiiUqpikfiw7CHqRhnddg+zyYhRkV6rB2s6ZpGITtMISu4ZOSxqpECD4egE7VKZkdqRZXNOuBVJXEgaWgxHpjFlHWRcFSs0NfPww699FwuA6IvSPP7w3R/g9A5CnzqdXeRUEhGt8moz1tLSaiwTKRFwQZF+6f8RnSEDI2RysafxYuiy4ty2HOb1UwoIneO0F8myimx/uJijRCO2QhK+lZSYROuRUDpaoSr5Gc5sfP29X88iS+KPzecBfE9Ywhi6wmN9Wg9EZ6BiTYhVSDRGOodUkb+IMZm6GIxnUKgBpox1TpYS9IkoIBN0yiYm5wCT86dFulZmbk40B3EfpnUjF/NH+0ew5sMz79uZwyGbbaWUrOWtlT5W9r1in6/MopeNVlYjMIXqMXPjdJidoYECeRdrmX+PJOPcziYaRQ2/88H/gbe++9eWT+31b3guujdTMoiJWk6CUq0joYaCG7QF8onEFDhqjv2JhVCV0C0X+Owm5DVKfHZMmRAHO46hGAX0ChSRuGC7roKiMyhVyOvwxyOQyRFPY/J1npba8xPk1QXHnyrVLqT3/dFPJ6PhDRiVIkyzjcAJ0J8N0Gx0sJHvYW92mWNi6GAq5oUZNCmNSA1FvJWRfczB5jvbj4c7jmFNJ7AwgaEB56sbyJF3kz/GYuFBU6soaHVMZkdQDYLmdPgWFX5tHA+uADmKeVLwrl/5E+zvD/hNK5gGfuY134M8oQhxGdtbO4z00e8m/tbp6RgPP/wgLwo+SKjrTT29xFgi4x6kyrWlMpisJLKD7ezSWf1JcGwEx2F9EaSXBJ/HggwrirzVeHcdLVv+2/qvyRqU1PT/zDNIi7b0Jlor/pbLNu1ABBdvCUunxVrGNVw+hyVKuVZIMkC6OmwfUw7yLxKAoXiC/NJSk+zVwSR4Hgs2rJXwzj/6OEj0QF9v//XXQavQ8itgt3sbEEQ4PrmOUKYov4iTH2hRSpEGxxpDUg3Y8yFqRhG3XbwTtneC/YPL0MtdHvUrusGxTx6ZQeck1Ot1HB6ewPJs5A0JtaLBB/hgRGp0g7MVZ7GLDZMQQosIE7iy/xBKpgFNa3IQ+/h0ygemogaolJucGbx3fA2qkqBVrqKiG7hyeg0VrQ1VKUAvlRjpCb0xJInMeElJrCJWAW9+CkNWcLR/gN1mD+3qJq6OTqAnFhTy8TPrmAYeptYR4Hq42D6HYGyh2NlkNfLEmaFQrHGCjakrcKgxCseAR56UISRK85BN5uYsggCj4QFUI4QcVhHkEvjOMRplE7reRD7SoBJvq9OGT4UzvX8RqZ09FMrEOZORM+uIvQgzZ8DISdHIIV824VKjF8joNCgyLsJsPoTvLLAw82jVyjDDGNdHAy6EyCv02PJR1gvYqOfRn08xdCwoUNHtnYc3m7B3Z17OQYshPptylbm9ceDDsWcwai20yypOD67DDoDdW+5iqwtKilElWj0aFnkd9WYbl67s4Td+6X/hkYduLLcLRc9911teg2q3jch3EZIvIEU00YVEezM1LRY8QLp4hN+ZKPLWFKhrKLkolsS+p7E3jbXYWJdzT2X0B9SJkyUMHTA0ahZOYXSASxJx+XIIfBu7u3lsdCsYng6Zz1Us5NkCYiGnPMQ0fYFGvtzK0XNj7l9GQ1lrWFdTsGVTKTZpWhBmxVc6vRCTDNFd0hYWxvYKC+9oY5MViYIotd8QqUZZsZkVcWT/wQgLN85ZIoJ4nuJMo8ufbDAWUPl9ikAWEPTzoRfgD1/7jmXyxL3f8iO4+4nPTi9Kmt4QEkhpHSLXm0f3S7ZMlkIk4RMffD1OD0QBWKwVkagLfO3dN+E1r/hOXOxu4MhxMZ0MWA1OyTrb2+cZLZ+HZCRfgkSXbKLA9aggOuHXmzdLkJUEiRKgaBZQzlUQcc5qHlB0Rklo3epaHmPHguwD3c4G+tYIJ4MD7PY6mIxtGMUyemoBj0xHIFq8LoWwFzE0tYJcJOF6/zr+2698FIeH4i4j3t+Hf/cvUK/VUSiUYRhFYWydoZ/pqj5bDK4KQ7FuxSg+CinxRHjc0gdKCnAqCOnvSBRAfNVSMY9woWA2s5ifSoUho20sGBJIOH1mrIZPqQJ0n9EIlh6TbIzuvfdJzDebTYmaoUEmFbREkw0q5tkPRtxBdO/yJI3sSEjNKtTZ1BXwyDgI+Zwj83v2zSVEMvXcJF9JGnnSmNnQi3zeZ3uUmwR2sRL+kyTMocSQ61evwCNbGEZMv9olupqOCaRuBZwsUdVMVLPWVK1PyZYUqbWoVbH5RDPFgCTvyzQylkL/6Mgh03BJRrvZQLtawCt+/MX4/AMitWxrp4GfeNP3cRQncZiRhFAXeeTKJWhqjCIhnPkSpn6A6eEppvICd53bhBK4OB1PEVC8LdFGEqK0CLNs8oCwwjnqrU2cK21iu9LBxBlh7/gKPFIpk4OEbCLwHCzgIK/LcFwCEQqQ/tef/tdkb/8SAkTY3LgJhpzH5f1H0dnYgOEbmCzmrJh0piP0ul3kqGhzA1RKeSSLACf+AM7UZmVl2ahzZd53+9BKJrarbQ6KJ7dr15tBRhFmrgHLOeYMYeIaqooJxCWEvoXB4Ajv+LU/w8G+4I8QBPqm17wA7UYRw4GNeq2Hbo9yZomcvUBOU3D1yj4OD6+zqpQWMefzkls+LfaUEL5EzzLCdzoKFQKRNdXcGjcg+4CzZbQOM2ejXoH2CbfxVbGV7uIza27FNVyWjqm4Q3RkKTdvDZEUdI1McJIiEo8VgqTjKeY7pQXbcgEvD1NRua4B2ynRL90SaS7pGZ+oDPFc60rTOUT6OjNUUtjJkFSMRu5/+akv4f5HRSzcS17+HHzLv7sTN4YD5FFm4UEIj7tyCjtXwhCdfI1d9K8e72Fjc4cP3dFwhu3WzfC9KQdYy0rEBt9moQKJ/IVkit4hKavMhHAq9Mh8uaAprPwjBTrZweRUA6e2hY2Szhm3hVYPV44eQOQKd35SnBeVIvMFKXDbjzU0e9u4fngJcWSjYFRZsUbdmCaJNA5y8vc8IE92BdGCg7kNA7jav8o+f716lS8Yst46PrmBgJSHxF0sF9jqiHwlaQMSEkW8Qx5nE3Lk2kDs4taLd7PSllzeZx5w5AyAcIJiscyb3aBYK1+grv3hNTFGLstYBCaa1M3R5xZT6LzHHn2JWeNDk3hNseNhOp+i2ikxH0vSa5xPemP/CrolgztLSjGQY4mLbXIjKccF1GomX3aOBkYqCcV88NpVzPwZLtzUQ+TEuLp3itvObWBGxHpdg5IzoOUbSIhSEs1RN0xUTIN5l3RBmqUyAlKyTS1GR89vbcIen+DgYA9atSri9swCCknC9gZKtcxWNBPfhj1z8cm/uh9/8oFPLCPpmuc38Z0//ypGGAKX3jNfxMcRIT7jQNFapphHjm9MTaKzdKfsRuB+J0PfU0V/2iTxwxDZXE1gWSYsW2N1MD8EkQ6Zd0cFIl2QIq/TC23cdksFZVPBiOTDElDKlxgR5c8qHatxFjXZhLCVhxjNZftf1HiiET2L/acFHqMX6ZbOJL9rZ4GwexInFjerhPJQ3F7sA5SsQNY66+dMNrlgGxhChagApFUtzjBG6jKCDD8hyjcmQYwQLVBTTcWBN4/xz7/7f7D3yS/weUC2MM9/+e8hX6jyuUzoE53V5PWacbCokM6UwQIpBL70yffhgX/5n/wY5NdHmObzn/sMvOqVz+Mm4mQ8JNYHfLIcCkPkSxUWfcyDGAYl/2gUQ2rCINRx0kexXMLYmlOYNk+hSISTg4nF3GYlP8gGKiZFucsIP613Gr/RCPPUGnHDRD61pJ3a6J1DE8Dl2SlfxMTpikisEKmYj2381ns/is99ZqVof/db3oMnP/GpaDa7bBmyXkBlIoOzjbgorMTkk5S0ArAg5IwFObHw+hOOZ9QoUkIOjVupOdG5CBuMp+w1FwReqmMnBJFiB4lvK6xZRPFNYAAJOFRea8TF29zoYbPTw+npEPVGjQUINMExdIN9+DjJhiyrYkIzFfZQTKiDJWskL2SKA90LZNHFQg2ZIuDmXLgRykeRmHSmM3rvkdJ1ysUxPRd6jZyRQw2WRCNsMQuj168oKq5dfRhh7K0hgGsFXloUL++9VS3IP79sdLKrOp3ULUmC4spciiPTcuExkzzx+xhxZ76xQK+puGVFPiUBhRIatTwU2cF3vvg70t8GfN9Lno17nnKe89CJm5eTi4h1HYoUoUrNUM7ENIqQWC4/9oVOBarsYei4iOQ8F/kFChAgD0h/zgb1Q9dGb/siNgo7qOWq2O/vw4qmmCkkeJojofQQiiGsFDlByvdduGQx9OE/f1dy6cq/YTYfse8ZweP7fcrdNbDT2sWpM+bRnaHEOLe5y6T30CP/LbKSsHAakwXLDA2jiM3uJoaDKQdqXz68joPZKe6+/U7ohQL2SdWySHDb9p1wpjO44QiRHHAsVRLlsNu9gFe/+s24ckUUEPT16hc9HU+68ybYlg9/LmF76wJKZZMhcPqACPV7+NKjGAwPoRMykh6gYlJCMHKq8M28/bIDMrNkEQYGa3su+1BXSNmqcBKd1hm+QYqiiZNxBSUTX2apllse25m6Yvnylr83W7pnflf6tFKDfvEoWWTOOqK3trjFI6/5/omjY6kAy7rFFEJIn8j6xhE3SYaAZCj62V+RvkfL18xDNf6Zf/vyPv7y0w/y425uN/CTb3w+clqVib8+cRHmFiraBjaau8gtYowP9hGbEkaRg63dHWhqguPhCTvMk9tUrCZwnRF3r5VaS5BnyyXO5SRKQqHUQP+4D53NjRdMT6BsacqxJW+mo+kMOTPmXMR8kS5eF5LrMjeRfPfo8Xq1LvuRUTGmKnnmvNHFSJmflLBRbVxALjbQaZfABieSAXs8Rf/4kGPVcmoE2ZShJCXm1ZE/017/BFE0QLNaQS6psuKZDtayZqJeLSLfbMPzJUxIMWvvUVnMJPDzrfPMQzodz2ANfVzYqML3x5A0nXm5kR+xD2Ki0XUcwJ6MsdloQiMtL8WCJQqaehlGQcXDJ/tIDB1dw8QicDGZzzl/WNGB09kM9VKTSe7W0TEbZE9lQtSruLm6yYkKh7MJEj+H8+1tRlb79hiy5yFfr3Fywt6Ny+j0iojtCCdOzJxJQmHpQCPqhh2pMHTih2o8kojlhF8/GZlSAb2QFYzHY9hTYPfirTg6uILIG6HX67BiuVwSRtc5VYdeaXAqRt8a86i42+jg+HSIN7z6HcvNdPM334NvfNV3Mb9LogxymVARQv3Ja06gfQtGD4TdC8erpTfBOuAuLtwUAeQALzHa5VqNUT6xowZ9nYufpcsAISFp8UR4Fj10kEhoVObY3m4hCXwMp1PoBo0lyaRZIJF0gRBviA518lvLUJ6MC5d1bvwcU3RvRdxPyS6p6GM1Ds6+g9O8GKUQCCWNegnpI8QnZBI5+2dmI7A0PYTf1LQAFLwrYf1B42ueABG6nIo4eAAuLbj4IzSUikbLcjEZEc9Oxsd/9jfY3YG+WhuPx3Ne9I5URSoU2rSWXBLHLKkm2RksjlSOg/uXPxAFYLXIBrpP+po78IM/9F1MSaACMA5nqJULoDHo2HHg+HPkqNH0FoiSkE3aq5qJaDZF3izCCgNopQKrKyl3ngofit+j9A7yhbQppUWltAYZuVhmxDAgFFhesBcpCdAKqomd3g4Leyx3iijyWFRDjy0pOfzL334J7/3tjy3X54+8/D/j+777peiQyT0JazLLHeblZaP+tRI//axZ1ZpWIAIZXPnjZTEXnKrCy0N0NJ6/wMnJQETCRW4qdM/Mw8UaoymZyK4WIg1ClIR8l/6b8tcDtNptdvcgBLHT7TAnldcCG036LAAhaxM2WCcj8yBmMVyuUOU9Qipi1/dQJBscVvqGbFlUJ2FeHGEwnEAlcZlEI3ASCZ4ySkrvD9sZET2AbJh4XRKVgep2QnMD7F2/xNxDsS3S6dva1boa5abZ13xfiW84g3SnP5/u7mXhJ74xvVHXaRdn+PvMVhTFr1CDYEHnSxxDY7BJFcEB7So+9Jfvw7t//zfFOi4Y+Omfeym2WpTbTcb7JmxSD5erqOdMXD05wih0UcrpnButqCEkNcZ0HmE+AwwZKBVl+IsQjdoWFjHRGaaoVNpQZYNtzebOGI435hFy6EeMTFKnRCNjjbKG1QTDYATpf3/0XclDV78IRfE5rs2hCBkkHDJPPn5WGLOUPZ9TsL25zRDt0eEJxpMhCz/06iYG8xOo8xEbQc/9PDqNC7hy4yH49g10N2/G5tY5ON6UQ4hvu/g1cGchDg4eRJxYKOhkHq1geAq8/nVvW36EL/3up+KbnngLQsoMHJKBYgFbW+eQ04mPQN+24EP00sOXMB6fiiIgLdBEBqggv7I5QlYI0gJOXdJFqZRiuBnnZ7n/Vspftn1J18LqWE2f5hLYO9Oei6zLtGNe8f+yFbVe5mUd3ipuLuMvLoswRhmXIT/LYOoM8eMRddoZnVU5ZTD1Y+Bv8S4tJ0dn+ybxpxWayUfDY2xt0he9NMROdcoJmBv1tveLLET6+tW3vRK1doMaHbixheP+IYykjK3Nm5kUnzgednq76AcWxvMB83L8hYWR04dOyiaFlFE2HMdFvdFDSHyzAimc6FBTUSw2cP36HsvgacRMG5Ac0rUkYXPgWKMxBh2aDhLyj4tcKH7Ehq3D6QShr+L2czeJEYIaYTKbolxq8eu9fuMhTgTJKy20O7ej2qvgsH+Fm5vAnuB0sg+tWoIBA0VVZ8SDPKAUPc8KxFYjDy32EKKMvdE+8y8MaGg32sg3W7A9Fyf7V9EoGLg6PYAb2djOd3ks/E+f+gzmro4n3/tEJJqFYrPLCGpVIrWdhnHioO8MkJc0nGtcZP7jiTOmkwVasECxXMDl02PIioF7tnawiOa4fHjA6BZdmqQuMyUVlk82Kws40ykmno9ae4sTPagAJM5UYlFhr6O5sYlIijG7dgOhKaPT6sIa9XEyOYaum7jl9nthT0dM6xj3+5jbc/YDbbdIYVzAUX+AOaFAC4Ufd6NaxyK3wJy61zjPIyIqSFr1AsycwQU7PU9NMTGyZmi0tiFFKq4fX+OUEuIcKrqGj3/4H/G+3/7Ecr3d+x/vwx33fQMkfwYppvEi+aLFHA3HdQwVP2QHwxNNQqyyvbHak8L0PN2FbIJO1JPMLkXsaxpHzSwJtmVCVoXh8jq1iHdRJEE3A1Qr1FxE2Op0MZ6MEXDOtIJS0eQpRUipLGwSTOO4LNYrvdTSk2fZcqVFAW3eFWV9LTUodT5YmjTT82CvQuIvihODCjcm23MuK13iQgTCueUZ0Z7/VxGiGSo4UnSDxQIcv5Cmg3DhAESyiLujy3k2cTGZhGmGcoz+Q9fwr7/3oeVndNfXvQhP+sYfEI9BggNFZR84hzwS0+i5tATnA/r+T78PD3xaFIBmJc+WSiUzh9f+8PNx8y3ncDqk8a/LnF3LIWW5w0IRjUjxI+Kjy2i1etBjDd7YZwuYUAM2dntc9JDFS9/qs/CGxvMkXNDLFQ4lSCIX9skQlXqD6SdUIEWIYM1tHo/WShVEXoJ6scwuAr5MHFHgH/7mfnzw/X+/dK942lO+Bb/8U29FIV9DrdbiPUeFjevGbElF41GaXlGSTJYwldkZCY6kOIf5I2IrLqImkAm4sFSha82lVAdZwXQ85YQZRndZvER0AmowRQwioVMiAYeD3lJUV4wU6Y+syGXrsxhyTsGF8+d5v+h6QcT+LTxO5mD1diSi5gitIxENTWJse45ZAORrXfbqo+QdQpsp25fMyqnZoYg9Kj4p7Wnu2pywQ0XfZCzQVU0zRaINcdxkcb/QyJ4KU2pADg/3OYaPkGbhebhKl1nHYhjMWNI8zkI5WeGYlnjpDb/i+2X362p8TP+WPkZ276fTPwaRaLrADvUp5YzBGi6zOW99Y7ONl/zfL8SjVwUi/Lg7z+E/v+5ZWLgJFuTBahZxS+8iZG+BLzxyP+zQQaWQ53Ey3XWUenR41Ef/xgC3XNiEWc4hplzxYocpSxRbWsjp7EFKJvVk9zUhB4bEQK1WhxovMJ47mEsqU40ItDmd7EH6wId+Jbnav85k7Xa5iL2jUzYJ1KQcJs4UtVoF9VID08GE5erNThuXHvkyZo7wIuv1eszFItLjtdMruP7gPspqF7NkjoLpYaO9zRJ5Qm2cOEK5fR4zx8bw8DKKWoKmnodcreGNb3gPLj1I3jfAM576eLzgmU/ihU/NoWtJaLeaaLeFoS1z99IQ6Ice+hJcdyaMSgkmZ0+tDG0jnp+IlGHrB8bKRS4if5RELF3y5r5ygXDtlR1d6bhVHH4p2ZM66zQbeH06y2hBZpbMHcKyglw94FdHrJcHZYbkCbPa9EpKeT0CiUjL0sz7L720siJw2VGLkm5tnWfjZvFXooD8Kl9LdGQVfs3jGUYLxIbLiuP1n//Tv/08HrkhFJsvfeWzcPe9u5DiPPRyHvF8hHIgRmX9cAFvoaHb0pDoeVw/OUQ93xBFk25B06oI+zZyFSoAfRRLDUiyzvzBRA5Zdk9Fou/QJUb+dZTJaKLW6CFPEWWjY0p8h2yQoMnCcGQxGpKXZWiGCk8NEEY53H3bnRjTEvevAAAgAElEQVQcBnA8BwP7GOVGBVEwRzydMR/xxOmjXbsTsqmgP73CBRKNeixStBcrMGQZtUTHSX8PuXob/kJmtIsC3UtKglKphuuHV+AtIlSqbVYtUwpEEs8h6yESI8Ho+kQUpyUV7miM4y8c4K5bnghfG+LgeIhcrcd8mrt2b2I+4/X5EULJQVUx0WreDC0YYWj1ERklNlYl5SaNgs0wQKm6i9P5KSOLWr7AiBx1moenh7Cmpzi/tYXxdAbHj6DnS6y+pAN6s9XBbDKFEauYSSoWmoK2rODqeB8SXSZBhOHCxU5jAzuNW9EuFdH3T3H58AoKuolFLKNiLFDRyzg8OkI/cFjtdmJP0CzVmZ9FkXyT0IUeURpKCJBlillDQSMu8BjeHLCUKeqlTR7Xy3oC25/yezG1bBay/OZvfBj/8LeCX0Nf3/5TP4DerVtQwwkXvGR9w9nAtO/Jo4zzhcXxzgyqdMSWsvgESV5stzTmLIIi6QIlTkPoKXXCmuVg2cSRo/0heHbsmps6B1DBlddJqe4hCOYolcl3S+YLkto5XTOYU0UiASoAxYiPCsA05D59PZnUYvWk0n8QkM9q/JseVlkTLACPTPwlDjJR5KW+f1xYUPGa8cqEIXaWkkIFAnMGo/CMEIX93RiVys4AQgPFLHw8cWDPImg5g89oPvmSBJ99zx9jfHU12XnmC34Fve0ncJFJo0viGnqsfBbpU2lFyi/vS1QAfkoUgMVaAWq+iFLJxCtf9Vyc227D9+fQZR3lgobD/mUWTTWa51AxShgcXmVBF6Gu8A1IvgnLcXFiHWD3whbn99KlPveGiCjNRy/CJ4K8VkDkLVBEhBP7iFHool5izixnYwcudJ0U8R5yRhm9ShePHF7DiX2CP3//p/G5zwivP/q6+fzN+J13/j5MvYRWfZP5dbTWiPdJedPE96V8XFLNNhplLsBEEUhiJWpghKej+KCp6PMFoEHIMUUuprnRNNKj10KjaHZ4ZD9IairoviReqkDU+D6htZDeCYR+Mi2A+afCS5Jss/LUgBlEX+kwuEJqZpXOXc7SJh0ANS0hgijkHGsq7BzX42KQfm9ERnClDgtIEZMamN4zA7KiM2LlzGcwCmUodMcHLsrFGqOwtB4NI89CKN5NbDpNezKCqaksbrl+4xFopJpfWqOvrre1wdRyMMf33BLNyzZ3yt9fHw+nV2pW/AngJYN/Vo8hkHZxRmTpKfzecmOW1hdp4cn1BY3ZFxIOjq7hp375Ncu18S3Puhcv+d6n44ABDxO3tW5l/+SBfYRIniMKAp5WJQEZTPsYj4ccK/r4O85hHvjQiz0Uyzk4C58FWGYiCu48iUbUGIP+ESq1KvviOsMJhxso1SbmUg7W4BRKMIP0vz/2zsS2JyAhSGySgY+ExCIDX4oiithpf2fjViZxGznKEI4wtG0eC1FhSP5XZNFR6GzjZHSEZEyeSCWW4RMno9mig0VHnMzRrvdg6hcwdK4yv6JdqsKVPRxcPsWP/fBvLN+YX3rdd6PTLMOZC1EIFXsbGxsoFEuiS6aDi8iSmoaHL32J4U/aWFnsDI9slh/Sagy8lG1nh6cweFh9rU+D0w+YUIIUF0uvjfUVI6wWMiXW+mjmbNW3WqAZ0XlZdaXrizpCoTYSh+Y69C/+TMTpNKUgha05l3OJNIoDP/u9WX2ZTaaz8ZBA91LhSopuZiXgqpB7zNA3s6/J7sXlCJqeKyEMwgSTHuezl67hE58Rwea3PG4bL/tP34pTa4CClMdmpc4FEAW2e/MjSCoFjhcRmQWE8xAbjTbG3hixnjBsTaCemSMrBQW6XoOsUlLFGEqkoJBvYvv8OTy6dwM2+VRKIcxCk+PciKfiB3PYcwc7rQ3Uax0Mjk8R+FO44Ywv83qjisHoFL3eE1BV8xhPDjH1HKgUxaaM4cz6uL15D47tPnL5KpzAYhsjcjQEcbgQ4Fxvl1Wv8ynZpYxQKBQwdyWUS1VWoQZuADUPTBwLiayhWKqyYGqz1QIdX+1qGSehzykCpCqmeB4vnEGZG/j6x9+HaydfwpevPghVJmWYwaMlMpueOiOUSgVe/+QJhVCClZOwiGwsghkSuQlTkdExu+iHJ9TWo0kHrBNi4rooNSvw5mPY1gkubJxH6AaYJgFcRUPkTlEvFtCu3YxJ/wi1UhPX3EfQLezAVDVcOf4i84nceYBmqQ0z3+Qud7NzM7ZLVXzp5N/Q7x/BIGd7SeGYONsbsrtAvdPE4cl1zmVuNDbRbNXwyL/ej0q9yAamHjkP9LbFSGM8ZJ9Het0hZTdrFdx28zn0x6SKjjEeX0Wc01EqdPAzP/JOXL1yyGtOyxt41s//ENq9CmL3FPGC+JaU9iKyRxdshpyi5nTJZujB2phNNE+ZaZhA33mJk8KRI+5ysG2DCz6xZclPL0PPRYNFRRFdisVyiEolBBFDda3ISszMB1DVdUYi+eJNC8Blk8Wv5uy0QHCOVygEfwfd9KnVlSgWH9O1puNftgLhcaN4MdnvESgc/Tn1+0x5TJzxSwIN8mNTKLGEeE5kq0NIlDDX5gKOJ2wKxkPK0Ca3B3L8lHgMxakqZF3iBfjbN//mUhCi6QX8+1f+AWflZl9U+FFRxIhtKkqg/73/U7+/RAALlTKUvI7HPW4HL3/5c2CqBvx4iLkvoWwWIUk+BqM+WuUOWtUWBtYEs3AKPSkidhXktQDtahUH1FiWZRTZtyZi4cd87kEmvw1CqRMFe5MT1BOwUr6oV9BqtGHZYzE+pcLNUFEtGpCDPIKSgr//u8/g/e/5S6ZAZV/ddhe/8jNvxeNvfTxkSUOrsZ3mxVPxFsN2Qp4MlEoGJiMSoWicGEOIHhV9jkNJJg6PV+lDJoVuQGbiQt2Y9gSpiXMKajCynebas4frGm2Jz/6ljUkK9xLCRNxVbu6JFrDgVJ1Gu8KFYKlQR61cREJWD8xHEig13VdBRNYlPv+fF4bsyEF3MLsrgYYyEQq1c+I10zkZWDDI9J3Ec74PP3RRrTTYLsks5PmxI88D5RGHdH8zH5YKqwXyugbPc3B972o6vs6scVYiGXH9CVW58K1MM+yXHd16JbhGn0iN4cWeSCuCdVV22kitAJDlRbhE4kVxzU70qag4S+4RDRObe0vABz/6PvzpXwhOK31967Ofivte+HSE0yFaWoxCuYXpPEA+l0AhmopsIF74qOsl7F0/wqX9q7jnntthj4csuKo2thjNczFHTTdRXCgYLXzMlAVzCCvVJtz5GLk5fbYaZL0ARZMx8EdC2PW7H/yFZDodcdpHpIUI/AQbpV34NEYLKKxcgTMNGObW1Rhe5MOJJdTqLfK2hUzKLzXEieVwDElNy8MwGpiFY7j2CeqmDJuyRc0qCgUdk5mCnKGhoBkoKArGzhS/956P4W8/IaLEnvw1F/Dy5z+VBkaw7QV8j7plHb3eBo+bhNJIdMlkK/DQpQdgWVQAirxO6oJYlp55/aVGp/zBpo3UGR5f9kksR71nbQioqs+OYTHmSQ/6lc3gVxzUZ87udc5AhtItf6fgEHBxxxs6hbLTkUv2fLnTSB37lx4NHM+WZgynJi+iAFyNr/mCSBf0svA7W9uJ555ukLSGWy+JVwd05tC/TBZZVcuCwyIul5nj4t1/sjI8/YVff7EQACUqe9C1qk0Mx+RqviDmNvwoBz8XQApVbHdvQqREuHL0IEeN1apbKOsKcnIB5F829vqAEmE+8eC7Gp7+jOdisL+Ph658FqaZoNfcQi5Xwmju8s/DC9BoNnn0l1DG4mwAO3I5Y7PXbOB0cIhC7SJu6W3ipH8FiRpjNvUhFxNOBsi5ZRi1IvL5IlR5genpKUI34ahCNSejqFXgRSIFQTMoJcKDYdZEAUrqW0qRiMi+RoFZrjEXdjoesU8UwfsIKWi9gOPxIa7vPcqXasEsYdM8j0KujCvDz0NX85zZSKkGdKES85v8tsgTcGpbjKrKuSI8RcPCm0BdTOG4pMSMsdG7FTHl+/oeWpUaHD/E/skpKvUKKmWD3eaLhRoimfhqAeRYhu/OeJzXrt+OhedBLYSYzWfI5ZqM5HvhCfzIRaVYw3hsIdRi1Mot5NU6Nst1DCYHOBr2Uap3ETgzJInNdhs5jdKF6hiMj/gg6rTOsx/glUufgWEqcDzyFsuh096AO7fYEHpuW3C1IvlVo5mvoFOnBsFCpVbmSL/9G9eQr1TQ2LiIVz3/p5kqQF/13S6e83M/xAikPT1FFOc4ro7crwhtgkIXvfAKoCtCIGFpdmoGtqTjMa6n2GBe8P3suYTZjIQu9A9ilLa0jOH7RTyAAOeEqlfTI1Qr5JFIyHWqtmVuHokQiC+8sowSbVRW5K0KQFHarZpN8YRTEVra7a5RlZYDCZHdzcOw9PwTzznksSMJmUSOcYbqC+QvfU1cFKqs8k0PV15XLDojU2ieGsron9rc+NDbKvPIWBGpJVQgU2pKAux9+n48/OG/WZ4n9fZFPPf73y1QyfS1UBE4n1OOqRjd0TlN/L9sBFyolAhLwHOe8034jufcy9MbitY7GfSZf1op6nBjCfliC9evX4dqEmIW8llAXM6NVo35o30ixcsxWpUK+oN95gIvIgmTRchCobJRZsqSEXkYzYdQNQNISNlNkVoFtizxXAuNVhOSVMLvvudP8LGPfurMufmi7/p+vOyFL4NJsY9aAeUSKX9LS0cJa0bIsOCq1+pkD0TnhwTTFD6WZPfnuhFsZ8aWMVyMr1maiF+WgiFrtmUCSc6Ko2wxr5wiRPShaADEB0/jX9oLgkgkRy6ox60VZVTydGdXmOdHAjb6GVrPVJCSLQw1OHPXR0A0sSBYplZly5dM+2M1j1Jlk/mm9L4R8kcm+uSdR8BNqVxhz1Yv8FAslHi0ruka206xuj6JeXJAkZLXr19h+kWKLS/57mIJnR2pCUaDmFJ9ta/VHkvv89TCJZtqZUAMNzMpinKGi7nEBulcpmhJ4QWYFa30O9k+nhsuYTlF9zW98z/xX1+LvYMry6d15zfcgVf+8Lch57gomQ1YgYWyWUNRT7hx8SRCjBd46OHLGFtjfMOT7kY4nyKUFky3CxcutJyEHL1fYQRfIbuXgLnwIEV34kK1PPgTDxutbaYxPDDaR5JXIb3jvT+a0Kaj7imQXdRKXdyycTcuXX4Yo9kednotRmwa5SarvabODHaYoFjqICbXdW3Gnkm5fBkyybedBaBtoNY0MTx5EGFIxHPyKMpjOLqCUsHkqC2NuAm2jQeuTvCLb3r/8s346Vc/C7dd2EUUaugPHcRRgEKhiM2NbWGTwBAz8WaELQ0tiuMTEoGIrEqROyigW9pUgsC9JsDIDsQzc9mvHINmqrulJ9VXrKNVJfUV8PLyn5a3yVcvqtYP+6yMzIxQU9Rtxe8TC/Uxzn/Lx11/enyJZITxxxJkeWOsB7D//2wQfurp5bFGceS/5l+wUkty48PxexS3JeG9H/5HnI4tfm4vftVz8E3feBePWCWF1EgBpq7MylYzVOCEU248LuzehHphG18mdReGsMZjxKGJc70aNKnBHkeO5PCOIq4ImdlW6xsoF5oYjg4xGJ/grsc9AaZi4OTGDchKiFhdsPlloptw+iOE7hRarYC8mocRCiNeRSqjVW/hOlnENAqYzhzOalTzGgaHc6gVnYVH0dyF4iaolOo4Hh3AKOThOsTvKHKwtxfMoZkUTq9BogsimDBSpkgW9EIVE4fyH8uoNurw5+QPRsR4FWVTRXejjb/5xF9zzFq7dw63nbsNSmzh1NpDpVIjXItlNpTJHXsBquUNdM+dx+ce/AKaqgzFNOHLMeazKZtGa2YTJTVBsVCBMw8wPjkRYoyCgdPJlMcFtVKeDYnp1iZDXIqXM6Uc9IIGleww4jIXOF4y4pjIvcEJJx00qzUcn55Ak3OwozEiTUEz34Q99lCvVuAMTxEaOiIag9t9dCn+bj4DXXjFUh1uaLPJaa2yBVNv4saNL2Fm9xkF63bOo1ZtwPNn8LwxfG+MUaCjrRdhcEeuI1dUoZoKSmYXo4NrsBMPhVYLwwMbr//Bty/3w8VvegKe94aXIpgdwLEsNpkOKbVAoXxblfl/NCJOne+W3GDBP1tdJszoyaykJAn9AY2jBN842wbCrJkDgxl5EG5JYtPQTiMNRKkYo16hUdmcVYysNmZ07jEd2XI7iv84e62lY9/lv4jnRt8pvADXmjn+S2HCS5cOTU5E9JuIw6P9Q4pt3SBOINnAZFQTEspkY20q4IJUyZlGxzHqJ8bFxLHsnzogzQSNIgXiRGUZn7pIiLO6LECBv/+l30ZgExtUfN1xz/Pw5Ke/lgtR4rSxHQnbw5D6Ubz6B5gDKBATijakSLUXvuhZePaz72Ga0tQOcTS8jrIWY6fVxnieYBblcO3GNdSqGipmh8+YUX8frWoXzc4GU5BqpTqatRoO+9cwdWy2jqKxJdWvOolzjAUCNYGeqJiHLoZjh3PMb9k5h9n4BJPpACenNn73t/4K19bG2yRi+Nkf/wX8X095GlRJgmFUUaKJgAgn5LOTBA60/wngIqcBslQjf076e4HSUhpMzA0NNZMi61mIGsXZm7pO8OcrzLjprmPQIxXxrZwl1s/6FBXjAl4U+cIpg5TEpFyNEfoU9gD0Oh3oGvEgyclZqMCZl5cWf64fshiD0D9Wr2cABn9SYgxM64ooGGZ+E4qpc/NKJsZkB1OuVDnkgXimVFSTg4Bp5AXKTEhnRObowp+SYiavXHmYs7UZ9Fii8+lm4bWS3rVLkCa7u1Z38HIatsaBF5Su1eTtzG5M+VRCfJMqfjO+bDprFicIUQCJziDoZ1kELD0rQv+ECE20drS+HdfGL77zv2DvQPhk0tft99yCH/nxb0POk2D5Y3Q75zg1aTzzMXUdDk1wrAlkLYfz589zoakWNJixiUAJUSSQIAw4uY0aDtUXvoCTyEPRkCCNJojtBVrNLiauhU985lNodLqQ3vrulyd+EGE6G0AzVZzfvg0FtY1r1y/zRdxt1SBJJkythpgInbIPh6pMX4Sfz50TjGwfN59/PHLhBNZ0hJGlo91pwojniCmU3nHQP56gVIgRBi42NzfhExfGi/GRj9+PP/2AQIxuu7iBN7z8OcgbZdizGMPxlAOQS6UK2q0O8yKo8BMfdwJT17F/4zr2D67DMPTUPyvN/8ySPbICcIl0iTecP2gxCV0Cbdmod9kdrE9T0h8S/5Z2+UsQLD2mv+Lwzjhzy8/5zH8su/1VVSUemZHkVHlIXcNjEkTEb8+uhqzDTx96rfATKzNTJ2echVXhJn5i/YoRz2jtHRLv1ZkaUVxsjHCsI6LCPpQPqX+6/1H80xcu888SB/DFr/g2Hvm5/ggnJ0dYKKbgdAQKau0y5oGLdnsDSawxx80wI0wGpyCDPfqMi2YV5HYUKnRxy5jNDhHFpPSMYZTPIbRtWJaD3Ztvh28FKJMP04LIyDPmialalcekoTtCTqNxaBWRBfS2LkKJbTiuhMPpKZSCsKbQDYVTRSTKDYWPmX0CU5ZR0WrIa0VcPb6MSr2OwNOhSiI6iQO+DQ2JK0OJIxi6jJyisQJYypnCiqZURLlcxMH+HtSciXZ3E7PxIXa3H4+Tq8f4/AP/AK1WQbncxl13nIdl25iMxzD0FjSTEhwodWCGvFZDTjfgJxYakompHxMBEoHjwlqMUW9vQJu7kCIdUV7BnEbbxANyPAxJgU8eYMmCVbkUlSeFCcqJ4GGhpMIsmBj1h2wTYJoGNvIdXB08DKNcREkiw10XkmIiUCeoFIqYTlwE8xBKQUfVKECpVnBwcBWa5mGz0cLxMYlFKsyxQm6O8XQfi8hEr/14VjNTAU92ENubtzDQZNskCHLgeX0ocZkVbImmQTbITijBgMZzrS1IXoij+RjVfAHQTPzzX38O7337R5d77N7vfxae8f33YXJwiT0GCbUg3zXyhqNChdaxoI2I80SUSKu9zIc7Q4Q0ViK0VoFlabBtsiGieLVUAMKk36zJTLG6FMGiWomK23KZ0CO6aLN0D3GRCU5t2lCdmRCkm25t7zH3OL2UMjQi25zZn7kIYNmvKAhJu8ANXzoKJrEJPVWiD2gGKZkF+sl+1sxlJ2Pg1HaETLSpqOVYOCp8qQEPxMQizuHwaMjImkScPxKI8MiXCmB6jDOEGH7w/kNX8IU/WH0+9Huf/tyfxc7FpyxTWUhFTPyvuS+M/e//5BoCWC5zwsG/u+8peNkPPJOdH/7t0hcxnZ9ip1PBdrWDwdDDIFggjjz0qiY3eCPfgj0dwFRKMOsVTGZDtItb6PYaTItwFQc3DvY4fYr8RasqEC5CoEAqfvLktHi8SW9St93BdHSCP//QP+Bjf/aZpRURvZZvfvI34xfe8GYUi3nEoYRW+zxP0LKzMjtLqVgK/DSpY5EgChLkiypyqrL0tbNtUfx5lAhDfDgScCztxkQ0n+Czi+Kf74s00Wq5AZbndJp6w+tAGP1ndCECU7iYkAO2hzJzEW7ePceWUIuA8prZY0ZYx0QLhIsFC5coIWXuUaNLvE1a49lImtYdhRwKfhz9LXEd89WeEFBRATQf8/eYZpX3ezFfxNyz2HOS6C70/MJI5qaCHuHRy5fY4obWqCjE0jtsbW8w7SLNql/dWV8dgMkmgGIriftV/Mxq2reqBTLAIwVV1mlifH1mCGKKAGaejmlRSQU6I9X8XDN+IKG7c7z9PW/GpUcfWH5cT3rqXfh/fuKb0B+Qd2sR+qKMWWSjaBahywuE3hShTIyFKo/tNfI7DRbwKNljEbKAJiIqnBOwWHE4tzDwbJQ1BRUy/Q4TnPSHUA0NX752A1quAOmtv/6ShAw5E1VCpVSEFFMqQQ6tFknfB8jJJShaBcE8Qi5HIZsBjgbHfDHUi0UcnRzCiWV06ztomnRIBjgZyiiZVbQrZYSqh8mECIk3sNPbxuHhIeSShLkfwZ+bePMb380EWPr60Rffh697wuMQRzn0T0la7/LibHW6rGSh+Bta6HSI0eYgpfJwdIq9vSvQyJgy/bxppMPmmpl/0hkuzRJqS9/4VSG1GrGsxjBZEkaGBC4LJCbSrnEIl91CWj6lH/iqvFyv/VYrd91/jw+KzJtMkvk9ti2KOcq679Segm0YvhK1PDvazjogsfAeUy+mHUna/Sz/8bEFoLjMlmTztZewurioGyVicyT+N1lwJvB7P/LP/N2GmcNb3vsy6HIZznTI6Q+KVuLxYqfSRqLEmI3HiBaU21njz7tgyIh9Bz6NUnPEvzHg+REmrsS+clhY0OSYxwFRpMKZWtjZ3OZR62BiIVmo7N9FPDxSQ83tBI3OBubWKXrlPF9a108n2N69CVUzgRWQXD/GYHrM5r7EJzw9GePiTXfBn4+xf/Rl5qx2q9ts9TKyBjC0PAJ7gfp2l2PiKK6umC9AiXXErgvHHqBcLGHkjXks7kUJp5cUdBUj8kYkuwMzj9FoH7p5Hq1KHYcHn4If+YDUQr3TwtgNEM2uYKtzJ6bDOVSTeI4GokDHaDBEvapiq17HwPWRaCpygQLbHXBO93w6gR1TSgcRd0Pk8wYThx1KnqDRU5BAU3UYeVLW5bDT6mI0GuBwfMoXEekdA+LL5RYwwyoSaQ7fWKCmVqD7OnzFxDweoZCEOJ5MSQqISRRjc+MCGq0NPPLFzyFXkHjkdvnqFxFGc/43+l2eP4U1dzgPs6DXudhLiCPVOs9jdMcZI6fEsJwTVPU6PD+EJanImQW0DOJZjmBFEyhSCVdH11HXq9io19HVuvjlt/0BPvHxzy5X6gt++Udx7rYGhqc3EEQCeaNsYkqRYQN3NrB9DO9nuV2yMZmIiiSjZ1nWMRqSH6AGnxytuSjLuEap5US6ZQixWMSkwIzRaMXQcv7/R9qbx0t2luWiz5qratU87dpzd6e70wkhMQFEQQQxiuBV0MNhcICjUcGBIw6gCAfFkQuCglcEITIpoAEOHu9BFA8yxUAgISFzj3seatc8rXmt+3vfb62q2p34163fr5M91K5aVfUN7/e8zxDbyZA1DZkyCwRPFICz+TpNJ7h6yeCnSzbveNMStKxYGBD7B8axYlO6YFwMCv9a2lgJXaHnJ2K/iPHi9hQVBizCiL1jeH8jpSWVfnQgJUWzhmrjNHNwtzc2sLe3wXzYiLNJk3WAS0purYsiYLbO3Hv7p48JQnQjixe+4r0oFBfjpVKgkWNCvsKA0b+kBZwp5KGlDdx08zW47bYXQAll7B5tYuQMsFCrsCBpNA7RdyYoFkzUNA2H/RYcxeAkBTlQYEljnmMLuXUAE861L9XLGHY7ONjZg28oqNRrUEgNbBjsTLB5ZQulcoEpIrtHbfzde/8dlx7ZmX46ZsbEq376VfhvL70NaiDMgI1sgQUi1GqmlniCNHFRzikvhA6pvJf5lF4TeAxi0E1RItiOy/6b1P6dIyGJsUooE39OYsOjn4kM+5gPOH9oJ3VqcnDggSbGqECMCblz2ZLLo7EQuDh76gQXCLQ+kMkfFZ70PFTgU74vzUVSTJPhP/2jdn0SMcfjiCkTCZWJhCckJHKgpKrQM1k+b/j+kG1KDCMPVTWQSZPql4ytHZEjTibHWoqLxK3Ni7DsCXsQil058d6NEfg5D0vB3RUHMYF9JIVd8lHN9t15ECVB56bzZa4ymCGCcaEXb5GzzyQGkri1nvCGZ7hKcrZj2ChG6KdirDDC+z/25/jq3V+YjqVnPOtGvPyV3490SUcpk0f7qINSuc4teIo8JP5sAANaECInRRh6PqSMwvsiCXQksmpyI+TMLLZbhww0+N4Y5WIeKVmFNRghUkJs7DXx0KVNSH/xnldFHDqczwJuCF3LoDscIvQmKJYM3uRIajya9Nl7Ztjro9Xro1qu8eLc6W1jEHhYXboGOd1jgjoZpeayZWRMWiw3oRs1OM4BFF9jscZW+wL7lj10Tx+f+piwcaJdLV4AACAASURBVKgUs3j7616GXL6G4cBHq9WFDJEbu7S0gkwmxydDgsNp0lALg+D2waCLjY0LvKgx+ZWKv1j5K8wxE8zuGIwV06VnJ/Ck5cBFffL5zdn7JYhh8kklxqhTH7ApjigW6RlqdpVL+X8uu50qlQR8LrMXo2VZ0/1BkHjFFSTPkWw+PDmOoQWzQvQJOUXHuIlzg1s82xzGOI9SzIrJ5FTLj02bauyBlqgE3/PJL2IQxx+98rU/jGc84ynoN3cAg+wACth4bBPXXX8TpKiH0BfWDbniInzLgxqRSqzPkYGeWYShWSjmyhg4EcZOm9VosguUijU0u0ewLR9L68KqxGp3II8ozL0AV/X5Pdzf2oNWMsnyCicLC+iOLRw45PfnYKHYQChTOoaCXucAhhm3s6M0Iq2EvBKhNdhDp93DieXTiAKyqontM+yIkU0yNJ9YA0SKilZniMWFMoZk7TIZIsAYtk+pBFmkjQwMqBj1BnxdTuCgYw1g2RFWyw1UcjlsHDTZPD0IbViuAkPZgx5UkZGJN2Nx8omqFziNx3PaaJROwI4CdJ021uvXsviFcnXzusF8kfFoBDUkc15Si4nMTcWRUM4XOX7ImbQxIj8vOUJaidDZo3zkMsySCdtX0B7ssFN9nrzQUhKqmTJSEx3N8Ri22oPukJI5TgXp9jByJDTKVWA0Rr5WhJZOYWvnYRiGy5YEWbK6cV30+kfEfkUlX0MoTeAHBsqVJc4Fp42n22ojimw+0eayJZhmg82wC0YWh62LGPtNmKlFjMdNjAMPFb2Ap597JhS1ghe+5DZsbRzwBCBRyC/d/mZI6GI4HPFrIs4mJ6qQ8S07QQn0ZDaFExSQ5hSlFsSFIvvgEX2JLCp0dFoaG7VyC5MEWVNBiXgs+j6VCmAYQMogWxry3dMYVaG9mi0e5gq/2doSf5UAGLHV0+z3cewUFVdx7ZqgF7Pv58D8ZL2g4oK930Q7i5A9UQwI0rxCBX/CK44P0CI2TGQdS3QYq59BOpXjjd8JIk5i2t9+DBFB6mwZldhWiZZycigXBZDExR8VgfM35gO+4q+nzXcqbghLJEuLB7/xCW4D080s5qBmNFz/5DX8+I89Az6Jhgommv0jSIaGxsIq/2zsWaiUizCcEB23h6FNPmgF1Ms1HHQuc2HZqJyE7w45rrKUX8NCdQHDw8vY3N9FtnEC7mQIyz9AzxnD69uol4p49JFd3P6X/84CqORGKt/f+tXfwalTZ5GDzgc5nUQToQKJTDcpHYZ4kLxoC9EQffZk4cKOOolRN5kve7Tui2QLOjwcUH45GSLHBd60BIoL+emBX7iKszAj2e+49cjAQZxdO9fO5M889HmvpOxmKrRU38bJk+ucVR4SZ4GulXw0ufgTVkWkSKYCkArYiS2EH+LjjjOF48PM8X1IZkqMF0rIlpYEh5/awBbRVSSY6Tx0TefXTZQZQ1diexgbu3vbnPtObeJkfxPTVLRZp/tUUujFgpcEvRP7ZIIaHt//p/towvG7av+cm3piv02KwvlwBDF74gowVgQfG9mCAyiKP5pGRIuI28KJSliS8N6P/hm+cve/Tf9ydb2BX/+9V6CYryAgt5VSAZ1BF5LrY7W6Bl8m38oJdN9HJqdhEOdSU4FXUSnxw0HPG8Mi027VEKZ0aQUGJSGRl+WwjX6rj82dI0h///d/EO0295GtllEv1Bkp2G7vYOviI1hYqLNlhB9RC24ECSP0O+R1pMEaT1BMLyJrKOh4Ayw21hF5AzQ7e0gpBTahnGACfzRCtXGS/dz6zT5Z3sIwSfVn4Y/f/Cm0WwN+4b/w0u/D99x8Dlmzip29Nlf9CKmVZmJpaZl9pcgwNFE5EU+EfIRymRQ2Ny5gMOgJ36q50zTLuOMBMy0Kk9SN+FOZ0mOn38cfWKwkZoVrPDiSQTDXJZoBa3HrVQyWBDlIRBjTvzxeXE1FfXxeiX83s3ZgNVNii3CsIzSrTKeWNPPg3dyQnfIe4sE3fyXJ8D228cRtcUEUniGhYqMQ9xRrifiG9YNxUkHcE+ZT450PXMFdDwiOw7NuvRGv/rWfhT0Y4NT6KTx2YQsPPnYf1k6sIqsFsPtdSCkV6XwReSOPfruDUPKhqxIGYx81Ok1rGp/sVYOsNxTYJDpybcikDLcj+JqMKB0i6nTw1JXTzDPZsJuQwoLI4A0dLj5rxQU0j7rwKNfVGyKdrWLn4DJK6TTMdBadMWWCytDkFNR0FbV8Ho9dfpjbH7VKAxOrB0q9J7WiNexjuXYNUqqOybgFSZewsXvIPD9SCFL7iAjq48BGtVFlxE22I3jjCUq1HCy3j+3OgOPoaukSavlr0XJ8dJ0t5vCloxSG9mMIvSKragmBcDybmIMo6DkooYN8oQLPlrDV3cW5s7ewtyYZudfNCsJxiP3hLid7EO7ZIBWq62Jr2EOhXkGOooCohaPL2NrfRZVygm3yWytgFJIQw8Bk0IWZTSGl5rlt7E1cZKMS86L2nW2UMiUocJEuaOgNJhiRz11I/ndZrK2d4wKy2+ljOOrQ24Z8rsLofRBR8ZVly5eh00YkZZAvL2Dv4DE+x3tjoEikcJ02nxC14hpK2QVM3DG2tx5EJkOq/xQWsimMNRePnd/FdWvnsLp4FtZkjJ9++etZ2Um3hWtW8NNv+0XYw0NOiHC9mHNmpGNjXZHyIZIWxEn+eDsoOfbTWPc5ycV2gV5HRyqt83tKHEPy/RLGsGRST2pO8msLkC8GzI9me3PeJAktp/kkcoTn5yHPz2N71fxhLG5VJ1UVcwznxFjzW5WoCaZEeKHUj9vUiWIxadPF3DISNomkD8GbFjQUCYqegZ7JI4pSKOYXoJGdjkpxUja6fRvNzgSjfhc62pAji6PA+OljS51kQ07Qy4c+9Xnsf+uRY1vl6Sf9IJ71/NdP0Spay2mNv/c/PoKHYh/ADKUYpDRcf8MJ/OiPfDccy8OJag7d8RHUsgktlUEauhBMyRLS5DgQTFjtvlA+zYk+B4fnuVik10Ib5ko5DVWpwDZkNPfOQ7F9VKsn0e4cYKd3nltowTjAV/73edz79c1j1/wLP/kLeMVP/gyG/QEKkoFlCkrIFkUqCr0DhKTzAYHQ46SIoAQPIaagIi8R0IlCMOR1hkAP4r+12i2MKLUkKTriYShEkAm3Ly7+EuEHI8SC48fF2dSgUtiUCCYUHUBIsRtwl0SDj1PrS9yRiGwbkqZwig4jhL6ImSPqlcMolMd2PbZLaHASCShiVkUKhogEZE+8iNSvAqnzfBdqqgQjk4EzHrDVFK0nWdIOKNqU+0jRi612G91OF6T+Ynu3Y69tVnTNxB8x8h2LKJMSIDmQib3rqgIwKeiS/N65eTelgsTvO4/f+L0X83b+sWa7ZNJWn4rC2CpN4JIzC8E5ClZC/5AUfOZfPo5Pf1bYHdFtZa2B33vHf0dAbhjhmNLDsVZeQjldZI/X1qCDSioPMyXBAe0LdAjO4NTCCjb2d3EwbnMLvZDJsosG0X5kVUFn0sLIbaMACjSYQPrE3/1x9I377kZucQnf/93PxcTuY7t7CcNOi20PKAQ7iGpwJVIC2vAsmVNDKN8XThYr5RplRKFUWIYceNjaPI/V6gq63RbGssOyZIUUj7rOTt77h5dxYv1m/ONn/hkf/5CAPok79aev/wk0qg24joyd3QPmd1HeYblURa2+wIOOuAc0GAkVc3kwulhbbLBM+vKlC4wMslN/EiQde/4xcHbsMzte2kwVstOlWMS7sXgk4QhdVTkJYqfgEMxW7Bn8nEDtScEkJt6MpC0IiHMkxGkVltxHjLnECymxWZluTPH1MLcgUf7OKXXFeJ6zsJnnOcwrg6+uTadDULChWOEUl7nJxBAnS/GGijWF+D+x2SwpG2WgM/Hw13d8ke9TrRXwlne/FpPeAOvlJbT6E7gpiwnoWuQiF2Zw0CMjVQt5owCrJ8EsZqBqY0ihjLSUQy4vYbt1BU6QgsYHjAEgkY2MiUq2jJE7wk5vC5msgaXiMnsnUZ/c8SfIGnkQp6YzGsAsViCHEmppQ6j8IKM72UMpm4aGPA6HA5imghQpmic2SrUl9HotpJQ0KpkcwnCCzqDP9iTj0RH8dArpyIA97LG33ciWUKmVWeEsOR76EhV0faSyJlSkUTXrTITP5gx2ah97Xez3h0hRuoercyvUDR1cu3ISvaMdaGqA0URFoVCDpNg4ah2gWlqCa1GBLMNIV/hDOLB3Ucuuo2io2G5vsUKvVq3Csn2UTIqQCxgNIy8pTZZQK1cQkEv8MMCTlk9gd+cAQ2mEQNGx1znE/vAKGuUl5JBFxlQwnmjQOUN0jKzegORpuH//IkwjxGoxA6NsoD/24ElpVj4PQh9PPvc9cMZNHBzuoD/ahGsRknsCvqegUKEkBguSSw73LUAngUwdG7vf5qSgcyefAiVU0WtdgWSmWByTN09g++giPPsQkaViaNkoF4qIjACPbW7iZGYFuiZj+dS16O138fM/++bpaL7pB5+O5//KCzFo78B3JYw8Hyr5k1KLPNkYYyGFGNnxGKfxT5y2iDa7QChUNTKBVjEaKCAPckJ5HItMtkXCBomhVM1H4MkYjCSY2RBmmng6JEoj6aw4+U19qOOrnG0sszl3XNMfz2q+wGT+zeZpglokDOHkWJlYXYkjnbCnmLaZuTARiCLnqjJCxcwoIcqgfjlnUBM/TUYxtwhdzzCSQO4kJJpqNgdo9UageFcVE8j+CL7nxPCHMNZO+Iv0f6s7xFf/9IPHiin65nt+6HW49oYf4ndeIZ+3MMB/fPH9eOhuIRIkGxg9m8fKSgUveMEz0G4OcHq1hHxFhWPYrHJfLSyxZ5qnacgX6sw/RbSLpcZp6MhgMjjAyHNBtFny7ytVFpDxVfT8EVqtLVT0HMfVkTDqYHyEb951N+7426+h0yaPOnEje5fffd3v4qYn3QxMPE52qS+tQZJS1N/kpZ94kLxOymSLkyR90Bsh9gg6HFBxRp56NPyoIKSDrWgPh9w96/cHaLe7jM6yVVDsO8c2aOzGQM8zW8BFN1YUfzx+jx36Y84gF/VU/Il/ecXnYkOldjVxgElWEpvqBw6N94CFH7ZHkZzC7487cWRfRNvXVACV8CaSGMMY6aJ9lDcSeiwNZr4Ca9yGH3qc3EIoKHndka8iiZO2tjfhU1ILtYBlVzjP8AgVBfLceUfEFMaiT3GvRMl/vBs2P9Bm3TDxB4mnpdjLZkXCdN7N8fyTzOH5wjLZA5PzldjWhXk3PQb7K7InpigYeB7E81c8HxXOnM6OL3/9X/H+j71rern1RgW//JsvQaEsQ9YNrNRPwZ44uHBwCZbTw5KShkzgSMaE7Ec4WVrGNWun8Jkv/AtsOGgsVFFIp2GPLLStMfLsr9hHb9JErVxCQNSIP/nLX4tMr4tsZRltP0SlTERPG+OJjJynYn/SYmQkrakitcMK2P2cnKdbnW3UrjkLxVehkVQeI2SVDEu4H7h8H3OeFjN1qPYIqfIiRqqL5s4ezl37VPzSq9+MyxeEd9cLf+Ap+LHnPgVZs45WewSypeHA6yDAUmMVqXSag8OZ5BpRHqvFp276R4XH6vIS+v02NrdJeBAgYtUStRFEcSTaO7TgxlXbtKARg2BmlZK891Ozl2n7dQr1xRMr4e6JJyFoV5hAxqsd/0+cvuaLvmSln+8zxxN4Cq/N15PJ9SYnkLhwnStm5wu0pM0inmUGGc5K1LggnMmhZneLLyNZTpJNkF9TQnQVL05wLPiOAi1IfkwbJd1dT6VRqVXwO3/2EVaK0e0tb3sVcikbZp5asCOMRn2YpRRkx0S+rDJaI4UaVMXDeNSFpmY4VaORrzKvR82EKGazmFBbc9KCHSjQ0nUOgqd0GNqcx4QE6MShqaCcKcMd7wNGGoZGebYtFEp1RsP2djextrCGtBJiotfgDK+goJaZo7LT2+G0CTIiNlUSIESQMiWEdohGrYzBxMKo4+CpN96Eex++EwOvhUq6AdB+p0qw5BCK6aCcX8fB5h6Ohgeol+rQwwCj0Ee2sICCkUF30IRCaRF5k5rECLodLOTT2Bk2EUHHUn4Joaxi62gXo76FWnkJJp3QA4s5Sg8+fAn1xjoyuszq/dGoCUMu8usjBW2/34NZJBTSZGJ76IVwOhMEWgjLG2O1XIcn6Ti0jvCUyvVIRRncc/lhqDUVB+1d3uAl2UUq22DBViG7gLJqwnc7WFw+if3tJvaGGyhHKSyurmHg7+CwNYQqL2BhqYT95j7KpQYWltfx4Le/woVuOZ1HzktjZf00tsd9bLdayFNMjJJCRgbaThODwILqpVApVNGlnDhliKq8AJV8BfN5BMMJW08Eso/hwQ6KlTz8iNBAoJg10aZCxDBx7tz1+KdPfBbv/Yt/mC6o3/8L/xdued4tsHtN2KEC26aIJQOyThuJ8AATazM5G9Jao8X2fvEGTlM5jvCSFBWDgYqJQ+Mi4jQWm/dlmVvupHRudgOEngbTJDcGlxHQeU4tTfkYQ4kPVGLTmGqTyZiZJ9o8yjDbzqYb1lUt4mnxyvVG/Pdzgi32DoxvfAad8hjpvom1TZwWwQa3Kns9ZnIllAoNLlSoYCTiP8W+tToTHB4NEIY2NDUUVh3+EKE1FHYxvFTEry1WS1/47Fex+R/3zu/NID7gC176DpTrp7k9TSjgnf/2vpkNTD4NpbCAE8tFvPD7z3Chd3ZpEe2ij8AJsVpbgxc66A8HgJHjQxsCG7LaRU5dZ+FLc3AJihoio5tYKN4Ml1Ss6KMzbEMP08jAhFrKwlKBf/jAp/Gpj8/i3Ohin/PM5+L3fuP3OHNXV4BaYQ3pbFZ4MU5BgXgFprdZI/Ur+fjRGkV826QFTAcQ4lfGQiJG0MR+QZxA+gzpfWw1W8IHMN7HqBBkkU/cPRI2JyLZhd7rafHnU1KWFPNMyfFAcPmIJ8YIoGfBVEKO4CSLrYhELlxYUitZ0KhY3UtFn+txATixbQZeCOOm6xCwJqHb4uAg6FAzXTtH68n0+2TPoKQmE4PRkItPMnSX1RTTYQgEIn0ArVvU7aHCMx42YjdLtslY1zjdh44BMLPhlDCc/jMbmGSHZ3793PyZHaJmlL54Mz+2t3M9Mb2umPsXzyXBrxS+m3zgmmudJbOZHixBcqnA58JUUvClu/4Vt398FnGZzhj4pd98MU6fXmUjf0KIu+0D5qmTxZGnZ7BaLqOeX8C1jeuQVg08eunbOL/zILyqjmyqgMhyOXedEgwiOYQ9GWChXkfKyED69IfeGHWcffh5FZc3mji7dg7bbdqEAty4cgIbh5chyyVUFxcwsvdY3q2FBZh6Dq3WDrKFCsjQiPy1yCFfU1JwfQvbBxd5QlWWVlhhSEosKZ+F6kTY32riTa9/3/TT+os3vhyNSgMBstjZO4DnWGxeSyWcbtDpIAWVT4QEJQdwiTjLqR/gTNisaWKhWkbzYJvl5GScTvFCU/5KguHG8G1S5PAgmGvdzniA89jZXEF2DAVMRiTpfJKv56soIdmfNXCuyhGeW/oSBHLes481iUT2jV33Z1XWfIto9piztnPCZYoVgwlSMEUfZ8VkQqOYbgcJJB1XdIJnGJtxXoUUzp+VOAmA80/FYKfg91Q6h//1xa/iGw8KNfBLXvECvPBHvw9e0Mdo3GOuqax76LWHbL1Ab1bKTCGlZaCFNJYMWJ6HQkrDwPLYHV3NFbFO6PLWRRhmBtVsBYejFsbdI46RKi8toD1uwRnbMI0c+uM28gUTKTmPjFICLV1u6GJzZxOZlIJqpYRK6Vrsty4h8HQsNNaxt38Fg/EOqvk8GrknYyz3cdDdRamYRafTRiSr0L0Srj1xPQ56Gzhs3oPTJ6+HO5ZERmg6D08aQsuWcHlnF5E9wKnVU3AGfey12zhz7maMWz24gYNStogwI3H8lJnJ8957ZesSiukCVEmHp1M75ADlPM23FLZ3NplTpxk5eI6MxfoKe/NZVhtSRAbXOvYHJBrykdNTyBYzlBGF1rjH4yifyrGyeHfURW15FXnkoMDBzdXr0er3cdfl+3D6xAr2mzvw1BCmrrD32WFzF9WlNdTKq7AHEyyWa7C7HUS6h7ErQVcVWJMOBtYYXqQjU6DWqgNNyePs2e/Ahce+hJG1h1rlBCSriGp9BYejPTz66N2o1FeQVRaQjkZAoYfOZIhBi9AQ2rxDLNbqyKWqsCOgS04FtF37DmqNNVg7bejFPEpGhnOVjbwBV9GgGnkW7ZRzGbz9j2/H178yU9q9/I9+DovnluF29+FLZADsIJQNVpfS5su8qNjHj3hQPAfZLkMhj2Bx2PN9RsS6PRVjKwNNJ2ueAKpKHEvS/PmYjMjnTIaRorY38cCopUYiOjok0QO5LEYKOHqOUBKat3EkJIc2CPZW0ilIugfzKxMjEfE6IgrXY9T0GDmJbWLmeEwx5jc92M1glYRbmIgWYvhDIr4kB4RisXGa/Vgl+p5iOkcTtDp9HLUnjPpRNjbdDENB4I6YSzfzFYyj9CgD2Pbx5bffzp/T/I2Kv+e/9E95/SC++Nf+/f24/66YA1jOQVZM3PSkJbzohTfCzGQY1XhkuIOMnkO5WGMREalmLV8gmpTmE4UOPNvjwqI3abESv1ZeRCW3iFbTgiEN4Sk+NpttDjcYDxz80e/9FXbjRCO6PuKb/49ffwtuffbzIEU2jEhCqbgIiXJ9ecMXhr9cQLERMfEzQwRk+cP2QAIJpcKRfk/RcjSuZvcVwo7ksajo0zRS/k+YuyqWZpn3P7ZCS9KteAtLIt1IhCNQRkbMGD4js3OPGmocSUg8VCr+KKVodX0Nsqoh8MkhU8SikjUUPRftr4T20e+o00ZqZFJCU9IHHXK4dc2vMeJ2uwiWo4KTT0lsNUVORywsosMVzSvyp7McDCcWMpkM0ukMdN1gNTdlKu/v7/CeSYiZGJPCfFwUUEnebyL0SHbEpBs1JXMJpG2Kf8RI+RyvYh5Vnwo/46mWjMXj80rM+ye8xVY6jCZeLTqZ8hRnD36MazzXvRPjQ7zOu+/7Gv7m79+N8WTMT0lF4M++7gdw3anrkNVMjKN9jKyQRUPRxIeSLeH6hXMIbAlmrsAt9m9t3A9bmkAl8aGZ4/fbJ+pJ5LGAkAA7I5+H9Fcf+uUor6bhBSN0HRcLi2eweflRpPQAulqCr0pYqK9gODxEp73BBV5Ka7DIw/NH6DtkL9FCvd6A40dwXR8jt8Vq4JKygmFoIydlYKlDuEoGjcwC3v22D+KuOx/iF/fMW87ilS/6Tk5xsC0Znf195NIGG+WmdFoghQKJBiep6WjgEzLoUPag68PigUqtmAryuQwODjdEXA5xWFwa8oltjPhIZxV+MjCmpdVVvxeQ8DxYNtNNzElwjxWF4gkS9Ew8cuzdNIWYZ8hcsr4L5G6+RfxEQ23uifjLpAWUfDmHFsZ/nvADxb2vHsBzR6pkG+EjzRyKyV9ezVGaK3LjAZzwAHmSyyQkyiOTKeG+8w/jjs9/na+msVzBW975a9jfvwADOs6u3gCzaGK3vQFrMmG+hxP60OQMI3OeTyrvOob9Ng4IzdIljCIV19ROwHQsPqGfXT2Fi71DtJpb0JDCybVrMeg30TraRFrTUc1VEOVJBKtgOCBJ0QgTb8TjiawcTq9ci4y6hL3JJjzZQ0rK4NTiaVzZ+jYjNquVJyOQMthrPggtRaR3ah3ZCDsSbjj9VIQZD1/75hewvL4GL1BZTbdcXODUCTpQU95wGxYKpG62xuhbQ46qq+Zy2N7fRCFb4ISARmMJfcvCpd09KH6EYlpDJEfIF8rodbocuUhGqQetHVYLUjFiKEWcO30TCqYJVaJJfQWt8QD7wy4ymgTZ1VhJLPs+dvc2UcrmoGbTyKZT2DnYQZjNQp8oWKsvolE/zWr+K7vncXL9BK6Q4Wo6QiFPCtwJBp0W1GIWeqqAvJqDOxrClIBsuYzO5Ahy5MEaOMwlpNghhTIqNQVqlMVquoqj0Sa6XhuBrMMmf27fwSAcwI9srOdWcXb1O+COBmha+7zBWU4XPa8NJUwhlVlAvbCIiMnMI3jNPQRSBMvMwlM0rOROQHEcbG48isJiARYteNkKexVO/BEy+QLe+VsfxP52h8ehYabw3979WuhGgJAyg2WDDXfJ+J7aLCLOMzZvIDI+H0NFVi+hfqI4FNwt1yVBk4qjjsb5m5SKRCgwxxV6Kba4KeYp+5dMoEVGKB+U6DkCmvOEtJClTGzyy3FdgsIifAWFp9789JytDAIVnKH7s6k7v6IRL/HY9vWf7GNcWAo4cA4RjGO4aHMiLhuJalKLWFxaY1SLip7+cIz+YIKjzpitLVR6H2Q6uII3qEn/ABFZx0hkmC4OiuTtRnv8pX+/G5f+z12PW+zO3PA8POv5r+Oi6d47P4R7v/phvk+mUES2UMRaI4U3vPbFWCsv43J3AwM5wNgJMRgOYZoqG4cTs42+yGolzgMPpCNOn6DDU7VaRkYtQtcCOJGCrJrFwd5ltn/64hcewcf/9rPH7F1ufvIteNNr34yFxiJSElDJVZCiOU3IXmyAzxt4PC4YHYoRu5BeKyukxedP6msq9j2yqvFCLnJ5PLBiOt4HYqqm55JvpcKgizDgJk9JH5btCOVwTF0gpJR4d2TaLdZvESVHN24X0x7qO5B8KtptmKqPpZUVPqiTqI33LG4NE/pICKEUR9VFcHyh+qW9ltq+okSZbaTT3Hs6LFHhF49yMYaT2FQJB619/N/v/UO8+AU/hVtuegZUXeM2L9lo0SDe2d2NuYOiKKb3hQRLhDLzLkQegoRMJjYrT7RFJtSGqRo42flmtCrRQr56L52htzGhYvroCToo/uKqvS+eWXSFAu0Tc5fvOeVozs2+hMs4fSzR/p368jI7RKCpF688irf/1ZsxsUQRSFzjH37xd+F5z/8u5qdGmopMuY6cEWHYDfjQsAfZcAAAIABJREFUG04myHhAazhEtpKFFtgcJ0j55yqZa0c+cmmdD197rTZnx0vv/uivROQHozg+b1RENzxsPYbVhTo6BzLStRoMI0K/tQl/MkJKyyGVzqNYruOguY9+BCxSHt1giKxZRCFfwv2PfA2S4eHa1aej19uDHGowyllAMdHdaeM1r3r79A3+8zf8FGrVLIaEoPQc1PIZZMiklmTn9IHTKYTl6iGjeiKcXUTRkGWIExEp1cbEDpEya+zk3u3uI4jITkNhjoJo/84+dPHlbDALgDDm5Rw7Uyetl6Skm19uk2IvHk5zbZVk8s1YfPGSHCORSUs64e4lZ5fHnTKSp4ux5qSIOybgnbveGYdhVtzxfR+HXM4B3TGhXPD6klv8+7ma8upyWVwSvfaQSc+KpiGXLWI47PKimDXLfAh4w5///fRR3/pnr0G+qCHwIuZ2FmuLPMCb3T3me4wGFlzbQ7GgAL6Dpdo12NrZxm7/CDecOoVctsqNFCUYY7dvobGwjgsXH4SWIXpCCXm1BNcZYq99AQv1MpbKyzhsNxHIZCyqc4EytDucTemNJqjllmC7Eby0g/ZwHzWjgrXaOQwsF63eATJKCgG17yQXQ8uCp0rI502EXQvlbAOV5WVsn7+EiLhzoYxWfxvFYhmV/ApCN0BWS+O+jYdQpBQcg37fZmf9RqXCXD7aFCmC7ak33opOdxePnr8Ty41VPtAMuy3cdOYM9js2RwNVaw0c7W8gtFp8mhv6GvT8Ap525loMBkOBXMJGqDhQ7BG65CVlpnF2+QwmvQ5StPEQD5dsjMlLbzzgDNU0tQgyVbR2d5EOJlhbO4sHyYxbHrBxM6mjZcdGYKocYwZ7hBK1Yi0JcjqPnjVG1lTgTDyO3iNPxEqZNkoJo94YA0IMgj6G46ZQy0LHeDJEo1KDQbJsL42TqzeiVCvjC9/8Z5RTBurlIh7cewwSi21kFLNLQDoNQ4mQty3kNB379gidYIJG4XpIvo3HHvsmFlfLnDVK6OHIGaNntZFPF9Dt2nj76/+OjWfpVl2v4yf/5JfgTJrQGLoI4TgSLJc87TTIRIKnQptTLYjHRRnCwlieV45QFIWUROQ5FOlFqKPOUWhEjqG5okmUABIibbhEfxbrlbDT5QnJDmekKqY9m+xieKcRkXJiVokNf55LfPXmJVCh2dFOtCDn/aHiBSQuLMQWxr2F2fY53RuTNSFZz4hLJs5/tIGwybsCuIGCYvkEysQh9X1Yjo/RyMFhq4/+aMwbuiz7rJw2UmlEzgj2qAWFkmqISyk8pPkKKE/6rnd9FFZPCAHnbyQIOXvD83Df1/4W93xF8AWz+QJCU8P3fse1+Ku3/DrUQMO9W/dBL+TI5hPfevgessPESmkJZqaEkTcAlAyGfR8TfweaYUDTSKQRopirQlUCpFVg4KWws7eNO/7mn3Dv3Y8du45fe9Wv4xUv/VlMxn3kVAOV0iIk3WBbDmXK74uV1TQ++L2e7/ZI8Ln4naVC0CGBBCzU2aXOlh+4jFZSrrQofsQhgx5uMna4dU2/J1UnFZpEhyLSP4ku+CNKDKCJd8h/Rype0Y0hfjw/ERWIsgtTi7BYX2ZLJQpZIM9S2muF4GOWR03pHmPL4m4a8/58Qg9jSlWSgjFVAHPQdOzzl3SNaDCGfLj/1L98Eh/+1N/w+/r5j3+dix5q/7IwEyGah4cC5OHXIopeaodzMcXoqUAaabzxGObnigGaqcVQ8rHF+9gcn08UrKJtPs/tm0ODxONO/zu328Xt4ccVgPyYMc8+EUzGAlNh8yLQXPHUcUUfX6IABsV1Cq6t4NHT5yl+KIrijc0NvPU9b8QkRgLpz3/i534QNz1lhQ842WIZubQGr+/C1oFCRkF/dxPN0RClUgVFswBDoi4FKbZ9uJGDXMZAPpPH/Q+fhyNrkD75qbdEe8MtLq5y6XVQ6FG/dRHL9QqGtg5r0mfDUM6z0zRo1PpodXH65LXY2dmHr/pYW6xjb2cXpUIOeiih2TvA2B8hZywiCPvI04aQXUa/c4SPvvdTuPNLAv279uQi/uA1L+FTSrc9QClTiO0xaNOgARcXenTyiE8AYmIE7DBOtR2Dg5S76nuwXFKghbzY0gQgGFsUWeJjnxczzNS/CXlVDGABCR+/zdouyc+TxTJeTKc8HfF7EQc1NyCnbeakLZsQThMieFJoJiNEXOtM5j9HgpiO1LgonUaziUVH/E1S8SUr+NzJZYoZxEM6Jq6IojV+zGnBmFjAzF3f3MQSw1ckKhjpNJaWTqPTPcJg1EYuV0EuL+Mjn/l33PuQUM+9+ldehjO3iOzCE0s1eF6G/eZ6VLTt7aFs5Nm/qFCsIa1mUDfTeOCebyBYSiGT01Ezl3BlfxsTr41aYRFHnSE7/FNQe7FUh1mqslnoxuVHkC0aGHk2K4/rlToXqXJU4FO+H3U4/J24TVnDIFyQQ+SXigvo9troUhKBp2OltIBsLY+iXsDW4T48ojhIOuppk4nKaqqAtmQDThclI4vtnYtcZJ5c/07IXgTZD3DPzp1o73Zw8y03wgsDWBMfkRtyogad2vaPDgApBZX8//wOvMhBJJHQRUetnIPkRjjsTeBAoEzllIphrw07lKGmC7jp+hthj13sHW7hSnMHZsmAGRFP10fbH+Bk7ST7ntFpu5KuYutgD0YhDcmxkM5k4SsSnH7A+ZxSNMZS9QRsRPjWY1/G+uJJLnqcXhdB1kQqp2Lv8rdRKtRRK6yjN+lhr9dBoURFn4l+a4hCqoyUZsJxA1ZnKhQq4rvQ6TTvBpy+YlsuFmtrqBRWcWH7UT4QFMqLuPfh+3CmUcSZ5RW0XErv6GOj2USxtIgo1LBUqqKeL8HyHAytLtKSj75cRzmXxtHWY9zOjiiNxcwzn8kf9zGgjFVTx8FeH3/0pjums/JJz7kJt776R+FQ5J9Mwg1aL5jNApdQOY0atHQIpY2J2sKCX8U8LS4AKaye+FjC9FjQSWR0OoBuaMiZbtyKm7W0uE3I69Hs8OkG4DY7tfEIEcykaTcQNlCcFsLmALMj4lTwdexUNz/f5+e/4CFPD4xXAR/zB8lk3Zg/KwpKh0j4YYEILZWqDCcwsLh8LXJmBoOhxfzdo+4ER90Rx92pCqmcJWiaAl3VMOpus99gQNcSoyWCLyZj994H8eAn/zVeN+fWPAAveuX7sH3xLtxz54f497liFr4K3Pr0W/Cu3/8NVqSSsKtYyuPblx7Ct85/EwvlLCqpOlQpA9UkY9wIrc4Aoeogm8+xaIz2C01WYag5aEqIr9x9Lz7wzk/Dmsza0WdOncWbX/smXH/2eip9kSVxSL7Mbc3k8EvXxIU8Fyrxmj/tGsVcOD/kJCJq+ZIIkgtBIoNGwGhoT0V+1J4mFInelrhbHCtjRQeJnQ/IWWPiwCH0kPY+ygxO2r0BCbSE+jxLKUUT8tMcxQcZH4ruI61GaNSWIZOIhzOFqTCk+Sk6a1SQkeCDCj62fLEpmznxAIxfT6KMZbBYINCiCBVFCwuNYiHgV+7+Ev7y796Dw5awZKpXG/jIn98BXdN4PBH3bzgY4+BwXwRLsQgpVhTHAhlZI/PxgIu/MIgTULjAenzBltR5s6khWvPilnBQr9rcZ1vu9BcJypnsv/wIUzX1cZhGYDoxxzH2HkzQXxoSIlru6ooiuf6Ebyu4lwndSxjEkydnhIPDQ/zVR96GK1sXp9f3M7/yo7j5mSdgKkWOSR35Y6QpRUYLMcEYbq/DTge5hUVIjs2CQbqmkTOC51tMKbp0cZs7MtIHbn9dZKda2Ns+RDW1jmy5iFb3MpaqVbgOsDfYh6aaMPQMysUSrAnZX/golUpsCt0ft7C+uoo+n0oGUFyCqyW0+kfIGjW+38AiY9cy5wb/6qvfMYXXX3/bD+G6c+sILTDvK5cy4BFXhpZTKvSITxEPThqYBFOTCpgKO/Yl8onYQAaVNGATz78YMubZAV6m4zp9+lEfL4/mF8yrP6jZYJlHx46dBp5wPCVDKKnWxF/MAegzVuvVg2N+BT5eRx7/m6Sm45PE442eYzJIoiMWVzn/2DFcLkq7uPgTR6U5btAM6p9nG81ef9zUIh+26gpyHDw9gmWN2GuLvBnvv3AZn/ycaPM85WnX4cdvezZn5C6WqmwTcuHSt9Ac7CKlZWFGORRyRSwtn0D3cIinnrsO44MmLnqb2O3s4OlPfh4e29lCa7CF5UoV280rcC0XjqMwkZlu2WwRh/t7kBQXtUaRekG8gLiuhZRSRrGQg+s24Voh27IsVU6jNTnAQfsQp05ch4vbD2C3dQnXrTwZ8iAAyTyruQX07CPIGVIwAo1iBfmyjo0Nake60BQJxUKV6QqPXnkIJ9aeynE8g+EetvYfQDgOsHRiRViIwECGWo0ebQQmJq6HvYMHkM/UcGr9JgTyAJcvPIixE0DOZ5APyAhWQaRQZmsahpFhj8NBr439vR0UFtZxauUkfHuA3aMj2EoExfeQpm2bihCtik77kJGltJTG0LUhyT6uqVXgGQp8WYXTGsJACmGWlMIVXL96He6/9/NklMMZxxQTp+bKyKYzmLR28fCVPdx4y3ejP9pGc7AHTU2jXk4jK+fRMNdY1bdNVj4ZH5Ou8OmjRaiUKTLKQeWTmS1j4MnoDbqI/DbcoYcBpydkYWqkbs6h197DmDJc60uwSTmdziCfLcEmR/vOAbJ5DbJeRt7Mwu73UM5oXBD0yT2gWILs2ohsCf6whaig4ov/dh4fvX3mt/W9r/wBPOnWGyGR71lEr5YOCTLcUMaEie1klJwoDan7IHJ7iclPVAfOeuYtz2MbGBJADMcKBhOgUaWCko7T1D5luSYnZXA7Dgr8UMV4HOfqkl2GTGEuZG5OKJKAyKgNzDFd8eoxP4FnZzSh7Z1VeWKiC05wsjiJ76fLSZKkwOjJ3CJzbH2ID5Sc50tFrvAxoZY3u0mqFZxYO8No1JB4gL0JWmQrQZu/RGkhMqObmXQek942Qp+C45U4FovaoEKgQs/+5bfdPkUBqUVKVB+65QoNrF3zDDx0r/ANLFZK3D49c6KB97/7d1nheDD2EDgD3Pntr8PBBBk9QGhLqOaXkK9VMLIHmLgUx5hDvzdmvz/Kdh6NBtCVBj7xkX/E5z8nTOuT28t+7OW47WW3IaUryKfzzC1UDOISRpCp8opzX0nYwmMgVvbye0yq2NiPjkVFZKeiGwgI7Z67kbFxrzeapsFQsUB8OAIwTHLNiB9DVQVXMPFXFbGmhMrRuucI2xgqligSUtMZraY2ab/TYfBGUag9SFfmYKHQgJEuImKKFKV80NpINi+iACR1L40j8vgjhJF+R7w/AWCJfSHZw6bjhk3Ck/2DRC4SDpq7eOv7/gT3P3r/sdd885Nuwd+846PMIZVlDRYVJx65e7i4vEHJQYbg4BJCSINHkrjwI7EDeRFygZz4VM5xAq/unCWIn+DNJvMjphXOX1Ey9JOpEiPTyXyb+/UTFoAJxS8p+JJpOCv8EpQv3ldjCEpgLTEYFM8/UfwJP9JEzCO6dzK6vR7e8df/Axtbgk9Pt6c/8yb84utexIb2ljVGMLCZAmCWs/AnHdZRRCa1+H14YzpQqnHeuoNqIYtedwKHPu7Xv+2l0dnVBibtEbRMCWpaAkY9LDcW0R5NMIDFmyyRdUv5CuchplMlbG9fQX2piObRLk4sr6E3GmNz7woMTYMfyUhnM8gZdaiqDKvbRK1awqc/czc+8bdiAV5dKOMPX/sieETWDXVWrxBJlEA7YookiwBtmgQPi0FAhZ8rTgRkYkuEVTrpU6ZiDGPzWpush/Gphs0n46zC44socUNi1ItPLsnXs8KHP7qr1F3zY0ic/OkOx4vHmJ4hTkhxC4Yh7zkEbZ4jymXo7LBybOLwN9PfJc83+9n0IedPRbPVXjzWcWBA/GzO8292p7mnnqKDx+kPMyyVsLwAmqKiXFll3yvftTnrVtVJCahhEnh461+LLE+6/c3Hfxu2G6I7bmLtuhthddvYuPwAVpeXIUfkKWfg7OlTONo/QjlfQ0Yzcf/Fr6Jn9XD9DbeifdSGPTmEI1EFZSMVhuhaNsb+hN38G9VTsIIArfY2Tp9cBiY6BmMX2XwW7c4hRWCgnDVRL64ionQAg1zsRuiMDtE8miBbrHA6x7XLZ1CQdTzSPI/1+hloOTJunsBUKggDFflKDhuXL2GpWsbYcrF7eIByrY4LV76Oeuk0dJVSPi5DTRkomyX0yXTWHmB5cYX5iV5vgrELVBplhGR2apQpHI9NsMm37OLuBuSU4MOcWVlH2cjhcLsN25OhZE1EeoiN7fOsyjt36juQ1XU2B91pHsA0DNSyFXjBAFFuARh2YU0GsKgAVRQUNAWL1RL6gYeJbyDyRygbJdjoY6M3xHNvvBVbD9+DLWsEXaVg8hQKtWVMjgZIBR6+ceUC6qdOwtSBzeYhsqkSKkUDKVlCwSDKiMkHQEoUkP00WuMd5hCbxFORUlhqLHOL9NErj3KMW9bQkbZ19G2PzaZ1hfgqE7jhPiSvhlqtActz0e63sLTQQM0sY//wAOd3L6NgFlAnXmW5htGgg8lkBNXIsWdZo1FHVU7h4g75/23CRxZf/Owj+Od/+sp0PL7wt1+CxvXrkH0bKtm0kCk2IzoGxoFoZ/lETA9oPJOok4q8EL6rQbhbETLosmKbkKKxTQbGQL1MhaMryq5I1AwUOchG1JIMzw5gpskCixA2Ybck5nFsIh8jB4yUJbdpO+qqNpeoAKd3SwrC5KA2tbnix0r84+JEiKTxNV/8CchjemQVICQhFNSvJm9SDbYXoFo7iVJ5Aa1WDyPbZSWw6wgEkFu9IFpODpHdhTXuiBg+EiwQ5y2Ox6KDZefyDr7xgRk6S3YzSUtwfiEslkqwwj5u/b7vwm+95jbonoS+LuNw6zw2e00YGYN9RfnwiRSru/s9MtLVYNuEqCo4tbbKoqbNKwf42Ie/jM3LwomCbpTk84dvfCtuvukpUMhGKVtGvlhl4RcXdpyXLJPwVaTIxEUI7UHCryTO20ui2ej7IASFakBLMwJK3DYSqeiGzoVOt9PhjhUVX2TWzpmyZCBupPg+9DsSh6QMlYsgem9myR7iY/c8wTkkikOzeQTPHUNXI+haCJ8OFWGAxfwSNDOLKPDIhjLm1PlstcZdNYqno0xwX3jKEeePSjs3TgJJiirhCiGoBIz4MaRJ+Dghmj188DMfwqc+98nH718AfuPVv4Pf+MU38P7MXn+9LnOFO90uDptH0A0jLv6EIIKKPzbCjlNOWGQz26bjIf/4nl3C2xOXGKNtV4Ef09PQEwAuT1QAin1+DoNJplxCu4jnyKwLJ/pjyTlsWkwe429RERgnadGYmaKUcR1CHGAecxF6/SHe8b43HUMCn/l9T8NrfvkHIE18NMl2TNb5AjNVE0fNXchaBFPNMpDn+3S8pWSsEAuFEgU34WhoQXrnO38i8nUd1aVVjAYDjHsjZDOkqCrDHo1g5GRYzhgj20GxssRGtOTin8/mEXkKBoMmigrFuZjoT/p8OmxNRijUylgqncVwfBmLKhWOwE///LvQPurz4Ljtv3wvnvPdN0CLUggpEJsWWlJPxZA6uYRT9UrJH8xRoMAhTgIhB/OQfQGp6AskavkKrgBJ4flz4eqaTut0mhaLlwi9FoVgPFVjtdCscJsNpbmicLoMPo6hF9dQ8XCJF+/5k7c4gSQuXMkaLU5L07icucJvqr+Ymz5Tz70Y5JtH4rimoz9KMhDjlzIllfLjXMX5eYKpKa453nhit/q40TFlDc0A99hQNH71ZFCZNooolBZIY4Zu+zB2c08jkyoilXHxm2/7ICxbiHHe+p434OSJMsajSzjqR8jkUpBHLgrZDGxq23tZnG6cgO9MsNNqY+RO4Ex2QZxuK7OIBSONjD/AtmUhFclwnD56gz5C3YFZKKJaOgVv5KDT30YqT4eQNJSwiIxWg+3uwx43kUlX2EpEMzKQ0wqIbN3qXoTlBThzzVPgjicYtFs4fXIJ+7195FLLaPUsLCwWWf03tDxoZhq+PUJkK8jnytjceBjFYh6OvA0vNBBFaQzsHRiSCVPNwTcibO9soFasYbFah+7IsCMduqmhnqlip32IVLYIw9MgFca4sHkftI6KbKWMCUchaXxypudqtZpQUzLnd/uqBT+sIiUZSJPiUJogmzJwYvFJaHa66LRorsrQ1QCHhM6OLEZBqVXqDh00ezbKFQ0LRWqT97C7d4TnfM+Lsbt/meMaJZei4Qxo9Qo62/vQPQsPty9h6dRprOXW8OjlB+D7GiP9vdEu0loFGTWPal4HXB2lbAkH3j4evnw/p5dQ272czqFcqqPvEwpL7vQT1FUJk1GIcaSglM2jOWpyaz6bqcCxgWjisbdioZiGpCrQzTS2dnb4wPrk9RuheDou7VyBktXZX2w8tFmYVtIKOBw0sdc9DzVcwJKh4B3v/CQeeUxs/HrGwH95y08iXy0KVAQhs/h4o2RXO50tKWjBpIWUFmQqBkjwQfGaxN9jGoSkQJFUWHYIRVehyx6rI6nacQMJwzEtBZR16jMHk8INVJ2oLoJPyMUEtYhjnqAovwSna3b4E5N3akEVz2Ve3+JC8/h9Z8pJ3gpjbtKMoE78xhlBZiYp4WMrH0jp84q44hHrJ10hmfvSVx50rK7dwDYhY2oDt8fo9bocZcZoIaFPegopKcBocMjoKiGipBRl5Sgv26KLcPf770DniohXo9bycDx53EpVreawfF0B//2Xfw6LBTKAJkrFCAVDRlcKMB6MUMzIGDh9GKrB8zpr1iBpLi5c3ETeLKNazONfPnsX/uFjIn8+uT37u5+DN/zqm5DNZKBLEurlBRgcTUn2KbFBdlzkMfeZYR6RlSxehVD/sh1MnPlK9An6e9sLoWXzjOqndVobCG0LUCzlMB6O0O32eP3lzAEJXHyxOEQiJTOJiYSKmN4pTaf5IsYgizM8l/c/Eky41oTkGzBSEVJkkG5b0EMPC+VV6CkTEdFe+NqoOyYi6WbdNFL4irQPagEnBaAf27EIIEMUfuJQk7R8hVfu5776Obznb/8fjCYzv0T+LPN5DAeC4/mBd3wc3/+sH+RxNBmPMRxSnruMjY0NRgIJ3aNWOBXCJEahvT/Zt5PPSbwXYnxeTc2ap9rNDkHJpvgE6Epc0E1/cxVoMmVTxVOQ64OrD0oxckM/FnnMwqR7GpAQv3HHCsDpJYl3kw3kma02Z+4dc0mZKyiRobyGbq+Pf/z8R/D5L/3zdNw+9/tuxs//8o9zXUZJWKTudbwQB+1tGAGJsjJMNbKIAioDmksRrDnoZh4d14f0pf/3rdHBxEbfsdmM8dLGBZTy1GoyEKVyUL0Qk/ER9FQOS6Vr4ERjPLh9P9Yb6xj2LBx1tlEqUJ4nxe0A1VwVe+0Oe4wt5haxtlDCxdYVfO3Lj+GjH/g8X3i1lMW73/hKtmHQJRWB45K/C5smEsLN6iYeZGKQUuwbt3/DgE8p9I9k6QLZE6ex5P7T9sdc4TM9Accu5ZwVPP2w45iexy0380XgVSNl/rHnTt6zUnL6cfMpmK+RT70CLuf4qeSHzAAVbR6GgcUKEleLYsEVTyGCv8UGEA+UKbcw/vmUxTcr1+Kz2tz7kxSiPHJndV78lPM8ST5BxXeL/zeFKZNimX6u6ymkM3mMhmTpMoGZLcFyPW7nNhYK+OP3fQznNw75In//7b+J0ycKUKQRNvr7SEkmDMWEFgn1pKWqMDNleL0RVhsVfPPi11EyazCzOis7TXMRlXoOdl/CeLCNrjuE4jmMQN/w5KchbSjYbl5ktZvhAsMgg9W16zki6qi7iXJaRcrRMbQduLBRbFyD8aiJ4fAIlSLlYGb4wNMfnWcxh65U4cHHYbuHbEZBMByhnqtjtbGG0E9x0bV+agXfuPchPLRxP3LLNIZlWCMXWkbGWvUMOqMDWIM9eF4f+ewirlu9Hg89+i10JRkZmpWGycXFk06swhtHUAsmLmzdi5K5wMj3ZODBNB0YRgG1xdOYjCP0ugdo9/ZBHJm9o01U8pQRSQhNgOXyOs5d9yxEnouD3S3sbp+HrQTIZ1NQUgoCQmImPixvgM5gCCNKI9/IYaGSgdMKcd0Nz+Siequ5Ax02BlafE4EGozEMPY3LvUdxcvE6qIGOw8ElpKQKJyh0J5egZWqoF+swoxJH41nGGB6hC10LA2sfjruDPNnYKEUU0hVIxFcaDVHJpZEKJLTGPnzyFPWG6Ix3ESgKTLKWcmWoloTGYgXdURO+qSONNEy1gkqugKPDbYy8MVKmiRyZY4dEoJ/AilpslttxjhAOx7j5zLOwsrCAW299DQYjkRRSXaviR173YlZJE3dQjgKoVJ0w95iSbsmNQKxNCd0idruID5W0gJOCV4bM3m6E2qhwHR/DCfH+KL2G8k0FKkOFEd2ofUjln2ghJUe1ZAaKnYbNrq7i9s4jfLxuiFVh6sEmVsNk/bp6YYtxwWk+rKg6OCkk5kvHNU28qMQt7DjTd75NQfdTlQJS6Rr6Y5s3/1F/CJm83zQZCsWhaRqyqTRGwx0ElGLDGcwiHi0pnegx+/tN3PVuYfci9ogCWl0BFtCNCqIf+uHvwi3fs4hbnnQzR5QeHR0hKsq4trIGTCJc7mxDzgPeiHgfxEacQG8UIQ9dhL0JDCOLP3nbJ3AhLv7pccne5VWv+CX81x95GSLPRjmb40MWeVOy3V5s2i0uNn5PuVUXR+TFazC7TsSfFQEUIrdemCjT2FD0FDwphZFlwzSJ+zZgasdCvYTRcAzbivnrzLmktqwX7wkxfYBSrqhI4GJUYd4ex8xxZ4vGEx1KIhgZHVpaZV8/2fVQrq1wUUXWRQlpntW+TKPyhJqYvg5DzvYlsQeLL+N4N+GNmaCdAnDgt4STTGRc3DiP9/zdX+K+R751bKDVVhq45ZnfiYeSOcpVAAAgAElEQVTu/BZ2drb5d//88a/ihnM3wppY8HyHOZx7eztotY+46OP3icQwcQHI7WB6X+d55zGCltjsTLfKGIET8IrYt8SBJ54biQXcMZFUPEuSAR/vr9N9fPpg8cFsiozHLzUeH6ygnnoJxnqDaWRc0mYT1yPwmtjyJWktzh5OzORYjc+qalJ2xxsxH75UFbd/4l34/Jc+O32/l1dqeN0f/ALW61V2z9ihTHsnQC6loedMuJgf2RZ5GWChRAp4HY4vwdN0SB/6+BujdD6DQaeLXCrL7vpUCNqjIVw6DWsyJt4Ak8BGRalhdeEa7A22oMhEpC1hq30AVbMxHrU5Q3CptoRWu88+bXlTR8pP4ZHdLfzT3z+ER2NPuB/7gafiR577HQgJAQgzbAswJdHOMeVY/k6FH8XQEPrHpxOCqAn9E1E27JY1lV7Hx5S5FWwKASc8BS6khJkmi0imRZT4cMT4Sj75q1G/x58ixE9mpd/0u3kFLR8PRKIAo5T88OI66HQ5swCa8XZ4sMSGn8nVzJ4l2SRi/mly+j82Beev9T/Dv4/9wfG/jifa1UWtACRmmwgbf9Iaxd5lMlLpFHQ9j7FFC24aNDhvv+Mf8fX7LvPjv/ynfggve9GPommNcBhsY4VaswOXC4shxflpCjKGju5RixE9d7QFLaNjYflGXNg5j+3tDVx7zY0w1DSODklJO4RnjdGxRCv0xPoKmq0LUF0fdphm8rlHbSddxXB/D/VClh3siafqBhFymSVsHjyESr2KenEdrj1GJpvDoxfuRko1kS+W0R50kMlWmXO3trCKqtHgdmghvYBuNML1yyew2dzFv9z3D3ja054Gb+Jj5G8jm7sGk4EJLzhEmtrVhgJFpZDvKoYTF2G+yCIWs+jDCHNIywoODw/xtO96Plu3eMMe8yEouk43DRQrDQytAY46baTTNobDIWqFUxha+2jkKhhah0wUr5evQaa0iObuCCklwH7nEob2ECerdWSLaQS5FKzeBAdbG1hZWcOwM0GUKmBxoca+UvniItu/HHYuoZxKY7835GQCEtCUU3mM4UMJTBYttHqPItIygGLAHWxD9yrIlKoYu31UNB1mqoDt/gC1UhWOQ62eJqq1JQw9ivFaQmc85kzZoh6hPRjCLJxBWkuj1X4EvcE+jLyPUnodo36IjfYmlss5lPIL8K0QpVoFnUkfoUX0lBwO2vtQdA35VBWri4vY2H4UuuvDCSgSr4lstoxTp56C0HVQ1W0859bfmo75a595Ds++7XmCfB1vwuTnx2Od0D9GvAR5X6B0M+K7UPQJVJ8cC4R/J5lTE2pmsPGwqgkz6diUID7j0QaXFFiPW0ZmtI1pQsnVK8AMBZnN9qm8LUamYt7WdHMTLel5JCPpAAjbqLgQjAtEbm/ST7lAjIu26eZK6xWRQNJQpAIGVsRKYEJPidRoEF+LhS15BD6hz22onL9M1BFCJyklQzw+/Xvgjs9h796H+TMp5LK8xhOySLd6uYwXvPDZOPHkDM6cPYXQk9FtH6GSLWFtcRWXN7fQHXVgZBSAUNVARnd8gHSpzH//7buv4I4Pf/GYvcuZU2fwB7/z+6gXa8jKOurVRRgk9Ahi5DVuc84EHrHYg/adGG6id4wKlaT1Rwd7RtLINoWKP27fdfHh//kR3PG5OzAcPV7x/J+vwv//f0Odup976c/h13/mtXEuLeVYi0QbssWhQtVxCVTx2VpNKHOFeEHcBGjB6C9/7gL9m9gjfPjTH3xcu7deq+Hd7/lLfPGr/4S9vob/9SGh/qXb9j3duAMnghq2d3awuXFFIHkxB44KfZEL7IqDD2tKhACFx2esAE74luzRGW+QiYhTfF5il6KlP7nxYWmqzhX3EZSsmU3MsZ38cZYxs7pguqMmFjoJmDI/jeO/F381hVDmlPoiQ3km9oz31fixpq+HSxxS16tMjfNdB//w2Q8eQwIbKxW85fdfDUkOcOR3UM4YCCitKHIxnrThu2PuhpGThgeN90DXsSC96V0viXLGAs4uX4NOexe+RqcXFYpLpxALHc+BmSK/pDFUJ4VipoFcKQXPGeFoRPL6No6OdlExS1AkHYWCyTFRZYrkYdPdxyClZPzJG/7nVGX1p7/9E2z1kEtnIXkhRkMLPlmJcNK6+AiY50cwdUhtX4KCBUmVCkARTUMMxmQxfuLTboL8JR+WqO0Esij4eGR4SZNX1J/JqZlbIWLEPcGqnAwn8ahxUvB0siTQ9GzQJZkkosilEw3xDqkNYqY1+D55QpGkX2CDSSJBLCyaHrj5Smb/EQ8/LVbnLzMZwvGrjqva44o/MbHj+T1rMV213sysYWYF5IxKngxWyt2M1cxkYWBkkM8vsB0MwdG5Ygn/52tfxf/+wj386Le+4Eb81M/8VzhyDs2Dh1AuFtC2R/BCC72jDk6tnIMzHLAPX0DogWqgMznAyurNaHf2sbFxH4rZ0+gyzaCKXNDmgiibKyKbK2FiBzhZX4MppbA/GWKxUMD2/h4moYe8qiClAJqZwi557ulZjpG7cvQIVL2ApeppGFKEdMpEs7vNmx65rx+1m1g7eRaXti4jT1ZHegG7j1xGTs2hvFzmiSSHKobSFvqejdOLN6B7dBn9AOyJp6gDBBMbGb0OFxZUOUIxv4hcfRX3P/BlpFQfGSWHxUYJY9tHsXIOUhBgRERuf4Sxd4TOaAQ/MHD92Ws4YqzbvQQ1klGsXouR1YHi9dljzLVo8kQISeDh2qzEPGzuoVxZRjlXxcTpwNdcDNtj5NIllI0smp19BPkyzHwO3rCFWuUUglGEibWBrkVimhUMejvIFMpo7u1CzWQhO/j/iHvvKEmv6tz7Vznnqq7O3dOTZzQaIQlJiCCBAAmThMkGrkHGNun6mmAuXGO4ZAyYJBswiCSCsYQkhAkCg0EgBEgozow0uXOqqq6c47f2Oe9bVT2S1/r++Nb6Sms0UneFt6rOOXvvZz/7eZSkQM+S4kz6FHb7JOMRP+V0ga2qm0g8yJjXjssa4mxWpvxEPmaGZHIvpfqWEumeUDzFJkubWWZGwvz27j9y4PyrcdhclOvzNOtp2q4cFvsMrrY4DKVxtEVENo6XoBJj7olkS6OC1+0jX8uSKiwreY7J5H7VRhyPusiUMhQLZZKTu2h1XKrYvfaqi7j5G//G29+rBwzkdvnLn8p5z75QO9yo1pfyPFCBU9wM2j1oqI6XTpS2DV+ZHCFD7NlEBRBNQPU7Q9jWpukpmlCvN7E+pwx+cF+UwAhgWiXdrPT654zZ9lWTyUMhrn8SGttbB+xzNvbQ/6rEdUgBQF2R8ZwaidAP1jW1DmLCSesT32VYRsAAMaFvRVnPyqR3C5u1oaQ+sHVxOzyE/V5S6wsazBBUw6qFpLVosU4Aa7kid378hv7Vzc1MsiRKE50O++dm2b1nkqf8ySGCY148dh+V3BZB7yguv521zQ11TZ1eG5c3SKPWYGPjNMHIBN+94Q6O3KcLUPP2+lf9Jf/jla+GVpOo7IP4NBabS00IK16WyZXsJ3s6sRcEzBTsV9w5I+FXkisGV73RaKrkr1wr863bv8m//+i7j2mN/vffyP93v7n6imv4wP98H1Ojk5pHJ8CHxaI6atJZkDZrXaZ+m5r7p+zm+oW/JgQIqqkoVYbvk3w2t9xxE9+49RuPeU8vvPYZvOkNb+XZVz+PX/3k57zjHz/AfXdqvu2BPYf4+b/fpYZWRHS9WChx5OjDSsLN1M6T++lpc8NOTtnMaR605qAOOIAa3DOHUobXp7GnhsKjucY1sGYmXEZCNtRF2y6rfi5oYnwvxo8NDMdA581mmv5lPwIPPYWZWww6lPqe+np07mFSO4ydr1/QPBuMazfmrBUf9A8P/JovfOOf+gtmfCrGa9/yTCKhmOKZS+xwNEVPsUtHVB88Lip0qfas+LxhOtUOlvf940t7kXiUkfCkmjIUwdZms4ir7aDTsCm/0HotpdSoJ0JJMoWcMs6ulyTotek6LSytnGDPxF6ikSTVdpHGVkOhI2VLjVypTKWQ5qPv/b66ULF8+ad3/imj0RlC4iMM1CslKoU8zXpdJURd0e8TH0rh+LUbKulrGtwE0SIT6FpPW5letfpLH/roh4bizCktE90zDrR+0qfRQEXp6FfaJsl6mG9z7ik6lGANtVz01zq4rzIDV/pQhjAmdqV/FUsE8YTcVEsV8tmytkxSELiYX+sWg6pWhls55ubUp7HBgRhakerH5y7c4eseSEIMo+rm59ZHP1UVaH6e5mOGUEdjyenaSVamnhQ0jgti8Snq9YrSufOJLuSJh7jxNu0LvOvQOM985SXsnDhIzO5mLbWC1++hVS8o7o/NHaJdrxBw+IlHd3H30ftZTy1y+LyduGxOljceYW7mQrK5EidXHyUUqCqUZUdknGyvzvzaKjsDkyRGBQGaJxry0GxaVEXpjDhwOZxEnVGypRouj5Nqo0rPUmFtLUvXKmLSM1RLUjUVmd2xC68MA1QKuL1hzq6epW2FoD9EMuSlmi3j8noIhb0qCQ0GZBBhi2q9qRARl6WgrOV8AXAJSmYRnco6nW5GcdZmJw+ymj7DWHiOjbUlJb4ciI7QEz6f28/Jk6dxNAu4Qz1svgDlYhePqoC9dIQf53KwstUmGPAxNWIhk05jaXqVw4gjECAcDBL2RLj7Dz9mZHwCl3dMofN+vwNru6WQLm8szOKJhykBQbnQTouuK4jL52E99wjUYiRiCQrpMyQmdii9wXK3Q8QrKK04poTp2OpQD2Nzdqjaynidk4TtcUWqlyJwdf04TpesFBGvvoRqZRO7rabkcNY3ttio5An4fLjyYHWP0A5H8FjFD7REK5enZvfSs7vx2btkmxlCHh8Bb4SN1QxjiVG8zgrp9RKhkVmaZGl3K7Qbbmp1Kw53jY6jScKTUFO3kaiPYrqoPrOrRIT+rz7M9+8YOIU8X86mPVOGO4cWLrb2hKOsg78kgaIm2JagKGW0YsEbQceUyJDvyJCg6reHDP5xn96hDnQ1VmsQ1Qf7a1thZ8YAlX+ZfGIzAZXXHeIYn3NE6QA59Pv/N7mFcbb035MqTIc6I/1qWidtChVUPskt7E4P6YKPYs2BU6RgVHeggdthYzQeZyuzrFB+SfDNNrAkHMPl+6mf/64vDu12Otk1M8bxsys87cIDNBotXvjqaxjbEyUajpNfXqPc7mD1dphfWVAdLI/Lq1QENjJpHnjwQf7jG3eTycjq1rfRkTE++t5PsGtikpDbTyw8itXrN/TENNdcR3Hh9xl0HAMhkI6T7vJqRErOa9XulT+iSSucvHqDpfUlfnznj7j5Jzf9/5L4TY5N8Zn3fJonXXBJf4JX1qHEOa2n21Gon8i8CDqukEojv+8jYub3bCRIkvg9dOx+vvCdf+H04kCSRD6qPbtn+N5NP2Pf/jkK5QwnFze5ZN9hnvuSp/Czn/xWfZwvff6f8akP/is2a49yucWjJ09QLm3p5M6ge5mAg1q3Kgaagcbgnyqf44H+n3JS0V9W//p1UmXyWg04xpRRMiwP++9RFWaDTfOYCD/063NmsfSrGrMFJnXCXGN9XGYIi+nj8nq017CKM/77nAptewQfxHfFJLNYFIouuYo4oj147Ld87oZ/7K/veCLKJz/zdlrNBg17Blc3hMMi8SxLqdukUK7jtLjxW33EozEsn7/hb3rBEQ/FQk1NSrkDThqi/dezUaiWsLo8TAbiygi6VM1SbubxucK0K23w9qh1WhQKBWaS+5mYnGQ5c4R2pcHUyH7WROKh2+De/7yH735HO0Ic3j/NG196OdNje3H5gqryEBaemlFp1ilXKmqaUSzeBEZvdVqGEbaeUlKwtdH61ZW1tm7aRoweGus2SWx9OoD5UfU5N1rIWJahnhTWB9JAT888EMyF9jjl9DDoNmzHpHIoafnaFHFVoOxOq0Mo5OD+MxssbeR5zfMvJrVZpNMSeNsct+93ibfltXphGdNIfV7GEGfoXCuo4ZXUv+yB2ry5qPUeGLwvE9szW9WPiRtDu0HfVzariOVaFXclEB5THChBovwBP8sbZ/nU1zRnITkd5rl/tpfdk7uVQKrTYcXvCdAqNpmc2sWJ5WXyhQ3Gwn4mR2Z54KEzpLJlpqfcjI1OU6VEOBBVLcxjJ+7FGW2xd+aQass+kl7DaingaRao261Y217aRCjm8oQ9LizurlJU79U71K0WRseTrG6s4Ot1KVeKFKiRr8iUcAS/x4PTncDSkOS2xcToLGeX5wXSw+Jw4fH0CIoeYMPO5NQMJ878jl4tzGhshHTpBB5HgqTPzen0mkKR9uzbzfzChuKwLS0/yER8DG9nDLvfQcg/w70P/pxmu0E0EQNbk1rNoTx5Pb024VCSkckZbF0XG4tHsfvcbOazeC1NeqWeEmuPJ8dZLS6zspxi1JVgenScvSOHsYWj3HX0Dtx+mxpISeey+OIBJsenOHP/UQg78HQaZKtZEoEIrp6fQqvNZm4Zb7TDmG831YqVrc2zJCfH6TZKZIp17J4uqfo8M+7dXLD3ScyfeZSTmePYAl4SgSg98W92jVPpFAn6e3TrdqwW8fBus3f3xTRqGdZXF6nmGjy8cFZpgl158GJSuQpbXRvj0SgzE0lSG2nylQL+WFCdE6vlTcYDAVweH0cXlpgencXrSlHIFOn24nhktLbXIuyNq/NCJGDavi5hzzhbmSJeX4tyMU+lYeVFz70KT22dpz/vAxw/nVbrUyZJX/K+l+OPh5XWWh+dUxIxXZUMCjOjJYigPMDQHDUME9VzKCFgo2VlqI8ZgUajRwN0UBArQ9tMHqgC3JATh3n2G5zf7UWbsWcfD90broUfs3nP+UFfcmZ7Q8E8DrSiwsDRwVR+0+ektIZ1EqjUGxxW6o0Q2ZKTnqONQzmptLDZe0TC0iHqsLRwHJddRLANJLCPOOlzt1VrcOc/3tC3iJubGiUSjDAS8VHIlTn85MMcespO7TMfivLo0ilclhqFrRRuV1BxeB1OPzf/+3/xkx9sdxm55qrn8La/eisJf1glkE5fCLpyTkmrVp/VSthedWokSGsHjv4AoUykGkitifgJEiNtuVqtxsLKAl+79avc8Zvt/sHyiQtaftmhKWYTUaLRHTSsbfA1sYdcHN6zg8l4iK7Nwnqpwlo6j73npJLJKRUBq/AJbXpAIjE2SqaW4/iRR/jWl39JrarFzdVr+AP81SvfwNuve6vqNMn7EX1f81rlfSkalbJ1MxJAI+6ZbSAd9zRdQb4RGT0pVQt84VvXc8evt7+vSNjLdX/9Ig5fvAO/8zyefPkLwWPh61/6DFdd9Vw+/dH38u3v3qauTaZ/3/qGdynO4SOPnCBfySmOsunsoZMprdur/Xl1Iiet6n67XQaW1F4wZJKMeNgHXIy9YMZJ+VvzMg05lm0TuOfun2HQQz2xsZf1Z2ty3ofhHbMtPoiew9JLJhfRBFA04tjvqhk0CoWwDmH4525XPd+pgSB5BvXuDR9m0WVu1ps88Ojv+dwNH+0/9PVveBGXXHoIt73F+voqgVCQWrfBRmETp8dB0OWnXumSHJ3C8tF/eUUvX2sxkdyJ19ZldfUUQXdU6XBtNVeolurs3fVE8tUy3Upe2Wt5fCF8dicnzp5mLZciEvUT9ieIxsdotuvUa9ICcJOtbNHrbfHjb/2eX/3quLrA515xkNc8/xnEE1JlK08kQ7Fcc+NaUpXU63p6qlGnVCwpTzxTnNI8lPW0jf7ozYNRH1TG52AgvIPv3KwzzcEHA2aWLW1MCGsoVp/VJgdiAAubxcLjnbiDBbOt32J+eT3hK2pu0UjMxVqhzme/+Ut1oW973VX4HQ6qldaQ7+9gOGPQajFXt65uhlHG4Vc3V4Hx9ocC0bmtoO0LXFdhg+VnbqJzX8fcDvpvSdyFpNpR0hay0WQYyBeI43R71SEejkWx28q8+f0DLsjnrn8+UV+ClUoFf2yGolgJhoOUShWWNjZo1OpMJJKMjSU5ceRRgqFJbDKMVGsQnk0oQddcapX17CY+jwUfLlzhGBWxWnOB226l1ABPdIKNrbNk1xYIegM86eDltDsWHhT5kWhSSddks6dxNnp4bD4Wi0tUulaczh7tRp5odIKVtLjfoKZ3y4UKiZFxCqU6W7klItEwYU8Siz2AtZdViabF4cZtazEVm1Ro0fLWacrFKgcOXEy1WGAskWR+5TR2d49uwcuFlz6VrVybe4/eQrteJRJI0rUVSaULWBDu4xROa5h8ZROXiDU3ctiDAdLZAqMuG5FAnLbIplQadByQLxXJb2VxBL1Mj87RKjWUKPt4bJxqqUalmaHaqeAJxKFqodor47U5yHWz+Hw+Yt4p6s0GpcICAa+DFm7lMUmtxvjOnWylUhw9exy724E92GWvfxfjYeEFn+XYwkl2TOxUMjS5yiaR0BQbmRz+gJNms8FkKMni2mnlUDIW3YGt28JRLfHbBx6BTpU9B+bY3BKrKj/RUIjZiV3cc+Y+Mrk8+3fuVMilSwKzReQyHDy6ckbJwAQ8dQKeAIWSDB/I9HlQTabLZJy7tk7FIQNjEew2H9XqMt1ujUK5RTIS5sqLnki9uMhFT30P5ap2GohPJ3j+O65VtnEK9FHDWWaCoBNBqeva4lZgzALo88Kc4jU20hDXTrdVzeaOOmU0OqcSDZOSoo95M8lSFBerJM7GuaaQjQEk2D/3hqLG8Omkc7vBuXFucDHE+Po6V/16sc99MoSoTbRDZ7VqCEGlCT3RSdQtLCnjXWIF2AySyrlp9pq4HCJ70sHhAKV93GpTLmXodhraGUTH+z5iY74fQQFPGxZxIoB86aHDyo1KNOmCySgXX7kHT8jGheddzNmlNcKeLi5rT02RL8xvcMMNP2RxYb3/drWP7/u4+klPI+yP4PLHjKS1o1u60sFQgt8WeiKoKwLgXZkCF6RFzAi0SLIe9NBAgdCQWq2mSqYWVxb4yve+wk/vevzE78kHZzg8O0K7VaVraRCbHMU/PkbFYmF0Ok4iNo3bGWUrncFibdKzN2laxEjQqrptnk6NXqNFu9gj4A9y/9GH+Pw/3q7irHm75opreP/bP8xUYlTTjAypNBn+EPF1eXdq8KPVUY4iQrkSxFJAbPOmcmCVBA+kXm79yU3ceNvXtyGZLqedK684nxe9+kry9SZeV5ieq0OnPMqu8Uuhl+a2X/6as/fcw52/0dPW3/3Sj7ji0is4cWqebD5Ns1OjU9OT8nogcjA8oW3xtCuKGdB10mMMShr8+serc0wev3o2czq+z8/bjq09PvdvGM0ZdAD1a5k5w2B/9+Nzv+Ab+jxVBjqMRhkt6G0b0aRAbOcJDoKx3sHSGZTPQ6c8wpnUZ490CcXj/o5f3cJ3b9OWifsOzPD+D76Zdi3LeqpAYNRNXiw7G0KP2qW0nLOlLWqNLJaPf+nVvbXMJmH/FBFXmHz+LAGnSCkEaNg7dGwW9k3t4czqspr0vGDvYVr5orJfOro4T7NVxuMJKOK/T6pvS1n5/onCvdcdoFwt8C8f+wHLS1vq4t553bN42sWXK30oOYDEqFpnXXqySKDLer2upnxFN0msmoQMLPpeRZGpqVRpifilIX2ifCUNat8wZ8XklQwSwEH7xES2zN67Ns02IF3jb9nkcjPzc3NZbFPW34YU9teqAWkbRYQklxabmiBNjnjIVjt8+As/VsmM3GIRP+983bPYSucNTsyAX2O2ZLdB1upRg4WsWzzmu93WLxrkcwaVx0wKdepm3IYP+21J4FDq1+dbDL1Hk6tk6HoJmds0IBcjd58/pCQagtFxokErr3v3p/vL/jvffAs2q59Gq0fN0qBYL5MIjytZiGo7jR0nXouf1fSicrZIl8q4W0EcMkATduL1hZSkyKMrp3A0m0R8wm2o48bGWGgUhztEs2lntVoh5KhTLaSZHJ9gNrFLtUDnc6sEfGFxF6VQOUXYF6FVdmF3d8mWqngidirVHA6LjVbDicsn69BFrVxhYnROuTakMvN4fC6l75XbyCmP0q6lRj2fIxEfp92yMh6KsF4+gQy5X/Xs17Bw5mHya+s0cdNy5CmmSkxNHMTpD3Nq/i6iPh+thptT6w8QjfpxtqIc3HEYn8fDfWd+r5zChD+YaUG1UefCkd3s33Uh9z54D0Ffm5ZUzjarEgZ1RWLKiq9RalIsbDERmlL6df5QEGu3w8LmIrGol4DFRmGzSrZTIhSLY7EGaThqyg4yHo9TzlQJuVzqT8PpJ1sskiquMDu2m7OLK8wEY0xP7CBXy3B2cY3LL3gSTuGDWTdoVJukNipqeKRJiYRrhmw5w2rjLPZ6hOn4DF5nk5VskWJuDX/MQ7PtYSo8hs9tJ5et0GilKLR12xV7i52JEVpWt+rQFfJZ7NYSXtyMJXdSbttodHt4/B7S6RxN8QV2VRWSKtPTPnuQVn2Lrr1NV7rWMqjkiXLJBXOsPHKc579isEb3PWU/z3jdM9SIghzichYNUD2N5CkZE2VZpZEKDboYbUOd2fRFgQ3ym/Ezw2ZND+7qm4Hem60vE/VQiaXZ0hpCBw1dZm13ORxQzkH9t5erQ+dGPy/cxjjSl9JHPwYhdtjb1OQ+yiPlfLRhV1ZsLpsFa89HqSr7pq405ISTJz7I1p5wApXZqeJ96UlIkYTRfDudfAwYxoICmhZxs2NjzE6O0BXxbey8/FXPwhUUf1o3Vvz4Rp1YXRbu+Pdfc9u//YyacbbKe7ng0IV87n2fYGpkWokgq2xUUFvlKtHWp5ZIvRjfm5LkkQ5T10JL6YUZ3DkjCZTET1qmUtAcO3WMm398k5JAOfc2kQjx1PNmmR71K5SmZ20QmQoxfuggBGI4LFZCljY1emwWmrStfiWFlvA7CARsbNXq5IQqZHGSCEWoNqtk0ptsrGf4p4/eoizi5BbwBfjap77J5edfopJZnahq1FIme4V+JOtSrtizWAAAACAASURBVFlxE7s9ao2G/p2Ku+d4TRsJ4EOPPsDHv/xRNsSpaOh2/sFZ/ubtr6TYKSs+bMBmoVDTCXEgGMFCkhc9/Vru+ePP+cvXv41iQU9yf/PzP+KJ5z+RE6ceVdqxjWqDbqepgRaD53duQqfXxGB/yH1tYmlpcAM1wvfYm4mo6WTW3LfDnMHBK+nCTj/HADsy0SMzsppbdAA2GT/RXF7jIhUAde5zDc0R9Ic6zIS0v7f1q5u/74MxBvVX/05fp/AlTd9p9T4Nnu7mZpq/+/Bf9D+ML37pf+PwWrDWqlgDTgqVHH6HXw0gpnN5OnbxXC9h+eT1r+n1fD383lEK6YrKChO+CD5PUGmMVRtewu429Q6EQjMEQmEKhXU87RbFap58rcFYYg7sHqxixdTK89CZB7C63YwHx3G6Ilz3in/oX9hXPvB6ZiZ2KtsXSY7pSvtA1Ma11pSSgRE+RUOQxCrVmvxO3rSWSGm1GlTKJUplsbkx4HpRne+fiMOQqoaLjbN4e6fdIJoqUN9cZYoXaOgFnttvUYeToZU3BNrKlNfj3frrli6xsIdkMkqza+HDX7id5XVtTG/eXvCMQ1x16X5WlgUxFb/MYUukARFb3X84czNWrblgDExvsJDPIYDL73UHeTAZaBT1Wpl8CPbW1Y5+sT430Lhg/Zb1q4n0gBzxcpgKGiiVp8cbUJ63gkYFw6OEAx4++qWvsbSWUY/523e/kMk9YUqptEpUBDWO+SYIB2Ksp+cJeRJKtf7Ewu9IBKdYqS7RazpIRH1UuuKxG2A2vpc7j/yCYiGHy9/FY3Fy0d4nk8qXlQ+12AKWO3am7ZJU1RgbSbBWLrCwssyu6WlFgq6XK1R6JeqWGp1mgIQYydtsrBRyNNoOJsJx9kxP07E3OXLiFKFQGEfPr/hnKxun8IbczCbGOLJ0jEquweG5JyqNzLa9pHxud8YPksqs4Yp4iE1coJI8j6XOxmabjrOgrOICzlEsni6Nqjh4WCg0s+TJ4XVbGXfPMeWPq7Vfd8HK1joLSyfwjMRIbSzz1JGnktyzg83CCm6bT4lR11tVRiKjavCqWS2oqX7hfuwa3UV2s8CpUyfwBvxqGnjEa2XX7H5W5tc4mZonOZ2kUqySq2wR9fvxWsK0WjnlPVws5Um3SwScQdrdElHvDpbWU7icfvbv3g+NMmvpNeJjO/HbPcTCm+QKXZZSZUrZVayeAKPJBKVqhXKngL1Wwu/ahcPhIp1PU67m2Dkxgc3hY3x8jlahyGZ+jY6thqPrZaNaxR+w46JJxOknVRLupwWnr0sls6VaepWmC08govyaF5eXKZXA5ezSrG4yNjnFjug0qa0UZzeXCTqDBINBWh47a6fWecGzL+Lnt9zCuz+sbcnk9pRXPJnznnWBPpxNpE8lPYbMhNqPUn9bFLleOBzKhlJmWw1EUIEphkyVQSUz1AY05cP0c+2HJ3PIwDjx9VCYWYwNc530NerhsaE2rXnYmXu1LxllHB0mimgeJdsgQ7O7ZqAWip9nngtGeBxqsShEQtFb5GwWXUQ5hx24LC46Qhmq16i36nS7NjXdrxNZG/VaRSk4KAUEQ/xOXmeoRGf1j0c5YljECQp4wf5ZwmE/pa0GL7326Tz96kPcdNtdnClnmJgM8fPb/sixh+e3navvfvP/5vUvvQ63L6w8opVigem2oFBcQxRZJXkDQWRz8tQq8kXikWv40svwhMi1/PHovXzt1q/x0PEHH3P0TyZCPOngDGGvi1q9yWzMQXsiSGDXBOGQ6ApayVXFAs6Bx+om6LPRtbfI5rcIRxIEfXHVJhWCgZwl0+Nj9Jp1HjlxHGs3wEf+77eU9Z7cgv4AN3/pds6b3Y1FUREkjzXULcQ6VTlk6euX70oQVMX9a4nPtUajpGOjaQ4aXdpIr/GFb/0zv71vIJYurxXye3jT61/ENa9+CY+unGVh4WH87hZRS0zFcflT60p+7WB8+gp2hXdy8cWH1HX6fQFu/OJ/4PP46dRrVBo12g1JALWErSSP59Qt/Tinl6fRnRJLPIdDJbW6QNLrfjgB0/FKo38KQVQKIwZdVd1XAybmC5idPhMx1JtK/0vT9YzHDw1pDbbMAL3b1pUb4lbplq/+blTLeKi46ucdxtWYVLZ+PFehX5RDjGUm1y6zEYZmqCC94lsOTpU/ferLH+SBI9rV5k+efzkvedXzaDZWyBXy1MTmr2fB5wgyMzJOrV5mq5rD8uGPX9uLJ4UIG8fSaJDezOAaSdJtb1HfSitJh2rdzmgwRCIxy6n5JZzeDpOhhLJkWqocp1NuEI+MY8FNr9Gg2cgp9NDm97B6fJFPvv+H6qKmRqN89l1/TTAQUUmfemcirGpsTE2qNQQqjYpLyPu1Wl1xLCRoC89MtHDkM1EwfL2ipC9kseskRpTSpeYUlFBLr5hJoG4X64rDTPTU8lLQqp5IU5NQxrGnpuOURp9uc2gg3VxPhn6WMTChHiMTbYbFi4kuOpzCNYvh87r552/+J/c/uvSYQ0N+8L6/fQFBh4ONtZxCDGUNWXuSJGufQG0LpVJk9XhlON3v2va3iUGSHSB1xsrrr2v1lgwpF71PjM2gseWha1OrfzCEYiR9/ba7GWDMCkttPIHtO7jdfiW5UShl1OcvQyFfvPl7nJxfVY96/eufwYWX72SltIarGyER9uOKB6gVsmqaz+odI2qJYHU3GXF4SRVTimtu8XjwWCzMJkdJ1xssrKZYzx1T0kO2lpfd05cpK6R0/iS5ahYlTCm2aFYPMecom/VNVjMrnD95AJfPRZEua4tn1KFpc7nJ5HOMjwZpVkSuwE0oPEcinOTEwknWN08zt3uOcqVHp1Bh/9Q0lVab8MgIjyw9TNAeZjYxyfxykUigiKdnpW5xEx1JkBgZ5Q9H/qhskqRdXatVqfeqzE7OMO32UqxJUVOm26uQaRWpdSy4ux52Tu5QVf1WpY4/GsLtbHLXXT/GPxJhM1UhGdvJ6EiSzNYGjkASGxly2RL+eIykfwR6DspbqxpJ94YppZvUWgs02zWS/jgNm4NDu/eQrXU5+ugfOTA9y3I+RbayxPmje8hs9XAnggS7FvKVLMezK3gcfjwNFy67PKd2xLA6wjhCDlXNS6vei5fRKT+LqRVsnZ4a8Gq37Th9SXpS9bcyFPIZotFxenYX1VIGnydAo1bF7QsSioiFpJ1KocSx9DxjthAur4+18hb+roNdI9MsbKaxhoPEHE2alVVEfrbe8jOR3MOOyTmOHXuItfYGnVIBvztEPBQiFkiwtlXhyMIJRkaC7JvehQUvZ1cW8IXcXLp3hA+945/5/s9O9vfBC9/5p0zunVCohUrtOnIWSNtFt2xU6DQ6COZkrxaaN5AHc/jD2EmmFpg65AfCnqqjYVpdbYt5Q0Vpn6el2yX93Tqgb5gHwlAxpzh6A+5RPz/sE+UNnYx+YmcoIBiBUHsUG7zhPhdqGA3V6gW6+6JFcG3iWy2tbaHxKAkvSUYMYWmrOFfoYQnx45XEsWuR81zev0awVLvcAr/7wk19cejRWJhDO/dTrTY5cGiEz3/qI1x//bf46u23ceLEkooF5m337C4+895P8YTDl2tjXVN7x3DsUEiZ0rrTxb/wMPWUrPzcGC40EghJnmrNhnLvuOfBe/jqbV993MRvLOJm/8Qo3U6NI+sltvJayDoc9vC0qw9z2VVPJltI4fN3lYNJr2bFGXDSsTgJ+7qUewV61lnl0lGtrXDenstwizio28bKUpbVzSU++f7vKC9guYm8yy1f/D7753ar9ydT6rpIUQ7VOo4aNm/KTKHXoybeviIjIpx3A/mTtSMYsqCGN37/a9x6x/bBFZfDznOeeQHXvvbZ7N73BJbOrLCxtcb86ikS8SBOm/RdtvAGk1gsEWy9IgtLK5w91eW7X71dXesFBy/mQ+/8DA6XQ6G/gg7L9UnSLWte6fyqJNUcPTQTpsFQjsm384eDClEVL3aFQBvey/q7386mMwunx1D/jARQxVOzQ6v2ogmhaHbaY3h/w57cKlwayNww9c/slvUTVHNVGkWcEbcHgXZA9zITz8EgjrLFMGK/AVSZHEhDPxRx5xEea6/H8TPH+Mj171BP7fN7eN8n/xqHs0apnFG2gR6/WJjGCXmmyOdWaFWyWD7zxb/suW0uGi4/Ab+LjuhytW24PRYKhRKVWp5SpcFkOKT4TaJfZnF1SXqijIzO8cjiQzhcTayNKg5bELGkC/sDyvrHFXVz108e5N9u1GTcy5+wi/e+6c9V1S8bSukLGRmyybFQC1cqrWZTj6sLkduwhJFNrkSclSaOHqwQe6FOR6xraiqAyMJQS8HI4ofJnIOM26ykjekiubOxedT3o1ozhhemmSD2x7X1ga8cAdRkoNGC7q8yrfosy0mS3LFEiFDUyw/vPMLtvxhUjH/yp+dz7Mg6i6c0+XzPbJK/e8M1ii+2tpiBnl0P2Jn1yhDqpg98Q5/JfN1htG9bT0jndQN4e/CcZjDSi3HoTsZmMiulxyOp6kRa+FCCfgy4PN12G487hD8Yp1jJ023WCUUj/OaBI/zwl/erZ37eSy/lJX/2dFaXHsXj8TAeOkze0qLbXiOXXadrdZFZSGHxBbho50E61TytUFAFkxAdJYicb3bYrCzgclsZ8ybIbBap2t2MT+2int2inF3C5hK7BbeaDE1aJZmyspC5X7WfY+EdzE5NcmJhhUaniN3RoVQuKNmacr2uZEUCdg+pSo58NUVmY41dU7uJB4PkNlPYXT7wh9WBnW/mGQsl8Nv8VFotxuJeipkVuu44ydFZHNj5zd0/xhW0E47vwN72UkmvEwk4qbkh4HKr77pWLyn+Yrlap2f3Mju1Dwch8tV1sltpIr5REtEote4qp47eSwA37sgoC5k1ilUboSj4XAF83oDS5Ws3NcpubaVpWlr43EllV7a2saF0PvfN7CEaT9LwOLnn1L3sHp0kt7KGy91m1D/CairLjh0HyWSXqNe2yBRKFLp2koEkIacVf8RLI5elJhzCUptOw0kyITqQboXAdlttZkeSLK/M07WKe0dEkZhbtYyylxwd20mxmqJSKzI+MkmjkMHrs5Oq1sk3m0yNHaJRmCezmWN0Yoa1tTXiATeekIOVfFZxJH09H+FEUJ0RpVyd2emDuLwRNotbrG6cZEfQxcT4Po4cvV+1G6d2Huah4w8wnnBhK3UouKKMJhz4bV5Wlgs85Um7ufbqt3BqIa/WqjkUEhwRyopRCKq2mk4CVZFkJGlGTDAOn3N+LqmOmSiqZMfQHTVoJCYPUGudae9dVeSZSuxGO2xABzH27GN29gDa00WuEWoGROl+7NFnnSkjbUaxPkahtr+R6g3FK3MS02wnGO5LgkRaxaXCqXxe1RBFW4sNC+IkHGhN4tLXLUiaMm5SVB7dxhYBbjUNLoNWvR6Lx8/wi38e2Ehe9oTDinEcDtn413/9Ii973Zv57d33Dq4NeO1LXstH//6fVFqjMqKO8Pw0vUgP4AinT4pq+ZW0qPXwgRoANBJCSTuELyfaeLJOf/XHX3LTj/79cRO/8USQHWEfW207x+e14PHj3WT47MKL9/CM515AyFVnKpqk0XOwnCkRCloUfUP8pHv1LKGYHxwJxpP7KKY3+M3Df+DGz9zRb/tK8ve9z9/Kebv26GFl4+xWNDmbRrmE6yfDKTIEIoMf9boRU5UihQkkaCrVg0fu459u+Bgb6QFvUt7DBQemeOv/fCHOqSkKlS4zyXG2SpsU6xucOnEclztA2OrC4/QozVabE4JuN2uZDDff/Bt+fcfD6qN47jNfyJuue4cWSe/IZ1rX19fpKAcT0+jB/Nx0bDG7cUbXyoDPA5EwrbpwLxsGijn8afebv/113+9wbbubwQ8c7v+a8dWMZUYyacwoa7Dl8Zp9JjBuPr+BsGu0b3AbEKrOCc79PGWoRd3vQBsgTF/n2OzcmfQSeX5BAPWeFMDrf733tWzlUuqF/+INf8KVz76cWnaTUqOGL2qlnu9SEdadx4Kl1cLyfz/2yp64fvjGxtS0Y9wToVbpEgx5Wc9s0GiWaQpno9okEA3gdHlZ2lhRiyExsoffPfQL9k6PYem0KLfaZIsV2uIC4QsyOTbNJz/6b9x7j66o3/hnz+ZFz7pKHWyy+eQAUImSQa40p5VkArharyuCrRZ81hXatn698TnKz2wKHhKwp0G1In6UVQM10y0MDeeah+Hgqxi0fgfZvznir79xE7619NvNmrOgA4E+zYzGhXmQqjelfy/Tb1MTUU4spfjcN3/RXw3PuvoJPOeF+/G7EvzVX3y2//OXPedirnnqQbL5AhvrBaw9Oe4GaJ7ShVbSMLofpSoUg0StjtX+Ib/9CBruUg/eqb7PuZif+bN+wriNI6gfMwDQ9bPp++r/lgltvz+ieHql8paa9osmotz3yEm+/QPdVnj2Cy7jmudciLVdxBt2EnVPcSJzUsnABO0zFAspqqV5LOExRoJjVFIrOOJh1fa31Ct4vHE6Vgfl1gZBGTixuMUkiSPH7uGiw5fhcYc5Nn8PTVsda9dHKGQhWI8SC42yUV8mm85h6fgQpACnh5WN03TIKzmXzWyRrWKVqckJvHZIZ/K0rS1yuRp7ZvcrHToRMK+37HhdXmrtOqvZDfbP7FPod6XdIBjwUsxtkJw+X+kTCgq2tnCMQiND0xUibA9TWTuL09fGnZzA2TaM3bHgkiDoEd5jFY8/SSgwhsVWI7d1Fiduxkcu4hlXPpeH7ruDxdN3YfGMs1Q+Tr3SVAFkLLFbce4W85t4bAFalSqFVhpvwIvDFsVtCVHKL5LNpYhGptUQSmZ9mbXUPDvGp8lsrVFoFRmNjlPOpfGExSd8A7/XiXDOtwoi1i1cLgfRyDgRl5NSs8ni2gLxmPgop7FZIrSbJWKRDi1rmOxWirHxGfyRJLVimVpulX1zOylkK5RqG5Q7LUZjO5gKxSmX0jy6cZa6w0XQP8O+kVF+98Ddahoy7I7ikRZ9Zh532I693cFpD+IdH2Nh/hS5fJZkeAq/L07T1iO/scIT5/Yyt+dSfvnbH7OweZLznvA0soU8lnaO8dAYxfIq2YbwNUdoFStqOnzf7CgvfM7fUTFI9rHpONe+8yV43A6NrkgbRrXaBIEYBAZ1lqk9KH9M43q9W9RPDVK63qZGEDqn96XvZ0hgCKJqTgYbE5Ca96OzQb3fJdExX/PcIs44O4xEUAUJ8xqNs2LQXB7CP4aC2lAn2ziLjERuiAKi1Hbl/FN/SVvXhaXn0jZ3nbryq5bCXhXVKgmUoC9BXOSStMC0jJVEgwHCAb9S1hEqiSSOt3/8K2ye1l2TcDDARQfnSGW2yFW7rKwOfHwnkhN87oNf4EkXX6ks2iyGZIvSYTQQPknwtGSL/Ew6TdpoQLVITURM+HLy2s0GP/ivH/CNW77GRmY7D06uZd/MCJfsmea7v7yfppjRP85Nhk/Kle3WaOqxT5jm0stmueTyi2nZHGymHqKLU9nEhWWAyR4lV0opBH/pkZN8/et/2I78qeRvf59uYH6HqhVvIJfy2TWakgB2VCyV1q8uQDTCKe83ldnkE1/6MML3G76NxoK84sWXsPuyncqtp1XvUeiV6ThtTIbn8NodZHMLdKsVdiRncbqTzKdOkauuMjdxQNlLfuRjX+TkQzohfuOfv4VrnvFi3G6PAmvEoUc8iJWMi1jAGm4pZmQxu3Q6rOi4Iu9R0NlgVM4WjSBvj17D+N9Q4dPfX4ONZsYvk2dr0qLMz8DcJ7LXNJVjOPnTj9Z5m8HbGzZ9MOui4WSlf6XboRTNodXPr3Ccfqd7oGqiOnRmoqTuKHeSgsl0CBsUiZLj3PGrH/LtW7+onnNu1zj/5z1/gbVZwx0LY/d2SC1tKV3Ukq3JzMguLB/4xMt6Hp+bjVqRRDDO4V2XUGz0WFx8lIBbNoiDxGiCZqlFs1MlEY4zv7qI3S6E8mlOnLqfmYjIuTRwirNBNq/kW5Jj4zi7bt721n8mk9bV9Cfe+ecc3n+eTvnk5JTEzhyrNzSKhKhaqdTUpJIsXlPTp3+AGsRO88u32SU5M9uasqnrVCsltUgEIRSCdp+ZaXwp/aTH+OJM6FmucViUUvEFTJV/YyRdawbqa1fEaGXjYXi9qXaqmEYJr7FDIOCma+3x8a//Z3/oY+++Kd70zufg9tiw10P88D/u4rZb71Kfj1c0Et/1CuUakE7lyWaqqprWE89asFW1ggV7MFxEdAJoLF3zjRlVxXAVou+y/WQ/Nxk0N8C5hc42iZ1zYXYjBVRbwYDUg6Gosr8qFNPYbW6SYzOsZ9f56BduUi+xd980/+ddL2N5Y4ndBw/i6do5unQ3bn+QQzuuZm3xFHQLWEO7qLSLZHJnmYkFyJUrrG3mmYyOEJTEyuGkV27SsrtwBQJktlaxdJvKgistqF1lgVrDxv5d+wm3YkQTSTZKy9iaHVzuKLWGg907ZslkMqTyazj9HWqVCsWtskIPY1NxCqsn8TnjpAotXH4nTqsFu1VcOzxMBT3MFxeVB/ZYaBabrUSpJiT3oprenJq7gHK9xWRomkapQsvaYD29RsJvw25rsVYsMT0xRbVSJruRwitm7W47zVpJ+RmHYwk6lgiFchqf18lIOEBqLcPk6GXs2ns+9x67ndXl4/gDQZ544AKOHnkQh9eDxekjUyoQ9nkVJzdTrRG0etmqlig0HIQDDUZHEiyczvCUS69Ryd9IMkatWieTWyCT3WQ0OovNUcfq8OGotmh1O5xZX1EJ6szYGJtZGfCZwutLks+tspZ9QGkiOu0h2kXB9mX610HTHmIunqQr57UzyMmVRWy9Opft3Q35OvPtRWTeUpLTw/suYXFxkdPLj6gBm4A3pkSfU5kzLK4tEo/PEvbH2Fw+pVxFJqfGsQVDOKwyiLOC3dZV6HC13qIqpHR3kGAkzO7ZQ5w5+yDHjv+WYHicZHJOoYm7ZnYTCyQ58sgv6FqcTE3NsLl2ilYvgBcnb37DQGR175P3c9V1z1SG6poaopozatJ74C9ulEJDckzSqTBCyEBZwAxqKnk0C8ihADb0eB3QzSChHTlkP2p00EASTSWEflJ4Tk9KRTATmBy0ePUxYQa4oUCkQ57xbzPh06fD4GzQbWbFuDY0TlUyKi1gxUuUYQu7SuzkjDft0SQRlAEEeSahQqhhvq4g1y6mkyNY7XaVgCmf2labrbU0N/3DoEieGImxmtIDhebt2U+7mus/8mX8Xr8SUFfqhy2xgxPwQE/ESgKhJ2Ml4dPok9kCHrhfdFVn6j9+8QPF8XvcxG96hMv2JfHYuzy0mOPuY4MkVK7nqkuezjMveSZXPvHpdJ02/uOXt3Pj7V9nbXP7/eS+4nbyzKddyhWX7mbnTJxcdQ2Hy4ndElZJ7OpKmX/45LcolHQSKRPA3/vc9ziw74A+y2VyWbh/orftMGhRyoGkS6lcVS3feltcs5TmjlGGdKlUS9x2x81849aBMoM8v0z3XvOMg7zkNc+kI2hdy6L4em6Xj1Y3R61dJRDYq86zuthQ2i1qeK/YaHM29QjFwgpjoWkl9fT3//BF0pva9eSzH/oC5+2/hI7YuDb1BLJC8NT3rFFZE7zQ+ZaZ0g7kYFRsbrcJxqK0FM1MWsDD9xyKb0MaGQbja3t71wyX/cJJP1bFw2FET9G+zDsPP7/5dOZuGHD7+sXethU6nJwO4JP+Oz0n4Go6hUnx0tQIAwDt+yDrostkHsqaF+9omxIff8O7XtJ/9fe87+X4IjAysQObLUq1lmdldZFGu8DM9PlYPvKZl/R8TjepelFJJ4zE53AHRyhlU1RyC9jbHmLjceKxJGupZcIWN+nCFvVulUB8F5ZmXilNFzcz+LwRbH4/+XQGESQsdyy88TUf6l/MrZ97l0Js2t1mf/jIFNMUmFqRbOt1KtWacv1Q/X1V8Rrpi5kmyxesEjBtkq0HFgxZmF6XWrWq/miMeLu8icnb6fPnzCmofvJkjKXL86lhDP3arY7RwlH/a+rF6ONNcf/UVJvWjlKd+16XUMTHv97ya5aMoQ+Ry3nbu1/M7MQkbUtDSZ7snB3jb//yS2QyelrqwoOzvOVVVylf3fX1LTptjW6qQGGQqNXAjIk0mhWEmZhpYl9/0GN7C8dMA/9bQLp/yA8jgIO1bPzU+KxUEOoHBc1RkJZ8OBynKQ4vNUExLcRHdlCs5/jA9drrUyZcP/3p11FoNAnEYjjrHnIFQZt8OF1RutUCjUqaUtdOrlGj6ygxHQuwtiGDBS12j80ykhgnlc/Ts7SJOMJK+T88Nsex03/EQQWXI8xC7kFFfB4dP8BcZBelSpEWW/gdHnrWMTzBOLn0PH5fDLfHx2ZuFae9QyWf4+zSPI6Qk/GQA38vQq5cxOYFh8tPu+1WyMV0JMJGLqX8N2m6cTgreDzCjc2T3soRjE9jtXvYEZtQxuzZcpFLDz2RViXHr+/9L+rOHrPJSQqVKqVclkY5jyvgUYK60n6W17DGoywtn1KtW58ziLXVUWK3pVoLr2q7VKlI63PHNKtnzmJ1dGlKIiQDOY0OdpeLSqmO09qm6qjjts9gt8qIvpWkM4rF5mSjmiHg9lHNF3E4i1hrLcZG9rJaW6JVbqmBLmnpinm7iExP+ZNKxHmhsElNihKZyK0u07Zq4vXBnYdxOW1k0gWCPSfhRIhcs6ImpjPrafbMTOF22lhNbZAvy3P6yBdKhMdm1WulVlaoZQvsmJpjZHqUTGqB1dVFKvUeY+Oj9JplhYBnSnU8wSART5BqrYDDZSdTrtGzW7CWGuydOJ+1eoqAJ0itkFOoRSgSwusdJZOr0uo1ufTii2imVjm1nsYZCONsFylV8tRbVtppK+9531f6y//Jr3wKh2QopKdF6gXyUowrY7/10UCFbBiIvGoYGBZWZjQy9o+qI/tjwOdEDDMJPIczZHKXzUBpMiFHHwAAIABJREFUM1w5JDGUtnG/JW0g8v3Aam7U4WLRCCDnvPKQpqp5/up79EENo8BUP+vnmvJDmwpWetjXhbUrqDNY7TbVGRDUp9XqUms11Zktg36tbgtru8dYLMZILKKSA9W5Va1j7QP/X1+5mbP3Hjn3MpXu3Qff8TFe9oJXKjkxJeWihh7ktcRKTORchAunu0iS/EkyZCaBWnjfqpDAXEH25J1847avPybxczrsXDg3xiU7J3A6u1hCdkI7knzkEz/ut2Xf8so384prXkrA46PTaInmClaXG6vdgd3t5lf3y3N/jT88tF2b0HxTItp+7TOfTrZU5KFHT7K4ovnS5k3avjdd/z3279hn6K021QClAhzsNhxOpzr3a9UG5UqNfLGs2tjKacVwv5J1+Js/3sm/fOuzbJ4z3fuMp53Py17zdKq9FrH4mOJtFitlrJ0i+WqXmNfGnkSM+aUiJasTu9umVEMiHieZZoGVrRU1CRK0B/DZbbzhrwcT9b/43p30rF61PsX3W1Q8BAGW76XTHCR/g3TORNx0nDJRb+EJiqyYyIQ1Gw0jvpsJ1QDhU88znFT1u1j60xxGAPupprGQ1e/6eYbZVTOfe1BYbUs+tyVwA7R/gMwMI39mfNY76pztqEEeRZMwKGYmZ9/07jY6DibFTUob1QFVzyazAxa+/O1P8ps//Kf62eVXHORl111IJDZLISNua2VyW0XK5bzaJ5YPfe7lvVFnlKYD7jt+nB27DxDwRxkNJmnUS4TdTtYz6wr9KNfyRHCSzmdx+HxYnEnsliaWdoNuo0OzYWHP3v2srC7Qs3f4/b2PcsPnfqAuZN+OMT729uvwe0NKGkDB0aq6tahkTwSeBdZVauqiT9TXBjKNyofbGbqCtKmqRts2mVWxgvaFfFwTg+2KYekzSHjUAhj6wnTiaCY2ItliTPpaRA9KQ7TNphwqmrSq/XnF01UONe0ValoZq4k+q55idtgt3PH74zx4XLcvxEnlbX/3KpKTdhLxOcV920w/Qii6k9//7iif+dCN/c3+9tc9m51TEdUiy2Qr2MWiyBDnFHkCLdRpJHnGqazr9AGPRx/8Q7NJw/vj3KP0caDAITbFtnurZzR21wCd1cinfDZCEQgGw0qKodWpK13HQGRMJX1vfv/1/ef66nffQSw6xon5VRJeP91Wl+hIkkdPHmV8NEK7XlO8sY6tRzG/Bn4vGxsbJEIhRuNzynXmzvt/RsQXYnZ0mnQ6RSh6CItV9N0srC8UWNt6GLwuhS5FvU5ShU1GRyexlIQaGKUXCrKxehSPN0TEn6BUkCq3QoMG1WqeejHPeGQaq9g6NTIERoJYel6a9RbFUplQYByHtUNsJIGlV1cOB1LANDtF0rkUqxs5nn3VqxnxhlnJnOHI/BGedsmzaBbanF4+Sq9XZGrqAKlMhkq9QMRtwVlr8+jxFSZ37Ca9vsZmp0TU7yESDpCcmGBjcxO/24PHZqdcyXLe4SuZXzvKqdQpdiQOqesp1JZxNbrUSlZl++b1x6hXC+qzmZt6IjQtpPLrhIMh1stlKs0qh8Z3qv10YvNhKpkChw88hZXSIpVSEavbT7PWwNPqELC6cbm8uANBGpY6zVoWuzvO/NIG8ViISmOD9FaTSy97Cun0CtnlTYUYigfyVrVGz+pg/95drK+cYXn1NA1rh/Mm91Itl1gpZcFvh0aLhG+MSrXB5Ph+zi4dYzQSoJEvYXPKgFcLvz9IvtSk3KioCdOiaBs2bMq1ZKWQxta2MrfzMKdXHmUsNo7fFWRl+SyRoJNuw4LV7iRf3yQe2UO+sojV4SbkmyC3uULPXqNRSXHpnklu+OYRvnHjgL7xgne+mLG9U3Rk6l21NXXAkE6DbAs1RKaQcE0/UYmiKlS1iK0uKgdFqbqPUd4PJhKHoAgjaVQB53HaSiZXWZ1rRpAwh0nMaUiVgPbZfLokNAdHzAL3nE0+iJSPSbuMKUujpS1TvZrMN4wNWhXyL39cdrem5yjdvBaNRlvJw0jiK0W8JIES2GfGx4iFAipJlGtS3MG2DAy1Sa9u8oOP3aDOkuHbPT85ykRMhg8EDeuo+zabelhQIacCKijOuMiUCA9R7ESbKvDJQS2Pq1SK3HTHzdzy0+89xrVDJ35xDsxGCCaCdAJWGoEe8akko9ER/uZVX+5fzj0/+D2tYgOHFActCbRWZYXnMJxe7A6Xsi3M1HN84wff4ie//DEr6/89Z3D4fYrUy3evv5k9O/Yq0wKn3aneY63bxGWx4PZ41PcrBaN04PKlMk1Zh0qWR+GvnF44wee/dT0PPbp9cnluJs6zXnwRB59yKVPxXard3rFVKHYK5ApZgk4XvZaDcMjDqN+P2xbgyMYiqWqaK55wOe5qnftO3YcvFqXTcVEutNkztY+/+B/v7lu/XvfK63j1y95Auy2t/4YaSFD8UMXzb/UnefvDTEMgmZ5RNCsmjASwRrPe0Fx8NUW+HUI7Jx/rt2sfE/aUBqR+fuVzbMRPMwFU+8SMdQYQZUIe21/DoGOpvapfZbhYGk7/+gincQc1w2/yBocKK3OgTO3WoUFWGcrSz65k2PXAqAlIGong0upp/v7jb+6/3e/c/hG6HQcbm4tEnTbsYuRhd9GprWP57A2v77krTnoBJyfXV5U0wszkFCF7lLMrp5Q4rcPmxOFqU0faWeJ0sKls41yOOIsba+yfjEO3RbbSYSQ+TYcW9W6em2+8g5/+8CF1IS+5+hKue9Gf4HC4FTFVoVpiSdPqqAVRrdXV31KNaUcOXTnrhGvQEzdzNdWAUQRiQew0n0AOWMU1kcqvVVNZbq9zjmiy8c0NY1fmV6aqa9VW0crbHfEcboLdJv69Xe68/xSj8RDnz02o4OR02rVbgCEOqpJQmxg2t3jg1Aq/vPdE/0t4wxufx9VXPolHNx/g+GaOC8+7jF2JKBvFBumVDD+4+Q5+9xtthB4L+3nfW56jdLNWljO0mlp8VQ5aDVgK92+Iozho7qrHD1cVZhJrXsi2PLCPFg7O+74tqDnNZG6uIY/S7fihLESb4ZHZwxsI4/J4qJTK9Hoaqvf4IoyNjvAPn/s6mZy2ZfrgJ9/E/j2zbOQWcTvtFLd6eN0JqrV1ZqejpEUI2eYiHAuwsbKAS9C2dIpGu0Sv62QkOM5K7jSh6IiiLmRWz3Bg5knsnnuC0ql78NgRgrEeC8tn8TjCJIN20pUayeR+wl0r2VKBqqNLvZRT+pYuq0dNtGUKGbK1DKGwj0QoRqfepVnK4fbaKVk75BoFonYbro6TcktkR4IEvB42s2cZT+xl5/RuTp39A6VqifWNFKHwODuSB9SQ0vHFh5RZdzQUZ3I0STGdpWLXqFlHNNHrTfYlZrnjxz9jM1vA5/VSaXcIBZxk0232XrAXq3+TqZFdjCX2slV4hJAjTCqf5cTyQxw+cDkWS4Vqo0i30cUqE7oxB/ZWkLjHTzlfoOGwIwryrlZDoTQVe4fTq0tqGrjQqJMpbzLmT+ByxjizdpRSLc+O0Z00Kz1mEqPYqnXKvQZpKQ79AQJWF46An9Pzy7gsAXbOxbn/6MO4ZVjD76RWbeFyuLA7fAQCCdwOPyG/i/sevhM8FSWpM+qeZWV5kVw1gztso1mtqWneYrmIyxal2C0S9zqZjkj7b0MhSIKI2ix2ojY7R1bPkGnXmZ3ayWQ0wdZGBo87iDcc5IGzD+BzBpge3aksGMfDYVrZLF6PSwlizxdKpIspwqEAXkeCTFrExJtcdelBZmb2YonuYTRyPvm8bsM9683XMHvhHuUIori4FikEtXyVOviN/+6nREocXe8YdUbJmWXIV/QP/qFJ335iZu67x44w9s8UeV6tBqADgg48g+liXSJudxfR7aXtxWIfqTA5SH17tsdH/Qb1staSU50YBVvYjUngjhoIsds82Du6eJUiX7jhqvVqXKc8pi16ga0Wc5PjhP0+Y0JVa79K0tYR7bpWm99+/7849lNNlTFvn/7AF3n5815GT56jWtXWZg2NLso/bemUiGOLaOA1m4bgtqb1V2plbv3pLdz6s1sfJ/Gzcf6OGE/YO0JsPIR/Kol3YoTVrWU6vQZWh51xf4x3vP7b/Wt5+BcP0K23KGVLtKst3OK36nfjcnvxhkPYPNI+cNKV9yxTrNU6J+cf5Zaf38JP7/opKxsr5+YnXHL4MvbN7ef5V72ACw+er8ASmaYW73HpeFjsFkKBgPJcV0lVr6v44/VGUykOCNBSqhS48davc8sdN297frfLwav//CrOu2KSzXQdpzPMrskpxiJh0pspjp05TsNS4+CBw4xNzXL0gYepV6tEkkGWls+ogn33eReyKzjBI4tHcDpt2LoO1tYz7Jzaw7e/fgs/NJxYJIH90ie+TjQ6qXKZSqUkeAEd0fwVqpbhz2ui2/0lPRTMJCeQFRaKx2jWxFGoqYd5TLmWx6SBA1BHPc225Mrk4xofiWoUGgu5n8D15TK2xVTzQxwgjINU0PzZ40nTqL053HKWglEpfRigzbbe80APUyWmQ6olpo+4PkOkAyEyNW1FuRogjvCej7+JpVXtf/2aP/9Tnvy0A/SsZeLiotW2YpN1SR3LDd94Y8/ScpFqFHF6QpS28oyOjyjl8eWVY0QS08yN7mR9/QylTpeoP0y6vI7PHcFWs3By4wwHd+4h7PJj8/k5tnwKq7XJTDLJx953E8cf0VXO2177XK556pO1hILamGL91qTaaCrHD5F6UW1fQdrUqaLbu3pSTfcazApXy6JogrS2KtLJpP6mdPtVWgi1Wln5C59bEQxDr/qlDOsbg68jVYluD9hoW+r8+oFF7n5gob+BpseiXHnRHHFfCKtLC1OqUXp1IFs5tZzi1jsHldaVzzqfF117ITumD3Jy9QHShQJeT5gDOy+j1cuyfOaMmoT8+Pt/1Fd3f94VB3nx1Rer1vDGukypOkXL3agGNHlWG0kPS9Pod6rrfVNYUscHrVeoV/egwBoedNfhY5A+Gm93GD43WvKKAjWUGIrsjpJz6PZU+1eS/FK5ovhSIhTusPsZHx3j+u/cxol5PWn2t3/7YubOS+KwdlVrdGJ8F/lMGpF0DvljZIsd6u0qnZ6TRq/CzkiMxewGK60CyUCQkNWH3x1lo1Flf2KalYU/0pEBi+RFjCQiLC89gMvV4vTCw7RsLp52/tOJh3ZzavkRHI4Ga6s5OvUio2MRauU6FqsPl9ePzd5mQ4YQuhAZ3aGmmKeCMZwdN0c25lmtL7FvbAR7oUPTZqVlC9DpVWh3y+QzcNn5z6HUOCJjVqTT62xkV3B7guyZmqWYLeINCRpXIRH2kc3nWUyfVZOYu3ccYH45T73Zg1KZ7Poqu/btJVuaZzQR5O7fHaFYtBPwi19xgkMXXkjT5sTb67CyfpaRQJNIZDfZWpmljTW6Dog6vXStHtwtJ+6g6G9IUVOmZe/h89mplZ20bCg0OmCDpXRK+akenDrAwmaWta3j2H0+clsbTI9NE4nNsJYt0GlWcFsa+HwuvJ4IvV5Y2USKrd8OldiWWU6fZaOaY8w9isvjJpJMqrXttfkIh/zc88jd1DwVYp4oDkaoV3Pk8svYbQ2mJ2fw2UZIb62o9nIvEJQ+ItVSllwrr2zjbDUrbosHnGW8bg/raxnStJjZMU2oE6DdsVGobDARi7C2mMblDmJ1eHHZXeS3Uuw6tIvlrRwxa5dMRfyDuxRyW1h7da554hU88aJnUWl1SS0uMHf+tf29/8Yb/xdtAaIUv9hU5tdcIc0N1jtDfmOKQ5uEbVMuRrVrjUSwX60ZSZE5uTtA6QZ71ty8w+2toVDRt9AyxyPNNpUZWM2zQT+Pae9mFNh9frARAftZni6Gh7skBqRiiAhrRMLkG2uOohSrmg/YqGmukkm4l5fW2qtyZvdUl6Bda7BvxwwelySL8tnYVfEthbTqBv0/hL0HvCRpXe/97a7Q3dU5ne4+OczMmZmdndmcSMISVhAkCC8KykVQEe5VuQiIgCBy8cVwRcUE3ovuoqhIEhF2FVnYXZbNO7szO/nMyalzDlXV/X6ep6r7nFn4+NZnZnfmzDkdquup5////X/BtCmUi3zlI38xiogTjzM1Ps0DX/g+lVKJdqctx8mivNTFvdLtZMW9XBSAw+fcKW5x51fv5J779/wehx9uOKBz86EM1107TWIuS2xijKq3h0fxM52ZRrMGtMwmz6xdIBaK8P6f/8zounj8nsdQdD+tXhNvvUM2PSMpCXh9YhpMu97Cbjvq1V6jis+vkZ6fw6MKoZ+HJ594iLu/+01S8THmpxa4evG4g+KZFoZPxwgFKTcaNBotJyKtbxI0ghhGgE67S0cqa7vOXVl+hDbfuu9f+fSdn/6hAvd5LzzG29/9/8iwhYuXHyOVG8PwBgk2Vd7yup/libOn+feH78NSBviNJD6/h0qlLNOU6HWod2rYXh9eDG64+pg0d99ZXSViRCk36+TGU2xtrPGnf/AN1pZ35Dm67urr+PgH/kQidqawgukJVLYjLV1Ga2HfdGkkaHT3GVkAer3EUs4IWHyu4hoZdSDuJ/FscGL0AQ13xiEFdkixEGJKtzgcnrsf5Xqxt2/uQ+/FRSzXsbNvOuKVYcHmbKd7zZK7okdfc0Qc8t6wb2Tt+GLuQx7lHi9QcRd5l69VwDqOQHQgfBwFOCQ3ZVdl74H7H/p3PvN3Doc5HA3y+3/ys5SqFslcRk5jqoUNvF0Nz299/KcGC+MZNitlegMP6bEkihXAUHXO5J/iyMK1+Eyb9c1VgvGYjKpZL2wTDk5joEhSp6rUJUG7N1BZXT9PwOsjGjT4hbd9enT+P/s772RmYtotzmxsS6i8OhL5E5w/U3SH7ljYOZ1iXOIQrYecO9HtiqJMdt7SFdydk8sqWHD0HLKrKML6tsg6bMo0CjE2dRBFZ+zgxJeJRxXfL5BERZ7Srhhj232CQQ1FOMvf/wwPPO5U0T/quPmqWa5fnCIcMuToRyzM7UKdL377Ubm4xDF7MM27P/QWtF4f0yNC6JPYbT9b9Q3iyQ5GaIEAATbXz/GDx87zxf/jhGeL44PvfCVz2QSrK5u0O1JW7Fxvrou9UI6N4rBHu8K+Im5PMLj38ocjpdFCcP9pH+w+miTvq5yHZpTPXhwS2XCJ3uKzikfTMqar0WpIJZ7Za+FRRY7vDF+8+x7uf9xBRV/zxufymp+4iU69Rk00L3ofvRuhXmkTjdoY/hBmX6faKlIpVFCiYTqDDvVWjWgoTNQXJDs9S2GjwHhuilJ+VWbNlmsmA0X4EOr4Bj2sXoNis0y36adrpRmfGsdQO2yXVkkEFXLpcdaWlklPHyQQi7G9scnZ5aepWUXSyRlmQ1NExyL41AAba8/g6fSZPbSAt9Mlb1kUOg3itsFYOoetemXn36iUaXnqrO4sMVAVkVVAJpVlo5in11c4NHmQsUiUerXE9s4qq6WLnDj2AgZdhVNnHpdj7lQoSsDIcfcDX+HqA2mefmqHQqvCbTddR19vI/ZVEWVXrRYx202OzR7AbELQ4+GRzdOEo1nm0jlWdnbxKqaMa6tbZSo754nGcpLSMIh46LcUsDzMZqeo1HclzSMVnET1BljeOY0vksSuNzg0fzU9VeXJU4+QMoIkjCgdu0OrpRKaSDIVy6D1DAr9y0xkj5K/tMGl1e8Sic2g+ILSWWDQLzAWmcCIhHn47H0Ekwq1qolhJEiGYnIjweoxnZ2gbnaplkvEokH85hitwYBK4xyqVaNJnDZJXnbzi1g6d5JidYOZqaTMkbYIM5XLUq7uYnh9HE1Mc768SWZqjieeOoOCuLfViKRCNOpN7ECEgObDMG2UWof+oMeh40fI9e+l7xtwz3eavON9To71wZuPcusvvhYRr6UrTYeGIUEI4dE5TBNyaCNDAZmwRx8WSEOWuTPxHeAVedWu0ex+AMBBDF1DeudGJY89ZN9t9GTywLMEH6ORlbsRjdpfhzzkPK77oKNFPeQiucTyoTBEcBzdpnYfLeqK3HXJeJZpHuI+oLijb/FVD6qiUap25EhUTiLkXin+zUEu/YqG3wjQqrWZGk/JfGdpf+XtY4l0FSFosE057qu32zx132Oc/OLdV9yKP/wLv8kLb70dW3LdRPSciiqtwWxk2Wc65fhOYYs7v3Yn9zzwowu/W48nuPE5V9NPBVAiCRbnTkCrzhPnnyEVSxGNh4mOJcHSKWxv0WyW+eC7HLWlOJ74j5O0ul0Mr046N40yUBm0O5SKJTpdAWwIrzsTfQB6KEB0PIOi+DFrdZmWIZKhvJpGrdnEqyuEggZmu4PqU+W58/v8VBsNqo0munDt8PulyMUWRXar7YABsluyWVq7xKfv+hRPPnPluPfY8YP8+sd/hb63R7vWpd1eoW2W8KlJoj6dW44d5/jsdXzvvgd5ZPkRWoYt0fiYN4yRCjIwVca0KJeLBVZbGxwaPygjYUXebNwfYGwsy3azSqvVQvXo9AdB3vtLexm1H3v/J7nm6M1ybQjEUljBiH16xHeTl6UrsnQbLMGnl0pZcR16vSRSSWkhJJwYusIncT9C5vr3Opz5ISTvLJwhKOJc+S5aPoqKGxZrrlfl6FPda6+GPzfaZveN0mTzs2+NOgCJ81uufpfysWe75hRq4u+OANVtsNxFJnmALoAjEUKJfzkrbHQM1/kwCW1UGLo1k2fAO97/WlrtpvyRt77reRw9PI4ay6D0Q3iaZSzFxPOhP3jlIBdJ07brsiq//sQdlEolti8/QzKTRfNWqe4W8IVnwJ+kXFvB6ldo9zyMRUS8ko0d6NMUXU6nSqNaIxoMsXJ5lU/9r2/KJ0/Fw3z6w78ouxsB7YsCRnA92iLVo9mk2WqNRB/ObNixWhmeMIdr5pwwJ3zc+bvjQD8cgwhjaOEBKG4CIjdPCEqaMjVEGmjL247IrHU+FsGXEItSLJxuT4wyLIyQihHy88CTS9xz/xlaYv6778hMJKmWGrLjGh5ifPnSG49waDpH2zL5p/94lLw75kwmo7zzN1+OPzxGJKBQya8znzsiI6rWGksUW3nSoQwHJ45TrJa4vHqJr/3tg5x3eYOHZsb44C//hPRjXBVRehIRFcWqE+8jbqtuSumI07PHh9gb9ex1U/vezP458RXv0l0wV66fPTfyKx5iiDI6DyYu5kRyTI6CxIUnnPYts4Oi+kiPTfPthx7kX7/zmPzel7/mJn72p39cokLrlXVaHmE9cojH73+aa07M4Dd8Mtw9EktS2F0j39ghYvgoFsv0PEI1qpObHqdaMFmcmWdnfYlA2M9upSU/e7PfxuvTMJu2jG1r1zpEIpOygfAMmrJzjviiaH4PoYHG3NzNnFo7zzOX7qPVK5HOpPBYCuORwwTDfiYnDnJu9WmmjSQNsw7agHK1hj0IyOvV59NQDb8McR8LJ6lW1ym0BZ8sgNW2mEgepF0vsrqzyczBa2Rjolsamu6lZVVIGGlms45nXjSRodFqsr69w+mzJzlyYJrLS5v4Ij6ymXGmprNs5Ys0zTKWuUNfyaJ7B3LTmIpMUhXXs+WlVi7Rs9dRwzEioQyB/oCtnTWJoFmKTbdvkfTGsNUByViYWq2K7vfR7+tYipet7VWC3gALU1MoA51iuUq902J+4TChUIi1zUvUShYtu8XkxDyT6QXOnH+QviY2sDSl0hJm15Ibvcj6FaP7zEyC7kCRfM5+vyQSZMEXIKhpNBodfJ4gsZDCZm2ZQr3CbZnrJAp5vryDLSLc6sLUtINHS3PHc95ItXmJJ04/jeHrE/D7aTV1Cm2bQdDDscwErUKbda3GTQsn2D63RNmqoykNUkaWSt1idesCpYGH+XCcmC4aPwVfJMJLrlXR1B5veuf3+Zd/cQjVx37qFcy86AWy6NPVNhG9jd/bkUIDuSCFq4FEu5zCTKBRYlQsGluB8jpcQXezcYswr+JuOi5/x90DndvgEK13N8U9QccQ6d+P2V9B7hgVi0N0w538utykIVHd2daGpaXTWLuI42hUPFzwe6SZoTDP4Rg6aKh8W6IpV1ySe3+AqvoJB9KygBGojx4IIHTBPk3HaxgySs8bNKju7mK1ilLl2h8oMjfYCQQQyt2enOI02h2K9Qb/8cn/O4qIE68sm8py1x9+wUEp3b3DQSMdkODkuZN85Z6v8MATTkLC/mM8FeTW6ye57fbbCE4H8AfG6Vk1NtbWiOopcvEUPbvDqfWzRKI+oqE0NVOlWC4Q8nn4nf++x9v+wd0P47MU6Y3rFVOudpNmvU2tXmVgDdDUAUYkQCSelLytVr1JtSKSt7r0TAGiiD5CwRQRdF2TZDxKNGJQqjUkp1yEH9SkWbwt+efJeEJGo9oir05wMD1Qr9f5y7/7I775PadhGR7haIA3v+PF3Pa859DqxPDU64Q9eUy7SFPcn0wNxRrwquffzkR8nAeefJB7LzxC0e4zFogwPzlDobor82gTupdqpcNSfoOx6Qm69aIc5ya9It87Q5kOl3Y3yKSnaLYt/vXOb3Dvt0/LlyJscf7mT76Ah4DcG2zB9xfAiVOju8imA6Q401J3E5JUMCcNLJZISAGJKAAdXqljCO0ce4jFaIUMCyW3w9obz+5fA85P/yi2xYhFf6WWdN/ZHRaTVz7GsMcavgd5de7L8h6i8g7dbKjQdyad+489mciw7pGV0Oj97o3LnbpGahIkLxfu+vJfcPd3vyK/d+7QNO/6jReRr5VJGClSRlreyz2/9b9fOVD7Xg4cOECvIXz8WnT7bRm39MoXv5ntlSUuLT9I1VSw/XG6rTKZpJ+17XU8gwSG2cEKRVAjQXbylyWKIdRgjz90in/950flk193bI4PveONhAIRxwvLJeN2TdGFCNVSS4pAJIo2evfDNzyMC3K6gCGRWhqlSoLt8BCQssgWRBaAYqYvCMH1elmOlYUxqVtFyucRxZ+uOx1uIODDHzG49+Fz3HP/aVrtKwuTPFR9AAAgAElEQVS/m6+/ite86jiWZlFqtPmHu77L5prDZRseM9k4Pl3j/Kpjwihykd/z3tdhpD1Eo5PUBG+yXSWbPsBqqSzNh/0BjVpjh7QxTyidZf3SRbS+zkc+uCfP/5lX3MqPP0/ExG1TLLXle5PqQ4l2Ohyk0RnYPxvafx73naN9898rvuNZ152zIEa+RMNr7tnJIC4f0e1WRHEVT6Sl0k90aXhMTBGE64F0dp6L60v85d87uZkLizk++FtvoGZ6OXvqJPht5mevxt/T6HS3sX0qidQsh1JXUaxuy+Lr4FROJoWI+MFsMiOL+AuFdaaTORkGb/VtGk0LvwihVyz5OQ78GsWNVQwjwuGDN9Hp91krnKZW3WJg+yleKjN36Bh6IEmnXmQqG+P0yhkiWT/T49MMGiqFVokTh2/l3MYZpqMpTp9+jH5gQLdVJxaZk7m8M7kxGrUqSiDI/MQsW6uXWC1cxqsIbuGAI4duYXXrMoOel1xinu888g2ZsjGfPYRttmiUelwtXocCpy9foquJjaGOp9snFDLY2DjD3IGrKRTrJMJeMqk5VnaeoO3Zwa9NkzRSkqMjLRvsIGEtRqW+gmmV0MNRaq0OIcshoguTdkuVsh3S2jhqNIA2GNBq2Nx60wu4tHqRzdoqCE7gzjLXX/NcOk1FxsF5fTaaPyR9ANvdCnq5LlW+5/JFjGiaqDJgI38R2xtkPJqmK0youx6anQY+PcvU5Kwc3+iGwub2BmN+P4NwkPzaWTq9NuMzVyOGS8XKJZrdDlPZa9jYOs92vsz1x1+I1ahz9tz9JHM5fMYs2elJjIGfy5eepK7WMPQoUSXODx7/HnNTcTLpq3hi6Ry3HT6CR+lxam0HrAKzU/PUrDDN4gqXzl/Ar8HU4gH8pkJ7t86bXv9alrdXueU5vzJaJy/9nQ+jxwPyOjMbHTpmk3DQYiyionkdmyYnyF4UMO4ox42ilCKyIV/F4yiHJXIohGT7jJ8djo879HBTDobFlYPgiWMvpnG45e1RmPb40nINuwXe6D75rD/IdKNh0be3rbhDF/d+7I7I3PnW3n1jX0axM/7qO95ussr1ouo+lEFINlqxTErSf8TGLSpoee/uWXgUW3iYUBNpNnJq7Bj8iyZSfK8Y63ZbLZrtDpVmi9WnL/LY5x1h4fB479vfx8uee4ebrOKgnCfPPcldX7uLk2cdM+L9x2Q2zCt+8iYOnphBiacJq2F5P7DtILlsTJq4eyw/6DrLjSVmhOG7X6HStumV2xIs8URC/O47HFcDcTzz7dPEYjnJObdbTWnD0ms2UAcWkcmstKwSjbDVNtktFeSeh+2RgQKaKrjrtkQ6RU53Op0kIjjP0vWghebX5QjbsXNxplWapsgRuQA0BP3oS9/8e/72S3/9Q+Pe61+0yB0vnOHA9FFp+C5ux4GuQUBrYHnFXm9RaLTw61EmjEluuOo4Pzj1XTaam2wVy9L9I2YEKZTyJJNjWO0Kg04IWxFCslVKdodjEweYi4jISg+2P0Sx1KXXabKav4gWSfPnH/k8pbyzX/70a3+Gn33dW2nWRQ7cgJ5pyVGuIuhXri2crAYFR04Qo8XUTlzxbgEoEEDhD2ybpkx/cRJEXAcQd+GMiq99U60rrcz2o4DO5/dfUG1HdaWrTLjyYtpn2TRyK3GW6JUCEnlN70Mm9/NwR8WlK+xwn8FptPb29yvpWe5CHo6GnUffe20eKJR3+J8f/W+jr334T98qoBmCmge/mqRnDvD84V+9ayASs4xQXyYtdEyF3dIKwhpmIn0DEV+ETmON5c1d9HCcUFBlMh2hUNjBFgTodl5mfh45dh3l+gZb+RJe1cdX7ryXRx68JJ/85179fF59+/MIBaOO8WbfkgROMT6uN1s0RPqI+FBdl3LnFTs30D1H/D141mk6RQHonBzHjkSof4XZ5QBVOMl7PPLxW/W65EY4F4CHvmWiagMi8RDBYFC69n37wTN847tP/lDhd+01h/nAe97B69/8izTya3z9q3/BVrNItd/lwpk1vvz5R+l2nFHvs4+3ve1VHLg2IrNTIwmFld0N4t64tAXJixtIxySsRLE9dUKhLLoRoLK7gdWx+Mbdj/Pde07Jh5TegO9/E5Gwzqmnl6SSas9Wws1C3l8G//8UgU7T7oyBrhjr/HDz4byl4TXlXm/Pjj52BClOh+b3G0TiCVrNjuR3ipGEabWkT2MsPk2+nudTn3Nu3gcOZfjIJ36KRsPCY2pc3t0knZvErHaw6gWS2TR9r46iRanWyuzWCmQTQcRHvibOpZEgGkkSsLsSERSIofAdiycn2drdQaGL0ulhxsJ0CgWi8ZhUD2+XyuRbl2Toet+M8ehTPyAWm8XXD3B0Po2I7ju9uoQW9DCfO4THo7Fe2+L44i0sr5+lVinjF6kl/Z58TePZ45KEW89vkRlL4/VH6Hb6eKwehcIqAy0sye3CbH1p45R8/d6BgW12JRJ89aEb2Vg5C2qQw8euo1Uss7a5QiAWJhwOyjWxtH4WXbOZnFpkc7uA32txcHKK1eIK9fYO/Z6fGxZvYnO9wsAQBXSLyViWtlXAVDXqu1tEkhFMU6dQ2RLCaIzQGLV6EZ+aoa/YBPpNwvEEupaWa+XC1jmywSjbhTVCRg7NH6dc3wSlASYYmohz7JDS/ExPT/PE6mWKzRrZcJJuP48vkCFgeSh2yigiSK2v0rabtOoq0XCQoBhteQwifp18r41dXserd9jpeUhHpgl7PQQUi4ZqUK6uoaExPnFC3rRqu0uIeXdf85PIzGN5NEpby7T6ZZKpaSLeCI3aNnanRHtg8czGMrcefzG6V+HC6lPYFDm8eDP1Qp/i7hpjIS9nti6QTC8wF5vmzMVneO0b38df/O0X+OtPODQWfyLKS377A3gGFl3bpN818apirK2g6ip+rU1I66IpTgEkOFryriRiKV1hyBWjJ7muHA7z8HAcBYS4xfH3E+tzJC4ZASJuQpE7VpLo2/DP7pREPN4eZ2+4Ocqvjszjh8Df3ljKWex72KKDqww3vRFOKBXF+8bSbuKBk9cueI/iNYsCRXPuwTb4iJIIhDH7ju2HL6Dj8wdkxJowBxZNba9RRFMdUYmi6G5CiSgQejI5QkyJqq0ObdPiB5/951FEnHgpAgX8/O99Xp6vux+4W4oqflThd90107z4lTdz4MC8jCMVI7CxSBzN7HPm4pNstNt0vQrjsTGiSpRCfou6P8/k5AHyazuoXVveZyq9Koo/xG/90udGn93WoyWEU7qIOhNIdqtWxqf2SR1YBE1lUO3S6HWo1MpSjCT2LpH3Kwog8VuomKOREONTk3IP21zbcCJOFSE0dGhKDlI0nIY5qPNTZx/jz+/6FBdX9uILxYtaOJTj5W++GZ+vxWLuEIo+Tq3X4MjcAfIbW6xsPcJcdoKGrfH0+mmJ6E9FZphMZsk3yvSVPo1aha12g4WxaVpdEQjRI+JTKNWFiKDHoLjCcsNkcfxqcsk0azuX8GoRgp4xdI9FqXmBlUaLzfO7fPlzewjsZ/7wsxyZP8zWVg3LFMJLUeQN9zKH1jXk0w31AOLNC+QznkjI1yEKQFEQiwJQGnu7+Nfw0hyKqeQHdIVV0f5tbQ/WuwJ321cNPht131+EXfEco0XsrpshzcNtwUbcQHdTHX6OIxuofQIsMT0YftZXqJD33ykkQu+sZ6fNc+3ynFGp+zUvv/vH7+bsRcdC6QWvuIW3v+Wl7G6dpdfzMp6bw/Nnf/SuQS6dpN2rURWjM6tDv1sCr06rF8IbhMXJwxR3CpTrFSrNmlTbHV08zrmlh6k0C0T9KVQi1DsFOv0GAZ/O737wH9lYL8kn/q13vo7rrzqKPxCSELa4cMUIuNcV0L4zAhbqLakOdm9Tw2paDDkdta+jCh62x0IgIroG9/N1RxuOx5P4HoFGCXi4KRacgIttoZSxiEQDJIUrtqbxze+d4qvffuKHRr2JVIRXvf45vOmnXomujHFobFYKGR4+czfFymVarT49X0tC8v/5rUt8+9+ujCO6/eVX8eJXX43uC5HWonTUDk+vnSOrxwmoAUpmg0atid8XJhOaJpFLU81v0K4XJKcjFIvykfd+nnLB6ZpOHJ7iV3/uJbQ7LS4v5V2CtTB/dIKqhxfB8NK+YuQ7wpedW/gVpNR9HdK+fei//OOVALVz9h1FMhJlC0VichQhqj7p/SVQ2b5JJJIjkY7wro/u8UI/c9fbqbVNOnUPCzML9E2bSHCMVDjF6vZpLtfWMAyDpD9Kvd4k5PdRq5UluVr6RdLnSHaGyxvLUowjPqP5uWu4uHJBeseNJ8dkfKEqbFzsHhO5eXr0eeri91mcmEL3ZrmwcppBs0k2PcHA36XWLKCbQdLJMbwBL6XKgPagSjp7ELNZZGt7ndmJLLXdMl3FZH7uOLbtod7rcHH5PANTNCABjhw4TK8mPLOqdBoWDavK6u4KftNiLp7Cq4WoqR0mo3NEVT/Vbp+F49fy1CMP4PcIfuyAZFrkcDdZz18kYmTx+vtsFfNkQ1kyCRvTEyHj87NebFCul8mMzVDr9Oi3i+SSKbYLJZSIgV5vEI74URJZKru7bFU3ySQnCWCzUaqSTcYZNHdYOHGIx59eIZ2YYKe0xfz4OLvbVQKKj3g6xfn10ySTBnZFhLAZcnRd6SscmDyIEdA4e+FxopExQjEfW1tVqpU8XqWP7hvgUaMYYZV6oUbKn5TjvWKjgO4LULKaHErk0LwmZ3bWSIQnufbgtWyuniUZSVLplUX+BpYaYGl7i2Mzs1Q38wz8UeLxgLSPCQhfsZ5NaGyKSCDC5ZWzBMIG9eIKS/VVZhLXkDTS5DIG+Z0LqFpa5ovT6pDJRDlbXadjBcmGxrm4fppffueneeeb38bdX3HGaTMvupVjr/tJ6Yoglp1XIDpu4yVuOcKktm8LQYpFLKhIJEcaD0s5iOpOghxDYqHmlJucZDc5G/vejd7Z5EVElhRU7O1ee983Mnx2bGj29X/u2h3eEcSmcGWJOVzczkjK7fpGAjEH4XfvFI54w334YTk42j7la3AQwuEITihcZR60IuxPHCGHEEZsVy10y0OoLxIKdYmg9i2BAnpQfX5pBKx5bLICJRTTGsUrbXpE2L20COu0abXbVJttGj2T8somD/2VYyo/PO547st48uyTbBcc0cH+45abDnDHG24gMREiJhKKih0S0QwhcX2Uu5iaeE0NOoUtEsE4ij/MTrFMyLCxuy128GI2m9Cpk1lYoFiuETC9vOedfzV6mq0Hi/QaDSrVijR2F/qP5KED0qRcIOnVUolSrS59UsXn3hVj7W5L2rSMpZMkx8ZQfQGpIs7vCHBF2Oo5RtvOGNARDg19ZxuNKn/5+U9x9/e+ccV7TaRCvOanb2RqPEnbI4SMIZK5BPFAgkqxRjAWQlG6qJZJKJijUiryzNpJEvE4NyxcS7Nel1GMfcWPZTZZLV7g8PgJSsLUX+uTikVY3SoTjWpkNZ1SdYcWUdRgjL7VpNepU+9Y1Cp15nMpunafUCLOn3/yK5x6/LJ8rcK/8WPv+zi3XHMDW5tFGs0eipjauaNeN3/BtV1zChqxPnRdJ5qISb2AAJCGCSLi75JT6/qx7aHiz07Gca9Ud27qIIX7ULPRoGuIrrkGzHKbuxIJGRV/wxnsFS4Z+3CTYSScW8PIp3T/I2kL7vM7/3PRe/epRBNoCZHH3qLd+6zdIk+YsIvJg2TZujZTDn3OMYZ+4ukf8Eef/bD8Od2n86Wvf5Lt5QvYqsp09gCeP//cOwc+6ScZw59Ks7L2ECnNIByfo9Xvsrb6JAdnbyYdjLO09AwrpQ2SmUVmJhY5efoeVL3DTPYA3aaXndIqybhBq9jkfe/fW6Bf/pNfR/MFCfiDrlJWCC4Et6M9QgDFCFhCuvs+BHnZy4zJYV6lc5LEL6kQdqMkxRuVptGiHnJDpYVARBSAjVqJXlcQzXWicQMj6OO7D1/g6995ioJr7TA8q7FEiOfffoif+Mnn0ex0iMWTnJi8FS3opd6yWN+8QKV1kUqrRcCXIihIzLrG/fc/wlf/+Qdsrlc5dGSC//6bL2bQ8ZMMR6j1yjRbAWxPE09vG0OPU7cUnjj9CLPzExyZez679QKdnU1isRi6HpIbxyNPPsOdn97zH3vfz7+UE0cm2drKs7XVRBMpGANBcx5erPuLO+cKc7gw+0ni+zy8htDelaixPBX7L/WRLczwJD3LVNP5fidLMxpJo/sDNBo1iWAI+wa7L4K/ewQDKVJjY/yPj+8VgP/7z34er9rBF8rK3NvtjXUWDh4jooZ49KFvSfuPDgoHxqZk3JKmGnI0FAka2Hab06tn8CphfKpQlDfwB+MEjQQDq87F5TPMLCwSMQUCqdC2fCJFmOR4kpWt07SrReLRLGbZpqtUSedSlMR4w9KYCc5hqIrMk+3pOuXdS4QmD6L2mtSLO8TCEYJGjEa7Tjo1KU2My4M2O8VdooMg07lZKt2WHG9dLK0wG0yhayUeu/AMHmvALQdO0G74qCh1WdTmIrPUmwO8IZ2tjTMkgwabOwX0qMV4egLb9MkmRgnY7Ba3iAeSxKMGlsdLJpjFRufRUw8xPZ6j0mvTrjeYnVmUsWvd3i5hJSI/hwYqmeAM58urBHSb2ECnF/LSF7nA0+PSKPvsZp5MfIKAGAn327S6FeK+uOTvFTs1qfwNekM0Wi12OtsMBj65/jOJEJdWnsTyegj7Y3SrghtYkrFxHiUsBSxj8RnSmk5ai3NpfZW24YiwHrn4A26YP0F4EKTvbVOvtYglFqjXmnitCkrEL0U2omlaWb9MLh1jN99k9vittMubeOkR8gy4WCqhRVIcTsRYWzvP9y+e5+jcUTx6jVqlI0d0JxZuZHvjMlvdCunxJJ18nnLfJNTroHUVzuwUmT+0yB2v/AAvvuoEG2uOPcetv/bLJGfGpWpzaL8i8DvLo8pNXNynBFpVKe3i89mk4n5CuuCbOo2Q0+k7EZGSa+eqBofRk87Xh6Rzl78rCsEhGug2v85+I0tG55dIUXALyP30mf+ytxuNdPcXgOLeIGawTpHh7I2Cy+gqG0eb5Wh7dZpPQdaXr1sUfyKW04uqOe9TcNcM1c+WTN4JEG20pVGz5jMwdJ225aRBCMGcIPRPTozjU0WBJFLQVHSPKvN4RTqPEAqKEXDTtOTE+om7vs7uM86E6UcdItXi6LFJXv0Lz+fA7AzbaxtYSotoSqOQ3yEZmcfsRjhz5jGmk4eYik8QT3jRM0nuffwJUkaCjG5zoXCRoHcMPR7EoobPgnBkjKW1FT76q3eNnnr53nXatRaVwg6RhJ/47DxYGmanSaPeolWv0R+YdF3emsAuRAb4WG4CNRCUfMHdzU0ZQefRNIn6OYWP4K0PjcSd83vXlz/Ll775hSvGvT6fzo+9/Fpe99rnUShu4YkHaDarmP0Bcd8446Gc5EVvmVsyYk7Eb2phhUC/zVr+It2mwtUL17C7fZlyqyPN0j39Nj5fkVrdh2m1ZQM3GLQJ2AFa9RaJ7AEiIVjf3cXWDYxwmJThZ3nlAlv5XcbSU3g6GoGIl1J5h//3g/9Mex+96rff+zFecfvL2N0pUSrWUdSA04AIcdXQT1Ne5k6Ki5jYiWQfYS0mElvE10QhOPR9FO3SleWc87PDdTHK69gjzu0TRT1rDOw+0I8c+7q7pCP+dTivIx6i8J90yxQpSHXXiLN89hxOhutzaN6+18XtjXYdhG+/cMuFv64oWt0XOnqT7r4/FL6oPv7nb79VpjuJ4x2/9npe9MJruHBJRK/G8Xzy028cpFMTdKpdav2GJIhnjHESYxNsbF5kc/NRDh9/KXH/FCvnn2KreRFLVfErhrwY+r0uRw7cTKlUplrfQEPwHAze/eufkk94eH6cj7zjdYQiSfnhC5VlKpUkGovJi7taq0lTXRH9JjkO+w/35rfXCQ+7VqcOHJo4C5NN5wuOylcc4n7Z7rZoCsuVkCp93R56epmv/edTFMpX5jOm0jGe82MHecUrr6NcqpPJ5OhYHTIzM/QaEUqVoiTJizSE5e0LeJsNjorsV++ARrVC0PDRNXvc/Z2TLB4fk+TdoCdGJBCkPGiR36owFvaja300f4yt0jYr20scWzwuI6gKlTyZWIJOW/CrIjIMfWPtAv/4hft46jFnA1qcy/ChX3qNVHSub+6ys9VG1zUHUZXFntuLj5oXd5MYVnTDC2TfKNdpOoYy9v3U0uGf3QX1rLnviBg77P7FhT2AeDIjX4fo2EUigPD9EiTuASa6P0I2M80ff/6fuLDsWMF84CNvJjen4w8mSETG8fYs6pUaeIQ/ZIFKtStH9slojEA0jiCuiWsoOz5Ov9Pg1LmnCabSPP/ml0lk8N+/9zUSqTjRcEKICSm3G1jbG0zOHiQRm2Rne4e+yB/2Qc9CFhj+iEYHW0bL7e5sEkpm0QR5HS+NbZuu0aJUuEwofYCgJspPi2apSSg5Js2i8YalGXKXGi2RdNDwcc3RGzm3eoqStUZMCxBLTKOoffLrWwRUL7FYBAEotDsNJlI5Ol0xFjVgYFIor+NRNZLJKfK1JYn2LmRuZmPnDM1eh3g4IInfjWaHg4cXZOG4vbrF4cMHya8ss93awVZ8DLwJkj6LuM+mh061WZa8pOnZa6l3unioYLa6snARmcRjiSieWpf7Tz7B3PQChxJzbHUbbJfOMZWZoWcHKFRbJFNhOo0GWkCn0isQGRgEjQmq9W26SoN8dZ2AFWZx/BhLq2c4X97lYG6RXq9Az9I4fvRq8isrMuYxNjFHYfcijy4/zOzYHAk1TcgvfPV6qEYawxulWr9AU4TbWx7pCRcJisQVL/VGG9UfJaBoMqKyZ7YZ6CEyqSnMWh6z35R8ZJEM4g2bVGoWM9l5DmRmOLv6NJuNJgeSGXa3xPn24fXVmc9OcObpFbzj86RP/CTvuul2eZ2qAT93/N5H8XjE9EJ1Es8EQiN1BqL8ERCgUwx1rSa1UlGiV/6gj1gYggEV1dN3CPticueROI4clYrxuCyW3MmFHPnKNen6hLkKwaG583A0PLxNDj1Infxgt1hzN839qMJ+jtO+ibETZ7kf95PogVOMitc6HFI7qmb3WeWtxhXpyfPgCl88OMbHYhQsDVI9GKqP7VaPiD/NoUMHGAgSWt9Dp5CnVqugxyJY3S4bq5el8CqdSmJ1bTyqInmCYksQoh/hKyqiIFti7DeATqnKd37/yigz8ep8qsKNV03x4297IXbag1YI4jUG+Dw2mtXFHLRYqQgHhlnGo4vslJZJi+KoaeMJ1GVxubuxRSKRpEeTRqvL9Nw1VGp1opikQ2EulfOUqjU+/mt7BeBTX3icWqNKNB0lNb8A7QGdToNKuSaBDjHm9A5MGl7BiR6QS2SJxdPUKy06QhAizJvlnNNJQZEeb2IgJhTWXoHmeHnq7KP8/l99jO28c/8cHkcOTnHHm6+mE9IIo0uro4blIazbpIWQpA3Z9BiNcpuu3aPRXCcbnyARW6TZz7O8+TjNep9rjtxGo7lJp9MjZkxLtfPCTJKNYoXzl89JW6/xXJi59BylQhnTHyOWmMAQo+12jV4wQFDklftDNKwWj5x5moloXDYRAtF9/NyDfO3zp6kU26PX/qqXvYrf+61PsrG+KdFAj8eHR3ELX9ngOAWVKPSE4bVMAhF+wT1H8ClQZlkAuuvn2c3AXgG4LxNraLw8asb2VpPzpyuTRJ69dvZ/jwOe77Veo+mbNH53OfLSm9h53KGAaohqOupe8RBOis+zK1ix3veUx3tt3ajeE/yqYR+3TycsaqthvvXX7vlnvvKtL8jvW1ic4s1vf74EaY4uHsXzG799x2Byap5McIynLz+CHvEwnbmJaGQOX79B26pwqb5Jp2YR8vToWGXUQERmm44lUtRqFrnsCXrdIl1rhVpd4zt3n+Hfvvo9+YR3PO8EP/vK5+Hx6lISr7oGhgL6jwqDTEWhXK7I2BkR+yNftHtShc/fMPtSolmjmbdjAi399zShjBWdybA47MuuUpxX0+4RCth8/+QK/3LvSYoVRxI9PASa8dNvvZUfu/1mCitrREIaXeEH58shjDI3BFLi98pOtF7rSk6hMOUtluocv+oGPN0WF3bXmEkmUbx+1qpbtMkT1RLEgxOUagV6jSbNfpdcMkPHtJmZmmVzeYlSt8nk1AylzR1iQkBTLmIKXqzf4NDsLJXVyywV1/nYe782er3ve9sdnDiyIJVqO/kSO1stqahzOBPyMhoNZIY2Ei4b9YdYrvu7ouEF/ezFc8VsaVgEjiBa92NyJevCADsSi2ObTs6jRxlgdYSthoDnhS4oQC43w99+9es8ccYZBXz0f/0KsQSM5cIovgB2y6a506SvWgRjFv2qh3aoh08P4fH6MGyVdqdJsVuXNwTbGhANDZiceAnJ1Bh3//unCYc1ZqZuwOp6KeWXJBfLH46xOHOM3dI2+c2zZBMperohR0Ci4L+wcZrx1DSK5aHd70pfuYCu0Oz16RYLKLEBHjuN3W5jqiZjWoi+IcZEazR7VQyCxENxGqrJ5comEeGyXmsQzSUw+gbp3ASlSolyuUg4GpcjMFXEUtUrLEwd5HKtJPlpY8YYtW5D+tKJLNVQyKJr9jkyfoSzF89IztShmQk0NSgbkemJRQZml53tFnVPm+lYTHY+28Vtduo1jmTG8A8MSr06wUSU4u4mTdXPjfM3UqlvsFLbIdOBhq9Ouzfg5onrOL91mXK7zOHEFJfNNhHTQAsLonhZ0kKEAWyr0SGZitFqFyXXi0GUnrCWoMXK2mNMRhfIpQ6yvLVGsb1MIjhAHSQxpBo+RtzvxfaqlAce2punuFzeZWH+GKXtDrnUGIO+o+TOCpPrUgWvXyc5FqZvtmTElRZMSuGN5rVQugqrxQ2MqEEmliWlJ3ly9RTFQZXnTB3F7HTYbHboNRYgmEYAACAASURBVFoEggbZqRMsX3gAQxvg8yYJh+L0gwGePncvU9FxCiZcf8Nz+OvP/Cdf+5t/lNdp9pqj3PQLP+dwseSYRvDqNMfiQRSFwvJD5ps74xpRjAp+pcyjHaj4fBAJKYTDIgPaEUIIYZp0JXBX7BDUG3oFDmstB+F3ntcxQNjLA3ZoQPtIGcPRsFsIjtQkw4U9QjWczUgcjjbOQez2kk/d0bOTZeK6MgwnDKIkdMaSEplyBR9yGqM6Y7iBEMBI0r5A+3TKpRYdM8DV8wdplouOqrdZlvGafTEuDojYwp6k5UxNjMvxuUQjRQ66cD81e7SaTcr1ppy+iOcVe8OT/3Q3G4875vniPNx2ZIZbF7Kkb5iXyu9swCcpH76YMCxTmYpOU6uXuZS/iB5McGD8WjmBGlhtQrpOpbLEzkaJZCKN5g/g8Q0IeqLYRoCHHryflz3/hWhGjLNLF4kEdX7lLb83umU+dOd9REXzmR3HavWkQKNWrMnIsoG3i6178IR0mcWaDaSIZedoFSuYnRbFSk0qxUUTIHiSUjEu76uCAOUlX9rmLz7/BzzwmLOnDo9wOMyrX/1cTjz3AEq/K02fq4JyYVmorSpqIi33pVAkzGwgTrPboOizSHrCzIbS/MeFR4gEUwxYplHoc/Tg7TS7eZni1TIHbBZWCQm7YDEeH/RkJnoqGmTgCRIMh2iUSjILe1KP07I6PJU/jw+NF19/Oy2zyz0P/Ac3nTiKbapUKtvoHidB6Y/+8FtsrpdH7+N5t7yAP/zopySavbKyitkV1AhV2okJwrG4NkVtIBqCVCYj0T/xW1wbsgCUI+Gh9fq+YkyOWPcoEkOcbqhedy55R2QyXEtDNN3d3Ub/NlpCo73W+YpA+PZh4q5Oaj9RahgtOzRLd5BAR3c1dAF0CsChTmHvE97jQu7x+hxgxzGIFn8UHmpDRfPw/uTcMyR6bNu0e01++TffPHrYD37ijUyNp1E9ATyf+pP/JiSy6Gocryhidi8xPz8tpdqCoOnTg5xcuk+q/1KhDNl4Trr67xZKUhAiEJV4JEGn3sW2qzTqHb71rWf4t2866qvXvPRG3vCy2+i2THqtDpo7Qun0LNodU9ouCI8jMf7tWU5Mj+wYvCp9rwdNjn+dE+oEoDvzeLEw5An0iotkiFQ51bBt9tB0i0vrBf7tu09xZunKXEXD8HPLC47x+rfcRlNZJlKbp9wTMvcqYd8iPb+w7lhBrTXwxyYp28Kv6QK+nirzSjv9KvWyiT8SZb1wkoXMQWZiExTKJUy9T6/VJ+TR8RkBLq6fpO0XMP4MQXwk/F38vhDFZgvTa7NgTNHs1Sh36tISZ+D3MjMzQ21lneRknD/7o3u4/7uOjF6ggL/xC6/AsrvoQpWWL7O+0WTg0eSoqC/zgUfOiSMzVPnDwzZi/4bxrHGuMzJ2juG6cRaHq/51vygRwNFoSJHiG+F4L4jVglclHkMQcy3BJxUjKq8o3nVyqWm+d/IxvvLvD8vneP3P/QQveulttDqXCCeyaLafVi2Pd6AxlcrS6DYoW1X6gy5+I4rh19CJSF7h8uZThENH8Wt9qgI5VfokFMG1KaNHx9kulQgHhVVRlIvry4xPzlGolCm1dphITaC2vMzOzPPkyhNU20UmwjnGwrOU7Tp9rUJzt8RU6iAxkRMcTrN09mGK9iqaEieuT7PVzbNbusT1B64j39FRPCKT9zLZyAzp3Dwrl5/G8pt4egYzEzPUig25VnseceNSUPsDQv4uk6kFHr74JIqi4jNVdCGOUKFUL9PyCuSry2QsTlJLsl0qoAeTkr/UbG8z8Io4qAbZ6BTb21Vpup0wfJSqBTx+lZhhUFrbJZHN4o9M0Bnssrm6wY0nXkKlVaDa7XJ46gBPn3oUResRCU/KUW+luInpNaUSeSI8T8crzMgvoJo6kcg4+fo61eYOnr5KMhpBHQTxCk6OHme7vUvM30M3NbZbl/ALI+q4h07FRyI8Q9dSpFFspdym0iky5g2Qb54jkVyk19HA05N8o4m0MJpPcrF0lpQeIWrE0KMhSu0yRlClUi1LTtCEf0ymCewM6mSsMN1egQ1vi7TIYdXCpHzjdBtdTNrsNhUGiiWzmGfSCdmcTcwep6S02Vp+RCamiNc0feyF/OmH7uTxhx6S1+mxN72W2VtvlmtM8tNcro7j/emMdeR4R4TUWbak3fXtLq16UY6zBBomAApdFekQCtGwik+MSU1H9OCMgR30brhMZRMrCzQJGY56e/F4zmY1TPhAFkPSB260cIdb3bPHR1emIjmN4x5S4RAKJewi/+/YbLlj6yEqOCz+3MJVvBZxRpxYzr4UN4jiXZ4rYfOiqTTqJtv1LrmAgSJygIWgwSvkdwJPd5BLwQcUnK6p3DhB0QwK6E8R2cKO76vwlqvVRGpLQ2iQnNSnTo97RUScyIUFXnHzAW543TFaGoRFI6obqEaKhfFxGtW8bO67rR6b209ixMPMxRep1vIE/Aqh8Bz54jK9TolKuyfHuGojwOyMSLp4ilbDkJOGYnmDdmeLft/Ph9/zl1SKDk/763/1Fa6/5cUi5kLGGkrAoNOS+2ZL69LumwgTnLF4jlhiHKvWpCSAD5GA1esy8JjS/7AvVMRC/SqTHbx84Wv/ly9/8+9otPZcJ3y6zm03n+Dm58yRWhhHVz3YnTqqP8hOZRNPv8vM2Bxb5SUGjDGTGpe0lbX6Dq1Ol+ccPMHaygWeKVwgMZ2S+eJmuUs6PI3qDeLxQUcUlN0uO4WLmN4+47F5IkL9b/gZzy3Q3tmmurVGUDdRgwGeurSD4rHoeuvccvBG1ra22azmmZg9KMctQvgS9HfZ3drA9vn5h7+9j5MPrYyKksUDh/k/n7qLYMBHvVamVKhKi7D+QIiJBI2kj9m1JT9eN/y02y1EpLnDJxVKYhFE4CSDDBG84b41nFg5zZuzdw33uWH84vCF7N//ZInmVofS209C51fukc6a3RuvOdurK7Ic+QwO/fuGog13j3Wr0+H4eDiM2xvKOWtzCH7tcXLFxM19HcNC0KVv7LeRcTKgxS+Lz/z9H3P/ww6l7Pkvvp63vuPF5IsreO763K8NBKwqOA1hUdXX6ng9YmwV5dylU2RyWVTNT7nWk7D4RDpDaatAt9cCpYNt9Vg8ei1bmzuUi5fxe3Xuufss//il+5xN/iU38YaX3kqxVJEpFqIAlJ2ObdJqC/sXm4ARkEkXUtUji3LHC0hkKXpEiS27X0flMvy/cwrFTUd86E5HLrmA/R5Laxt88/6nOHd5e3SBiT8Yho/bf/xGEgfg+qsOMk6E5bZQao5RFVmycR2vHkU1IRMJ4BkonL1UokSDEzPHOB67gScu/wB1ssnO1i6hsEajnOfg5CKJ2Cyb+RpqUKNRrcu4mslMSMbm5Ht5tso9EtE0sYAq0xaqtbaMwbt24SCVUgdfMIzZbhHORSm3t+kKQYjWx28f4n/80idGoeNvefXN/NjNV8lNx69pMnN2e6uObTkbwFBOL3mTMp/U4VX+yEOc0tHIaR/bYT9HYlgkunJ3ubyGSLT7b/agL0eomh6QC1NuXNIEWkD9zmhefJ7xzDRnl1b43JccM9abn3+In37zLZIvVW3rHJg5RrlUlN2eGJdvVdfIhFKoSl8S+yvNCqVaHz0Qwx6U8Sspau1NTGtAv2Oh9EwS6RS2oZLfXSOs2XjMqCwQQkIFazWolnYJxVMSxTqYOcRus0WlKgo7L8nsJANDpbyxQcoXRgsYtG2TTGqGpdWLeDXBb4vL9Aq702Arv83MsUU2l5YwsSj3WsxEM9IOZTu/Qa+1LUdNXsVHrdGVXoEM2uiaQSGfJxiG8cxRHjv5FGMpoZIs02z0WMjMYHby7DbLUlF9fPFaenWVptLBSHpZX1mVhe5U5ioSQTHuNdnubrGysU7aP0EmkyEv8pMtSIWjeLwG7ZqJ19shOZ7FVAxq5U1imgfbl8Nj2qxsXSJoxLHaNTzhAbvFBsemF2WkmunpSn5jt9kiEPDQ6lWptaroA4XJ3CRrhSqtWpVUJEYoPsbGzgqhoGsSb6v4ImNsbC4TicXwGykCAYVqaQ3Vn2QmFmZp8wyR6Bh90zHybbZMsmM5ipt58r115ibm8Ah3gp0SHm2AqglbmTaK5icXzTEbH+OhyycZS05SKKxRLJe4+cgi660O2dwUWj/ChWdOIRCTll0nX2rLmurg3CRNSqR9kxQbG7TKDSYyhzlfVfno2z8wWjIv+uivE8/mZKFlye5dcZKHZOKQy/GT8zrnhitLoYFAJnq0O3XXz8CRfAjPQCHwCAdUEhEfuu7YWAiz+pHicZS04xR/owJRrCt3MTtbjviLIw5wRsT7Yt9Gr95tjkc3gb0HGE1bHNbdyMxaFF176L+zeY02SslHcxBCx0lAhlE59i/iUfp9NNfE1xbqfE1jK9+kVumzkIrT6ddkqouT0uZszRL5EOkWQgkbDpNJpRwgQBbboikYyKQLsTflGw3aYlQi3i9w+TsPcfYexzw/Fjf41U+8lk7Hw1Q4RscWEyyVxGSCQa2JrgVYyu9Q3F2RzeShuZsINGw2O9vYWoJjVx/h7KkHsdsdIjGNi0sXODB3DYpVwheYI9+so3o8koMsoK8//t0vcPacQ9H50me/wS3Hb4V2m2KxKMWHetKgo1iowu6k3WYsOk0kmcNutuR9rlxtYw1aMnTAZ2hYCLcKH9VCk4efeFR6+m3nN6+4dZ84NssbfuZ5+AOwXN/Fb+QYC/oIGxrtnk2zWpPZ9AIuVlTYabdI+gzJnyuJNWqE0fpQFBO8qRmqrQrFXp1+p0ZMC5JJT2M2TfpmD2M8x+bKeYr1HQ7PHKDX8VHte5mcXmBMDdHYWaPe3EUPqmxX8/TaLck1Xpg/zG6jS61bIGXMymJX9ensNlZoN+tMTyxwaXWJJ+7P85/fdMCA4XFoYZFwKCSFIvPTc3Q7PSaz0xKIMnQfs7OHpahEjIGxnIJP8gAF3cgSlkrD63IotNprhkbEpuFodiTAcPc+F5UbjXH3Jq57zdk+/t3IU3C4KY7AFVc8Ik3UXb7IkGYxnFS6jZWzjocAi6x+RuvBQQTd7N99yminKRpygeWA3EUqhS5CNA5yITr3B3e0fPbiU3ziT98vny0YCvCxP/h5bLuE587P/uqg1rYIJMKEwn6Ht1YqgG5SN8uye43rB6kUi3iDJunkJHatQ2H7suzu2sqAXHqB82cucOTIlLz4v33PGf7pi9+RT/a6l9zETzzvGmrVOkHh9N4HUTAIKXdXKLy6XRRNxQiGZKUrxwKyuh2gShscsWnuTTDlzU5c4cMuWBiu9tsScbq8UeFbDzzJueUrF40Qftz23Kt53et/HCMe4syl+zi8cITx5CJPnn+MfGeTeG/A9PgiO+0uqtnCEOMMj8qp88uk5uIYJPH0Euyaq1jKNouT87TKXSlMyOVmqVYbNJsNucmIm5dIgwj5vHS7Fbpmi67ZxrRV5qZn5blMpHKUGzVSepzdQpFwIijcAmSH6w+oRHWPVASXLYP//Lf7+eLfOzL6VDzEJ9/zOnlhCZRUFHgXL65LM2vn+pMQqbueHOL5nn/YD5eBP9TxDB9i37joWetgjwokPb+E0kyMf5OYQm0tjDkFKiKyPIVT+3Ao7YFYYortap0//tw/yK/PHkjxrl96ITdefQP1rpdmrylvhIFgiLXVS+iJCHalh98YEDEiknOn9ANoXjF+XZK8kpZdQNPTJMJj5DcvMVC8hNKTdBp1erVtqSIOhCeoNvNSiTieGWe9uoGi+skaMcmLE5a9wuNqt1UjlPBDtc5Udorvn3yEgW2giAixQY+Op8ZEZo4QUWpdMTYtg88PDZuJXI6iVacjlH6+AN2OTaNWkzFKnb6FL5okEhmTI/t6UXS4yyQTNraa5tyZdY4eWaRYu0S9l6df06ViVY80UDoBlL6K5tek3Q2BLuFAhnOnH2UiM0VIU8g3FDk29/SbcuSjqwq9foOWV8PrNUj7Uww6LQrNCsF4VAbZF5ZFdJNQWHY4tZtHQeO6gzewXtoGu8Gg7SWYyYDmIe6PyaawUNimbxfJN2v4jDizqSTKwOTC7iV0QkQ0g5rZodjNEw7azKWv4fJyWT5vRFA4e7a09FjILaIPqgwGJunxY+xWlymVioS0JIlYkmeWTssGtNdtkI6OU2kMmJo7wNLy0/R6FTTNK6kAIot7PHmQVCTMvY/eRyoxIb0ZI5qfm44eZWlzm4EqBCRh+o0aVnPAxcvr7Hb7KCFBXUnLc2ZbKpHMJKZVo9qw6XsXefeb3iGv0chEjts/9B48mkgfFpHnTsFn22I0ZUukSxQ0DodHQH8OgV0iE2IEI+KuhOBNjqwEqibSQ2z57yKTORnWMQwN1SvGnuLfXEtjubZEZrqTMvJDdhTDhIChD5nrGShpMh6vgwo6N0kXyXPvCkMExKXQyOJONtz7I6j2TOTFzw/vx5Kw7jaHQ26VM8QaKhXFc7oojPheUfj0vKzvNMGjkY74Cdk2LWWA13aiPIeWVOJ1iFuOpihMjY+PaFWKGAN7RHxYV66nUqMhnQPEOpc/3elx359+nkax6uw3r76JV73mZZInmi+t0fXaDJIJQtZA+ktuNrfJF9aJ+LKE/DOMeW1Oly5jK36uWljgwtnHOLJwQorNzq49QSgUoWsWsdtJ6o0ih49cTasxIOiDf/ybe7jvXseu67ff90nefPsb6LQ6VCpFYuMRBn4fK/lVkprBVHoWrz9ETyR/tJpUKlXsgYml9hgbS0tQpNosspPP84k/+F1Onnniipt1bizGy19zlBtecASvGabcLdG3m1TLPcK6QiKVYmW7wmzmgAQl6g3hVjDF0xtbzMdFEx2g2O4xlclgKAMKrSYDoXhulFmpLhEIeomFJ4kk56ju5kkGdCLxMU6ee1zSTGJ+HVWLs97MU+tWmYzMMR6OUqkJ+6gI1fYWlUKRQ7l5WqrGTq1NoXiWTHSSQzOHWd9co1BbIhWPSaeA/E6B2dQ8X/rX7/H3d+6JHX94h/rRXxlLZXnDK9/EC257qQQxRAEosqP30DSHIrbHz3PJFvuU7U4H46DuP2Tp4m6M+/nuDk3DQQEdup4DSA3Flg6fzxV6uDufnFS6heGQmeE0PM4V72yze8jkFURb8VTDoad8XKeoE0DXXkqamCKIyZ+zhuVvN//bmdK5biEehXd/9C0USo5P8a/9f5y9d5hkZ33n+6k6lU7lHDqH6Z6s0UgCZIQkRMaAgV1jHMFrbF/v+q6BxQbvXdY4YBuuswFf44zN9WIccARsbCOSQBIoTJ6ezqG6unIOp05V7fN7T1XPCPuvLT2PpOnpUNV1zvt+3+/vG979JlbmQtj+18feORLbtrirsHk4e+ZuhtTJla5TaVbpj/w4Ow4ywTjXN54lNZdiZnqZ6mER26hJ2zlElw2x1CI1leDgcJ9//MzTfObTVuPDG156Hy+9V7RK4BExjJpX25QIXLL/hP4W8BYKCVOh0VHBwXKqtbCvyryTf+5wwVkvcpyDY9Molmv88d/9KxsS8vpNjwdfcg9v/O77cI1suDQns6cusLV3hVqpSjg+S76yw9DskPIkmY4sq1PYYXWPRrdJYOikO+oTT0xBD0r1PBuFHLGYznREh67USIU5qhfR7C5ifocKuN0vlLhw4WHV4uAxyqoiy+sZIbLVWDxDuZRTkTia10GrPuAov0cw6CQZD3JzfxvN46PdGhCMTaE7hOe28RM/9vu0Whag+p7X3ceDd68QCIZVK8ittX3qzb5Vjad0RQL6ZP5it6qixpT0nSlft4e8z1UKfTMgvPPXaeHLO+ZU49BXyf/TvQFV6yebmHABKq19MECzDxlIAOxoSDwyR8s0+LnfshL0PbqLn/qVNzLtXyQ1s8RB7irhUIBBV+rUGsRmlml0mpRru+rw4GKE1yY9hg18IQeBcIhr61fw+lNEQ1M41OGhw1GtgB5wkz/MEvK7GXpC+L1BHF0bTt1PtVlWYbRT6WkG9TYuTScYjrK+vU4wKE0UTozhgGytpTIEPUEXy4kpto4KzC+cwW4Y3CxsYPTapPQ47bYdPRLGn3DhbTTx+WPcyu5yee86F88/j1atSdSf5ty5u/j8lz/LQPIR+30CUjloOtE8dpqtPTKRabo9G1+/8jWWl09g9psqP7Cw3SCVjmL2hyqE9vzZlzIUU8WghKcf59mDTYb9Okszs/TwofVseG0DyqMO0/FZtg+yFBtZ1Wiyt3tIPJpEx4bLJm0pOi6bk93sFpH0LF5PSJ2sA35p/algOMU77abQ6uDUnfhsI566/CweX4gpv1/1CEd8NhK+JQrNMpdyV2TWid+tEdenoC3MaJloPES93lQ5hOngKnetrtIydrhyU/qRXaTTacXidltNTJuNQDLIjfVnOOk/y62jNTxhp2p/6XSkQcjE7Rvi943wD9NUOyUarYaKphF93czULPahSdgboNPv4nZ5OLl8nmqhwD9/6dOEp6ZwizGkIoetONGAC4cWpzjIK+bmK//S4jOf/Dt1jZ567Ss59/rXKmBnKEmDxEnZ0VxO1WQht5doA9UQV/RbyqRgsRIWgJONaKByH6UWUQ5GIluR+0FCYgQz+rwOggEnmn2gwLsCmqruUUFG9Twmwo7xUHfc/TmZeI3DWxRQtO7Y42GTrKOTuKxjndH4Pj5WDFsj1YmW2IobsTYca/2dSAZv18lN1gWxsVhrifV7EcZOdL9WCgPsHjUZDOVz7LhjAeIauDsSM2KnP5DgaHmCFqsoz3pg9JlKJvH7fSq6S0V9iRxoOFSHajGCVNs9dTgWo5mMyKsbO3ztd6zGA1138rO/9P1cWL3Ao0/+I81mFffUEvMpHzHPnJpE9W0lKuUBIZ+dbqPKYauqCImlzJKaTPmCERoVmE7E6DkqFBpZQo45+o0aycwMA8OGx2byt3/zBf7sz6xJ19vf8k6+78VvpmProEdFNxtUelWtV2Zh5jSaN0y/UqNSrqruc6m+HLr6YutFd/tpd7v8zh9/mD/7a0t3Onm4XW5e89qLPPyGE5TKeULBKLo3TrtY4gXnXkZ1sM8XHvsXgqEE3b6d2fm7KOxssZDS6PSHuN0x0pEYV6/fItttcfLuc6Sdbg43Nuk4HPhwUCkViGVmcAf86sBhGEOK+SPCPjeNocH8TJyDjRs4XF5Ml5Nrm5uq0jEW8tFsHYDmo99rUm1XmdHTOINJVU83sOVhEOXeC/fw9KWv0jByuNw+NDGPhMMk9RB7xSNKhyN+7ef/iE77dsPWv9nIv+kDL3nRK/kvb3nnsRlJ2L9eV7qQ73DkHm9XxyF7E+HcsVp+wmxPAOBkIHb7x92xI94R7jy5JRQumdxzKo5lsstONH0WS/8cPf2EcZ9oFMd37J2O48mkUw6bx2aSicl1fMiz7lPpAR4/GyUlmQBBOZQ6lLFwIoT8wuOf4/f+1DLniob7Ax98C7aPf/wdI9mMZIS1c1BFc0vCPjjdVQ73NzBsJsuzJwm4QhiNDm6Pn2wpSzgeIJOUcXBFZV1NTc+otG+jV+ev/+KLfPaz1sno9Y9c5FXPO4PZlSgAj9VZbJc9ZqB0AR1zQL/bIRIJY3cIAOwr4CLuH3mBFqodi5/H4ajj35d64X/5L0/w6BOWRu7Ox7c8eIY3fvcD+CPTeEIhgvYhvfIRPeIUuocYjbwaYY3sDWKJJY6aHYIjB3PhBE/vbKh2A/9wyJF6rdOWiNzTZW0vh80bIB124h8EcXhGbO2ucfL0w9gk704fsV+scOF5r2F3+xrrN7/GfPQ8tXaOQFKnLR3BclIZaIqK3d7aZ/XUSTyGjt/r4Bs3/olEIoHHPUNvaKfvNBU9/6VPb/CJP7NEwLGwn194+xtVHp7H7WB/J89RsY2mWSyEKlRXo1qJcZhEOliChmN9+LHK7/alOdH9Ha/3k31iMj66Uz84Ob+MJNcphF1z0e11FXAXZkRO7NaJRcTgTgvkR9Nk4jHe9lPWRSiP//GBR8gETzC7dJK93BUCkRgOZ4BCbpuRrjPnX6JR22cqMUU+X1Y5YtsHW3h0N06bD39IJxiIKlZN3iOvX8dwmHh8EikwYCAjnsouC3PnMXotVeMkjDWDLt3eSI2Ye50WroAE/JrEAtPkDnfpSZC0P4PNyKuyeq8/SqHcwOGGWFBXPZ3VRgfbwIPfq1EfjAim4mTEKBCI8PStZynuPM7M8vPBcLIydzdnz9/No1/9B+qdktJ76l55DZoyOcwtznD92cskIzFubl0lnAioZpF+q03EM6XYd689QKvTZn75IQLOLsXKGk57gt3ik8wlktx4qsFO1uCRBx+mVSsSnw6yEEyxX82Rq+XxyIbX6UgSB2hyYm7zxPYBFzOLqsYxllgk45nC5tbZqpSpV7OSZEE6HGInt4FD0/iWk/dwde0Sl48uk8ok8OPnvuRrWQ4/wF7zCrvdx1jfv4HobDXHAKM1QHMlmE4vUixtEQ7FyG0f0ip3OXfxDPv5I4rdfU6fvpdBq0tQyu0HdgqtAg6Xn7jep1Daw6kChf2Uqk16boOmvFehDIGgTqV4gC7aM81Do9JldWZeXXvFcoWurUs46Fa5hweHEiOzzsLCHKatjtefYX1/hxm3xpxvka3KBlo6xk+/8y8oHljykZe/7934MmkGfVPdX06XMIF2xXZb666gQDF7COs9wlTuOzGzyYxTNOxSDyfATEYfpmLIldDfWrqVE1j6UCVHUXWQa0OlD1QMnpJwyLjTuiPVXGQcEmttWNZh747wmDGjNh5Fjx3Hk3tNmQomB+kJ6zBhGJSq3AKOE5JDgKPct/JQx8gxE2kxC9aiIOuMU9qJ1Nogm5FVeyb5+Af5DqapodmcalJhTwbwORyk+xq9boehw2Ags/g7npPoAIOBAFOpJKaYyVTgv/X9W7Uq1UaTWqdHV8CjuI2HI4LJAJ/5yQ/TPOuodgAAIABJREFULFrGgtd/+4N8/xtfy9M7X6bVaZIz7Zw/vUDGv0CpeETPPMLtTNNu5pB5qN300EUyBl00m22CoSHT4Tlmg0tk61lOTSfZ3DliGHBhimveIdeih6cevcyHPvwX6mc+/PwH+ZUf/wWC8QitvkGlXlPO4/npU9j0EP1iiWatSbFWw+4d4ghKK0dbHVj++jN/wx9+4g9ptp7bLnX+1EVe+poVfDOm0s3p7p46JLSadnVYuvfcQ1QbNW6uP4skWVSbDVJTK+S3s6TiLvRQCrdNQxuMyK6v4dYdeFMpRn07o0YPn+6hKtrDYQu7I4rddBPzDqg2C9iDSRqNAR5GLC1OU6qWOCxuqjq7/GGXVDxDqbRHobbDzNx5nH0npfYO9O0szl3EOezTtVcxKm5e99DreerGN6g7Slx++knmMxnsehh3IE2hlsdp19RhNxw4wdatXcqiTfQE2ds64qBS5fP/9NxO45e86FX82Nt+wkqZODaHiltcMmcHY1ZuYpCSg9kdI8QxgTEBVap3+zmmqfG99pyGjbG6Y3y6ulMGZWlyLdf+RJ8xOcyoT1dk1YQxnOj2xgcsFZtkaaqeY9qcyCLGWld1p6mfMWEqLZ2uOpqp6cNk6mcdQq2HSEKEKXSoj0lft+jzf+gn33S89/7iR96G7Q9+98dGwsw1mmXq3SadocaNtXXOn1nENepQM0ro8QCdlo9TmbtxjZo8eelJ+g4f0UycuDOjcq8azQrd7ohUOsJvf+iv+eqXrWTyH/nOl/HgXcvUChXL2aVZlL4aiQyHqu5JOgGFBkezq/y9CcM3Eh3DmOmTl26JnW/rU+SN+5O//wJPXL51/KLuuf8U3/ptD3Dm7Co7+zdx9nUcYemUDaANq1SKMpYLsXZzl0wmjd1WwuZ206FHRgurkdNWq4DbZceFTqG6TquTZ2n6rNIvbh9usH9YZnF2luLRLk6ng4RvmqEuY8EjlsNLiiIPxGdIu0JcWb/EbGyVdqeAYSupjlenxNaINsrlVUYH6ThdSpxVo4Gj9lWioTi6Z0aN/Q72ruHVB3iZ40d+8Ndpj09Jr3/JRV714EmVpF8u18hmK1aCvrowrL5g6+a4XSD9b2ju8W/tTtbveIp8Bxq8DRonXzBWII2L4kNhi51SFLz0eA76avFW2ga1vttVtIEAQAG37/+tj7GXs0LC3/ne15KIhpiZmyF/eJOgN6kiUFrVbQyzQSx0D7pHxlCyybqUxu/qrW/Q7LWIx5foSexMuUhEFxbBpNEbYfPE0F1u+j0ZGTvo9zr4E1FaXZPq4R4Om510ZhGz30B3e7H3hrRp03XY8bsj2LoNmt0GuFP4w14FANvVOoa9g99vJ+wK0jOEbexhG4kjzsaNrVskZhaJeaMcVCroIzcrkQS3tr/OwOUmPnMGXU+xtXmNWEijY8jo2qSS3QMzwdTSiygaz6K7a9SyDrrSkmMUmAvErCo1ZxfHUOqphuihBHGnn1q1jktfxKxeZno6wTNPr1HKHzF3+iTl9hD3aEQ8uqCYQWkWqDRLeHSNgN+D3WVQ7za4deUSu40eJ5dO8eL7XqFGSjs3N9Uou+fosFE54q7FeQLqORusLl7g8ae+zHruGZ53z3mCoXlGrTT5SgnTWcfr09hc3yDsDxH2aEo/1DMDLMyuUimt4/UklOOzeFDi9PlzHO5u0nblSc/dDV2NSFDnsJjFsDdoG06GNKA/IuTxKvDgkh5ju3DBkiXaJeAL4NUGeBweCvU6OwcFwh4nHl8Qu0vHGGZZTJ5QESxrW7cUqxaPrGKMDNq2vnKcbh1eYnH+HkwZ37si/Je3/ry6Np26h9f9mlVm73BYB1EJtlU6PGH4JKRVEnslplrVWI11cHKtyqKrPk3uQXEpSiamtRkNBj3FCqp9aQzExDUqY8tQUFeGJumGlU5c5fodC8GV2FyNsMba5/H41zrjjTeEbzq0WZ/7TczdWECuWL/x/WkBvPFNr2qNBeBar20ifhfpjTUGljO6bdxmIc9zbIQRaOyQ8fyIw0KH/lBT3cDWFELC+MGtaarRx6FyWx3K0KYqzSYsimxoErw9MyPqP2WiESmOGEI6zSaNVpN6q0u9Z6ifL+UBEg58+PglvvJHf63eq3tecIpv/96HsWldMv4on776ec6uLuMfxmgbA3ya6ME1NvZvEsrMMudeIVve4fLBTeiNODM3w7c8/0GeenadqakTzPo9fP2ZJ+knHaoerrq7T8CVpo+Xn3r7bSfw2dWzzE7NsTK3RDyVJBlOkEovYdTq1EsVOoMems/O0GlTuuVWo8ZH/uA3OSo8d3I1nVnghS94iOWgTvr+EdXGPlE9yk5rX2X5pX0zpGYW8Otx5TSXez7XEJNLn3QkxYEAwFRM6eTkiHA6Mk01myWairGwfIpnr26jB/3UijnsEY1Gt4ZN3L6tIQtz04plvLWxxcjVYc6TpNPuEpqaZb92BVMOr4Uh0VCY4aBLrT9StZRaF8rdbWpGi0R4gX67hi+TIWWP0OvayRsl6oMKgYFE6bhZPyxhC6RIRMSkVceu1Wk3NGLJWSrVDeIBn2pWec//+GNyWWuvkIcwf//97e+j05KGmB6iE5PrU9JErHiYcQOPJVA9/ro7ZUzy8Qlk+mYTyBj+KVA2xlzWiHciiRp/o0m+rsosVKPh8aRy8jP/HQnV8bMZ/4+6255DOU6Y/HHbz1jTb53MZLpnfaG6o8XwIjf+mCCzgKa1Nqg4PKXIHWC3u8dGKlO5yd/50287/p185BPvxvabv/+ukZg/8gXp/tshNRWj1exytHvEC+65C4/NQbnb4rBcJeiJEtdD1Mo5nIEAxfpQiUvjQS/NZplQJE21W+ZDv/hJNtesE/TPv+N7eMH5FZq1GvmjI9qdHkM05ZbrSQ1Ot0kqncEfDNJotlTwpxWOaIVAT94QeemTBWiClgXsPLO2wx9+6gvq80IRH9/7rpdwcnmJjZtr2Gx+VjJT9DtHRKJT9JDqOcmZ87G1mSMUqZOYOkm5XCQdSrIydYrr6zfojMpMzy7SanvxRdo0cjmmY2fomTb2steoVXLEMiECCQ9J/Qz1okHTKHPYuM7S9IM0WjlanRa6FiJbbuGT6iPbgIBPcq2GNGXMbR8xMMV0MsAY1lgJz2LICGzYQHeEqEjhgHPITNBGzehQGzp47EuX+F8ftV6rVMR94O2vJRDy0Wp32d4qqqgUK5ZVLha5EazIBuuiGT/u7C48vhRu/883A8DbIyXrc6zr1fpuskmI+9fnDSgtmfxZ3iNTxl1mz7rwlAbBuuGCoRSecJSP/smfH+s03/Wu1zMzJ+n7GpmwjhyCE9OraNK4YBiY3qiK88nlN4gEgkRlvNAts5ffIRTNUB/aqB/tcvH0SXKFGqVWg47ZQXfYSIUTtFsGoWCczqhOq9Jj1Orij7qwOcOUy7vKxEBryNTiKa5srqs2lmQ0rGoOnS4PjmCIVqtA2h5gJ18hGPKRDobYLpcJ+Ty4zBFtj4tyPUen1yHoCNPrdHDbfISSp1mYcfCNy08yGLlIxjK06gWcThO7y02hUsI16nLf2RdzeWOdtvsQn8tPv+lRXdFmt8NKeJHp6QyXDy8zbAt7PqJl7xGx6dRbdYLOIHYRP/s81Pp1fB47ewcNej0bs/EAlY4Dv09GWlWq+SKDYZvT5xewD20YpSobvRI7exVOziyQDscJJRI8+tiXlZs/lvByUDzgTQ9+Ky84dUHplpq9IWu7e7Tt0s1a5NTFk9hNOzvbN1lIS6Wei6euf5XWYMDS1Amy0kdsk4L7HtpoQCqRIeZIkt/K8fJXPMRR9pCn96+ix9M0GgU8djtuZxBnwEausq02sGKuR79nJ5nyMTMV53CrzFR6mfnFJbRSC4cHqu0uu/sb7OQLDL0mbocPo2NyevoM4aCE4u7h06M4HG4MU6NNg/3iJrHIIsNegfYoiDnss33d4MMftBoeFl74PO5/21tUI0NPJha9Hk41Oh/hkXGtW6YU8hEh46xmAjF2SR6kRD71zAGmfYg2kEBnBRMZCEMochulT5Il2tLMWSDL2rO8Hocy23hc1n1mHXwnd9/YVzUBTGMN0p2NBsci9uNN6HguPFkELJ2QlYJhGVkG4yqusT5JrbfK8CF7jBXHdbuWc/xc1OIgTIMa2qjNqFI3KVUl0U40ylLlKpE/Is7XsA80kQIyFQ4o4D2U1Af7CN3vVfmznVaHXrunAuRlDByUqk7RWQqzqGl0u23aLas8oNIR56yMra18uO0vPc4zf2Xpzl/1hvu5+NIZnE2ThWSAS8VbtJo6Qd+ccqquTIepNA4VWAkEF5gOnqDdylPuHuC2O/Hb/cTiM+xVymiI5thg1DfINbdZkNabhkbAE+LZw33++zs+9O+sov9nHwpHAjxw8aXMZ06hOZqk00MuvGoao9CiNjDYLl8DzcDejXF65i7KwxoJt4tuZ0Sh26bQLuMUlrnVZ2F2gb3dqyTjC5ybPcFRpUJHesC7fRqVupJgxZMxTp84y5WrX6LUkPXLRTK9TLNVwjByTKWC6P0ZXNjxRELslrdplsoEPWkl/RiNKlTLdbmIVW2lMNvZWolY3E+z2eS+Cy9mepDi0a99ll1zjdkTZ1iKnSS3t67KD1xiYLNl0B2CCOr4/VESM6d47PFHlUnqwx/4O/Z3i8e/zB/+3v/Kqx75DiJxnUbNqqaTa1KmiQIAhV03usaxRs+SNVgTMNmBrCPN7a5sdf3fYer4N++aMnxZkqfbxhCLbx97U619UB3kJo1lIvm47dSfhKpPQuBv6wctsKe6zI6jZI5dmdbHxl4IC+RZWsIJLzM5lFk7srVwWOTYhPCxzLHy5GQ6N7Lb+dRn/pi/+vT/r57zyqlZfuaD78b2R3/03pExKtE2OhTydeLhEOdWzrC1tk2rWSc1Jy5Gk72jLVzBCGdW76a8v0OpkGU0cqKnUxRV/6+D1ZMXuHTlCX73Vz/FzqYlNvzFd3wf95w9obBpr9ehVi7RFieX0ovZiSUSuKRsulJXncCSJzcZRSiB9ViErF6WOg2PA0jHQERGKO/51Y9Z2kHgvb/yQ3hdGgd7lwj5VtADTiJeO4tTywyMBi2pfwoEVRyFq3tIz2kjeyT5hC4GTomxthNxuGgMu/jjfsr7+2Rmz5JvVBnYDfxuH4f7WwQ9Hs4v3Ut1oLGxd5PVZJpicR0tepJutUwANwf9Qzq1PuXuDgFvANfICQM7drcd8cMEXQkaLYNSq8RiNE06PUXDqFM9qhCKZ9QlK8GjuVKDyrBGu1HkV3/m7ymXrDzDN7z0At/+svvpjwy2NrK0u8LAWSMqyx09dhB9EwA83kqecywaC1wnIZmTu+G4SMT6ZOtgNaasZfwSjiigJ9VGE3mgxLQICzh+I5WbWr42nJzCqQX5+y88xqOPW+6v73zzIzz0krOKyQvYDVVO3hw6SfmjhJ1BSq4Ous1DvbJNPCpVeglVH1gsiJPPy8hr4+iwpEwdetCjdFoBX5CgK0ZIj5E72qWnD/HYNPzDNq2GiR5Og8ukXBoQ8oxw2IU212lUi9hHbYZ6FGPkZNDKEp5dIeD20q12qLSOcHp60LaTCi8QCge4drTDfGpB6ZOKnQK2TptGr00sHeXy9i1e8rzvxzAP2Ny4jF+PkUql2d85IJVOEI742CnUibjD2JwVnnj8MU6dWFTxC/HwApW9qyTSp5lJrrJZ2GUhHOawsME3th7n3MI5uv0maTl0dYaq8s4wa7SMMtrQrQBobzQkIk7AbJt8/YBQaobMdALHqI7XTOB3ecge3GLY93N5b5tbR3kevv9hLl96ioFtSCwuLl8vi4nTLCTO4vd4KOcPefbZDb5y9QZld5OHH7mX2ZSfYqXNfrbBqZU5wlEHN26skdHj6KMB+U6bHm0SmSlK9SLL6fOUd0usnDiFvWHw7OEzFEZZsPUUg6HZIrR7NmrNI0J+J5VqgXyxiN+XYCE1o0Ci5vLR0/wkQ25avTptw6R0uKNG667wAHsDvCM3mdgs6ekTyJTSNQqyl1vDdBokZ2d5+uln2KnuEZ+eRu875HjIb73/MXY3rJzKF/zgW0k//x7sfQOPvU/E7yTs8yC6LEXRKe21nMT7lvZP2D2ppBv0kZgrcX5XO31qXQkgtkDe2PYwbs+RcODbUnClgVPMm4xRbcrk4nFb8TEupwXInusAvAMUWjD0jj3MYv2UO1cFtd+m9FWA9XBkNS+Z48QF0R4qECdfM85fnQDPMZsy0a5bUwarrm5okzYGjVZHmCqTnin3k/VcZEMSeZB9YlhReskBsYCO3ykB5G48fokdcagNatgxaBRrDDoGfq+XqamMivhwykYuALDTpdPtqDFtud3BkGo5h8ZwYHD05BWe+ZQFAL/jTQ+wfE+IdCrAQmiVSzvfUAe2YlNjxu/j5HycjqbjdQeZiZxg4DbJ7q0T9UXJlY7QvXaCLhe9DhhDm6pAM+wuCvWbRP1zyjzY6+Splw75rQ99nnKxTjZX+D9DfRJe7XHyvOetcN+Jb8NwaPS7NZLpBot3p6g1Oph2kaC4qPfq9FsdbC2NmcUTlHoH+F0ROj03+/sWOxiOuOlWugTcCYIzTuJanA4GjUqZsB6kO2jTM7tqRN8YOrj39H30a1UOa7fY2rjJ85ZeiGkzKQ3zNMpyLwVYDM2p+8pQbuaKknC5/VHFzjsrVuRPx2UQDSzT15xkc08pUuDVF17Ldu4QOlWe3f8q9tQ8sUCGQdGSdEg6wq7ZwD2wTCah0Dy9YVD1s3/y9z/H4d7trMB3/+ef46H7X47TbVOVZs1Wmb5hsV0CAFUpgvgKOpJMMg5Hnujx7tizjgHgeHRsyR0mLtrxZOs4P3BC1VnqvIm675hBPJZGWRo/VQlp0YHHHgVpbjlmX+4AkhM3v2WEGrPvY/f/8bMYf6+JSeT2fy29riJiFPocP7PjUbB1uFOGMJGjKHmHk3f9zFsplCy2+T3v+wEyiwFsv/X77xr5fHZajQGtdoXRSFcRDE5blWp2iD0wwO8MYHNLt2CTkSE9hx76thaugbBuKbLVKvVclsjKKpsb1/mr3/k8N25Y9vgP/Le3cPfpJUv7oqh+qzViYApbpNHu9SiLfktudKdoRaxfoCB66zE+HauPWb9o+RRNc1qL4dDGR//iH7i0ZmUKvebND/LKB+4l4rSx29nE1vep7sPnX3gAo9XDsBlUuiaF4hGaMSAej+LxDJT5YnbqLFPBKSq9Hpu5Dbz9PF0hUtsu1dtrOvoMHW2KxQJOPYEensbn8uDsFZidnWVrTzZfk9GoRSgawWN3cH1jHaPfwqubrM6s0Oz2OWqWcbrjKrV+ILU7HmEI/OiBKDhclKu7nFt+hPzRJbWIH5Wb+ONRbEaTrz96mQ//ttVP6tVd/MZ7vg+Px06pUGIvW0VzupQTT7Q1asG+I3TSOqdYQE/9o3KCbtPk/+4KdodlfnJRTTKI5P0TwbTccGL6kA1BbiZDcq3G2WZWZpqd/nBAPDGL7onx6S9+gX/6igUAX/maB3jk1WcJu/y0WkWcQVnohwQ1j3IDFsstDO8QszlAd9rxeiMMTTu1fgFdxPhdYemctIxNiu2A1KtzOnNaVaeVmyZT8QHtRp+KpOBTY3lxidJBmZa8B3qQkd1NYORSGs12r87FlXuplQ/oiBh6OGI/v8lsahmPJ0jTqCrTb7vaZG56lVK5Q3NY4FxyhUruiHz/kKHmVkHQNkeN/WqLetfG8+5/mLWbV2iVDE6unqPYzWMONDLJeVqlHdUxHIoksA8c9MwChVaeWHRKhWJ3fQ3azSD2YRWPy08oHKeYu0EylibfrTEfWqBkisMvi2Yc4QoMqGYb+LxBErEFBQSNRoObe9vsl/a5ePJ+FuZFMK4xn17F1TGZX1rE44vznve9l2a3RyDqJxA0iMZ00qkU98/fA4YDu9tHvbjN05cf5+kbWW7t5Vk9N8frXvcQ+b08V7bXCSSC3H/vt3D5+jWS0Vk0o8B+tawq9iJhB5Xyrgrwnl+5QLfioDRqkPGlKXfy9Orb6H1wxpZw+gMUc+sEHD5cYY36UZOeY0g0GiUyctJs2XD7XaC56PVK0rbLdq2gwrQlfmg4bJL0zxKyeYgFp9A9YeUwz5YO2MruKC2pxMUcGjnMHizPLtLT4B3f/UvHt8Grf+mnyURcao3w6h7LqCDr15jBU2PcgRVeb412Tav/V7IvVe3TUEkhuqZJudGh3jUxZLwqIyuFkcY6QrWmiXLXytKbtPeKplA+TWkPnVKxZsPt0pQGTYUsq8YEC+ApxuBYzzcGhuMR84TBmLCMChiqNIVx1aZiSm4bQ8bLruVaHlljYgVeBRyKi3lkw5CGDhljtqHbNVV6gyBIFXQtwvXx2EppgEVrLVyu5EP3R3i9DpZWZ+mZhjLSyBrl9LhplrsM5RsKSzqwsTgnNYiSLSdROTbcso502jQ7XfKN+hgAWo0ZB489xdV/sDTSr3njC1k402X15EsJhuJc3/8atf0yC4llKv0DUsmgqj71puZYCM6wmzugUd9U6/xB/pC7LszicbdY32yxEDtBxVvhYGeP07F5ooEoht2PXRuxu3WdVHieE4tLdKstLl2/yk6uybW1LdbXbuHWnDR6LTSHhBpbUlHZt9yajU63p+RQqVSA7/5Pj3DrqyYe5wm67Tyd0QEvfmSR/PCAo3YL6SU6rBfwuofEtCA+f0RJC1x6iIDLTlPz8tVnn+VkyE7Cr9MYaNQ7dRySXmAfUujl6bRg2p8ikFkmrNlo1xpsFdeVdj8qrUMHezQrR8ylztJuHapWn512hVOyZhtu9ioHzJxZorBfV/3k7oCTVCBNQzR8wwCtQRX70M9ULMY3Nr9OOnUX/+HBl3FrbxPDaFLo5djN5ogEZrE12yxMhXhi/wohLQJ2Pwn/iEq7Qumgz4c/9LdUyrdLG37iR97Pqx/+NpWtKc5pu8+D0Wkw6PRVRqFco5YuAZUyoCpI1fVqHXQm17MFoO7c5e7U3t02Tt0GexZbqMxcYxJDxdINRNdqYyhlB8KcD4YI7aK7JN/TodhuOSLJeySSf5kmqXmcJkZYJ/bRSE0LhAEX3bli28cs5TEYHfsgrM4gkVJN2MuJW986rFlM/p3mk9t9wioSR/5uOGTvcJP3fvBH1YsX7fkHfvuH6HR62H7m194y8rglny/J9v4tdL8sTg4SUT+9ho1ioapo9KNSl5HkVjkbnDtxAc3hY+/oFq6Wm4FLo9Mqk2s1FJX/8Q//C5sb1ono/33X93Ph1IJC6QISZE7f7fZotaTgu6uoaOm1lRGD5GDJk7aEyhNn2u0KItF8TB6qC1hl7Ix47Olr/Ok/fFn91fRsjI9+5N0KAOTzmxjdIR7vEL83yVGliT/hVN2MX3z0MUK+BC9/5D6CAZ1WzyAdzFDcKzJKhCn36xytXUHX/ZhDByOzTzjkUxq2re191SoRTwUIhqJEXWGcvigNo8Hu7hX1WmbnTxEORrh6/V8pF0zcXjcnT56mWi2rlgBt6CeTEP2DoSjzq9dusXJ6mYg/zY2rTzE9dZFgWgTKQ26sXVcnPpE82HsmP/qfP0ixaMUevPJF53jr6x9Q+XvrG4f0BzJ6mfzOZNWREGoLSB//21Kv387z+ybk9xwuYcxKH1PPE+Z1OEL36Li9Pst9JRuYnPAlmd2UKJiJPd4Sr8smKU7hVGqOq7du8f99wgKx0XiYn/vgW2lXxNlrw3QPsQ9HuEYydokT8MfJNraUbjIYjdKSQGVzQKNTJROdETU2ujuMzzngxv4ueH2kXCEiHh99s4jTP0On3sOj2yjWsxSOmviDbnqjGpo7zkxgDudgRLVdoFA8wNlzcGJ1hpHmo1ItMXIZ0uWu6pFk8U/EU5jDlhqTtNtdus4RC1OnaFaa1OqbaCNUr2YkoVNuFGnUZCSokZkJc7BbYmFxiZF7xKDrplzcI+yWhT/MKJomGdA5uPUN8q0qDtNFIBRiqGt02pAKeRgafXaKOYLJOEFvhmopp0wsa4ebqpN7emqORv6QWrnBTHKKpeWLbB9sMPQ7qJaL5HLbDOxBzqyeIeSO8eUnH2dldhqjJ/22AdrdEvt7N0lnYrg9HXx+O0bHy90rL2cmFia7u0muWMQdcvDMtSt89nNf5j+89iFOLV2kPerQNA+oN1pkpk9it/fpYqqWADQvh60SZrengGzbKHNi+V5u5fZp1ytEo3O0e0P6pSzpWIC1fJYTy2epFeuENCddVwej0aXcqjCVWlBd5Tv7BaLTMXq2DmbFzkI6yOXC04qNioYWcZhDvGYPh+bDG0ljSLxLt4shWk+zrdYNAWuFUglTgE0ozGf+ssIXP2u5MMMzU/zgr/4k/nB03DFuOXwV0BJ37JglkKYZAXri2lXh56qhRu4BCUKXP1ubhJhDmt0ObcPAGEgKgtK0KEZwEi4rwFHYNyvWQUY3Vse5PKzmEEt7JzpGuddkMwmILFRMI5qAJEn+l3VTlNMyPxAgNh7FKrA3SVOwwmsVgTAm/tVrGo+Zb2t+ZVO1au6EVJHn3DVHyLDFMEb0Bc2KzkgiWTTLuHesQ5pMCWygjWRqI2kAAnIdmGaPM2eXVbWeUwCxXUbnDlqlDg7Z8ARI2wakE1H87oCKC+o7XFTLTbxan1a3T65UU+EzKi/Z5uDWP3+J9c9Zwd1v/PaHeeCRRRwuG027plizqCvC0ollHrv8RXV995omzVaPmcQKumukpB/72SzumE4gHKbW3KPddjHrS2J4+lRKZRLOKSIRHY/mJuSeZTCos7r8LXQHcGX9aSXnKbaKlJoFpuJx/DbRZ++qOXuHBt2GJA44WZE2qGYPLaipbE17cIabnzokOX8/h7lnOLloY/X5Z3jyG1+k7muR8kyzm92n3Wtx/vTdDA0o5w6IpdIEwgkOD7K0yjkSLh9Dr4/9foFI0E3MLuNrJ/vlCqNen+npEKZJcCd0AAAgAElEQVQtQrfdwWeDXDOvtL9ocf7ln7/I2fOzHOwdMh+LMJNJcNg8IBJcxNFpUavVmFo9y05uj4PCLQIhl4ryGZkjXPYEEXeA7rBFz91Xo1mXI8bI62I2vIDZ7NPpt9jOXsc97DEVnaLvsHHl5iX8SS8Rh59SpUe/WuNDv/l52m1rmiePd//w+3j1i14laVRK1hOKBZSLutAZ0BctrRw8JEPTbrHdQiz12m2l0VWB48csmvX9bjfn3EaCk/Huca7fROo03jEVvFL7qIU/RFg1wKFc/RG7g+npFHGZZOo+NKdo7uyMVBGCidGXHuiW0umXW32afQGCDuUdkJxL20ACw7vq3lAHyTHusSCdrDfW9Ew5fsfMu9pRJwHRd3gkrD3e0gtaU+HxuBr4+Kc+ymcftTSyDz58N2/+vgfwiXzlZz/wnaOR1mZgBsnmN5hadrG+lmU2cwKv00enYqgIGF8oRr5TIJ604dX8GP0gB0dZBYqcIzch3Uc2f4vmsMHHfvdrbK5Zs/sPvOut3LW6MC53HlkjjnG1S7vTUaXyhlTATXqA1Sz79pszSbO2omFuo19rOmxX2hAJlP7JX/n48UXzG7/6Q8xkFmg7DVzOEYNehZEZoNpqMLTXGLThYL9OtWUwvTClCstPnDgBRpf87h6m10a2liMVjKoQ4Hy5wMb6NWbTcQUExQoaiUTUTaUHo0qbVu911M1fK+UI+RMkp2axOXoqU7FardDsFtHdMVKxRWmZpd3ssDJ/kWpxTxli8jWJGPAQdkQZtTuUmhBZiBD3xVnfvMpwZKfZ1xTA3ry2xi++/5PHr/dD/89biEZ0DrKHFAqSuaVUM1bl/JgZOGar7wB7z9UTjP9ifA2pP40/4Tlh0ZO3ZmQjFApbYvyuuH+tk4awvLKxKhu7lZSkkshFK6h7/ergkC81+OU/srIA5fHwi+/lTW+8F08cRrqHZrHJ0vQChUqfQvOQqMcjsZRUbQYRzUe+YTA9N4W9a9Cwl+iOdEK9AH7XkK7NxUFlh8XFi3hknNyq0m90CUg/cyjExs46RreC5vYRjM7iHfVptKoUG2V03UO/Yyrn4MLSPfQ7TRaTSa7t3GToHKqgZPvQSSjkZigRSeU2FduIUFIW1RFh3UPQ4eTW9Q2mlmY5LJWIJINs7xxis4uGNoYv4CMYj9JoujksPk3Mn8RpC1JDw2szaRfzNId21bGt+wYqi8vtGKnN3qiZJGNxnrr+daYWp0lEkrRabp689K/4gxrT8+epbO4Rlx7TZpsTq3eztnWNjr2N3WGj06jQbI1ITq3g0gLsbV5j6eQi/Xad/e0Nhg4Jij7BUJ5PdRu/z9IyJr0ruJ1ObDKy2ctic414+plvUM3neOt3fBe12hHZaoXl5fM0G2WlJ16aO01bs1GrNliZnqPSMNSJWcwn/X6PVqVCpVcn7HLiioY5yBa4K72E22Pni5e+ykxqhrnMCoeHB0q7O+o22dpf58Tq8/COpCfWTXJWnIp1iodN/L4uBfL4XFHMlhOvM8JUVFdfX3eYzGdWSPqmWc9uUm0fqiifgC1EaVCmWq+xOnsPH/zAX3HlaSu+6pU/+CZe+ObXKCZKNnBrKZXNxhoZWRVSFuhTAFCqvBT4G1iHXbOPKcz4QDYB0Tv3VeyJrNziAZa0A5l6qAD7sdPXClK2RrDK5mGhOWvTkXGrxM2MjVfKOSg/V7mGHfg8DrweTQWoO8aKdQF/I5E3jJ/6pF7MurUnrR9jUChO5fH9OFBtFNLMIXplAcqS52eZOFRYtWIlrX1G5aANhUEcH86V5necP6o0wIIhZTcajhlKhxLqJ+IBlpYyqplCQF+p0EQzrf0Bac2IecgkM9g8UUpbOxRyOQKxhJIjic5LZCACQm0OqzHj+t//K9tftrLzXvuGF/IDP/BmeqN91VvdqNoIRVPq+mt0xegzoFY8wtEfMnvy+XSqeRXt4tQNdUBweafZyq/j80QImH6ylWdI+ONE3Sk0fUCl1sZh96OHwGmG2M2W0AMuxcwe5G4SjHlx61PK4W3r1jC6NWq2itrjQp4gUeccfXcCX8BOYDCgMhxweOMWu9dKzKxEiF+IKtbf67BzUL6JXwscj3FnwlOEtaAiF7brJeLJBTyDPq3yOsWeSbZZp9HaZiY1y9LUSSSMO185JDTQOXHqNIeFpkoZWAiEMGwiudLJlw6pljsEpPxhfY9XPPwwkXCYreIapulkJuSnstsiM7XCQX0Xwywpc6YcOCQHt2UfIM8r4guwVTggnohRy+doGX1llvGForQaJTaPLhFwOcjELqB5/Gi9XXrtEUWaHGzt8bu//uXjwgOf188v//gv88B99+PxSF+8F4cvbBmHOg3W12/QtbvHlXBDhqYF+GTDM9ptFTFnmY+sq/14/xvfT8d0yLHIfRIcfXuDVDuY6nCWVhth9eRSM1VMld0YsJKJMX9iGZvHx8juGgtqh+M9d+yUVwHtwhKaDNsdyoUie4UypbYAShduqbJVTL6VjWwVQMskQVp1RF9s6Rgtp/E40WMCAMc64mNy5xg3TV6dSCes/3/XT/+n4/Hv//32N7NyNo1bsNb//J9vHtmdbXpdF67ACLu7hu7K4Pek6BsthbxHQ5/6Jm7HALuzSSw5TbPlp1UrYbo7uOwBGDnxD1vYzDbv+6U/5+ZNa9YsAPDCyUWrqkVGj6I9kVl9z1D1PuIsVL1+41GlnCBvRxVYb91EdzYxh0zm33LS1UTz5hjx0U9+hmdv7Kqf+Za3vJzXv/x+thv7JCJ+3C7J2IqqMV+vW8DvWmB3v0GpXaLRHGIU64QTUSqDIvecPauEtKVaVrlRp0JpNfbd2NjA79Hx+3XsHvC5g4xaATouG/PzabJyE7UqFLPbRL0hPLpPiZ+depzs0U0GxhFJ7yy6Nk9mPkGtU8DjidIobBGPz3Frd5fu4IC4J4HWMXH5gvhn4jhtHpW/VDwsUCgVsbk8xINR3vPjv6YYP3k8dO9pfuA/vhBzaLCxcYhpWjEwsqRPQiK+GQA+58//njFkfO+MSQFLgKpGR5aRxe3RVeh1p91RC5swt5LbJezHbeGtBdLFEJKIzxIMRciX8oRDab7y9af4889ZhhYFAh86x3f+4H307S7cZlA5Xpu0uVn8Oif8s6qr+pmjTc7FT2AG4vTMNj4XNA92aQZ1Ti/cR/VgnUQixa3sZdo9L3OJWeaXTrJ27SpGXxjGKF7/iPz+OpVcj/RUikarRyDuU/Eqs8kkIo65fuMKd628kJjuxrS5aQ6buIMedrK7lCp5ZqYXCHojKoR2KGCmW6EhAeIjH6sLJ1R8Ut0wCKdXFJNQLBwyMPME9DD+YJT9fB5/eIqhqyrFIHj0MJ2m6HQOCTghKB2e4SRm01AMyT2nTlNrtrhybYO7z7yQXEF0jRWc7gTV2hHl/IYcj3HYQ9jtLWb8cXU9pdLTKlKj2q8rN3SzXgWPaNiCCtjVGjlGdEmGQtgNG9VGlfYAfME4+9nrTGdCOJwJ9X1t7SYDdIJTizSzN3E1ylSNLiVbj9WT58jubqGH4oodaRWzrJ6+qCTOn3/in1hdXCGqh3l67Rn1HswkZjjMr5Hf2eWw0ufk+WVVi7gYmULXHBzWDhn1BqRDMxSNKvVSlXTAx7PXvsb5+1+uTrnNUp1YOIJD8grz+wyNQ46GHYJ6ir3dA9KROM8/e4FLT32VwtDOxbuej9lsKvOQaHBFJ9wdthmUuuy3qtx38RW87U3vo9O2Rk8/8pH3k1qcsfJHZQFW+h1r1KtWJXWQlT9bDmC57lW0lSnxOgIAhQEYA0BTsgslCNrK51QAySYh8ZK/KgzaRPVjAayxPeNYtH5cQaXYv0kO51gDhDQrCQiVvDCJj9GUY1lwkeYY4XY4cGg2NAHf4xq526JziwkUXCqxNoZy8gvbJ6BP/jseS6tDoQVMheG2fIii/5ukwcg0wQK31khqIr63DoDyK5S1SAw9mrQ1SSizrrG6Ok2r3cA2cNGvdZVeSXL4XAEX7kiAQMuBIZpK+dlqTa4QmZql1ZFw7ZYCbTKOFJ3VE7/3l5Q2LdnRf/2p1/Hggy+j0d0nt58jmppmIEBW3KwRP/vFLbSRRiaQoWXrqEO90xNjSA2kCYcQa7kdNX3IhFJs5L6Go2PjpXc9iOb1sH6QY2j28bqk9amOyxtj6ISeUceru7ENHOieEPl8nlxpi0jQz271iKlomoW5RVrlFoVOk0DUjdsRwxFw0qvukBgkcXrtPFO4QbvqIWwz0WMJSfZkt5IlM5NRsUqy9sRCMZ58+mkSC6ucmpqmuH2JktlRAeMJj0bDGDByBZX8qGbrYDN8JCIzFA93VexLMhqnZNRpdhoqezLlS7Gxuc7a1g6vfOkjOB1BDipFPHqXpCuM1vMSiaeomUVq7TqNhjDZBqFQhGRIVyNt067TKNdYjCdoNA+VTlYahdwBH/6RRs9oosfDdLtOuj1TdWO7Q0FyT23xUz//8eMcQAF/f/gLf8CDD7wYXGIUGTNaShpgYne4aZaO2NrfxtA8Kl5JMILq6rZJBm2fbseKhLFYPQsE3h4BT+KiLfmBPCZNwrfh3zj66Ng+okKOMG0ajl6Pu0/OEl08Kz/UaiARdnsM5ISGl1tGyEnFkipJiGRqatidToaGQalYIntUotixpp4SbK7ST4Q8UVFSQ5VFy8A4lp6o8Odxru+kz9hy6Y+Jv3Ek4Z1TbrvdxZOXHuM3fu9n1UuLRAL88vu/i4JZtxjI/+vtLxqdOnMWl0tE6V7K1QPcmk+d+mr1I5LpOXLlTbrNFmfmLyimYTd7hN8zg00rcyu7SVgPcZirshqeYml2lbe/7ze4cnnTAoD/7a2cX51XdKj15G2K8ZPMuG63o8wb8guc1CBNWL6JWFMBwGNXzXihVPSmprQVkxqhJ69e52NjN/A9F1d4x0+8AvuoQ6Vhsl8+ZOXkPUpc229USYfP0KsN2d26Rqll4LM76DBgp33AXefvZToQJ19YJ5KYU5o9v6+nxuJHxTKz88uUjnL4PbLY+pEQbRkvegNe+sMe+3vreEcOdJdPZQmubWwyHOmszs/SOsxRyQ954Stexn5NQoeDOMw+Q1NXN1Wle0DEl0EfutA9qI5gucBHdp9iPYoHGzgCfuwEePwrT/KRj/7D8fX6K+96M/FEkKNCjVxWIkact/UPd8jDx8Tccyzlk29y7HSafEDJKsZNAHewsrKsC/snm1hHjDvjGCSla1B9jJZrytIBif6nh8+bJJ2Zo1DK4XIG0N06H//bv+GJK7cjfO67f4Effversbcc2EwbfbebbmMHZwccwSDbzSZLgwDx+Vlqna4Kko74UuzW8spAs7l9i6nYFI52m2a/xUZhm+WFe1VLQKu9i9MrmX0JupUaEb8Ph6unTmJ9Wx+3K4BucxH2B5Qwfya4StjlQHPYaLTr1AYmR70iTbPCaODBlIxfd416dpdqsc8991wgWzxgaDpxu3Vurm+wsHyOuN9Hq5tnMGqMx3kBJUGQxXB5dZV2MafCVgVkxX0zvPjCRb76xD+yVs8xO31aZYWthKdVbtpG7jLm0E8suUKuvoOtZ1OF7NMZPzavk1ZjqCrNpqRyMBknX62i2z14JE9k5AZh9PtVNNtIVRmm00kYFLG7vTgdcQ52DgiIQcnrYCO7wd3PfwhDDkjlKm59yK2DIuWmwYMvuMj2xhodo8NRe4+Aew73aEB6cQ7DMKnsFZmeWSEZDZA93MEXn2Xt1uPsHWxz9/kXMpNJ8/T1pwnrGjEzw1w6xUFPwGeXTq1MsVvB5w8y6I+IxcLY+m5c5oC1W08ydfIMkiPgG1kNKRLYrutu5e68kr9GJpjEMXLQaFXIJKaVOH7Yg9XEMuFwlKZzwG4hq34HYlCY9WWwh21cXyvx3nd8WF354WSMd/z+B5RGy7LvCvMn45gJ+BN9n9U9ao1/LcCnNH8K9EnIvWieBxgDAYQj+pNMzLG+YhLpIrmgwg4qgZB6jCMgJp3eouUd68jVOPg5IqZx9MtkaqIISkv+IWvmxPgx2RDkPlUymrHYXDUlKCZxAuqs4H3LwDFukTo2j9xmU9TTVBur9bmK7beU7OMg2nEchTKKyGjYGp+pKYFs1ooVGbGyOku72WJQG+K0iT7SxK270CN+HA4vnlqTYDiEORzSNfvsbG8xk1rAnUrx2DceR3d7CPjdjDo9vvTbn6S0MQaA736YlfPnMXstCs2Oau/xtQNkYtMUbCX2S2s4hal02fHaJIvQQXNgp96ociKRpN2sUGy0lGxIuok3DvboNatcWL5AvdOiN6yj2/yq9rQ11Dh7+j6u3Xqcg8o6C/PncTki5A536BtVzEaZcCSDzxNQObPOYIBKs8hGdRNbQEfrODk7t8rBwR5RX1JNPLKNXWwjr8qGTIbS1KtF9tpVzp6+wKhmUGlIrEyehMfN/Ow5QvEw+1trbBQ2GDiDTE9JFNkRg0aNWGQerzvA+vYVTizPs1uq0ahKjatoiyvEPEEVTxX1J7m5/QwDTdIYYkR8Qdb3bmLavdy7fF4FaPsiYU4srPLMlae4mV/D7XaRjki4d4K2OaTSbeHsGyzMzpBr12h2a4SdflolE93hIpn0K7awVKsTcDtVasHVS1X+/Pc+cxxvJuDv47/2J9z//IcY2qQy0DKZKDZ1cu2Lbs7p4GD3Foc1aT+y6mWtFioBdaIV7dHui4L/jmni+Lq1rnbrcedVPZFbKJSi/mKMNyTdQu5LzaFkJBdPLxOfX8XsttWBRm0Y8nMVirTYPMuBax0QLWWvECQiCBRW36nAohRQ5I7KHBQbGLjUeiKYRoCjBMdrIwOXx6WepxAt1oub1MCN/b53or3x+mEdxG4TZ7/zp7/Olx7/nPrbb33N83nD606S7zdwSB3Aez/4xtHK6nlc7hDF/CEez5C9nQ0lvpWxaFcYSUeNcq6I3zHN9PQ0a2vP4Bg5mVs6wZWDS0z5opjdER5HlGy1zic/8SjXLt0GgGeXZ8fCaAWY6Rsmhgggez2lA5Qxyp0UrZxilT5FhNUKUIwdcOOuSwvJCwCUTEErTFVu3vf+xp/eBkQffAOLJ2ax4+MrT32JheUz+L0h9SaFY9OUjwrkt/Zx+/04JZXd7mQ3t4FPjzA3t0i9vksknKBiuOjXj0jHUmwc3MDvD5OJzHG4f5NwNEJV7FSgjDOmrcNROUfMl8TsjMhVDgjIicEdJKD76dVKfO0rT/Pab/+PjPQ+bm8Yp91kfy9Hxyyr9HuXM43RGxIPSF/qFsPAvBoV+TQNv8Ok0WhgDJ0EfG7e99Mf4+pVa9GTEu0f/Z6XMZeJs7uVRTIUx/mTx/BPQbI7RriTDefO2+A5IHC8WVn3jRXmohxXbjfhcERp4MTxO9EjTETwz9mjxv3Mmt3HnIwFey2lVxSnbrvd5BOf/iyX163XII97XrDAd333vcxPncOfTKvcvBff8zD/+vXPs1M54AWpE3RdbsyhG3PQYXXxLDtH67SKBUYOBx6vExHlGPYWR/U29Gyq2/nc6gkcLqdKxBf2Nh5P4tC7ZMtrdEwbsciUagTJ5upMZTJqTCPBx3cvLql8tieuPsuT608wtRDHS5R+t0WHDWyah27Nh8c1wuHqozn93NraVSP+V7z4W/H6fVy7+lU0h6kyq8yeB5/uV1FB5shLMuLn4Gib1tDJ6bmHWJ0+wTM3/5nN7BXuu/gQh9sHjPpdUrE4Dncbm9NFsWaj12kzE02wvp7FGR6yujhNs6tRa0h7jx2Pw0ap31aO9kjfSSCRxuaP0q/nKJT2KbXKBDQ/sysnVQaaP5SkmK2oyAf5eeVmkf9N1nuAW5aWdb6/nXPOe59c55zKXdVFdaRRAUfU+4gj4yjJOwbgDnqVUUeF0WEEaeNFBUeQoKiDYUyIIElEbJrqho7VodKpOjntnMNaa4d53m+tfarau5+n4JzqU3vvs/b6vu99/+8/+MN55pYfoN7Zob1/S1Ek+pMOhcIs9pGHp649Qj5VQK+3WVw+jcsdY2TT2dvf4Xj+LMl0hs1bV3C4Q2zVbjLUGhTyp8AfUgdWPBbGYTjxaAZVBoy9DkbNPtm8IAg1isVtYuE047EPr8ePz95SSv1Kq8Fdy3dTrtfYvvkkmfllOn3Bb6rEhjYi3qjKdC5WhiQTBToSVTeyMxj6iOVT7NevKTP2U4v3KuWqZCn/wUf+gke+aBrOnnvVg7zuv75VWUCYjYwp2DDFFOa4V/Ht1NjX/Frx/azxrzS4auQrHKChjHql+5/m504TPqaZ2jYlvNGtVAx5LaXaky1cNkslPDH5tfJGzBGs6YagtB82k5doYhqm6l/9hMWLN4E5cyGrKYvF+Zsefya3SAo+Uxhm5cer/xdEwhR8WeI7a3Rspv2IUbX1Xi1UUJr3qamuyQmWOEtBTuRnLVRQBB2CjNhtLMxkMRp9U/Si67j8Y3ypiCrsk76A8v9TxuUyeh4OldWUoQ3IHTvBtfVrVOo1ErEUw3aPS3/8t1Ru7qhf60d//CGyd6/iGhqEBg7y2ePY2n6GLgdXS1dIR+34HBq7xiEn0mfZP9ynOxpTrjZ46J6Xs7fzAn5/EJ87gsvtpt0b0e/U1Qh5YEw4ubJMv1XFcDoIhebxj4PUqk+yti0JOXMkYzN4nC4qtU1F3bA5oiwU5uns31JCI0FD95tbdCdjCqmTxJ1B2oJwFg/ojWpUmyUCgTCJaJqA5sLm1ykO2mQ9KbKhBFcOttiRgIKwl4A/QtiXwG/zcli+jssbJhScodraVfZsuexdtGt1JOBnvjDDFx79Cj6Hi7Grq8ziFyMZOgMbPl8MV9Ct1lEq7Ae9xzM3nqSjx1lMxGmPG+RnT/MtZ1/LV772aR6//nml0j4ez9HRodJq4sLJwkxBeWxe29xkPNHJJDNEJ3EiuTTtQYWhxCJOhkQ8Xh7/2k1+//dMXpo8gv4gf/3B/835e16h0Gdp0qZEVZvDrAXEvkrx+6wM6uvXr9OUZeKwM9RkGmVi0MIzVdxbSxF89CKWy8X0++kRN10bZq2hTryjhk8+L5fDyaCncWahwMzxk4r+pcQegqzLnqkaPCnuJthEGCI3uRXRJoJMhVyKMGRi0hyELjIWRN02oddtsXtQpjt0YEyc6HpP0TmCMvZ2eNT+IhZc+lAmbWY3aMY3Hsk61a9jYZzW0p7+Zgb/+Z1votfvqL//H+9/EzZHh7HdTVZy4H/3wz+hqIdzi3OUDg6VB1Wv02Rrc5f5uWPoRhlXIIjW6uMYOkhn52HSpVktMj//ADe2niQejjIWOb4jwM2tG/zdJx/l6ot76gV//Wd/mNNLM1Z+pvBIJhiGdMy66pLlj3TQQoI0UT8rQsViIh/5Y1mB5+bOZln9iB2EzalGC2KT8PBH/opdy2D4HW/7Lh741pPKh2t3d5t77n6Ize19Yqk0zV6Vankbnz2hELxqc5uFwgmqxT01k89lZ5nYmyp8XPfF6DZrLM+fYr/0Aj2tRywyj4MhPjHj1Roqqs07Caob352yU6/USQdnKDdbyqfJ5ejR10QIElKZq6lYnOagQTh9jKFRYWf/gFptndNLd9EbONmplFldPIbWPKArXobHFnn28pPqwJSRYTI+r0aWz12+zHve8ydH97Z88e0PnObcsayCtsX/R7kfTavro1LwiKp9hASaTzI1onzJUx5Jys1FYiMYCilRRq/XNw8O62AcGYZJYH/J6hJVlIzHxqTTx/B4/HR7LdwuF61miclQ4x8evcxza7eLwFf+u+P8xNt/mFKzyMDQubtwgRc3LxNPulSY+X5njKF70btSmM9xY+8auUhU+YHdqtxSjUVhNonfkaDUrqLVGxyfv5dIMs7a1lPKPkYbTEhmwtxaf4pIJMdiflFZHeyVGmB0CdjiVBo1kvMnODZ3jHpll6vXHiOZTGK3B5g4DJr9Isn0IuOuqM8axOJpVaA98dRXlXL41Oo9BLJBnnz8XxSdIpoIkc3McbB1QLvfUjYtDo+LVqOhio1QME44GOSwsalIVkvRc7Q3n2bonqgQ9Gq5TjSdptZpKDPlkD+prvRet0064KLXaSnVus0dVuPr3U6JbCSu7BIiXjcBf5SxR6fZqNOu7NMfjPFlUmAz8LkiNOstPC6bQjskyq122KLtT+KzhfEGBizO5xjKFDnkwx5w8PilRzh3+uX4Jl5yS4tcvf40zzz7LPfd+zL0Vo2+IdniQ4Z6n56KB2zQ6w/xBueZiCzRptHtGAQcE+oyvo0msfcnpNNpbOMBrUaVTn+Iyx/m7Ll76JZucWt7E18sxnxqSUVTJjNBtO4Io9NBD9mgOyQSiBGKZxm0oNve55mrT5JZnmX7xh7fcuYCrU6NjUaF++5/lVLwi+XP23/k/6N42FLX8wd/6cc59eC91ojTWjzTke80DUPi3dTY10QATZGbOf7VVNEnRaHpdWraNJhrRz2mVZZlkCw7nyhblZDWimSb/uiU/zMVWJjG7pZwRKLQrNLP/HmzSlRbv6iQp8HydyxIsxYUewiroFRmsua/nY7K1Guo/VcKQov9OP0H1mZyRDAXBebR7zc9e8ziUPYgSYFTXKwpgqOe2hyhp8IRfFYxLdy6UC6O1yHBoh7lvSjkeCH5D21O1fC0ul3F6SusnqDULFPcLzJUY7Yxz33ys9StEfAP//h3cOLiSRL+AOLl0sNBp9+hN2zTa9e4sLJMs1hj6ew9+Gxx/unrf8nE4SKbyiqbkqHeptOqMZhouLxibu1C70Mg4KVe1Ti/eBGHo89GeYu1wwoziTS+QI9S+5BmZ0ImnCEfSRPy+qnWt9DGTtLZ49AySGfmwYBL3/wn8qkkdr+XZr9Pc9Cm26njENP7UQ9HzIdxWCGXv0ijs04qHGIlskhvMuLG/q7y2St3KxQSMaKeDNVmh0Q+hk9CHco1xccb4qHht+Efeji1dBfjsYvPXfq4yrxenV8lRJy6fvYWJsQAACAASURBVKjU3DY9TD6bo1TcZz4bZWy4uXm4i9ZtMGg2cIRGBBJLfPer3srWzjX+6dKfKchrKTXHyG3w3AvXOX/2PPFgGI9hcLi/hT0QJ1SYwav4om76jQF6v8bA3uNrX9nmL/7oC0d35sr8Cn/8/j9kafW8uK2bLuhH0nZThGEi8SaVQqIexTpI73V5cX2DkYgqRJmuGUycpu+mcEVFETz13nvpqXb7uzvPxzv1B+aRaKp3B5rGsWiI1XvuUdZJpiJL+Lsmfc1swiy0WwziFV/YcgdQNBErLERGR0q5LxQLXannBUA0jKHyamz1hK/tVOfAET0Rm/JI7g36ZkqaZV0jyKi5O92Bck59QS2/w6ee/zq/+/H3qZ8KRwP8yu+9kfWNWyqR6Xh4AdtvfeBHJm2tzOLyIo5xSI1L5NrLDVZvV8jHvBz0ewScYgo5oNnTcfoirC7O4hz7VRh0wG2wvnuDvi1EMBXil97xUaoVs+L8xMP/hWQ0qOBPIRWbfBNzRCJ2IfKLC+9jqlo5KgCtgsS0SrC4JcqY1DJEVGNh6YSdSiLtdTl49Knn+NPPmmrge+47xZve9nJyDjvOcZiVkxf4/BNfxRsXbsYmqZibYV+yPvxEQhMOtnXFD+n2RIHpYWFBVL0D5Z/WajXIJVcIBBzUu00Mu1+FZ/vtEfYbTZLRCf6RnWKlgzMV5nBvg3HP4NjyKo16iWxAyKo+6kODQjaLo6MzdA5puPw49Dat/gjHpE3GnaEmcUfjHsn0Cg4Zj3uG5OIZtsobdIwWcXecTHhJ2Vh844mv0uq7+djv/G+6XTn6zUc+FeE1960SD8dxuSxyqzXKuc39M4+jo0PpJR5i01SAKfJnfi+di3igifefqGLlwDtSDooAREU3me/BVDNZKKSM28T/KzmHx+en3WoTDSeolLdhIgbSDj7z6DNcXjM7eHm8+UfvZ/FECJtuYz61zHprh+W5BXx2DzvVOtFAjuL6TRyzY248f4NvO/kQTiHMef0EPTJK2cPmA0NrqY63UXaQyM6o6Kdeu86o32Vx9gQvbH0NjyNBTpAE4WwGk3Qae9R2q4y9Mlp0ks2doNetMdRKajS1XdlXdgQiLCjV6ri6PY6vLrJT7xFNhzGaewzadrzRGWIxP7aRwfbhOnvlPeYXZkh4YtRLYlhdJp7Os35Qwq0P8McChAVFG+r45lK0dxoY+iHdho2Ld92tfLiKfY1mZZ+Ey06zpjMzn6Y0iOMadvH097nW3uXU0gMc7mzSs/cIhRKk0kvYR00CUnRrLZodg0Imws7NTUVxiCT9VJsNvEG3Khb9zgiz2TylgyaDcZ18fJ6eTaOpuQiMoyQCY4qNLbpGH/vQz9yxeYYDJy29wuWnHuHld13E7nZQrXcI+0JMvHbFF/KGAxitKoGBn9YAdMc+vZFXjTk2i/sspGeVvV673VT2EB5XDMOuk82lhYGMfVBn/WCb3LFVThVO8I0nv4gkFecyBWrVa3QdHRKuOLVqH08wSjIVIeDN8chX/pHCbI6EI0hkZOPZw5vsoLM0c4J7Cqsc7O3xvW/8xaN7751/9Xt4g2GrubHcki0lhRR7JgpoCj7U6ElUv1L8qb1M0D9B/sw/htXYvtTS3kLip5xCu42+LkpJEYU4bhdntjG2sYXqWURwS89xpLJX6MPUB2xaZkpRZCH2U76faftkovhHhZ5p43y08qdU+Slvamo/MR19W1kH1p5hWlOYqhizcDV/frp3mCnG031A8QUVH9Daj0QQ4Q/ilzLF5yBQSOMe2Yi5/aro64vUVR8xVLZhY4qlMoOReAIKeuUiHPBRa9TVNReu1DN/+PfUN03Q4cff9TpiAQeLwj31Otjv1OkPuwSdAVwSp+issb1/wPf9u5+ks7fPU/t/pygSfiY4dT/nVs7zzPOP0w+0yLpTbNQ13KEEAa9PFQP2gZtCcobLVx6l3KuyMh9lrHsZegxavQYO3Cr9xePKEZF0ofBYeRDOx0+TSRW4dOlRnMExF1ZO4TQcRO1BPrf+GAH7hJ7eVgWVJN+0e00y7gVerDynzoDZ4Dy618vhvqx/Nzf6O8oj0i5Z5NEQxxcusrm1y175Rc4sLdMbjPAmA2hdH/qgqyyQYj6dUqOpEMnJKKBG4ZpN4+CgRTTqJhpykwqkKZUMDo19ZkMhMvEcV64+pfKNl1Yeol4u0SjdUPfpldIthl4PbtIsp7wcn0nQbg5VAlDEP8NEi0POp1JHon47hmPMP3/2Gp/8uBmhJw8p/j7z8X8knMozHmvKHk5ERZJmZd6/4lY+MmNN5UVHAjSIMGOEzeehUjxkbWuPicunRBQqgtTpUEWi1peCcZqE829pDEcgn3of5pTrjofNpjivInaPOca87N57lU2bcA2dqtcSXyNLPKWaOnmfJl9Y3rWceWND0EoRdJliKpNza1JHxA5L+LvDiU1NDKShHBimwbm5MqXWkWtgU77JzXZHFYdHnOCpUfUdb9kUi5kgjKCiv/2xX+Hp5x5T37/6e+7hW169pBrbwtw89sYY2wc+/IaJzyn5qQ7mk3lKrS4Dw4ZLvGraTXAN0Gx2ApMQMX+EtfIOLoKcWT1NTa+htVskIlllBNtsrxEKBHjrWz989JY+99FfNm0RBB0S9G/KkdGkgNDNsYmKRTIJx3fKtNU45A60bzqGnHaf5ofmVJCtXW7koc7P/MZtROxjf/pO9No6+dQMw0CCrd1DXPYmx1JJdks93D4Y6BMcnij7xWtk4mG8iFrMhj/qVBYeWqdELjmD3Wmo0Hm58bKZFOV6E8PpJeExVW3SgU0GQ2qDKkPHgGQowsQbpLRb44HVU7SNBpVWj2gyRkKk+1tVahzis9m4cr3OuXPnWEpl2Nu4Ss8YE0olkCTGdr9HIhGk1+7QKe4xwOBld30HB4eSInFI3xMlOHLyvl/5GJcvmwa208dr7l3l7OKcUpJLYoFENilcQJHBp7D1NMx6ul1b0TaWkat4IJnIrIgVfASCQaVWElNWxe+xEFkhv6tR/lHMlHnQTIHo4XhCUoQg0Sil4gE+ZbTaRh9ZCuLRmL/5ytNc3zITZOTxtre8nOMri/h9UZwjDU3Wd9hJq27nld/6Kqo31rhZfYKQx0dYy+J02RlF4xzUh4S9HWaTAW6V+yQlg3rQoVfv4soXaNo0jL06MWlNPSMafScTj6aQJxFAbezcwEcfb9/HxB9kr7zFXC5Nr91it1PG6XPhnnhIR2a4vrGDZ9zm1Mqi8sLy+RdIxry8eOUZEskTipowv5Cm3d9WyrV+w87C7DkyOVEkP443c4rlxHGevXqJoX3Ccm4BtCZ2b4hSe4AHXSXQFDILPP3s18imC6RDbpqNKuVRjbQjS7UPufkCo0FJqYez+eNs7O3R1ypEJz5Sc6dpNXaVZYaYKo8nBmfOfRvjmkZUm9D1DfnLS39D1J0k7BrjjySIBmdp9zQW87NqRGwPBjC6Ont728wsnqTfWGcy6lAt28kXkso8NugLoPd0xk4xOg/iGTsZj+u4xh40oS80HCzNB7ENJpR6dnqTXYXS2gYGz6ytk55d4GRmlt3K8/hGAXqjJtpkgjuUQterXDz/EOsbu+TjGWLeBM/dukSpWOfihZdTqR6weXCJlYV7KVeayrtrdmaFaDDHZNwjICrW9kAJPwadIlv7B3RCSe5bfZB/+My/8Fu/91F1zx2//27e+O6fMjluUx+x6TjHQgFV8Wdx/9SYaYr+GYZC/wa6qfCVe14pB4/+3Ibiza9Mr0DZtOV5uiIqspSzcohMI9QkJ8Fs1YS1KIWVhLxPjkbF0wRwZTqryOcitpDx68TkJamN8uh/7mj7ptFR1tj4CEuYxsfdts1Q1+JO7pS1ti36oPX05r+7rb60XnpKxLecG2T/ljNBOGRLuRD4ZUrgIieWL8KXFAGKIYIGZZqoeOKHVQkbELNqB61OF7/fhyHReiNpfB188b998Gjf+LXffhs2Z185VOQLC3SKB9SLTTKrK4qKUT+sMnGEGHbHlHvXGLoaKukl50xRiM9jeIMcVARpDuDouXH5fAxsBuVSDT8OYrGCivp88fkv0WmXCSXz5LMFSgdFAm4nu/V1DM+QGXuG1bl5Sq26QvjCvhU1/hy5BixmLhCZCNjiotWt8Oizj7JQKFAsFnGkAjjtDkK2EKGRnzJbKuc3FsrjCgToDJxqzzN665Sader2ERfmzzNq1bhW3sbVtHPmzBlaaDQ6fYJ24dFWOOy0mM8ViEp60dBL19kkOnHT1dsEvTEV7zoaD/DZ4fKtyzgDfRYyF9VEJRJNc7h/QMjrYuzxk7D5qDd2uFq+hS/kVzSnlWSKs3MnufTEs3izbiIBD3u1CY1SifxMjInNySd+7+s8/jWzIJHH6sIqn/6jfySaSCtkbaxSZyzFq4w5FeJu0i/U16aLuVm5CYo2nuDyOdnb2VVFoEPsv0ZDfD6/smsRFFnqDFkAI6kwpgp51bSYFhlqLSpHdlljDvWl2Mo4lL2MDXu/x8WXncWfykJ/hM0pjEDLn+8oacRE/Ka8P9MHVAo9025KeR/L/aoKQZM6IlxhoViIAEvoIuISoISyd5zhItwSBxBdH1CvN7E53IrpYRrQCz1O1o5cIzM04whIs4/pdbu87Z0/cPRsH/3Dn6XTLWF4OsSTpwj0Rtje/fD3TpazyxD2YTc0huMhlbZYlvjJ+OO4fX72DooYQxuLq8ts7K5hDEZEAwnFOxuMK4x1Icp3iAYyyhDxTT9kQo7y+OJH3qsKs6lAYKgsEUyOjBr/CipoeeAcFYB3Tkr+jd+N6f833VKnG5QggxNcbnjfh/+WnYOqeu13/PT3c99diwqN2Gu2OXfXRb755Jc5kcswHEVwR3y4vDpXbmzh9/vJxuPUK02CsQj1Zg3DGOBVkLydaDhHs1tUpNRcMiuxxRhGguLeNTSGylQ25A0ST4TQhfAvsTitBkGHl5WZs7T7NXqajs+fxOMXRWabYELyGK+xvVNm5dh5UvE0tcNbFBLH2Dgs4UlFWUhmqRwWOSwfEgh5lWrw/MkHuPz0CyzNJegbbtrNNWWH8cijG3zmU48qbt70sTKf4rWvOKtMs0Wl6xi7TEsJuxSBTkVuVWaXCsqW6yrX19REyU0mv6fb7cHrDaifM7lNJu/RHCeZpHKzALTSP14CSoty2Kni3ILBFLncAsXSNt12DZey9ZH/bnI+O32dP/vC4xQlXsh6vOkH7+e7v++VbBxUWJiJKlPZGzu3sDu8ZHMx2h0hlA+YC0Sol5psDfrM5PJEbDbl2XirWGJGvAqbHW4c7JE9t0C7pOMdtJmbW+XqxjMqps0XdRMKp7jr+AN84R/+jLPnlrix1lZeeM6xRrPXZCijgEFHmQIHghG2dqvsFre57/QD9Ftd/NExJ0++go1bN9DbO6SiQZqGdHFDhnYROYw4aHSpNVss5RcU6jv2RPG7Zxm3dsknoriDElvXo1ppE4su4HdqbG9WSaeTVJqbRP1pIt4xmtbmxu4Oc/E5NiuHOANBTiwcp7K/r3h4IraRmMaVYyfUgaENdnHbXBxuSV5nFafvOOeyZ/nWc+dY277FJ77yP5kRvuPAj1+EEb4JncEh2USOrYM6PtuIcNyl8l2zmbNcvvY1xq02gUCIXC5D0OGm0zPYLB0wW8jid7qpaD3VFISdQuQ/YLvZ46758+xVDnGNxBg6wub6BudOPMRW6Qo7nR3uWXxQZQY7J0M0txCje4xtboIeJ15nHs02xuVpUtzZwxsIkImlYBhUyQb19g00w67Mojd215VFxQNn7qPb1Ol3DNKpFAupHPX9A/b2txnZx7y4VeXjf/K33LTQo9e89fU8+LrvNIs/QQSshA+1sVuHkYxjZS1J82oigCb6J4pViX9Te5tlRmvylac4+51b+9Rc2erYRRU8HCokUGCmafNk2sGYnDnhBJq6C6G+WLYqNhlBS7FqriF5yDoWm47bMVRm8Xab8X57cKQKVKs4nI6OX8omegkmYj7/HX915J02VSIebQy3FcLmC1g5xpaTgCoCR0NmZ9OMxl1mo1lCvrAy8tUlH36kK5Nv8V5sdto0e6ZXmrIQU+jJSNEkJC9YkI7P/sJvH+0ZD3/gx5idyxD2+ymWD4n7U8oKSvMMlDBPxL5yvYrVDepdJ8mYyRP2uUOMHRp9TcMTiFE63CGSSHIif5od4d01Sir9J5mM0e/LvTFk+8o27VGHmaUcwWiEQbOFeEMORT/UN4gt5+nst/GOOhyWGwy9KTK5LN1KV6XeTIwht/afZ6C1SacX2F7bYm5xFk8uTKtWIeoIYNPsFNsH2Hwjor4Y+sjN+s4NVhfTlBqHNPojzmbvo6mtq4nFwLAznz2Fwy6Ttjb1Vpu6XiETXmRWMn0PruAz/DjG0A/ruMcuRi2NQCalJkvtUllNvtx+G1pTPIK9BBJhmq2aMt9OOCJMnGM6/YaQr3A7xkRlcuGK0muJT6kPnyOB0+ugWW9zMLhCNJLkD973DS4/bVr1yOPE0nE+/YnPK3cIqZ0Ur9WCrJVSXhVMVuatKvjM4m+KgFk1oLpdnT43exs3uSFIoDeAxy3Np4ivRqDL+hBOqsU/lQrKYjmYy2KiTMpVvJtlnCyokpyZgpyu5vPMnz7FWNPNAkz4vyrm0GqUrHRuJfiw6A2yV5j8YJOHKMWf4v4d8YZlDxHqm5ydpnBMFYjmyWqZPFvwiUIINRrtFjJ9FuGJXCtBD03+riCj4vlrXlc1GbXDvz7+ZT76Z+a6KMxkee9vvJn+uEenc8hWcaAiRm0f/+TPTWbCs/S8A9UZu2ySUdpkONGZT6SU1YQQXutaj4lEsNTLdLUeM7MLFCIJJm4/9WqDWn0frz1MLOzi33/fe44+5C987L2qMFA5mbo5BjYM0/NG002ipgmiWqrR6UZlzTrUJqZM5s1NZBpTNN3NlOGpGg2bVgd/96Wv8+XHXlCv/9C3nuFX3vlmDjpFNLeTieZS3IsHT9yFy17AEQmRDnnZqRwoa0cXQ3rdJhOHW9kLyOGTy+fZ3m8QiNpYmj1Du9bhsHhdLTCtN6IkZF6tTT6aoFHvMbQL5O9Rz1euN5Q/4nAYxe3p4wkYimzfGwyVBLu8W8Lj6pHLzuP0RNje3ibk9pEJz1Ns7RAtzDOXiishQLtZZeyzq2vnsntxjiWOx6tugKEx5qC0r0xBY74Z3vXzv8atW7fHqZIY8qP/4eWcWylQrrYVn0F8k4a6HC6m07lsHCpZxQqSluvu9viUnY08THNbE05/aZ6iafKsCkBLdq/OhyP0z+T/SDax2x0kHE6rxBldb6nXlAVtJryYf7pan//1uccp1dpH99B/fPPLmTkX4+7l0yTcQW5sbaING3S9XaJ2Gf91yc5E6Pcq2A2xVggxGtsJ+aPEshFs9QDVnat88enHWbq/wEJknn6jQWYmRbXRwilEIpeN+mDCQ/e8Br22SaW2zdqOTiQZJukUo2SdYreBPh7g9roIR9K4hz6eeeHLrK48pEbwx5ZnGBo2dravMpOIELS5qGoyohrTt1WY2F2UKwfUGyV8jgzzc3Ns1w+wD93MxyN4JgY9F8oHcC6zykgbKJWk1+lg7+AQd8DJsdnjygFfEnCuX3+G3NwM+/U9hhO3yhTeublBOu/i5vrzqgA6cfJl9Ad2mvUqzlGJYauMI57g+kGFs/HzvPL8KxnpXT755Y/in5sl4UvSrDSoDksMjTYuHMSTWYL2ALgcirsqge0y/gqKGteX5eypB0j5Qrxw9XG0gIN0dA6bDgfdMq3OAVp7gt3rJh5PE3e7GTTLaFqMYDTG1f3HmAkcZyWf5NLG0xQKdxNx2+jWdrH5PYoeIt6XWkun2y8RzWWVmfqgu6/Q2nQmQ7c2YGIL4LY3eWFnncXZBUXfkPi/NH6eL5dJhFPcs3QSfTJhe/eAhUKOYvEWl9du8qvv+xvVhcvjHZ/4LeLZjBJRKf6d+HIpwMFS/FrKPjW5GA7Vhi7TDfla+KqC/E1HwFN0fKqJPdqhj+7sKRHPYt/axdZEw1BbnhnrYVPm+DJqUmo8VQQpbp5aq9MnMkUcgniYh6IUg6Zd7Z0xbC95WavxmxaJR8Ovo1zS2+i9yRi2DhdrrDstAqcI/+2W/OhVjuKw5BqZ+7Y1FbAqVYtxzOJMjJXsvIrPG/TFSsxMVxEO80DvU2+1aPV1VZArAY68hAgCnC7Gho4/7Obv33G7APy1P3gLGfHbtLkot9s4EwWG9Q6GVmVmcRWtLxY8LVx02K+XVB6u3qkqxD0aFE6dznZ1H/Fg8rqWlOH8xuYVWv02swvHGCA+gHYKkQKPXPo6rd4+swvz5GZWaOzssZibUeflGE0lgWzUDgm7AuT9KYLeJNVah0whjifup761yWHnkG53TDIxS7u6TSDqZOAOQM9J0AnNXofx2MAYi41NCp/Lr+g29UYR8fAVC6rQOI8j0GExs8TE6VGRdUFtpDjJ6/trtG2HRLxZNg/q6P4RCbw4WzWccT9+V5ThSGNPa5GfvYuY08fm1jeJxB24hiHafSfV9h5DV4t+286Z9F0YvjGl6joT3c0k7CPgi9C4XqQ42GFWTUvcHJudI59J8NVLT/OB93+aVtMML5DH93/Xf+DhX/xdQoGgKTSS+0MpPy1agQqpNkUVZsE3Rf2muby31fKCfEux5/C56TZqvHBjje5YyBEy5VKYhpnmYSl11dqSM0m5XFjsXHl9q2kyg1TNezVoG3Hvgw9gs5kqXQEzTIPmqcet9d6se3JaAE6RP4X0WeIwhfxZnqGKA6h8c62i0PJHvrNFNIEZU0wldLl6q2M1g3Y1TRVBvykKM303FS3RigKWS/nwB9/F1bXn1PX+kbf/ACsrLqKpKKNOnVqlr9Tjtn/4/Icm40GVjqutIHGxkjBGLRzOEYnAAq2epsZhEhI/sfvoSaZiu0Ykkybh85LMrnJz7QVFaBREUG/3efP//fAdBeB7THNUKfxGMgrW0TVdjUkGlgH0nZuLVTuYleyRBYH5t+aGJ4WeROuYYhGFCCNh0CIZHynT5l/5iKks8vncfPh33oIv46Mp5hGdCeubz7OayhEMLhBOpGmWhjjCI3bLV5QgwWsPks7kKFaLJKIJJoaL+qCOLxwkG8tRrzWVh58UNH5bipUTJ3j8ya8xE4xQLIlooECpuEcw6qPVFK5Zj3B8DsdkRFOr4An4VSJCaiZPr9xkd/OAmWMLzM4tc/mpJ8mksjjdMRy+Blp3gt0fZNAckHB7aRlNAk6XktyLKrTRb6oMZ6cjRLW+SSia48GLr6de3eQ97343X/7c87d3Y3EAv7jKD3znReJRr0Lket0ePockZhgUSy00bazG8WJAKYif0+nDGA7UzacKNdOOybz5rXGT6fNnKh7lRrzNH7IOEOuEkBtyqlyURW3Gxpl/Zx5oTmWcJN92+waf/KIggeaG4Q94edvPPEh6NkEsmGbYlX/fYBiyM2pO2NjfZ7GwQrtWJJzK0OobjDsd0qE84dksiViIK1//Bgf1DrbYgEwqTalS5r4Lr2V3+wVmo34EAvjm9Zvk8xe5sLTMxo3HGNpcVBpNgg4nUX9YqQ49UQ/umJtWo8Px1BI7uxsYngi20IR+p02/0aKv1cimVoiFc9SaG4xGTvX8g04bp6Qa9MXeYhZnwMtuq0XS5mAuX2CneUCjXcLrTCjPrk5zHWMS5FjuONvFXTpGk5X5s6oAqtYOCMgo0Dmh0uviS2aZ4Mdnc3F6dYanLn2FVCRETyKK/EF0TSNg8xJ0u3lx7zna+pDjmfPcs3w/NruuYpgOhyN2dl/Ay1h5B/Z7HRIBL4nIHMFEjlZL1v4umfwp6nu7GCIQGweJJNIszC+rIvn67k0anRazkVnFdbzaeJ6exFsNw5yZfYBMNKxoGc/vVrhVf5ETM7OM8OPWBmhO6A/8nMzlqbd3mQTsDDqiHL7AaFRnZ+8KqcQcvXaPUU9Sh+x0dB/pZIRix8CvazT1PivJJTqOPvqojacbQKrR9qCriqeFuXmKhxWlCNfHXR575hof+92vqPtM2b/8yW8r7o2iSaiDxzRSVqbLMvqVsY3y+5MoJ5O+Ikbucv9PCz9B8qamz1OTLnP09FIk8E6S91QmIkVOp6cpqomgECrNQ5QUCgU0c4IV/0l1+oJoSFNsksrlYSYqmXQaMxHA9OczS8w7irhplqglGJluFFMKjukGYBV+/wYEtKZo6j0In8gcO8kRZB2nd7jVyKtOfV2Vqllt4WZxK3Gf4td2ZnGG+Xyealn2VRmt2RXBX6ElhtBrGrQ1OcBNxEV5JVr/fjwyCIb8/O1P/ebRXvf+33+zOvBDjiyRTIiB8LO3bhFJJ+j1x/jkV3MYJNN59GFfWaD43BrlrhywAXqtAzWWfejlr+bKtT0VIxmOetB7LcLBCM6Ak267w1xyjtLOFnWtqBJSYtk5jE5D8XMFfbfpY/YbHdqBEfvrG9yzcgFvOMdBaYdM1E+nAy77hBv7V4jMrOIxPBjDHa6Ub5CNnCA1ShAKezkwtmm0aoScEdyBCOfuupfS5ibV/RuERWgy7GPYpKnv0tH9XDz37dSrh/gaA+KJHLaQjavrT9MxIBNOYuvUJM4ce8jFfDDLXqmOJzZhp7KFx5ni5LG7ubb2HO1+Bd/Ix8DnQh8cMKSJzwiRTZ8lnUxx7cWn6Ex0ZudFFTvGmFS4sXaNc6sPKhFKsd/lL//kUR750m2/V/mQfuC1r+cD7/2YmqaZwLCJDqsCyypoxhNpXkz+7bQAnKZ6mKJD825WylrMs0kC2RweqUHaXLu5QUfGrlpPNJpqHShTd0H2jriyZtsyto1VWo35jObaGcna6w+4+9QKybkFkAZEaozJUE2szDVm1iMmSGVZRclfqULPMoUXKyjLD1SKPXM0bMXhWgWgFHmKZXIk0rxNGzE5tbIOdJqtlkK/xXTaVOGLe8qdo18LwxkPEQAAIABJREFUdWFCpVbkp3/5x47WxO985J2EvT16Qq1otPBHoxx2Gtg+8ef/fSK+X+1hl1FryFByCtuH2Ec20jN30ddKFHe3mcmvsjh/hvWN6xijHtn8LLP5OV588QnmZtPs73cZDqu4Jn5e/8bbCOCX/uhhhpqmij7ZJAeGaYsgaKCYQZseUeZm81IC5nSEcDSjOPoZc2RofozqI3SY5sSyYQd8Nn7+d/6casM0dP2Jt72a1dNxDDnIAjmCzgkxd5BSfUIyEqFq1NiprTO098jG5/A5YvgCXmX8nIjmMHpVXCE7Tpso1EbMz2X41yceQadJ2LNKyJOkRwdHv48NlyoUtW4T0Z55QwF6lRr+UBTH2I47FmHvoEQmFmL/8JDv+Y7Xc+nSl1nbfJoL519Bq97CGRRbCAej4aEq9lwy2mx2yIVzjMY9XCPpP4PM5pept7co1/okEzH68j7dYZrtIC6PHaO3T2Wnzgd/51NUKrdHqolokJ94w6uZz4fVgeh2SnSNTXkylg7qKgFAcYhcHpVEIJ2GXG+5O81OzVRqq0WoOioz9UDZ9dyhAJl+lmaBJ7C1xU8aGSoKRw4nxXMyjZuslABZxebIrDvQ+OQXvkHJGgdLMf+mnzzLzPIqxwvzVA+FphBEbJKuFS9jHydVjvPaxnO4wwXS0TjOwTo92yKF4xme+ud/Ne8R/4RoVBRyfo4VHmS/8k0uHD/N/v4hNSFKHzY5s7qKx95H73uR2tewi0pW1LF1QgkfDo8TDCFMz+Iajdio70Kwxs6tW0osZbd7GTv9KqrIPtFplBu47AGVIOLzh9E1F0vHZmm26hx0NokOAyqztOvuUtzbVmNduQ6lxi7JWBK7HiOUjKNhKHuJZ1+8TLV2yCsuPIBmn1CutejrIzr9PjOZAoV4Qo2vojEfh8UdgpGYQhLdNg+tno5t3Ke8t02qkCcfO0EglSThj3BQr7JXu0HzsMXCcpadvRvMJaOMh2nGAQ9en1ghtBkN7bhsfTb2b9EU/794lkJIXncOA51tyfsVZ4HsEmtra4R8XiVo2qlv87JzD1Hr9tm6uUOTLUX6P+x3iAVs+D1BRlqYldw81e4h+ijAmYUl9stt6lpN2RcMWxO8BFicyzExfDyz9gwLuQhDlxO9Wqek1zk9czeGQzLoK4xsYSbjFi6hTwx6RH0eRgMp1nVFeP+ND32ab37d9KK877Xfzne9/Y2qGTGzN4VjZqJ/0lzKXmWmfZiG5woVV5u4jH9N5a8+GqnmVtbQlJNj7sLm802/PtqZLX7t1MhZMf0mY7qS+6j4gOL7pWObuMBuIr/Tw08KQ5tDZcqpse+0xFNCi6NR2p375218wRwd3X4usy678/s757y3scs70X1VAKoEoNsTnOkufntMbP6NHJjCGZZ1r157Gvc51Hno7gtKUdpuNhjoukIwJd0pnohh9PtqkiJNr+mAY+76ZtqqXe1RsXiIv3r7rx5d0o984seU0CnkDRCMziJOarV6kdpogGM04vRcmlK7gcORImS3K551MJFlpGnKsWC3sk0kGGJ27hQHpVsqTz4WToCnT7myS8gdhJGdRnuA1zFR6s3RcICGTiAaV6PBQnaOSXuCNqwQjQfplmsk0vM8d7CJzz1ScZXlYptwKEB30qSq2RkPRoTCPa4Ur5MJLXNh7hx727t4Ii6G7gGHu7vMJY+Rzp1gZ2cNW2ed/NwsLs8Cm4eblFovKv6iyxYnOIlycnSegHPMemCTmrbFYnCF5dQyVw9eYFM/IBL2MueLUmyO6DsmHBzcwuf1kk3O0qsLOGCjRZuhnGZdDaPvxDPxEy/kmY1GuLUu9JkA2XyO/mis6Cqd/X1qNg/bN2v86Uc/T0f866xHOBjmZ/7zL/C2N/y4CRbILqGScEyhhzRZZla9qQlQCTym5NXKu77tUnHUzhx51coX5s86PT703oC1jV06AioOGgyGYivjQBoGmXoJt86K9lDNnmO6fhQqIePjEXG3kwv332tS7RS4YXL/TPTQhl1qF4UmTlN1LA/O6ehXAC/ZG5TtnZyT5phXFXsWAihnklo91jDg9r5gTtqm+d7yGpKpLOtCtgZsbuUlKE2S6bdr2tdMi+Qv/etn+F9/9xH1dBcvnuCnf/4Hqfb2GdldpAcONG3AMO7F9qV/+Z+T1sBgY2cTp9bC8NkIjrxEfCEceT/l/XUMw8Vc+izJRIYrm5fpdWqsLpwh6E/w3LOf4czpu9nZbtHt7ZPPZHnd624vxi989GEcbilohIfTpdPpqTzMgSamiBISJlfXFBmYjaH5S1t7plnkTecMlkhEiMBKgGBxN1W3rDYvA5/Pxl9/8TG+9PUX1VN812vu4fu+9wLbjSors8ex0yMRiVNrjeiVt3Fn7WpMkMosk/DNUi7to48btFpNpdjq9etMJj7CQQcOw0U0HOKwcR0cQTRNOasqTp9WbxEKRhk6HehaRxmayu0sge3hwAzjicb64VV6fTsnl85wa/0K+cwSzcY+3cahOvA94RiOgAujDx5Xh1arw12rF6n1O2xu7JOI+Wl3S/gjS8TCWdrtNbSuwfzMCt12j4HeYLdcJJLI4tBH+MYGdk+A3/3gX3H5yc3b9xbw7191ge/5tjMKOZUDxOmcUK3WqVYljF26b1H4mpkE045dHTRTqNrKGlSBWFbEldqcrTxnpWCyQuenVHhTgTj9rE3iqtrM5bBVHo9m1z+F14XA/LFPP4KmC7ooIhQnP/i2+3nVq79NITBL8Rk6wxe5ud/n+a11Ts0u4e9oTNwe4rljOHtF1vYOyM8vc3PteYzJEH8ozKjdoZBawRPy8PzG85w+eYrqfodcIc6tWzcIR7w0e23OnHwNzXKZerOK3znBZQdPyKFECyPdTSy3ovzvvvbY52j3bxH2xQj4wzRaPTXm9bqdGAONeDJMvd3H6xefAj9+xzFi8SCdTouhb5/tvRorc3fTb5fYObjKmePn1fj20tNPcffiEp5AkIFwc6stji2tsHdY56C4yXwhijEOqsNH0PXeQFcCo0QkysHBDh0JokcjlV6gXi0ymdSwe8McS54mOOqw2bxFJH4S3eWjX6mZlAyHoXz9shkX9b5GLBCg0R2RTWcIBDOUi9t4ZAhm79DWO4q/GgnGCPuiKk87mkzQa7RIBOOcOn+BS4/8C4szaRLBJDf3KjjCPkrFywyrHVLhJQ4lI7R0ndm5HAG8jDBIRlLUuyXcYz/nl87QNQLcKD5HV2vhNUaqoCzMnFeeivu7zzKfy5KZWWL9+i12+7tEvSkM4WG1ujgiAYq9mvpsjqcLiuTuCaexj+wYzQPe/Jb3U62adIM3vPunOP6gFCNTqylB38zINdWoWtYvI0vwJMWgxLyZcW9m1JtZAOpqVGPWgOZmNlXLm4fdEdPHRD4kOUDtcSaJW/hFmnCl5b5XNitCjjfnV5ORDbfbzsgY4XY7le2FGE27xRNVJYzIc4g4S15VlJOma8IdnhLma0wlHYrve0exd8cMavqW1AFzh1eGOrCsf3L036y9Wz33SziCdxSW1iFnqjxNMnzU5+L+CxcUotYZDCiVa4q3ZfS7nFxdoV6tUmk26E/NqhWiKQ25if4MRgZ+DD77S+ZhF0uE+PXf/2FKuyXm0ykCsWNUSkXsbjvtUQ/faEQq5Kc20LGNQsy5nfT9E66X6ywnMuTjMZ6++TzN5h6J1JyyQxJVq33kJJ33URu02N9tcnJ5ma7WZWtDDJHTnMwk6etFJfzr9+24/A60XpNwKEVvMiDojNFtaNSMA5LpFEbXye7hNSJuH/3hAIc7QqnVYjbrYTLsMnC68Xv87K4fEgm5iUZSOCYuPAJ12ULKSq2n7WLzRJjPFKgUd7neuEw6flah+fFBgdflf4y9xjbbnSu4CxNiAS8drUXV2eHq2g1y+VkyyQS1/bqiPtmNNpm8iMom5NLzbG7sksj7cPb69IXG0ulRarZZKpxWgtBSa4NkdIaerUq12WQ2vMzG9lX++k+/zJNPv/S8ec23fTfv+ZmHmcvPms2/KqZEUW8l3yiBh9yvlpjCEkjJfWfaj01Hwea9O9UBqHpN3eLmPaqSqoYi7HSj9zusbRSpS/E3GTDQembWtio2zbNt2ihJw6fcLuVMcjjV5O7uU8dJzswxERRAcWxNCxc585Wv35FVoBX/ZpnFK4Wvxf1T1BBl9m4WgErXpIpAc7yrzruj9XTUPt2m6x5llKhIBlXjDHoDNZkd2z3mFMByRDmyeLLBL/7mT7K1e0s99zt+4QfIzHjp9KvE03OkxfJr0KRt07B96GM/O/EHbTR0jaDNQ7NbI2hzk81k2DP28Y3D6LqdkCelOrK2UWJra4dktIDd7aJdfoFULIumC2+uihsvP/KWDxwVGx/7b2/FL35PoRAep4PJSKfVblJvtNUGp/piq/gzxxZ3MGWUis78UJURjFUlSrEwJYya1gJ2k9c20YiEPaxt7/ObH/+8eg+pVIQP/cFPUm7W1RivY7SZTDwkU4u0Smu4fBPqXYfKMS3t7tLvVNFGLVxeO4OugTsYYr5wTPGFZNGJYtpmGygT6lqrTaZwkna1QjwYZdDts9MqKcQwF44TDEbQjSb9vg/dmFAqX1fcsUAkT3H/RYVAeEjQabXo6A30iZg/hknFomozKVa6zElwts1gc3+bbq9GKp/G787gcHrpdXYIOsLEk/O0WzX29tbw+iOksnP43Hbsgx5jZ5Lrz38Np+8Ev/HwH9Dt9I4+m5lsnP/nja8gn4orBZaQZOuVNi2JZbKbFAzT09yEltUoxzKilULvTvPM6eh3CukfIQxK5SiGsubLmtwl4S9Ih+dQ3ZeC+hXPUwQdZvC9/JwE0R+WW3zyC4+pRWQWgW7++6//v+QX3TgnY3KZUzx36zMUizsE7CeZmckrJd23P/j9XHnxi/THfRIZJ48+/gR2e5STq6dxdkTEZOOwa6BJZta4ScDjVcW+zeFXvoCH9Zt4PDHygYwavczlTtCu99jf2+bcqSVlTBuIJnmmWGaoiaee5DC3CIV9NGt9vK4xq8dOMeiMuXV4TcUEyvj33PxFkt5Vdvd38IT8bNSepePWiXgLCC45GJYp1joqrk3QniUZedokqWCLVkXyilN4PBE6gy2CQRmdhvCHvNQHTfbqNfy+EMlgDOd4TKl0iMTQp5OzVDprzKaWMCY+2s0Kc8FFBs6++GTT7fRptYSzZMPrcxB22hnpJWoEWC4ssr27w2TUwxtM4HYMFeG7pdnYq25Tq5SJRZxEEz61KYlBvH3sIBjKsXjsPOs3n1F2Nza3n5Mr9/PVJ79MYqxxcukEh7stuiL2GFfYa/dYSM4o25ulwhn2q4csLs4rTzPnJEq9CzsHz7Ayk2Yy8dIadonHcuQ9Q565voY3uYjXIT6KDgwxS3eW6WhNwrEZJRDaO+yRyBTwCU4zBHsgzOHuLX7oh37jaD388uf+2Gyjp1wkORGkuZF7XRR9VtSh8F1FBCKjYDF9Vokf0unL9yOZbugmT23qYHBULFmLYKrwsGYaUy6cWkPWgSC8ZuEDCpKo1oxduL4TogEPx5YzVGsVEom4+Fmzu1dSPFi7y+QETw8mxWk6aqZvK33V+7rNGFcH5/8PgLjjCLqjHz+6VtPnnXIM1Xs/QiBu95pTH8E77aFMw2hpcl3kkhGW5mYVdaLe6bF3WFTWORKptjI/S6VYotIU6y2RtZiHp/AzHUrp7FB2TPZOhy/82h+rF109UeCn3/39ind+LH+OlnZIq17n4OCQQCqOdzJmxh1lgIODepOz+ZMMvTq7pQ1WcgUOi8J/7eIY6yxECyo7uKciR8dEg06291p4AhF2d18gV5hX+b9i9LySW1YuAGJS7je8ypcyFHZz0Gmx1yixemyBcaOKyxOkb7NxKJxtV1w1TbOFFO1+m1vFXZYyM3iGdhrjOh2txHhsE+cRvGPJhc9SH5SViX2j3FeouM/lZTYVJeAM8qlLf4/fXyCQ8hGzzzJrnGc00Hlq4zGiK17mMh6GfY1Sp4fL5SCTjVMul4m5YhRrB8TSSWbnz3Dz5k1ifjub+7ukcllqO0XcAR8u2wRfKEKvrBGKxfFFHRQPuzgmHQa2Mf/61TX+6VOP0L1DhDiTm+W9P/Mw3/nK/8sq/MzN3kzLEEBBXCYsq6Wph6wcPMrH0qReqLGphQQe3acmMoFdHR4iBTIROpucHU7TgsXpciHN2o2bB9QMEU5pDPotlRl85G6hig+rzlDUChNVDjsdXLzvInaxHRJfP5tT8YFVio2FRMv6PzJSlzWkpgRW8Td1BxBeq1jeKQTQ/D3UH+teNtfiS3uwl7j7qSpVpmsOK7FHABKdTq9Lrz9hIjWVSYo1aVkTG9VGmf/yP/7T0SL8o4+9g6F7jM0tWddh9IGkpLSxDfvY3vXL3z1JRIIEM/N4Jy46/QOSvhgrK2f57KW/5+yxh2hUKgxagnA5Vbh9KJVnc++Qg+oWhWCMeFgySQ0czhrlYp2f/KlPHr347//XN2BoMiK0KWTG5fUrLznxGhQzaF03LBGIeRWOwD5z5njkXTXlnU2LP/l/VUkzxNB1Oq0mHo+TfCGlKvX/9M6PH72HX//tt3Pq9DKb117AOxvGGAXoNkbEIwOSiSx2xxy7+zeoll9kPr9EqVxGVBZzMyfVAooEE+wflBm5OwrZyScSbO/cIppYIBb1K/QtHIkz7o+5snFDZVlGnEFyS8dx93WubnyTYl3nzOwqXr+HsqGhteqcXFikut+iqtewBx0qni4WspNIR9nc21QbYa3eUXFimZk4+9u7DG0+bF0H8yvH6I+62Hq68lbC4WT71pYypz5z/mWs3bhGIR1TliOPPfHPLC9eYDTp897//iGuvLB1dG18XhevffVdfOvLlvH7fGrEdbBXRddkQx+aB6DNrsQ6cvObo1zTm8vkYFoIrcUlmnIDVWi9FHRKVCJjLKkgTTNPVbQrgNCS0wskL5wL9ZwuZeIpG7vc9IIW7Bbr/MWXHjdRY+EE+j383K9+L5p7wHL2foz6GkNHn73WiNnUAqXiLovHjtGudNWG1uxs8MLGV+kcOHj5ffeSDKRVTNK1YpX4zAxhp5NmuUpVv4U7FGOsC5I3Up/9THyeeqvP9n6T4s1DvuPui9x3/0U6kwmF/DIf/OMPEY+DJzJgff8aqWiKMCcp5JOMHSMOyhU0rU4sFOTk/EkK8WPcePGmUtiN6LO+dchBd4+RRzI+bYTdIcp9jYldw9mcMD+3zF6vj2bUlBns/sEGQ91NV+xlVlaV+32nWlfXMxAV1WNTrUd3yMvVrSucz68yP7/APz/+j9x318spVdqsHVzDbw/jkWQcp4OgbF6+INFMip31y6xmjyul2PP1bbxGiKjXw2H3Bp2ui3Pn7mZncw23bleG06GIk7jHz1Zrm06vyPHYAhpxbta7nCjM0y8XqeplWs0Od118FZvb15lNzuO3jXni2nNEIzmOhVJcLd8klfTj8I8Z9oIM+m28tjjPrl8nbPfjsoWxUWQuF2Zrr8HsyQLxqHgm2rl567pSfAciWZURLeNdv6uBW3z0HDlcky7V5piZ1QvYaVPe3yCTnOGzn7nEhz/8d+qeOnH/BV7/y+8wGT1yq46nikRzFCWbvRT9olw1M39NCytl3zAt/qQYHI8VF9Dc1KfjIav5uV0+HX2lunq1PqxN3FLxyp4uApi+McJhc6nXEM7P2VOzfOqXPkJ5Y/92lSX8xZk0x/7ja/BFokzGcv+IT5pUJ+YzH42N7wT77hhT3ybh3AEBvnQ3vuM9W5ih0EGmopE7G/c7KkZlCTO1kLGcptQeYYlbLq6Kv6pHuRhUSjVqvTaaZI273CzP5mg1WlTbYpo+Nbg2m1KnVLkjsQCxYVQafNEqAJdXs7zrfT/EsOvm7lML3NopcmAUsQ8nTPoO7COdU7Ozin/+5NPfJB3N0/cOWF1Yot+YMBy2mV2c4cWrO8wEvPQcYyK5BTllaFR3CTiyylx6besbzJ/7FmYlXnCg0W8OaTvGlFq3SOgjIp4sta5Bo13GG+xz6sQ52vUaEXeMaqnOgKJ8amxUKjz0sod4fuNF9sobZBJxfN4QrcMiHheMXT1s9iROhw+/a4LH7kZ32Km1SoTtLordCjNzJ4iHczzx1FcYhdwkXDM4gtKI1umVamgOjWwqiT8UJJfOsXb9BqFEQGUjj+19cp5ZGnTxJiLoDS+FgJtOeZ2+N0xPGzJw9vDKOLPv4t6Vl/HijcfBbScZW+aJK5foOYP8wye+ws3rpg/j9PGWN7yNn3vrzxEWLr1CkK0iRQ155HsltTCnRpa692j0K6pZtXxMM2Vlj2Kh0CYOZPL3FBCkUGyJZjWrB2lklTBE6EsChNjgxs1tii0Nl0/8fxuIG4mynJHntgv6p7xf1HkjE7xTi4sUlpeZDAQMcTGW6MCJ03yfU36wWldTixopAE0PQtPixbSH0jWxhRJOsJjFW36AqskzzzuTBGleMbUGj5pFk114lN4lCIrK1DZ/Q/FIbAu/1DA1EZOJbnHsbfzZpz7KF75q6iBOn5vn3T/3Jnqjrkofa3edyhEjlYtTKe1g+/NP/sREbHL6A51Wz44/MmamkAKXj+duXOPUzGm02gEOl5/D5j6nTp3B646xtrlLffAMhcwDdCotjGaTVCzM4994ivf//pePboKP/MIbxfL6iP8nIdDCAZSCxeFymVW7JHo45LCXD8D8I/uGXEixg5RZ99RAdJrBqRR48ryGri6k3CihkFdZS4gdxc++/3Ys3Ec++S5cLjf93haJzArXt9cYDhukfTmCYpZsOClXt3AFJng9HkbdJjO5RYxJAkfMQ63UVhC8PmyYfoaTAcVimaTYdjghGE4wqApC0KM77tJq9Ni4cZO777mfVCLFzY0XaLWKHFucF+YtB9Uqo0GL2dgim5vPkc//H7beA0zStKz3/lXOOVdX5zg57uzu7LCBZUEQYUUB4ShgOAr6ISgIBo4cQUX9RIIKCkc5YgCEBZEl4ybY3dk8sWemu6dzV84517me532ru5dzaq/eDtNd9VbVE+7nf//DSSraFourT3J8YZRioYbRHpVIDYMMNkuUYrvIwtwJmvks3b4Lg82H0TTgwuIzeHUDpgPTFKsl1nKb+MJj5LNZXO6QTKPIlVZp1vqU0ykC/ihf+Y+v8s0vv1ggcsfJad7+hnPUmg1arR6lbE1a/0iKrWxnqfyg4QBVXcj3KxGVEl7lBw5V3bsbjroR7E5iJbJHGeJq2KnamhqSgqULu+Rb9EkWSvzrt5+WnmDiFhpx81sf+ClmJo6jL5bINAvstJOEnQ7aZQ0WgY60OoQ842RLF1nZuUHAO8vx8bPEEzl6pjbZ/BqxyGHOHLuHx5/4FrnyOuOTk9xcW0Uz0OFzu2VRlEgv0e1p6Gcs3HXgXvyxEE+tXmYsNsv3Hn6AI7EJsq1V2v0OdAyU6wNZGNX7LWqdEoOSlcPjp5gYO8Bs0MXqlcsUuqLFA8nEFsvxNEb7gHDYRE9XoFA1ojfZMBs0NOo9Wlodm+s3ODh2GJd3IE3a+3VxGm3g9nm5sXKFQ3O3YbYYuLG2zIzw5eyl2K42ODlxkq3UGtVmmumxg6wur6KzDCgLFf6gR1QvYhrNlPsdPCG/zC6dibkpVookUzVCwTFqtQyDboZ+T08gMsL68nMEvBGaWrdUognbotWdZ9hJrjEZOUqxnpOL2XjwEK1qmapmh1azK1tqO+UmPlOAem6T9cK6NEG//fA9JNdXaJNhemKGJy9cI13QYavmsfpFzJ6LXs9MKZ7lp998lvPPPI624ODYS06wVdjCaO5iNekIOEdIZwvydDsaDWPuaanXtWSbaSq1Mm6LF4fXTa5Rw2MJ8ImPfIFnnlaoIq/9rV/m5CvuVBAzFa5Waiel+JMiEJX/JxBA4WIgDaClh1dHKr2F+EN8KLaBaptXjVrbT/Hez3ZWkHOlBSzQHkVxq/wn7qLW6kqXA7dZSyhs5/mvPM7FBx970UY7/CZ0fIHpn7pbIboLD0atoE4MvcHU31K5uy+6g/0133AjUibzj92Ugm+vvhObp/qzfZ6fw19Q2sMaBuLgN1Bme0+Y6wpLqm4Xj9HI6ZOHadbrFLMVEvmU5D8K8+dBt8fB2Wk6rTaJTIaaysUUrTMhnBAojrDoMQtuZyLBD/5MAR0OHIzx4b/6dYqlBk6LnWRhg0S6QSQ8RqqwjK3XZdw/Q7FbJLWzKhNwDowfwRlysbJ5nX7fikljY+faFc7cepyVrS00Aztde19ay9QSdUJ+B/HMEp7RGXzuWckhzKdTFLLLGI0G/M4wPr+H1XiRTHoFs1FH0DaF19nF7R0nJxTtAnUvLpEpxJmaP8JOdolarUfQH5Lehnq9aClXabeLWDRWvDaXVHQeOHmAjXgWm9lHt91Ca6hjMQfptAfkcyn0Xhej3jA3bl5Fbzdi6enoNZsY7CYMOidBpwer28xzFy5h0NSYjhyk3m3g8bll50Rk0o9PjmHXWxAZa9vJLYoWGzGnXcaUWcx2WjvblO0Gpnx+Pv03D/D1bz/zonFycPYQH37Pn3D2lrNSuT48JQwLOFVVpfr6iSJQgFzDDGvFFUTON7UNrIg+holWCrAg9iMBGgwLwWFRqARJ7F2O7EQZ9Oj1ejZW19nMNtCbBbe7pFgNyfmg8NGVVuQAY7/PmVtPYdQLa3BxfXs27go9SVkXFPLe3md5SJQWUaLY69MWQI9o/XYUta8QjAnlrxjDSuv5xbj7HkquahuGB0jVLm2418pzlBCADPrkikW6GqMqFGujMRp41wfeSjafllf5ytffxk++9j7cDrMMB7DY+vQMJgLucZKbS2i+/J8fGNSbBdrlJnpdly4OzF4/eaEUMVjxhty4NVY2t1aodGpYLFpcbi/Lq0sMaGF3zUB1W6KG5QJc21jjrz/xPfngXpeNj7zjfvptNSdTmiH/u2rIAAAgAElEQVQi+TItYQ0jNkzVS+fF5041fkil+yrCgxfzUIbvsajYhTpOLJZWmxG7zcLllQR//+VH5DXMLYzx/v/5VrLZFnqLln6nSqu0hdlkFzx+js3O0Wxb2UllcDn11IR3n9mBxxcinU9j8btpVXQ4bGYGugz9tkD8ugR8PlaWFxnxm9F5Rah5BZvRQjwfl7yWfrVDRVthLLSAyxLkxspTlOoF3L4oDoeLWrFOuZDA7NTj8c5Jk+lLV37AyfnjbK/t4ApYqZZ0+Ed90mw7nioyf/gc9fo25r4Fv22EmYlxHn3hO1SaJRZGj9KuV7iUuIAvEsFtdGHU+Kl0q8R8M5j7kE5eYCPRINnI0mjVefCfnmNnM7s7W15yep7/9prTDGhiRM/2Vp5OWyfd78XJRtIz5BulkmGHmaAvemtUZsWQZL5/adjHG1JMvVWelPydYTE45BzuzWLZQu4OyFUq/N0De4qykfEgn/z8h9FX8hL1K9QrHJmfpdHskawKC4YkVqHAtRbI5hqMBo5RyqVx2wyyJW9xmrEaRYyTlyvLz0ovrtGRKNVykmqljt8fkocdncMqT5X5xCb1UlNasYjYuFDoOOvl57B0+mh6WboDA6WWka6mwsL4HBvx5ym3OrSKPUa8EXQaO3fd9WpKqRqP/+AxaTPhcjjYzudZ2dxmfm6ciUk9Oq0BrVEotcvkihVW1uKynWTR96XvncXup9s10msn8XpCXFy/gdUcIOKwYrJp0bUNJMXm0Spy4uBZrm2usLG5ypmDpyVNINvclhw4h8ZOzD/FzfgyjWaVaGyctt6A1eKiV21Ic+eYN0JyJ89UJEYut4PWbCVTTOAJm7i8us3ZEy+n1a7Sr9Up5wSZfQeTW7D5QrgNVvk6dXtpvCIjFD3VdAOvK0SiIjiKZaqFOJFYhFahTT6f5MShU/zwR9d57PErvOa+A7R0TbaudIlnkoxHgsQOjlJvd6is5jh+T4RZX4hkuUXL2EOjs+B02oknNvE6AkQ8DnYyJWrdKppBm4ngDAaDl3KvSqGQ4Fff9LHd0fnuz/0lnkhglxOk+KkoFg9y7MuTfVeqUpXkj7ZywlftYMSJvynTP4S31z4vld1CSuU57JsPspiS9AjBgxYoyFCJqLRkxWlfeIeKDePMyUMsPvYjvvvRL/4/i7/hD8fuu43RcyeVEHrJ/1P+ZQj2Ka01gcQo5tK7upT9Bd+PWcHsPeCwP6POcbUNt78olI81nOcqn1FVi0nKh17bl7QDXbPFbccOYjK6yGcTJAtZxfVD+Cv0BY+yx7GFBTS0iW8naQ2QaKjRpJVWS0L412k3cXmtNNN5vvlHSsdn4dAkf/DBX6NWitM2aEhmcyTi6xw5fgrjoEctkZXtS719QCabJmJzcnDmOJlSka3tODURSqUbEDY5mAhNcf7KTarZAtbxAJVmgymvlVa/gMUewOGwoTc5WI2voLeIg+cOIy4b7a6Nak+P2WhC09umVNmmmm9y28n72NrKkS0WJc917cYzzB49JJH4RH4DiyWCVm/FIhbrpg6LsENqNLEaNDLxY31rDZPbKBXHgvMp4idnpmKUciY0hi46bZNyzyajGbcSq1hcIbqNCs1unvHRCVoVIcDro7WZKAnAxuphxGGV4Q/ChF5n0bJ8cxuPNyqtl4QHXqeepNHT49bpSXdaBExhOrUUyWKVf/yHH7GzLZDMvdt7/vt7ec+v/a5ahAlkWyFDDBE+ZZyrLWDpmTcsAJWukkTbVdGQtPwZzr9dAaJAyZRsatlhUvceUQwqtcAw6WbP31IIPsTBQ2+2kt3Z4NpGFow2NIOGrEXothWgwSAiPbvMhIPMHDskgx2kBZN623suytqwW8QNlcrSKWAg87+VuFuV+9dR0D8xrqUNjJyU8qSpaheGiLqcPfs2xWHpqf589+ilqo6F0VCzQb7SQG+wS97zTnyd3//z35BXbDIb+fUP/QKvv+NeGaFZzmwRiPlYLNQIuvw0RTjA337+nQOvZwpNd4BJn2RrI4srMEZj0MIXdFKvD5gOjbC5c1lGFQmPMI/PS6mxQa0oWiIaSag3akTEWppqvc0HP/B38gLmxsO8+40vE71eaVoobWBEZayqYYYk6b3+/l4Y+a6B/bAOUEm/ynuhFIT728VC4m22GrHY9Tz42GUeOn9d/uYd9x3g137xVUxHj9CpV6gnMtx7x0/y5OINvrv477zq3OvJVho8e+MhQlEzDl2QRrWH3WOjLdBHo4lWpU806qDb3Sab6hHyxIRtnFIG9RrkMJDazjEZC1Ad1HDqDWwvLRE7Po+2YaFXb1MsZcjU0vI1PHHkGHXB+6u2padavhHHbnGzfP0yJm2Xfl1DJBSi2auhcwcppVJ43T50FguFwhbHRhbw6n3UW2auJa/Qs3foVLuMhmM8duUJYmPjHJ48RCJRYmXjYQ5OvQS/K8TGznNUWwNSpQxWq5ZR7yQf+7PP8/wze9D97Scn+cWfvR2XSbz3dTY2knS7IldYJ9vDCmldgfAVl4nhYN5Xwu9H8vbBCCqgraLeKg6yv42kKhGHxHm5Hag9JoHIiQmzms7wb998andSxsZC/MXHfxub3cjyzec5MHsLDmuEp688CLoiR8fvoDrosHpzg2g4zHZiQxa3UU9AJlbY9DZqwrOusEm2kGF+eoJWI0c+lcPnDZAo5rBFQxgHDvK5NFqHh3GPB001Q7UXpG1sYtDUsbTqFKpFqcLrNbscnj5OtSIWyg3qNTvzk4fQ9Fskay2MXQODVJwnr19k8tABnnn0pkSSj57109HUMAxsHJk+IVVmuVaD1dVFnC4XE6Nz9Ks9rm0/gj8ygq5rJuh1cyO9iE7n4JaFOyXHZyuRpGdzUklsYI9EZDrI9tINbj1xB7VWkdXkRQxGC+1KB6snws7WCuOjUwREbnCvJQssXVfLgdFRkqU0q1sXOT55inHvUdzhUa6sXOPC8tNciz/Ffbe+ieDYJIvPPsZEMCDNz5OVLMcPnKAQz+DxxmRqSHlQweL0Ut/uc/j4SR67/qgU10RdYQaaEn6Lm+aghNVi57EHnyWZLHP3vXPy885SF62zyT1n72Zx8TrhmIF6rkliUOOW0wfp6J3ylD8VOAi1Elvxy+jNbiqNJgbBA+obaIrcVHcQj2eSVCXOVx/4Gl/5l+fkOApNjvKOv/2wVKZKpbtaGMkiSmAAkgyrZv8K/p9I+VBzgGXihywEBfqnfBbpBLson1okSSbtEP1WfVOU9UtBHfY8IFSOlLwyLXVRAFj1jPh8fP5dfyHVjbLQORDkN377VQTtfj75d9/m8UcVJFPcDr3lflzTfugbVcsmBb3fXTHVa5KB8pIw+GNo376pvLfGKvc9/NUf5wCqy/KL6sndv1AdG4Rwo9vXYeg0ODE3gc3jJ5PJUa6UZQaqWFtMViN+n5VctoDL7GMkHCS5s0Wzi9w3TCatzFjv6030Og1CER+pF27w0N8q0WJHj43zwQ+9C51xQDy+RCVdYHJ0DIs/RmZrlUGrgMHjwWAyksrkGPePYLJ7WEuuQ6uOUafF6HBJR4FuzcTlSw/h9LvZLjW4/EKW2+9coFBepZMx8tKX3UGjmiLXqYDBhqbSZtzlRecycP7yMxyePU3Q5eL75x8iNjnKpG+GnRuX0WBkp9AHa5tDhybZ3Nym3suRyNW4/Y77MOkMpG6mcFo65PNN7Ja+NPJtdjucf+FpoqMxuvUefrdLWoCtrW8SnPDLRIh4vonfYKNcyTEyPkG3pydeXsHridGqt2g3y5j1ol0KG2tZ7j03R75QI11sYLV7KRWzVCslGq0Bba1OHnYH7SImBFe4gNXt5Btf/SFf/Zoyd4a320+d5eMf/CRjkUlVsDRQjJLViLS9RI+hWbJ6uJLDXSkIlYOWypFT/fIEl0/yzVWPuz3kT3QNlUJQziKBLIt2hLrfKGiaUjzIEk7wigbIPbRWSHJtJU2lZ8RgEK3bupIwJw5HrSa3nDiEw+2T/EFxGFcof0Om7r5oyOEhcciHV82fd2khIhFIFoJKS3hYACoiM7VyVe2hVPnri17T3X1QFkrqpJSfhhNUvFY9isUSnb4JjU7DPz/w97vt38m5CG//wC9x98ljPPzow7gMAlk2k2460Hd7aMxNNB/65M8Mgp45DKKn7wuSiq/i9/mod0DncJDZuInfY0co37OZEs1sm4A/RKW/Kf3IRHawMIu2Wv1sbaexmn384fs+Lp/I/GSY33z93YLMItu5YmGU5oeiIpZvuOiJK1yy4eqini33RAPqk91FAX9sRVKoAEp+ptkqbFO0fOx//xfbyaK8y19555288eUv49Sx+2V789LlFyj2PTz85PcIBgrMjx+gVilR1yVoaLuM+k+xce0KI+Ne2hofWgRnUQe9OgZjg25DICQW/M6ADPU2uJ0Um02uPv08HpeOrtGAxxWgVc0zsFgJ+p10G4KYrePS0mOU62UOztxGJV+UETuBUIyOpkepsMnG8hrT04ckTNpu1NG7BL/VgsPmlEWlZlBhInSAgGaazfWbXNxZZT23zdRMWELokbEoV1aeo9eu4PdFqUqUp0qrrcfpDCPsfmrVIiaDIMtqMOpMZOsVvvS5J3n8kb2W8LnTs7zjDXejF8Hi+QI7O2lRw+8mFCi+TErrVog45JDc3TR+rJ+0n/29C0PsV0fukYeGkXPDSa18VjdI1QTW5jCxtJXin772xO5kedfvvY5zd72acnmVai+H0zxFwCmIwVmJvtW7VtkqSueWKdbKsn16/OBhthNxTFo7p0/cyQsXzpPIrzEyHiabzUoupddmZjmXwOx20M4XJUK4UWhzdPwkd99yhK89+i1MGg3+aBRLXy9VuIVSHFPbytjsOMVqnHo9S0vjQttzoe2U0DqNFNcy3Dp7gKdv7rCcWmLzcpFwOMrUSTceTwhNq0jU72VlfQO/fwyttk0ykWF28gS0DawnnsQTdkvPronwLNeuX6TarGJxWQm57fSbsFHMEQt4MFkFkX6dSiVJMDhJbHSajc3rVEoiacTFqC/K+vo2A4OLU2fuoFSIs5a8LE1nRxwRdrIJvBEzE64DjNoWpOm5QPm+98h/0tf3CXvnaPYGmIwd3FYDuUJJRsmlMwU8YQsR+zitVo5OJ4fWbGd7u43ZZCE05uTZq1fQaasshKZx6c1ULCXsjmnqWzkSyevMzS3w+X/8Cve99PVUO0uEZ0d57LHL3HrwEP1ml0q9wuSEn41ijaawRvIv4DLoaLQ3ZCurWmtgtwujWQ/6QQuDroHJaKOtbfKn//OfufyCEjuo2L/8vGqDorZ0VA6yGNgy4lAmfygcQKn+lV8ri7v42bAAFC1gWQDK1q6a+atC3TLVYJfnMywRlbVPWdcVPq0UU6h2EUJgcvDACF9639/s8v5EvvR7338HMzPn8DpcbKYSfPAP/pHtrYy8L73ZyKl3/QI6q1nl8O6tr2rJuVfzqZYx+6fvvjP3Lpq3f9/Zw+aVTXb4/X7173D7lZ5qslOgbHiDdpuD0SDh0VGymSL1Vp1SvYGu26PU6WJw6JmfGSGViOOyBgn6ohQSGxRFwobOhHbQJV2pgM7AoNshOhrkyoOP8vwDipfjT7zyAG/7xddx69l7eOrZH9JLpBgJjrJVzlEWNmU6O+GxcW6uXcZkduMxuLCbbZgdelLpLZa3c4zMHCHksrF8/Xno67HqzGzkE1y/sEMw6OTkS+ekCONgdIpiboWK8Met1IjYLQR9YRweH9euLTISGxextaym4+htPtpCTVvewiJSlXDT7qUZdPU02wXcIS0b2ylOnXopuYSwYBEpGpdwmRfodVvUhbfoeBghmdhJrOJ1eKhm+gwMBqz2HtV2m9mpQ1y/eR1zG2zCLxUNLVORbq3AVOQAa6kUdV2VsMlO0GDm4tVFFs6dIrkRx2qKYjA50epLMms8W2hQaneZCIxKQUrM4mLx8hpf+uozbG0o7UVxc9gd/M7b389/f+OvKoEMagtWijdlQo2q7BVjX0al7Rk7D8Ude4WfmpwhW6mq8bqQ06uDSRxWpExDIn1qZJzaHRwCQuLnLy4CFcMZvXCYEIKRbh+D0SzX8qWbKYrNjuy2CJ9ewd+N2o3MHphVfPakCfVwdqqt333opbwuxYhYVbUr1yyjIYX6t9WWLWDhgSwoIuLnipWaKFQV/qCi3FXve48OuPuclS/UY9ew3ay+HtJjkz75qgh3AIPBzC+/96epNxQLvLtfNsPxe28lNBamlcnisQ0o91r4RaZ0UWTRV9F8+G9ePnCZ/FI15fCGZfh6q67BZx+RC165sIbWoMfs9hMJuimt1WWrdT1/SXJ9QrY5jJYm4xOz/OC/XpBWEX/4W5+SFzA/EeZdb1QKQHHtimeWiEoSZGmF/ClMHPcjecNw8r3T8r7lZp9VzLDAV0XkUqljsZqxOa2860+/sDtAP/GhX2d0boyv/eA8PquX6dkIG6Ud9NoSXj+0mzqcJi3FcpW6xiRNoAetHNViCadrGqvTQ6dVwi0Kvn5bQufNeoOZ8RNSxSaiVdxuLw89/GXCYS+lbItgOIw/5Gd1Y5F6q4/TPSn5BuL1S6WFYhRiwWn02hpb8WUcAoHtJ2jVhUI5hM/jZid+Da1VcBeMUu3jN4R4xUtOi0sgG9ezuLJIUZfmOz94nFe/6hZMdh2bqTyTsRCVcgaHT+Sntqnky2gHSu6uUHEPuhrmp0/R6dd59sJ3iUxPU8s1+YdPfosLz+0Ry++8ZZ63/PRL6Hcb0m4ivpOmUuqgF+77ErqXxyJ1eO73ftgrABWKw/7NZ+9bBcUdvk3KF3sF4N4ZR6tm9MiTpJg4mr70r/rO41f4r/M35N+NzwT5xN/9IcZBV6pqyxUN4+HjoBX2Oc+g6RkJjizQ6oh20qJ832KhGNVMnkBsjoPzx1m9eZmt5AoWh57OQIfHFZMGySsbO7gddlrlFFq9hoZAM1oW7rr1Xv7jkS8wN+JnoPOSy27hcofJrN9gPDItDajXtx/FqPGynt5gKnAEm9VDPBVnyjsqT2Irm1mur19l6/oKgaCf0AEPI7FRvCK7uKUjXkwzGpkiX46TjF9nfvIYzaYRo1aH0daQhzSXJUI5k5FjMssOB6Zm0HfMZGslHOZR9EY7Bnefta0XMLaNhD0TrOxsYzXaGPW7JOHZ6Q9Iy4fp2dM4vaNsLP+QkLOn8OdaPVKlOLcffTW2gY6eLslmYpVOs0Ot2qVQLUhe0cLhBXaEYjO1js6kI1vqMbEwgblep68zIdJoGp0OSztx6DQ5dvAoDz91VdoyHR6LSe+xC1tXqRe0CGu7Zq/EiMvNZ//5i9xz52s5NhVB52vxXz/4ETPRBUrGMqOjbuYdU7LFXZeLaE+itv7gmLTxQWOhHt/C4Q7J2C5f2Ctb0lpjj1/5hU/IuD1xe9ufvZ/J4wdU1qrCP5JrkhpFJQyfdxXAagEouhmC59MT3B61ABQIlTSBloRtpZJTDKCVdo+ijB8u5so8GZo4KwWjYvQsyyWtyP/sYDTriT/6HBcf/NHumvae37ufM6cPYjUHKWUF9aFIIZvgT/74u7SEYbIQSoV8HHv761ViuLKRDf3CFBWmYuY+PHDvbXTDvUednPvFHXt78e68V8q/vd998YxWdypVWCNiz45GA4yMj1OrNqXyNZVO0+oMMOh1pCoNJsc9hPx+ktmMROdHx6Yp72yQLxWkAW6uKVAsJZFIcKpiYy4WHzzPs1/5L/nQr//ZU/za2+4Hm4NmX0tpZY16OY43EGO9USYQ8MoUJZ3DQCFfpZFcJxyZwBmLsbS2zM52ktHIDNMjY6ynl1lJXkBXMEubovT6puROGUJBGr0qVo2WSqeARmulnCoxOzlCs1/FKuIdxc+qSZyBBZY3n8duFbFvRVLJPL7wKIeOnOPK4jN0KnHZmkRjoFlvoaFKuZRnYnyWXF5RCuu0djZ3rjMxO8nxk/dw/umHadULlJJaDIKLF50kFJkh5PaztPwUhfgq7pEA1VYFHGZalR4+l48Li1fYymxyfHJOehkm60n0VicurYf77n4FD373mwy0HekZGo/HmTowSb/WYqC3cPXiMl/4/OO7Y1B8cduJW/nkhz/NaDCqeOfJYkwp9qVCVtqCqdm9ak6ugvYpBdPwY2ibIg5SSgGlHK4U2tHefiK6UAJIGeoFhvuHLPrUQlApAPdxHnpCKSt+oBOmEhJw6gkzZ41eIshriTSFhmIr123XmR3xMjY7x6DZkHYwexZICjKvtK+H/D2Rta18L6zQhs9D1DjSGF7avwiDeGEVJSzdFaR/r8O1nzirPM/9tdDuzNotdna9BRRBiDBE10GlUqXR6vHslef42Gc/JO/H4bHzp3/4Nh6/+Cj22Agup5XsdolLlzc4Pn8ctz3EYmoHzcc+9cqBxmCXwfX58rI4WBEILZDaEspFLcVCWbZCMduoFDY4t/CT1Fo5FuMPU2818Q0m0RntHD9zOyurNzj/xNP8/V8pFizzkxF++0330BdE5u5AWiSI/rh4USTRV65KimhAfdeUpWSfsuz/esF224TKyyX0MKJ672u0mKxmcuUqf/VP35V3NxLz8E+f+TALo4ek5UMt12a5u0PVVGfGHeLy6iW5YQglkPBk0xi11Dt1Br0W+p4RtzlIjRbNepmJsUN0ulWZ6Ws02HAYo6RTm4yFZ1g4eCvf+uGD2J0QFsTjxBptfQe7zcXl65cJjcaolNu0qwMmxkdpNJuS+zgZ9ZGqFmg0GnisbpKJTXzBMFaTF42mTqtbIZ1NUSq0pRXJ3edO0e4YWNtMSaXizPwkjz3yDEeO+1jN3ySbGUhhSaPbYHZunk4mw5W1p/BZorTbWakMs3mj1MS+1yvTbqaxuybo1OvEQof4+F9+jkceeX53kr/6nqO86p4FLCabPLkVsnly2dquUa4IqVbaZcNC8MXw7LDFv28Ov4ig++NF4N4GNeREqK2rXWmUMlYsFh06o4Hf+5jS9hG3P/v4L3P25EvYSK+xmlyWFjyiDbSVvoJdVdGZrRbq2RqRUJRIwM/i08+xcPhOYuOjXFl8jkgkAv06q1sbmJ2j3Fi7iUVfkO3RdqtHKDLP6rZox1pwmse5cPUJTp04Ria9g83WIZ68iaZuJRCZxTcySyl3hXIjRafRJ2QeI1kWVj897jx1L1upFO1mjsee+B4U24xEwzhG3WhNVsbCo1LRLaLfRmO3sp68BN0SbkuEXLmAy2JiQEa2e8KBMSlgsusMNE1tDH0PoVCYC9cfgqaLl73yrbR6LZ579vuEXE457q6vCdT4KIVCklF/SGYEi1SMgdmD2TpKvbQGzU00HYdMDNE7BHtvgLblw+zqs7q2zGzsLB1KbCe3mXT5CIQsrOcqDDpaNPqaFJhEorMMilmSuZJEUcNjE1y++DwW7YAD8yd4/to6zdIG0bEIkegRLl46T9ApCs5Nsk09/o4VTUVHuQenD50mWVkjvraEz+Ukba/jdQU5NjrLExcfRW8KYDCYMBocHJg/RSG7idvio9tI0ZeH2hp1QfDX2Vm5ucSH/lBR/5ptFn7vy5+SqtndBXjo1CrTA9SNSG5Kw/zfoalrT/rxCYWf+BDFn1CXykxPddHeYzMPEb59BaBKfxgmXCh8JtnskkKOer1GP53nsU/tjfN7Xz7DybtOctuZe+hWi7RLi1TRUqzXSWw1+eRHvrE7J0In5pj6qXvU5AKlKN1DHJR2t+r0uWsLM1yJh7jkUKilWLyor9Au5Le/qFQedtip2uUeSgBf2fSFsf25O8/Rq4pg+yyVcl1agmn1XUqtHrVGm/GJEWxOPelskog1TGRkTBp6a0UMZbHEUrFCpS9QVsU/dHwmzOUHHuHpLyvCw597w0t4+8+/hmfXbuL2O2UnJubzYNMGWcnt0KfEeEi0hP08//Qz+ENGJj0jOGxBnr18kWw9KX1XY7E5KsJqppYg4vFKe5GgTbhflCm1BafOTa2mZacdl7654qBaqbXJphIEQ15Go1NY0ZArVbAEbOTLBgqlFWyGEHqdlVJerEM2fKEwW5lFmfIgziwBt8jhqckoS5HaEHB50PQdlKsZ2S0yG2axWA2k0tcp51tYrF3yqQzRqRO47T6slj5erYVar0qxfh1d307LYCGR2ZRG6Xffcou0QVvOlHhq9XG8LjtB2zgL4xNcv3GVfEnkMNfxeez022Ys3h6bCT2f/egXpT2YuNmtNt79S+/kN37pfYp4Q9x0KodV3bu1EiRoKeNB9fhT0D9ljA9VvQIVU6xTlKJJpu0MBVe9nmINps5MnV4UasKPT0EahyKQXa/NoYBU1hDKAUdQzxQHPWGw3pPtYKEAbohEMtGibTeoVds0NMIgvs6ZEwsyuEFwE6WARfoUK89hP3dR9V5RLaKG6R5KEagYwwsfT6Hi70i7O9EV+L+g8t3Jslf8qQ+296u76UHK3qr8X+EACjNqgSUK8KrcbvGPX/o0PzyvzIPZQzMcu+sYvU6OW+cmyDY3KecNnD+fZmB2EXFFsflsaP7XP79tkG+UaPfNBH12Kvk6k9NzVGstGaDe7QkLiqYkqrbKeY7NnGVpfZGGfg2vNQRVLbW2Das/jMNm5OHv/oC//dh/youYmwjz229+GQNxKhUvTE9Uw0oEXEeQLiUHcgizyld5+PxVSoz6wki+377iQuX/KeNCqNCENFsjeR1PXF7h2z9U+DDn7jzG7/3VO9Dl/dLHqVIocn75+4SngpybuZ2r60tk0tdxu0Lkcjmmpsa4sbzBSGiMeq2CTrhva8z0e1VsVhflhmix9KX31uzEMckfcFhCHD52J1/6+n9QqS0T89po1cqkStv4AwfIZ9fQ6Po0mnr0BnBYbfQ7djSaDoGAjWJdmIy2aIpQcr+IKNvCaLIRCIi2VZdMaVu2uwa6Gna3A6thlo3NNSYmpxn0jTSaZXx+LdfXFhn0fdgNFnq6Gi6rD3NjwOlCFDwAACAASURBVLXtCyxMztPsFogXB0SnxqlWCuS2d1iYOYxGY2F17QImTYCDs0f447/8JD986NruJvKrb3wJ507MYzM7JUKRzSTJZIq02sqAVsLplY1BzvX91d4QzZCIw37Ebyh5f5Ee8kW8KWX/VDHxYZqVijaIQ0oo6OUzX3mEF64plja333GQ977/bUQnnHz1G1/B55qSAokbqUewDQLSXFWn63Hi0L0sXl2R+aMOs4HrNzKcPH2KtY0NrFYnBqPINe6iM/lYXl/GaUzT0wrrIA0jo5NcWnxaiiWCvhmeeuq7nLnjbtrVLO16DoumzWa8znaxxYmjt3JoapaHzv8LE5Fj5BIFKq0C0fEotCx0moIgXafV3sHtsotgAQY4GLRa2E0NCtUUzpEZDH0nqzdX8LkitHsNiqUUUV9UbgItdGTSyzTpMhMMorFoKBeRY8ruqtJtlZmdeAWtmo6r156m2stSbVWZnTxMLtmk3y1zcP4M7UoXb9TB5ZWr2AweMrl1zM4+87GDJFPb0teu18sRlD6CUCzE6dacOIRtREuHvlOSJtcmu59kOoXbZaNR7+AO2hlzjrOxvUm8nGL2wHHWFq9yaHYSo83HyvoaXqeBrVRJ5iiLHFh9y0aydIV0PYlP58aus2M2BIl4/XQ7ebqtLplGh6XcJh6Dm+joKJvxK1J5b+yZ8ftG8EXD2D0muYFZjS3yuTIOC9xMxNF2LXznO0/yja9flOPm+L1nuf89v6KONXWVUWS8Ci9JRr8pJrUyBUT9EIu8+Fry/8R6JgpAseiLQnGoAFaqLfmxZ2Gh7pDqGjYc52LjUOABxSOv2+tI662n/vYrtGvKxnv81CS/+huvBoOZkfAk2a11NGTRWUQnwojRaOQbDzzF1764hxZO/dRdRE8d2jc/FTGX9FQdAiW7s30fej+k3qibr+JRrRSvww1ZlqrDJXvYvtpfQcq0BA1dIdKjh0mj5/ajp2iW01QKJSmaEWKOQqMufSWdNg16rR5/0IFG00Pb1RKLztIYdNBrOhS249IoOidQHTVNZGZmjGe+9B1eeEBBAF99/xl+7o1nqZdLpBoJTBYnR2buIJtKUmxuEd+qcujorWSKS+hbPU4vnJaCiY5JQQQFErm9tUPQ56atreAPz2IoGlgvLOGPOlm/uoPV5yEajdIo1ij0dgi6R6jX0qSTQsV+UHK96DqJ2mOsN1dx2gNcuXARs6WCzRFmO5mjmCrx5vtfTTydo9VPUq7WuL60zPRUWHaU+m0jm1vrhAOj0oFCcMgF+pVO9bjlzBlurLwg16lYIMzaxvNYon70equMYNOWdDT6emz2Hi/cWGF6dkIqhMM2J1PRMSotHeVuj1T6BrVWGqfDh0Gnw6w3kE6msdn1tBttxkKHyA46fOWfvsGTj6zK19dmtfHNz3yV2SO3oGmJJA+B9JmVQml3uIv9fiii6qpWLoqQShESioJJbfd2FTWrmEdybgnOn6BdqNGL4jGV5C/Q6wyy9StZQQL42ccBHCKAu1GG6piWjyfayBohzFBoZ6ITVK83aXXbco8XHpvtlha7zc7Bo4ekKAStoBCJ0lGxdNrjMO6Jw4ZCMQXkVLwHhWhFeoK2ezSbbRqqMExObyX1VAG4XhQNqU59Of+HHd993TW50SrwoKIAlvpo5bUY9IlnCzKF7O2//2Zqjap85oduP0x4ysF4xMOUz8l6fYt6FdZeqFGqDRgJ+9CatWg++a+/OSjnEhiMSTFF8fumqZeF63eDYHQMNA2qpSxu2zgmzBSLm9S6TQzWJjHzIbqmHluJddyeIALYWl3Z4aMfUVqwC5NR3vXmu0AMFGkpJxQyXVl9izZJT0zkfV3CIfQn2yHqE1VijfaKw/0lgxwcovDQKSmUogX8r999mks3tuVfvO4tp7nl7BEMxSZNl3AG79Mqb6O1BYm5Jzh84CQXb3wHt8NNo26g1m/hcoFb75J8mgo59DjRm4R5soB0m5jNoiXcJhaeJhoaZz1Zw+OOkRAoTScnM3SdThvbO5t0dRa8WjsDSqSLcWnPIoi4rXKTwwdvpdgoSN6JVmQ4VjRMTd9Co7MlW25GY0iacTZaZYKWGNlalb61TXpjDYO2iMs3j80bk3/vtjQJeG2Uy3Yy6aIkJs8KbmO1QrnfQzeoMTYeRKefoj9oUMhmyGSLjEyOSzPIRmNDOrr7bWPkWkXe/zuf5tqlrd1t4Rdfd467bzksFVPCeVyrG5BOZikVmugMwoNIGZ3D093wDxWEd58H2a7dyxCNUC0qlBm9u7HsjnYVDhbnHMV+cEgGHhAIuthIFvjLf/yOfDir1cxn/tcfcOTYMR74+t8RHZnCZNVwbfE6M9OHCJgCWEwORufn+N73v07YZ5UeeKVeAYPGLonZtVYTjanHytIWJw/fxtb2IgfDMzx38zncPhf1QgOX10+t2yIc8/L9hx7klS97K4a+kfjWs0TMQRqmASuZVdw6P2dOv5SnL36DTsuCK+DGYw9If7P09iIhm8ivrbNTzSLi+fLpJomtLidPRrFbtNSaFYIjY5Ryeex6Lc2ehe38Eu1yHacpgtU5gsvlYmfrKhq7iVGLWQbbG20GepquDIzf3Eowf/wIixfimESQvK1H3zCgb/TQrxuYDFgxGwJSMJLJ74jsNCZik1xZvMrUwijVbo1MoUylXGTEM094TM/yxlW6JS8+j0vmBa9e38Y/FpSqeGHFsrTyLA6jF5d9hLYly2z0JLlEis2dTU6feYksRM3GAZHQnES3q6K92tZy65GjpKtZVlZX0LKDxx1l0DHJDFeP/xZcExGKO4toq2UsIQdXryxxeOIobY2OtcwaiWwcs9HAzMS0jMsbG41KQcx6PEEseJKgo8vi5o8YCUzy3vf8CzdXFPX7/e/+RY7fd04WIuIQKX3rVHWi9PgSrRsVBZQL/LAAVNXAwvxZnPSV9q+CBA7H/I87F+wRufcOtkoTRMkTVYxlldhF8btPffor5DYS8joDQQ9/8PuvxeUNYXa4ZKpFXbRJHRoMTTuNQRGtziFTIj776S/y7FNL8u/0ZhNH3vpabGG/utYqqLr42J8hvMvG2F1td62i1bjG3VpWLQmH1I79aKcy84dAoeKqobYFRfJBD4y6ATbpniz4T0aanaa0F3FYtBj1RklbcQVd0o6rkMtwYHwWTaNDpdMgkyvQ7g0oNxpKfJdWy8R0jCe/+B0ufVXhAL7yVbfxmredxaHTErT4SGfX0ekMpCtQLWWkSr5ltWPqDRixWai0hdrWhNZkIr2+QqNdYTVVYXbiKJFxHz1Dm6gpwrMXvg19C1ZbiFzzhmwPtgZBHM0BLUuJaMRLI9GjTR2rr8f6jQwe8whO3wjZWpGd3FWi/nHJU33yhw9xcH6C+clpVlNL0tw+mxU5rWWsHmHCbqNT6uK2Q2R0Uu7FRr2OtXVhTu/A5Y5hsbrY2tnkyJFjZDbWuba+xMkjJ2Ugwcryk2w1xXiYYCt/k/GIHbvNS8DjJ7eRZSImfD7TmPoNsqUaVpH6U6tgGGjIZLbQm72YzW68PhObV0p89C8VTzlx+/P3/TFvedPbEQYe0oRZetMJJNnAQPxQFIJ94fMovla9fCWfTxVzSCcQBfGTmdrDuaV+lm1fIbySBy5FH6DTi1askh0tPoa0gz3F7zBSVFUAq3vOUEUsDmuCgthpC1uWjqSiySg4mQbXoSeuvVVndGSE0MS8pKiIlrFC1xjycwV/UTGoln4VSiWr4HFSvKxes8wGF7VCVxaAIvVM2r4MD4MqFUMUgHJ92QVQhvYyw0fcO4wpfrtK61iphpS2umiJl2tV8sUq5y88yWf/TdFeGMxG7nvDXbisbWZHYqzdrFLpOmjrm2S21nGbYGzCQaZYQ/PXX3z3oFnP47I1GXSs5IopbA4HnZYJk8FN19AnW6gy7QuiF9lz4iXrFihWa0SiR+k2tOi7FYy6NqaBnh88dY2/+ZgyYIQI5H1vfSWNSg1dT4FJxYJZ7yiu+cprqEahvMhfatgMVwoLpTuzL99S5QLKokEuoEoR4nJa+MCn/1OS8cXtPe89iz7kZT42I81tL6wskUuv4fT7ycbj3H7HGygO1kltZ/EbvWi1NQr9FjvpLemO7vGZcAcOcO3KDwkGrKQqCcnlsBrs7GxmmJqblSa81aaFgwfGuL74LFqjj6AvKMn/1X4ZuzlIRKen3NEw0Hco5dO020aOHzvBenKNaiElT2DCQ210ZA5PIMIzL/yQgMeH1WAjXU0xEpnFrtWSKaxTK7domGq4HH5CvgXKtTwrN69xYM6BWbiW17z06zrMbhfr2zdxO/RU2j28ERP9joa56XvIN9d59pknCHsiMlkg6nWg7dvp6w1SEX3tyjKf/dTX2d7as4j55Z95CXedmZPpBMK41mY1USmWiG/nFWNWneJIruAYw2OO8r3y7u0hDgr5dc/DSf77rrnnEA4fKr33Tj/CD1AgieLeXC4bgaCb//HxL0ujaHH7+bf8NK+5/2XkSheZDs6yUVwlYI1Sb1XRmlzs3EyiNXSYiPlpaKDTqGPxBslW07LF09ZqsDTa0pvu2KmzPP7oI4rRscfOzZvrjLj9eIPTZHs30Te1tFs5ahU3r375m/ni1/5EFtYLs2cwBoQxeQe/ZpyGqSzD6q9fihMYmccX0uLTD2QBtlPP8/SF/2Q6Os3zF1LUayZOnvHJ/F+n2UzTUMHQA7NpkqUdkURTISaMZ+s1rB4LRk0ITTuHblCn19XTMfakGjGXrqLXiXg4M6GwlUKxhqtnlidfIRTqG41cWbnBuckF0uWGbDub9R76jRQDbZ1SV0dgJEYuvi5RBhG9JuIM860015afweMYIxYOs7p+kZBVT8fkp91sS6Sjpu+g6RYQfhotg9iog5h6XYwGM/qmF7O7gYDCRRuqm0tSajQwus2EopOk45vY7XVsVjdGbYSl68ts1XbQtn0ERiLy30Q7UGy2tZ02M5MHOb98EfoNGQCP04TbHSUanmMtfYMjYxGeuHSBsGeSM/NHOf/cQ4zNHuBnfuKDuxva737xE5gdDjRi/A5XY5W3JFWy0v5FaQOLdpLgAw5VfqLwExxAoc5syHQQJQVgaIausPmGB5c9w3SVkKcqAYc8QWUblTa22j6bDz/PlW8/uXud7/7d+7n91EHa2gadtoaG+C+fweZ0YcBPt96mqa9Cy0HAAu/7H59jZ1uZFyaXgxPveAMao0mqP6X1lijINCLhYMiZ2t3qlAJ2+MjqF3J+DtX96nyWXoUvOsArc1/p1wznrVJwDlOchuiP+GdhYGvVgdVkVgpCuXaIWEoRGgAdgdAdOE6zlqeWF0rVHMVhQT4QOch9psdjPPWV73Hhq0rr69X3385t947T7egYnxqjkN6Slik3hUDR58Cn0xF1R2g2OtLUP2toc8QzS7XVp9TcIOrxk8j3ZYzibGyc565vc2Z2lss3z+NxeigK0Uo7gddoYTtZ4tiR29DU+3SdNjrNJv5um4jfzvOXnscdCdLCRqOroZRawRo8SKncoFlIcvuJBVZE1Fp4DHMpR2ZQ5oAQ8a3dINc2Y+uYecm5g9LfL1ksYdZZZOCAyM4uFyqSs5jOZXF6AiQSl6Tw69DB42SSGRwOA0trm+S6efL5PMERHzO+Bby+MJVslVIjQ7+5jt4UlOuu2WaSoEy5lSJXzlNt1OX8mwv5+cRHv8f6miL6OHPsFr7+uQfpC39YmZizj28n+XHDODcF7RtuCGL+yLav6u0n55N8H0WajjKvBJ9T/nyXUSQKJCUBQ5g6i/1CePkNVetKepjaglK/Hj6GGEUyik1N6VH4up1dFF4BJlRfW5k936ffaXPw0DGZdCLs6XRakfyhZP0qHoFKR0A8xyFQpZhAa5VOwG7bWvj/iU5nl3qrhfA9ls4ZQ/RcDvL96J460VQB2JB6IX9DXqao/ERyifAKHc6rnoTexUucyeZo9uCjf/9HXFu5Iu/slmNjrBVqzJ2ZYyEWpFIVEYgakvEKA50Vd7QpKJvM+KJoPvVvvzPIpNZwWe3oNVayuQqeoCBE6qVXXrmek/5MPrdFqupmR45QqWfJ9vKMBudIrCZo69o4TXbZgli5ucmH/+DzagEY4j0//xMyZHuoBBbVd1PaJSjV/3ChUcGiH0MEh3DoXvt8CIXu0sJkWHpfYqOCF/fHn1H4h2azgf/x//8MLcHn8E/gMphIVCryBNHW1hj0q+iNUzJGayN+AauIzonEyJTjaAZVDC0dG/E4d517PZcvfUsKIYLReewuJzeXnyPsm8dg0VOsNxkLh6mXq+QrosBwsJNK4fbqCbhDcvAa2002CnlsziCDXoVKVSRMzFJrxGlVs5S0bcwtFx5bmNi8h0ce/bZsOYr2WLFZI+KaZ24mytPXn8VsMFOtGvF7jLQGDcoFkZxQxuxsEvWN4zIHJRG5W6mxtL6B0WIgGJ2hULsp/01HAINTKLK3MfYDmDoGHB5hIeDEaOmTSi9h0jnoDkz87nv+hu1NRVkobr/8unOcOzUrH1eLUXJBivkC+WyRer0rzb3FgFVMcIUyWzR+hu/hi4b2Pu3gHvdKNXffLRcVUYhy5lHe7yHSqMEkjH+DLp65fJN/+KpCThbff/5//xZ6rUvmuw7MAwyDFoVGjnq5yyBfxR9zYrUFMXtHSaZvYuprKHXrmIwGyWfpFttMHDpAlS6plS0a7QRjkyPcWN3EZTUyNnFaGiubOzb8YTvXL8d5w8/+fzz51Bcp5G9itoepdoQAw0C3NMAfGsVo1fL8tWdp680cP3oH+opQPdapNjpcX7+Mw2Dj2gurdB0Opo/ZsA5EvrSJFiXavSCjnnHJ80tWhSVPk6BzjPFojFajj80oWhgV0vk4nb6OQauDReugWu0RngpJ01i7K0DECF9/+D+YmDrOsfGDXFxdYiQ0Icnk3V6BSHCe/kCPxyfaplYyyQStTplKs0s4JIxmu7T7Ja7fuIJGZyI27peClgOxs1S6CXpNaDWrGMwOfBY/dlOTzWwWmyWI3tqipdHgbNiZ8ASxmb08sfE86+lFTo7eRrVXBJOGfrfOaGycRLLF5lYaq7WFpq1nY22duWMLGIxd0qkSRrsWY8/A6MgxMsktsqUdFmKzFOolBgadROiFN+Gh6SMsLl0UpxOCoQVOxub5wn88wIc/8u9yvIQmYrzjrz+obGTCQkI9YSvpAyrPRm1VSeRPGLkKBEFuLMLiQdBZxFrWke1M2frdFVsMN5nhAXdP6bdnyidaQZLNLQyn5BgXm2EjEeeRv1Y4iuL2tl95FSPHHNiMWoKuUQbNAVpTj0Ilja7fwdII0Bb5pcYSAe80TouBa1ev8Ecf/nfqNZEcD66JEQ6/7aflJqzs28JkfQ9VVzaovTmmHLP2/2T3clSETznSSRcAFfLb4/+p1aJcBVQ7RWl+q9y/SIESvnYiGlSgGENhgEhy0IrDfL+H2W3AYrQwFojRbbUoZHPS/qUskqMkN0wnLTBiY0GufvNHPPMlhfd950sP8PNvOkOhVaQvUpMGbYLhGBevXsWCgVKvz/EjJ2gNami6dTrtKtqOjUHHxnb8BifnJ7m6lKWo1fOKs6fRttoU62lsTXFgW2VH+Od556k28kwZvTj8HjYLFbLNHF6riZAlSNA/wvUbL1DuZDAZ/WhdfnTdHMuJHWrVFpOxBbx2A8lMgpvrVY4tjDPqsHMpcQ26FeaPnGLp2iaHxyfJpxq0TUogpxDGTE2PU8sWCfhGKeeqaOxG0sUbjHgOMx7yky3lcPvHuLx4EZ2hRnx7nWS2xpkzZxiJHpZmz6nkFY6NCBSwQaq/g9HYxaR3spMtSH57KZ+Q4Qff/84y8U3FTUPcvveFRzg8c0Dp1mgE6KJqnUTxIoshpQBUIDEFLZNdPrV4Utq6CsVGFk1dsf8L42QxdxRASKm1lCJL2Q9Ekseex59EyFWq0Z7qXBFQCcRQHtRES1k9qEnkUUXUh89DQcBVKzPJDeziNJiZO36CQUf4iQpvTiWiVLGx2UsqUb7eE7CIilXax6jPS3lckdPclmCJ5P6pkYzqV3tMNymYUTtk+5TAezNtP0dDEVrKyxFtd52OQrEseadf/8GX+Pr3lDVN3H7nnT/Jys4OzhE7K2s99KYBc1E3lVqTy9eyjI15MWhbvOrMITR/8YlfG+gNVWn8WKsJTxwzpeoGBp0Rh8VPuZLFbfUxNeUlUc3QbNlkXqgQKMx6F1ha26I2qDLlm6DYbLNy8zof/cgD8kIOTo/wm296qUwCERuTKAxavd6L+uJK+3DYblDOgMOBtW892l2Mhk9ytwCUHAEDWn2fa5sZ/u1bT8tfOXFqkv/2G6fYiRc5d/I+0puLCC8bty3Iza3rRCIefN5DXFy+QKGxxa2z5ygWUrJKvvX4STayl1havsldZ18j80+T8Titnh2r3UImu8KrXv4WFpeeJpkR6RMjZKtrGO1WtDi4svyCbI3ORqcICv5GIc9OfhuXyyFVl8I01IwHt32AzxXl8dWHaG008LrHOXjrNJnNVVKlEp6AhVrRiNnmxesy89z1J2XM10Brw6rp0mrEyVW7GIwaHFozVl8UPTWKzRQ2/KR2irhCfix2K4XyGj6HEIO0MVvNGM023NYg8e3nsLlE6omWZqOIQ2+RaI/N5ePi9R/x0Q99kUS8vDu4fulnznH2tFAwW9BqurK90u90iMfTlESGsNzIlLicIVo3nHBKa+xFw3v3RCfn+vCEoyK+u+/1sEWsjH6VTNHD73PKg8mvfuhfd1Hfd73zdbzi3qOUyqKFr8fvMMnnLNSsmnwLz1iIVKrEXGSKhqGOtj2gWWni9TlI5tM06n1i4SAb5W1aAtVyGtFrB9JSx+nRUooLZXWFiCNMuZkDr5vDcy/F0q7QKGwSL2VYS1/B7bFhs09h0FslgiEK1kQiIXOlxYlUtCz7A53MpnWaRHu5TtelJ9lawzgwEh0Z5dqlF2Qs1Ej4AHaTnY2NZbraLL7ANAONMIpus+A/hMGo58K1bzEwtPB7JnHbpigUWjTIkC3kmQxPMxgUWM1cZ1DWcGz8EAU6kjfWrJekwbRO5yQ0OiM3ZbvBQDa5jdsfplhsY7K2JEfWbbeRScXlaV1j1tIY1HEhkgXclKt1Oq0cNpFfNTBgd3qwOT3kd/KYTV02EwVeeeZOjoyfYHNplc898i+MHBrDowmwnl5HY9RjNeqx2/WytVUuNzl66LSAgaBtp1CvM9Cu0RsY6XQMmNDR7muxaLrSz1EUya1BnY6pTb/dYNDuYzZHadWy1JoZfOHj0srm/X/0hzz0iML/O/dzP8m9b36ttDcSBYUiwlALv+EirxaDYiMRi7soAAWSKovAjshuVjjNQgAyPMSqpZESlbi/sNq3sO0u/OoJX1yPuG9R0D305/9MS+X9nTg9y2++82dZL1ymnemjN0xisoBZ38bk0GLX29A3+gwsA1biN4jGjsmOicPU4OEnzvOZTyrrobiN3XUL4/fcIt8/xcRT5VAPi71dCpK6HksQb2/S/jj9Rjak/h9cJuXRlDaNYnKtJDmJ+Da9XieLPwkgSUqH8rU4wYu2nNjgBarqDthw2K24zG50Ay2bG2vka226GrHRD42ENTh9dpZ/8ASXvvqwfNSfeu1x7rl3nmy7QyGXwugNcHD+LN3tTYzGLKV6EZ3Hz4g9ImMTRRhANZdjemqeq4uXOTYeJL1T4kZTy9ixUcLaKLnK0v9h6z2gJD3Le89f5Zxz5zTTPTkqSygggkAgbLBIFxyQWfDihEm2se8l7NrYPhjjZe17CdcJbMCYIKKQ0GikkTQ590znru6urpxz3vO+X1V3j9jvnNG0arqrv6p6w/P+n3/A1LXJfVHEWabjGgI+CwGTnZbRTq1VZH5xjoNDE1LYklEZpImy0VCm3tRy9uoGIZsfh99ANrHJ1OQhPEEfG/E0udgSE4MhnCYDs5sLWO0agnaHtHEKuP1kVqvoPQ4sGhVnL19m14FDVDMJHrz7fi6cXWZowEEiv4naNMjm5iKHds1QKNTJVuI0KnG5TrVFVyuXQNvyIFZyvQk8ejsqs4ZmLkm2XKUosqcLeVqZNpfOrbG4qFAP+tcT73o/n/mDzyipGRK+7Qn0JF2ih/ZJyoQi6lCKwVd4+vWQ9C2Vb1dJzZDI+paXnsKnU4l4tp6lixg7og0sR4nkvfWCCXqaeTG+pBCrKVJ4evxBiSYqNivKOUcp5CR3tJ+2I7iwGmjU60wNT+IeGZY2RWoRzbhFSVKQv+3qtFcA9tW//Xa2sLiTyWSKGXy5Vpf59QpC3peC9ZjyOxDAPiyytXhsQ3+9DsG2TkKZf+Lwg+QbC6utU+ef4yvf/H+2PieH184Hf+NNDI8NUCmmubK4QDhZlXF0FgF2LSdxWy0SCLv90C5UX/riB7v1Thn3sIBgB4jH0pTLEaw6Cxatja6lTbfhZMwekArYhlUgeBnq9SojoSO0OyXKpTwh5xA3V+I8/dTz/Oj7ipL0/mMzvPOR26T3jlIAKnFJNamYU2JT+gXBNuNEea93Fni3FAI7R6WsGhTzaGEC/b3nrnL66or8jjc/di9vevfrKKRX8TpEfNVF/CE/OlODuECCvAeZnr6DC5e+SS1b4j2Pfoh4dI05kXCicVBq5NAYmlRqVQZDw6jUNfKlNKvhTXZPj5NOdKUa1NptY7UMkK6nWUvMcWjfPVy9Oks6FyHkGUdlEukEDiJrNzGpczLTUesIojOqJWraKVXZTK3QKXRoW0wcOnIMa1PH3OZl0vUsfvUkHb1A09Qk8itoheeh1Yi5baVeylHvFLC59YxbQqyVStQr63RNRjolFzaTniIVDIY2Wk0bVceAGhNqcfJWBUlmb6DRNtDpRyTSZTNrGAseplzsUKok0eoFOqTm0x//HqurimeauD78G49yeHpQFrkClhcnnk6rQTqRIpstI9TBkskhFvQ+QCAXqozViAAAIABJREFU+63hfsvi0kcalLqvL/jpbSNKb7i3pSgkeZH/KBYNp9PKcMjHN358iu8/e0l+z/ikn3/68l+wsX4Da9CLV6uVRtCri3OspzPsu/tBrAId7DSkAWyjo8OmNhEcHGA+sky6nENXKRKtiviwkjSBdkpRiBODqUkn0yaXzWNziUSAOvl2C6dlGKfehE5TIlkoky1kMJmrjA1P0e2aiK6lsAp/PnWNgN1NMh9nIxlm99AByokM1QpozUaZiFDXNSmrBD9vGNHRbWp1GC12HF0LZnWNy+Fn0Og8qOt6HA4dqUILl3+Ys9efxe9TsWdoH+q6Q7YF2oYWlViBwckZac6qL2exu3XEElEMLT1RVYtEYo2BgDg42CTHtVTOYLN68PhDeDzjnHvhFC6X4NcapA/oxMAoDxy/n+dffJFcN0dUiDGcQRqtPEO+CdKZKKvJGwwEZhixBbgWX6XSrBPw7uKNR+8is1ng1NWnubI+z7ve8l4apSLr6TWpeOzWVRKJzeQ3MZttzEzeLn0HE/EsC0th9k6H0OoMXL1+haO7j9FUq1i5eZ622szk6EHU+iqb2UV2756Seadg5p4DtzGfmGNscDeJ5Sbvfd/HJQFcXL/1t3/M4MSYbEUKtaG0YJHog3LyFuuT/FuiCyIFRPEClOHuAgkUVg9C+CEUhT2T9Ft6pzsH9s6TzzZ0IlWNIvdaZGCLluyZ//fbpHtzzetz8OWvfZBuNidft6MR4oXFZZbLYdxaG8cO75cisGo5g1GjYy2fxWC3M+izUcgLVLbAhdMG/vnfvr8136YffwTvzIRs/QokQSozt+alglHIabj11StPbD2OZO/f+xSPW9qBUl3co3WoVeg0avlHePH2qR+9sKve71GMbsU0lwhgu4PepMfttuJ3DdAslQivhsk02lLZT1cjW26ivaA16oi8dJ7LPR/At/zqfdz36F5On1tG0y0yMmDj3iOvY315jlozSkWjlf9vMxg4deonJNsmvC4TNW2VEc+ATLx4/uUz6Cw+ksVFNBYLM8FB1EY7HrOH1dVVorkk9912JxeWLnNkZA/tkonZ+AIPHd/D+RPnyGoNUqS1d2qca9euc+7KMo2MEY1VxT3HxxkIuljaWGAlWmF00ou14ebY7cf42Qv/Sa1TYcQeomHUk8mmaAgLsNFBsqtZKhUt6WoFjx7uv/tVnJ9dRtPIEQwEsHu1nDpzgtc+9GtcuXqeRKFBsaXl/qOTdCpRNnM59vv3c25hjkq9KwVGJr8Vp7HFxYsLDPsm+elPzrCxsY349QfN4296B5/5/U9jdzplfrvgEfRFEX1lrLRD6aF/MsatZ+osuX59U+deUSZN1HsWL5KfJ+bXFuKu8PmUZA+F0yfQLsXkuT81eypiOXaVr5X5qLSalYKvn1XfIyXtmH+K5VJvrEuxUZu9B49Lf0BJRRCvsW+V1Ffc9oCqHm/tlgK3j2aKAlC0f6uNJpW6wjXs9XH7d95bWnpm8+JOe/fbB0D6v1eZhP1ZKOgRark2aTRKkk8skePE6Wf56o7iz+aycfcDe3nba18nxYJGdYO5WJzltRxtdZtqt0SrZaZebgq/fNwOM6qvfuUPuk3qVFspQgP7pAluJrOBXtfBoPbgsQRkzJKIlMnm4vj9fhrFBganDZ3FRL6UwSNOaXY9J06eZOFsjqefUkyFH3voKI89eJRWrU671qDbEgWgiIETgelK3/yWwm9H26G/CPU/9C0OWW+F7VuGSJm4qoPVbuEL//bMFh/sfU88SGD3EHY92I2TdNU3UXXKaPSDNNsGKp0sG5sJ7tx9SPKVmho3r7r91dxcOs+5G1eYCAxicVtkbrDH45ERMV1azC8s4/Ib8fuClIpp/AYnLv8gpVKFRruIWmeR0LpOq6MphAWqMuVGGV2jTsigo9HQsl7KY3Jp0XdMBC0GBp0jsrXx4s2THDt4FFVVS7qUkEauu31HeeHkk9x3zx1cX8lRbcfp6MqEF8PYrHu468A+TLoa+m5dZvxtrs2xUokzZA5R6hSl0GRidEqiMl1VgUqtJdty2WyLRreC1+0nuiE8jxLotTUC7jE6jY70SKrVcrjN+2R6yJ/+6d8Qj+blx2E2Gfjo+17DzNigJHELTqBoHQjYf319nap4r9oCRlc8yfpbiILv7kQBFfL7rSVf3ydpuwHVNxdVAAvFAkAsKiaT8G10yE3kiT//31sLxGf/8nfQWyvsnRpE3F2+VMetsxLeSKP1BdlttTG3chX30CgetZF0Ji8j3xrNGhVDhVYhQ1ujxm22kFd3aGaiWCweDCJCrqWRC2C3UaGl0ski0KzS0mnrSObTeEUsYKWGzlDAa/ZQU+nQi5TbTEaiW91aE6vTRziyxO6RccqFLFqtlRurKxKJE5m5lU4Tj8WOxWCkUCvh9+9iIDhDtV3nxvozhGyD6Ktm8uUcHWONkNdPLd+kmCsyNOEhnYtJ+4d2uYllcEzSOmoqNXt8QdTqCtc2Zgla7dQ1WqKZBawmCyHPLgqFHKVKWh5SrLYAdtcAF87/nNHAABpDnfVYnDHXDLeNHGR1ZQHXWIBEfk1y/5aTSYYnguSjEfLFCrFMjmF/iIpAyAoVbE4/9+29ncmRfTz7zD9xLSqi7+6gXt5EZTbRoCUVmNlsmmQ2jclmx2ywo0HD9fnTaPU67r/9rRRqHa4tnmDEs5tcs0xmbRaDxoHDM0pXVSGyNsehI4dZWZ1Ho9Lyqnse5tK1U6jbNRYWmnz+c9+W48TqdfKB//kpzFojakGM60WjiXElhWdbAfQ9/p/YtHYWgKIF3BKRZaIIbMj2rywid7ZytiHBni1Fr3jqxVopi7zYTFU0WzXCz53m5s+3Exb+7G/eyd179pHJx1AZbBz37Od7Lz7NXGaTYZeHkQkr6XQVh1VDKVnj+kqcyb0j7BodJxmJM+zx4Ajcy4f+z49w5arCDxKikH2//hjmgB9hjCbzdfqHtN78UvalnYVff+Zuz+Z+O0sUdVvNYrFxy6xfFVpR8EkLDwWF2Znu00dglHa58uNC0Sk2baF0FbCMSGEYGg4S8AjxzzrRREbOZY1eRa3eEwigodntkL10jQs9H8C3vetXePVjI2xu5Bn0hOjUqlg1bYnWWwRtpq7BrBvGNzDC8y/+CK3RxL7hQWnBNew/xHo8wUpxif17dhHbWKVrqDPi2k27UsTpHebspWs0O1X27ruDs+deYs/0GOZmjXZXS3B4gnhildVkBKPFy5grSMg6QCyb5MQzl6jZ1Qx5TNj0HRrqNuHNClNDo+RaFYZGnczFVhjrmBh16Tm7tEQ4ZeXYYRvJZo7kUoV6zU6+GueR246TS5e4sbnO6IifoYFJzOoS4cgqa3kwGVqoi1rW42Uef+tD5BKbrOUz3DlzG0+dO0m5WqGZblFol1FXmly7vsraynaXZ6vwe+PjfOQDn5A+f0JoKfhuXZmoIQ72PV7cTvSvj5b3WrFSzdsTTSkIeksCAwIlEwVfv23bt4WRiWDiM1Yrvnw9ELkX+aZwDvsCJgke9dq9oogUxZe0llGg9a15uLO+kLy/nnBDHnsEQt2q43N6GZ05oPgVa7oU8wVsNluPztHn//Xa3PKQ2P8jqFRK67kpRGEiDlJYv9QaEuCS2PeWD+gOikVvjdjqfu5cD7Z2sd606nNw5TvTRqvTkM4U+MmJn/K1b39p67vNFiNjB3z89hNvo5nIYjLqqTTiLKVKpDM1zDa7tJtr1gxodV0iGwm5n6m+/f1PdcVNLs7Ps3//pDxtx1KLOP1+ymUrlWqMkcERtE09zVods7ZDsdJA5fOi00OulCCoGmAhusDAkJunvneT//hGj5D7wAHe+vCdNCs1Oo2mUgDKHOC25M4ouXivOGH2mV79An2LEdar/vsFYA8VEiwzs9mE0WLkw5/75tYb8u1vf45TV0/IVpxR7Uar6bIrFGJlY57JycMy+qfTKVKMthkam5KRb0HfFBdeel6Syt2jHmw2J+22js3kIiHfEKVCUhY4Nocfo97H2IiPdH6ddCqKptzF55yQsWzVTpmQd0aqpYvZFPOJ6xwan8HaCRJLxyiqYhKRcdsNOLrj+N0W4uUcqVIMt81IsliWnk+VZBG1xo5GVcJlNBHeFFm1Ivv0Bo1qiVxKi80WYM/MjEyZqHV1tOoV4p1r6DpisIRIbsYZGxugXNKidzbIV1Zp5v2ycHM6gxg0evLZDJl8gsGRQWkjk4/l8bkCVFR5OtUOOpVNtrr/7u9/wOZ6eqsI/LMPvhmfz4gWvVSl5fJ5qsUSxUJRKp9Eq0bGaO08//ROPP1NY5s03vsmCb338fdXNp0UxWQPSJcLQ3DAhVGn52vfOcELFxflkxy+fYyP/Y830a5GUalDJCPr2LxBVKkiRU0diy2EreMCu4ZCdpO2CBavGjDbneQ6abw2ByqVEVWzicHmoNFKo240yKTStKw2zFYrmnyNUkeIbbSkwvO0OybQ29m/5wjR2DpWh5ZuySzsM2l0wmQyHdmiLJWi2PUjeO0D1EpJVKam9K+r5ut0jRq0KiOmdlOSsQ8fPUxsfonlRIy2wSRNmtuqKjQ1VGsZaqoMY84DGK1G6UmpUztkPncyF2ZkdD/tloZypc6Ayc5ieolAcJhx2wgryQVK6iIBbYDnbz7F9MikFL5ZnW5sJjfRlRUsNi0e3wwbuWWGPEHmFs7hCgTwGkJUw2npo2j0mBkO7cdubvPSjWsUdU2q2YJMF1lJbJIsdrEbzejqZYq1BGPuaV59z5tYWjxN1aTBaLWzuXYDDHZ5WBod8vGL5/5LepGOju2nWujSqooWVZ7QgB+rZoylaIS6KkxAP066laUuUiQ6LSzeAC89/wJOrVYi9K1mjkatw8zxB6jF5ghH13npdIEnv6vECE7ff4w3fOg92PRGRQjRTxDoU1JEAdjb3Pp2LzIDWBq8Cod/xdJKCNpawqNuR/EkSQqC2icLwD6q1lMqbiEL2yKodrtOfmWTF7+8rbZ849sO8Wvvfh3L61dpdLWYDB4eGr6bxWiY09dPM+AfJDQwgsZRRlUrcvXqCrGNIk6/luNHH+To5HHmbpzh8nKXjkbP5z71mS3PNkvQw77feAytwbh9AO9zF7eYekp1JvwflQQGZV4q3P9X2DcJ5E4Uf71NdVvy1eM4ijW914u7Fe1XbC0U+Yto8Ql+ohqNVuw1JYIDAwwFB4kvLUn0fjDok9m4omjrNFsk0jmaag3Jsxe48n0lI/z1r7+Dx962j9V0mTtmDhGNJ5lfvsS99zxINlfh+MQEl5Zmmdl7O2deusTG3BXuPHoPNpudr373ezS1Xe44sovBwRCatorZ5YtorQ48NgOtrpZSUXC7hJrYTjvfZsJnoN7Wc3h4kqVCHJszRGEtSSdolaKN1x1+DddvXOPUL86DTysP6naXk/OzEdYiJab3DBHwNlCbjcyHVxjxi+hRFQuzEW67b1rytlJFASCoqFVbtOs1fufdb+PFixd45vwshw4el0I+TatLt55B3dVhCdi5emNNGvwLA+tSMcVmrsQdBw9y+toFaVHSybe4dDFMPJrZWXLIr9/80Bv55Ic/w1BgWBHwSJW6qP/UMjNXQcVbMqpS8P36RZlAALtC7Cl8eWURqOzx/SJQzB/xvdLvT7aIFUWwtFvqOzyIcSRcPfrGzvL0oCByMjdbdg2Vokt6B26JgnpeYX0iYQ8F3BJ79OanUmQq012M4k6txvS+A1icXq5du8hXvvm/uPPo3bz9zW/vOQL0KSGKD+BWa1uKPpSIN/FapOmzUP7K9I8WwnlmKxO7R2vb6QKwpST+pXf/lQ9Ipq0ESnQ6DcVSlR889SRf3VH8WawG3vOeuzh0/C50dhPP/uJ5fG4rdrMKu8tNeCWBd2SUtbVV6RVZracJL+cIJyqovvPdP+uqVS4S2cvM7NnN+kqSZP4G9YaDUq3O4OAgdq0Vi84o0aRyrUyjocY3ME4xGievW2PENCYryrGpXVy/muR//Pd+EoiPP/r1N9BuNFG3Oj0FndL+7Qeni4Vh69T8ikJBflCvaAn2K/ctXEnwXRwWliJp/vGbJ+QzDIw6+eSff4ho9QoTzoOk0lHpwScI6LF8BKNpkDM3L7NnepxqfI14uciD9z5GW2vlu1//Eu94y3uZzSbJJ5N43TbimVWCngAemxu3y88zJ55nfOQQenWJ9XQEm8hqdM5IX75kaZMWDZxOpxQjqBsdlgtzDDgCOExjbBY3SBdXsHtcaFU5ShEzLocRt8MtbRyS6TVybWEBMo6pWqehEkRSC3a9kbX1y/gdY+jtFrxWB516kWtLa6iMNg7O7Oby3DJ2p5Zq/RoL4RXGA3di1FhAncTpHkdnM7MSvsyA8wDNZh6DGfLpFm6DaPnW2Cxk8HpCdAs61Ko2jmEd7ZyWSr6MK+BjLrrGX3zin6WCTlwSCXziEfZMjFATiFhL8K865LMlKrWmFA/1J/e28mlnk6m3SfYxhP7usKPoV8K4+0kG/QJQnKwUvzSXy4bVricRL/DJL313a/b86zf/BKMjRTvVJVcv4fbvopjKYfCrKGQbmPQBPAYVBXWdarlCaSWO2eVieTPGXXfdg93mYGltRbY9ioUsh2ZGmD19iXy9hsnllN6MuUYVl8koeVvCH69EA53RgapuZO/UFKn4BvFGQm4eQ57dzIcvkm/EMLR9Mi5QZ3aQSC1h1rTxmAJk6k0Z2VcRykWjEV8oyGp0jlqhxuCAl1oJKs0uS4kYOm2DMecwm8UswuC6Wt4UYal43EMU62UJ6xyYPoK6a6VY3qRYTTA2cYRssksqfpO8MLgN7eN65GUG/UMyeUSnVWPUC5PaDAeO7GF9oyBP/tVShkhknoMH7hAUKJKRDfZM76PVFUVwAEOjwMb6JcLivk1eRof2MRQaZWN9kWanjsaoJpVbZ8o2SEetJ1Yt4Rrx4ceMkCjk6wWiiQK7RicIr16X60EguIt2VUW1Eqat1mMUnlUVHVa/j5sLP2TQPEJL56SrcRKLz+MY8JLcXEPfbDMQ8tCu5dCarXQbfoZH3WTrDT78wS+x3hM1PfLx32T62AHsglAnNhiZMtMjDPXaVkorS1EnCq5SvwAUp/ya5AIq4g/Fw2/bykg6E/Ttj/oFYD8OTcJr2xQXyYsu5Xn+C9+iXq7K8bv34AjvfeIO7j72Gi5ePEVX38Ws6zLjOU5Ja+LsxZ9ycP9Byt0Oq5vzdKp5sikVx/beRyR1Dp0xwMzQ7VjMWpxqHSfPnedzX/xXIpFYDwEBz8wEex5/vRI7J3+r8l8BBogZJ8RrYuopCN82V1D5escm1Tfq7dW6yuGtZ/8kCjuZ4d1/7h3tgN5z9p9PWD0pU11JQek2qwyPTeJ3OAnPLxArFZkZHWY5HGZgdAKrxcyli5dk1yPy8gVu/ljxPnzvu+/nsbfcy/eef4lH7r8DR1tQQCrMJeK0CxoCgyPsmxwnlctz9ewsaxs3qLUtaFoGjOYiLo8Or3sCvcnKrmEvsfUIV8PXGTs4Raeml6lCbXWdRCaCw2VnbzBER9XGpXfw4vIyaq0RN0ZKjRpOo5qpPQ8wO7/ImZOXGRr3cGT/GJuVJP/xXycxqTQMhdwYmm06wzpKqbwUQDlswkI6gy8QYnWpRiZWYshlo62voOnAW1//MFdW5rk4n+SeUS9ai5ZEEzKZAnu8IXkw3Kw1MGqMFONZGT8acA3g9lg4e/kSWqOdkz88T62quGX0r9ff/zo+8b4Ps/uQ4N42eopu/ZZoSHK65aGoJV0TBCIlVPKyAOwdmJR2ryKYkqKMvniqF++mFIRKi1gUc6J4kk4gPT6qQP5k+7cv/usne/RuUv5ML1ZN4Q/u7CLu9BTeHtP9trDCxVPIB+Ig0261cRjNxOtlPv8//4oXz5/CbrUz9+yibLP2GGbKoO0VqmJdlfcsBIPyNSk8RlH4CfcRxQhe8SXu+ZYoQ3xnlvAr3AH6738fdN9GyxXkXLyfgqsoxC1nLp7nzz//sa3PTLTG3/fBx5je42XfzCGefOYpGpgZDJqwdNuU2wXId3APDjC7EEYlUt9UZQobWTbiUVT/+r9+v9tUaSh2kgxODKNqGVlf2UClTskFb3L8ALWGkWpaLKgd1GYD6+ENgoGQHAu1RlV6KxnVGlY3Mug7Zj76h/+wdYP/+7NP0KzW6DYUCwUBk4oeuUABhUJGKGh2FoBbbcLeMyiCNUX9Ij/SHXl54sM0CtK608xPTs3y01OKAfRtd0/w+NsfpGuoMRw6wsrqeSxmGzqBchs6LC2GMfi7GPUq7tv7WqIbS6zWKwyNjXP9yln2H3+AtZVzEsq1GveBvkSjmmHUfZCB4C5+fOJr3H7sbkZDA5w8+X3MhiHqGpjZf4D4eoRmM0OlUmI0MIWm2GYpv8xUaJIb8zfw7x6i3lBzbfEiPo9wfe9i0QwR7NqxePQUOknm59eY2H8fDrVQdOrpNvVodWXmo8vYbW5y5SJjIS/1up5WpkEiG6Fu6BAKjrC2MYvHq0LT1JPPF7G7vaSTKQ4cvYPleIRqtUg1F2PUfwCfb5B0IcJup02qPs+uX6Wpc3Dv4TehbdVYWJ+l2iwwHAgxNjjN8uoGL555jq9/9QKVHkldRHx94oOvx+82YtJbpfhL5MyWC8KuQrgnKlB93/m9r+TdXnZ2tpdufbS/8fQfla1iyQtRCMJi3dBoVAQDblwOO//9H77DzWWFvPz297yW175+khGTk3AkjNU7SrZSw+hVk46uo9VYmPSO4h6e5OLNa7gKJYlenr+ywuTtR9l3cDcry0uMumyCTEfF0ZLxVZlwjIZOg8/tQ98skqlWpVXLxNAEkWQErUePpqNn2DdBspCnkIuTyUU4vO91XFm/yM3oywybxtg7PE0kHaejNaKrxtF0LYyM72VlI8HwuJNGviHtXkqdMqOOAW7On6emUoyOa80czU6SoGWMSq5Avp1maPgIdp2Z5bkr6Kx6KpQxGQfw6T3onBUKtQqalo/NeBK9sYCx08IcGGMjuojJoeO2mddTTURZj58iVTfi9h+g0Uzg0JrlahlePs+AcwyzycflldMyDvLgrttwOoe5tnxVIhndbJ5CIic5jMlSk6nJvZRjN3GZA2S7ddS6BqlcGLd1lJXIKpODexkbHOGpU8+hM9qZmhwkV1hnI1Lk6JH7WV+/weRwiPVkjkwmjEu0qkcPcOHC99g3MMH8epXdY6NsJNdQmQ3EwvMMDY4yPXmcIY8fjcPG1VNnpFKy3TXw1kc/tDXA3v2VP8XjcOPQmRQBiLSS6pmsbrWyhKJPHGR6CmDJ8RFtX9Hiacq/BQIgF+we4rflTdZr6ygt0J0VU68Y6m9otHnpS98muxaXjwje3yc/+zgmWx5d14xfv5dkuUJbk8bnmaHrsHHp5HeZGpnB4Negbzt55vl/Z2bkCHbjfgq1ZWlS3mi5CIkuTjHCnn2jPPrY+1hei1EvKvxHcU08cg+B2w8pLT3ps6aWCl1FlKG04xQEpcfnk16fPZuX3kuS/9ZDU/qFofJ6FasZ4dEgW11bSSvbtk5yXZcGuUqrWPw+oYZW61SC5c7eA0cxdDvcnLtBtdPFodURF4fU0DDDIyPcvHAO4dC6+Ox5lp5WssHf8e7XSouVi4tnuf/Be7GbvBjMZk4//wyB4ACJWIV7X/UAZy48x5XNBRw1Iw5tmdRmA2dwgKq1TkdvYNjmR682YjA5WV25zL5DfjKFJK2m6NyMUymqSFXncfnsjNrGWYpHqXZqtDNVLBobbpcZf8DEiRduMBvfRNWycPDAUWxqFSV9lstnrvA7b3o1z51dIZyvUOxWyVVrGEs6BkJWco0c2aQOq8kmrXK8Dg+mQRvV+gZOtYmFpQQag5FRl4uaAbLFGNqOnc1whCfefZzIapqX5zdoWTVEIm3cGrUCSrTrPPv0OTIpxTBYXA/c/Wre88Z38MA9r8Lk8kszelSK5YpykBEWG6IgEsWeYuws0F7hkako5neKPbaTPLY9/hTkXOwBYj4p9ZTCf2t1FZVuP+d3ZwGo7PdK21aMKcUmRhF59JHF/uFlS+jxy1Nt+zC2o34QNIULV8/zvV/8gDNXzm69F3/0/o/xkSc+rIz7HkevJ01WisDea1V4f0rrV/APZTegLtaDXokpl4S+dfo276lvkaZMMYXP9//T5+rdT89zECGC0XD28jk+/cVPbmX9iscsITvv+m8PMzIxSDYfY/HGZbymKe44PIxa3eFGdJnJwVES5ZT0JCzl9LRreYZtbmqdIqq///IHuqauimKrilqrw+SwENAZKJZbdHVW4qUVvBqjlEeLF211Bsg3C1iMg2QbJbTNFBq9iWK1QjWxht8zwmc/+6S0cRDXx37zEXaPeOgKM+gmNJoNhSTZaNLqfbh9vklvHd2uAnpfyU1fDII+QVmqy5TWhN2ulcXdF//9WW4sK1m2v/3h13Bgf4BsXo3RYMZltWDR6UhspjBaNcyvLLPnwBCqrhWDJiRtPRLZOAf37qFayNOpCJNg0f5roCpbpMAkFguT6LQwqew4B8Ugd/LoPe/g5TM/ol0qES2VMXncZKMbTI6OyRZro5Zn3L+fbCqH2pwjmVuj1vEzMhoiv5liLr2M1zWEVpiRaiuSHyWKu/XYVQ4cuIdyrkO5IOK1alidItDaSrGiJ7zxMg/ddR8nrj6LriHaoNPEYhsEPYPSYkZrbmISwEa9isroBI2ZarvNzfmzOGxqnKYArZqRmT0TEjUydNxEEjeI19Zlnuur73iP9Mg6N/8jBoMD3H30DZQyInR6k5XIArWiir/7y+/sQAL1fPR9r2VsKACiFdFpkc+XKBVrMrJJ6aopJ0UJjQueh/zsla937o/bfMGe+KPXkpPtJ9l/2gkTCgk/DPgdOJxWTpye5yv/paDAAp38hy+/H4fJRCyaQWcx49VYyHaSbFRKTDr9FCp1DBavjBarRDOyJZmNgVneAAAgAElEQVSOxChl8wQO70Wv1eI0ixBxA5eXLjE84KFc0FKppJlPr+DXu7ln13HJtewY7KxF12Uh4XL6lVg/m0NyZorVFDqji1qhTSR/Fbd9it1+O/lWFJ3BRjISRa+y4/O6iG2uoDY70JlEBmiOQqrF7YfeRHL5LBuJZWpOL7uGB6mmCqxWYliNRvQi/aVew+v0srC4ht3tAnWNZjWN3Rpg/74jxFNp5q6fk9Y9pXZBqvy9fg/ra5u4B/ags1uIr96kkteRjqVxaAscvONVkt9WUxWEkJ9iPCpNfKutGi1NE4vex+HdtxNOLNHo1vFoh9k9MkS+VeQ7P/wuR6fuwWAoUK11sftCbGTjmGwq1M0S8Y0sD93/dpKpKGcv/wyTxc7MzDQe1zBnz1xBZxIxYW3JgzSaHJgseZLJEoNDh9HUN8jElllYzbDn4BEsJjuVcpVIahGDLYDPM8qAexSzvs2Ziz/Fbh/n4sVZ/vHzCkVkYO8Yr/3j38KqM+I2OXsVjEppkYrTvcitEJuNaPmKE71I+2g1pdJQcI3EKb/cqMvHldJJKZiU9atPMFdyf8UGJjdLcUnLlz6CJja+NmvPnefaT5S2tLj++V/+BLvVSDR3kVi1gKbjxWv2yc9h3/hdNMtZTt94GpdniIMjIxLdvroUQ9/JMRY8RrWTJJ/34R+4jb0jRl5eegp0Azz97f/kF784T7HUplMTZZNyHXzvm/HuHkErkZaejYfyahQrJ4XJ1Lv/W61hxIP9V68AoNv0jD5/Sxpr77iU6bv9mDz+yYQDpc2o6cXgqdtt9h85TqtcZPHmHC0BRbZquEd8FItNdk/MsHFjlmipwvKJsyw+87L8La957R3cfs8QtUqcmf3H6Rg05FN5hlRG5tJZas0yAd8Qz758Fd+QhXqyxMyQl2argE03xPxGDNuUC48twNz1WaaHvHjsXgw2rVT4e/1urHo968sR4ukNnP4h/GYnuVSCdL1MrlDmrn23SwXz0uZV1jcqCBfiTKdJwD9BNDaPwdTC1gqxe9de/vbb/8m0f5R0IU2uUuXOmd2YrG3OXl3GoBZ+mBoGgjbCqRjTXh+/cs9R/uXkSTaSLRoCeVSZMem7GKwd4jEV5WKZyREhjhvE5mqSrqv4yc9exGa0SoBg5eYNFq9Htj6Rz37sC9w3M83UngNgsqJqlkW5QUe4PAgOt/zAFIGH8MXruR7Lv/tIWF+IIf5fWrvsbPtK9Hw727dv06IAAn01r1IACi9ZaQXU6+7IMdhRkjjE1xLxE/NzR0awnFl92sbOcab8g5zPbaE6Fy0aGRms4ercZf7tB1/n6pyiVehfAv078+R5HDb7No+w7wogO8H9joDSfq6Lgq8peH8K8ic4wdI+pi8ok0G12yelLV6tfKhnD7V1/721Y6cISxbfTamAvjp3gz/5q49sFX8KEKLjI+9/kDtfc4yLS8s0m1Uoiwx3PYPDLpz6GoV2DU27TqZewh+cxqY1UCgKkaKbRjmF6ls//stuNhKmq+7gDoSoNev4TRbK9SbLsSg6TQVjVxQRWrQt4U/mwBLQUiuUWBPeaAN+eRoeMXTJN9rYjHa+9k/P8+MfKyeytzx8jDe/6qCMg2tWG/IEIHrkggNYl62W3tpyC7K33SrY9vvrrRS946gwBTYYDdjtJqwWC7/1Z1/b+iD/9K/fjtfqIp2N01Z3GB8cRYcGu8UHXQvR1CrocnSbXrTWrhS9OMxBNLoGxVJKRuGkYyo89gmMNhE+XsdjNZMoi4JuiDJZ5m6ucfv+h6h1hBx7XQ5yNA2SqTVs5gAub4DLN1/Gr3HQbmjZMxMgmt+kqQ/h8VqlYjadiRFwDsh2ndliYHToECvhRWr1Inff9ihzN66QKEcwtCAwPCwXj1w6i8MbwqTxkIkvUc5vMjS1m/m1m0yNHSSXLdHWF6TS12b2yDey1izQ6mjQYqCcjzI5PM2Abz9ddZVoYpPZ8AImixp9q0mhFOfO+x7l6oVLGDp5bMEgAfc+1jcWSedz1FUpPPYBisk8n/vUk5JjJi6zUc/H3/8GhoMOWag1ai3pUyW9kERmsJjU8gSnmH1u4X5bZPPtTWZLGr6l/lU2DcVMtvcx9wjnzW4bj92BzWHAoDfyR3/976SyIuwYfvf33smu3SY8ejPeoIOOwcHa8iZmnRqttcVcPIXHqsdj8FJqabnNPYRK3+Ebl86hR8vgkA27xU61bpDpKkarg6BQCtq8XFs8hU1lZtQ/LH0lW6K1uR7BZGpRQ0u9rGLA5uDaWphmt0zQO4LXa+fayks0azbcOjPOoDjZmUnGy+jUFoJeL7lsBL3DTSFfpZbM4Aha8DtGyUUiuNwW1E43F+evkcrHmdi1m1Q4LA9lTlsHZ9cp+ZrhUpiWqovDZGbvnjvYTBap1jZY27gp03xo1TEOGYjnatiMXtyi5dRyc/Pas/IAUohZOTgVZOzAAG7zJOevnsZoUVGv55ieOkClWiMaX8LjGGJ65ACJ6iaJYpp8LMOQY0AioZ6RATLxNAP+XYis+2olR62cY3pmjHy5TrtlYe/MEVY2LvPymRMEQkPMzDxENJai1Y6j7uTJZ6NUsZNKVbFZm7jcQdyucQrxmwx7HWQrKpKpTSw2F+quh6WlM1TrJSan93LlyiUeffhXaJZzpEsVvvT3T3L5/IIcF/c/8StMvfo4DoMZq6RIKKKifm6pQlRvStWvcsJXVL6C8N1sCo+vuox820Hy6RWAO8/yPaWfXKjb0oC5I3wae3bPYjOpxpL84gvbvOV3/cZ9vP933snyzXnSqYg8lE9P7aOcqVBt5Nm361VEwutUdOsS/ZkO7ubazTlZKHZaMeLrVW67/X6u3qxg8xxkPAiaeo5oMUsinMFqz/PiqZNcOJWiUFLazXqzkbt//3F0NouiNBR+fT3uokR/ZFjBjnm3c5PdWcptFYDKZi1LwVtrv/7E3XoGZTpr5PsjimWxOfflw+pyjcN33EkpWySyGqbcqWH1WLH6rKQ2cvhtPvK5DOlCjs1zV5n9oeIFeu+DM/zBhx4hlkszMnKYlZWr+K27uXZlmdX8KoMjFgatXuaWMhRqBbrqLJPDe8CYxaEd4PnnznH8wYNsLqWIb6Zw2c08/PAdlBtxZpeyHDpyn7RXqdeTNFtltC0LsUiF6WEPV+bnyJeavOH1j/DUqbMMh/xcn7vJsb2DJNN1UpkGLWOE/XvGuPB8mvPzaXZ5B7DaVdyIrUleoUdwvrUt6tTpFOu0VXoMPivtdITd+49SSBRIJ6IUa22W0wne/Oir5KGx3uqyslLEYDBI313Bt3/vE7+KdjPDV//rJ5QaOlxuAxef2y56Hn/0nXzk3R9geHovHYH4CXROFuAiqUVUUHVUHYGM93z9+v5+PR6eaIP2VaxKO3Y7KlEKPna0ahWhh4Lc9YtAMU7ksUMgikL4IYUm/ZAAheLT/zlRJgglvrirPo9vyzqlV0Tt3Er6CJsYhOJ3ClHS5ZtX+MaTX+fKzVsLv/6A/KPf/ih/9P6PKPcgH+wpm+UvFfepcBuFjZdQHNfqdap1pRMg8797hxjldnrip1tKzFvwyn7d2vsOAWj1PDF7c0eAXiJtZT68xEf/r9/fLv7kxOnyyGsn+Is/+0NS+TrzK3PoDHWicq1osm/vENU0tMxaTO0GNEsY9W40OjPr2Qjr0RwTgVFUP3nmn7vhpTOYtVr0NpfkumXTGUmJWUwuYlBVqFSFM3uHMd8Una5RZiSbWnVa5TSxjoX56CqPHL2XfDGDx23nxz9/kS98TuFjzUwM8OH3vAZtV0W9VJX2HUIqLdVzQinTqwReuVZsI0HbBeJ2j1w21bHZLdgdwng5zaf/4YfyG8Um+Xd/998ot7pEklEK5QT7pw/gsY1KEUu9ocditbO8ep3RsWGyxRKjgxNcv34eh91DNp9hZGwSi9lFOHKeZl1PJLqG1qiQtqe9I3j8o9QFTK62c9v+PZy4+HOpRBY+XpvpDVo1PW5DAJWpQ6m4jlZnwWlqE82tY9ANyKhBlc7G0cl9ZEsZZlfOsu/QETzuQ5w8+SPanQx7p+7GaXNx/uJLTAwNY3OOEk1colzJkGt2yUY3sXTa2Fwhpg/sY3H5OrunDpDJpmVO5OT4QWyGAIVilmJ1CZsliFbtpFhK4PMFcHlGqLfq1PMt1hNXaTSrWPROLGaBqE2wvrKMzdTFtXsCbdtKJH5Zxsd1jXWZmTvoG2XuYpz/+1Nfp9rjknidVj71u2/BYNCi0QqlbJtYNEmjtY0CiiVfOji0m3KMyfbCLVtD78S59Zjy/7e20QQaKLgialqdFqK09YUcMgnmJyev8Y0fKgkKHq+df/ib38Os12B0e1nczJPaXGbX2BSx3DpWexe3ZQiNtst6aR1H3UgiAVltm1Gr6HDUKKnKNLoGPGJhdYjYqBClco1mJYfX45K5kcN2Hysby6htBlx2P81qi0qrg9niIbu0xND+INWCla5Ek9ax6g0srG7iGvKi1pgppyLkazHqap/8nGqFDi6vhkwqhsNmRaNyYuwUZLi9e+wY586epF5ewz04QzEtvPeM6AWfsVrEbgjid7o5+fJTHLvvEQa9Q5y7/DR2fUN6UJoMw9TJsJJbQd3xYWyqsAXMaFQOgoaWzEO9eLVKOhvjgTfeyV2776VSLPHdH/8L7kEjHq+IM2wRWV/kruMPSfHF2tpNeeAoVLL4nUEuXz8tqQqtkijc3IyM7yabFS1cPR7nJJvpDGhq2E0uquoW5XyaaqWA3ujnhbMvMjMzxb2338uVi09L/zK9wUc2G2H3rj20ama61SIHdk1Q7+qYvXITlVNQRBz4TCr0OjUr8SVqQt1nG5bcp9X0PJ/8vW9Q7hU9b/vCR9E5TQzYPNiEFVPPy0wcUORa3+f9SQRQqPrqVBsi11O0gxXLCQUXUwQet1hW9Wol+W9yUVPEDX21u+DWNVtVDJoOP/n0P2/5/d12+wS//ut3gFkr0Xe73iPHtyfgp4GKSi5HO28Akx5/yEg9X2NpdQ6Xy0O6UeS2Q29gdfkSHreNp56ZR23zMTFhRlXM0TXryeWX2LVnmmpugBefPsuPvvdziZqKyzkU4I4PvbXnldbPaBcqfuV0/krUbud87Utc+sCewnzaLgD7bhs7QdCdCKBA/KSZtOwKCHsn0LUr7BqdwuobIBeLk0zFaZo76O0GCSCUU020LS0NgdR26yTOX+fifyo+gA88NMPv/R9vwDg4THEzj4EGxUqd77xwjsnhEZxOYTWkJZzIcfnFq/gCFkKhIcbHR5i/GMHsaDK5Zy/FXJR0MkMuIwRIbvwDdq4vbrB75gB2m4VquYZa05b8qvn1VfZOj7CxuMiBmYfZSGRpq6JoazVGd01SrOdZXMxJE/N777+TTrXFl774VZo+P0cmBnHbHCxH86jMZVYWonR1Boa8DqYdRtSdGvO1Gk6dSDOpYtfo+O3H7+Hnz54hnNYwfNzP2nxU2nGlMop3YCGdYs/MFHfec4T/fPIFrp1fplmvkI1kpE+huA7uOcC3/vZfsYeGFfNjqWIXfE3R6FWU8DJZQbTtlKyzLdSvb5SutEN3FHVtkYIhcsN74o8el1aggoLqpVjCKNYtfdGUbP736BKK8GO7YhJjp08RkyhjHy26RTja54Yp3aRetbBdVHXhyvxVvv7kLyN+O2szgf6dffI8dqtt62fF6+xzHGViiTR7F4dAJelDrAsVGQkpMpH7oq7+s27bSSmlZA+p3OKy9R6T73ufMtGLSJXfqnQQBIj1xCfeR7la3rrd6SEPj77xIGMHJym3SrS0FdwWPy6zi9VYmFKxyd7RXWQyKdzBMSqCSlRfl3F4Br2Dxc3raPQapjz7UP3XDz/fLeTWEVpOg9OLullmeXWBybFJ5tfmCdpHZdwY1g4H9t7OwsostaaeIUeQejXKYiQhb0KQv6d8QcxON/l8jl9//NNbN/zlT/0mamH9IgrAXvWsBKcrUukdZoDyZ2TlL1ce5SCiqJCEDFtZXWULUQNWuxW7w8IvXprlP36i9PFvO7aLP//E28l0OqzGNqW3XauZZ3z4sFRIpRIlQkMBksk4vqCL2Ss3eOjhN7K8PksitkazKcLsx3C4R2l0G9IaJRPfJJPNM7eyTkCon21+bPUaBo2Htzz2a6wXVrh57SyGholkPovDZ6ZZU6M1WyjkktLSoliOYdSBW+OVm0iVJl6DiUrbQaZxE4vHSLsRIB6J0GlHsVp8tJt6gnY1VqeXWsNAIr6CzRdiPZrBrilAVys3ZD1mXE4jqXySXKtAOBZmLLCHgCVAqpKiSwqvfYSF2UUCQRcGoxmVQYRi6/HqXRSzGxgsRlKVOmpNC7fWg9moQWM1UFa3WVtewO/xSLuSZD7Pauw0Xo9PGlfHFhP8xae+Ra2mCEPGBn38wXsewOlyoNOayKTisgXeaanpCvd+kSUsiOGCDyK2ts5Wg0zZbLYgvu3JrCAS20iE0g5W4oHEJU5fAgF0Og00mh0+9jfflfxNcf315/+AQyM+1lNxbszl5Hvf7OYZH7XjDA1g9eySPlOVQpgr11/G7fQzHRym3W7QMjvwOc0srwuVd5m6XiSeqAnZvdi0NjK5LM7RIBaVlUwtT6oYx6524nY7OTf3MjbzEA61Ff/gMFTzdNQFKRQy6i3cWLuEzzNG0OljLX2VZGUDp/EA3VqbtvBXtNWoZupcv77EkaP30qnHcLpcVLQGWsUELrWJWKmBpaXCFnSiMVrIxBeoZutMz9zNRnKRidGDsvQ4d+0HWOx1Rk1TVGpa0uYMsbUMIx4fuq6VjUaESqPK0aF91NJd1pNFzII2YehQV9mZGZ/mZz//Dg1DGmfALiMK3TYXgwMTJHJaYuGLCq1BIHtNI8Xipswzdut1mGxW4vE6Wr0Bh8UoT8w6owmNVoVBY+DC9bNMjgZxmp1ks3lWoyvY3SMcOnwnG9FrssBttLXU2wVsdhPatp1uDcaGh0jn8iTTKUweI+lkjWMzxzGZrFwPvwyqBkaVgXgyyXIkytf+SqEGWLwOHv/HP6FWKDPmDmEQitNWS7ZqZGrAVvtXcfRvNESck1DPVyjVxclN8QtU1qa+uGF71CqFUM/lToEhJMIonlcYGgt7E6EcP/FX39zy+xMJNl/6+yfIpJI0dVVMViO5ZB67y4LNO0EhmcQqbLc0NjqCx2o20FXb2Fi4xuBEiJtrCxi7R5kYcNBpr3P58jp6uwO9uUujW2YzusCYdzcerxDMaHnqZyd51asn+fQf/8fWGj102z72v/XBnkhEOZQpJs79q78z30LSUJbuXki94uHZbx/3g/Vubff+UjEpvULFutBTGDcb7BofxTEwQXpxjmIxT6Zdw+gRdj0dXFoHpVieYr1DrdvB5tARfuEKZ/5DSQJ59esP82uPP4R3aIpELozX6OfE8yeI5itMT/mwa5voTHrm08tSIJLK1Nk15cXUCJCNlLn/DQ8TTm1Cu0J0cwOTuovb46BFlXxFmBWpSaXzaDAwPu7C2PYxu3gF64Cfg6FhUvEOs5txHn1gkhdPvoDRMkRZFWXf2DSlQpGWzctGpEBkYZZINI8xZJEc4lq1TVuTpZLV0GgZcdl13LnHj1Oj4cWNFCqrg9j8Kvfv2495wMzPf3qC33r7uzi9co1KGpYWN9Cb2xw+Ok4u3uItv/pOfvzsV4hGDDRTMX769CylrFJEWEwWnvqXHzExdRjqLbpakaSl2LxI2oJEvoTntaDtNGVxKMjdsrXbV+32fBgFh68v6BBdsHqjrsS7dTuSNiEEH4L331f59tugO4u17VjQfmeoFwnS05zIKdXjfsvx1TuYKLOrn77Tg6O3LI26vHz5Zb7/8+9x5RWtXvFzd82MEq12WQ2vyffkiXe+n0//4ae3kD/J9xOwn+D07UgwEby/ar0h/0jFb0+EosTS9eZ7f95vHYV6JW/fFkopYnq7nSiit1+fUuAokKPQV/zhZ36P5bUleY+C7/7uNxzjA7/9TsqNEhcv3KBlzdHQldFqzDhMgwRCY2yub6DTdlEZOtKWLJYOU6zmyOVq1MVnbWnh11uwZ3WovvPzv+xGIzHJbbMF3RRSiyQyawzYhkglizgD45QzJTwDXiYnJ/nhU1/BpHcw7Bmj2s5jsNlw4GFx5RoDEyIvtMiwc5IPffCviKwrMWIff+KNTAXdtGtNmo2G7OXXmx2qvZO08lZsXz36ca+HL2zXFCWoctru+UVpVdhsZgI+D//4rV/wwgWlvfOe972Gdz3+Gi7NLlJvbzI+vJ+c2DDtARkPpen6CIVCROOr6PQGGuUi5UYBo9FNrriBz+Vn78xRrs0tSYXdgd0Tkiu0tpZCb3JRqsWZXVnk9bcdot00o9H7GNw1zLkzz2BT25WDkqFGLi/aN8e4fv0sLreDmr6KMF0w1LU4/CNodC2qxRzZnJ5C/QY6axOTJkQ2WmB0ZIhyuSUV13vHd9Nqa4lkouQKUXL5Inq1iZnRAcLpOMOjQxi6FkrFLN5BL1fmL5ApxBj1Tsk2ZkEYJlsttCoabCZh65MmvLlGaGiMcr3BtMdNNJUjX23ITMhSJS7juFbDCzgsU5In2VGv4Q+EuLmwgc3poaldoFYq4jTuI+gN8PzTz/LFv3tm6wMcCbn5kw88hslokKHg5aJoWxRlvJ2QsXVaghOupaMRtgE9z7Fb4N1fHg9bY6SnCt9eNMQEVaMzqfF6LdgsZv7xm89x6oJiCbP3wBAf+fAjdLtlKmUN6SyE5xMMBa2MHZmkXsuTK+RxWsbZO34Ap7/L7PWzaPQ22k47qrIWX3CMYi7CSniWVHGdeyePSQZHodSU4oNKtUBwdBcXLp3C0YG943u5vnKZRkuPIzhKIZ/Hpuni9LmIZVahI3KlY5g6dsa8I2g8HdYT64xY9jHqVlFstpjfFOi7kXynSibZIuhzSi87k0lPXSMKEy2DrlFMGpiNrzE9PY2lWmV1YQ6df4C21oxeoKB2D7MbZ9DYqmhzFqq1GM7BY5QLEew6MDuOsR45iaaeZsw/KbNH890O6/kKXVULp1ZH0ObHarARjoZxhaysLkfYP3OcWrNIsdYhl01hFkbXWElFVhgdCaIztNCrDKitKpLrSQI+vzQVr5d1soW+tnmDQj0GHQtHj05REsklhQ7ZbAydyczkrv1UGlk2w6tYRYi9pGaI1JYytVKXwaEJ2a6q5ougrkJHR65YQ2U00iaNViTb5NrojGV+/KMFTj51Q46Hmdfezh3vexOGto4Bm1dR8vXYbnI7kbSjFtVKVUH6BGWl1SZTKlFuNGSbss9bVcokBbXYRsCUaSAe6+keZH66RLpabSxOE9d+cJLZnyqcNXH97scfZc9B4c2Zha4Nr9tHKZ9AZ9Zjt1hpV9rYfU50Bg+xcJxWN0Nb28asteHyejl94bTkgR6bPo5BU8RgspDO1VlYmcMtjN0Lq1TqKzQrWpnyozXXZILOX3/2W1y7tJ33fejtryF0eDddgfxIJK8f1fnK1bm/ee1YtCVKv43m9zd4pcm3fd3S6em9acI2XoWOVreFx6Bn15G7yc/PsRYP07EaJYVEKF3tIooxOEmrWJB+rBWhFh90ceUHp7j4HWX9efDh/bzjra9haNcecqUkv3jhZ1g7Jg5N30ZKl0fTyEtKz1opQcg+hpoKGmMBbd7K8X13YrIfZHbtB7gsPgz6FqWsDb2lQceQlnuA8HmNpBZo1ppyb+nWDLTbZVxDHtKLYYq5MlWLlkO7dpErZIkm1vGNOdnnu4t0NM6NVBRvYJqQ28LTz/xIilhcGnDaTeiMRp579gLBkIeRwTEmhgNsliLEZjPMR7IcvXcXHrOGE6fPMRkMygzl9aIGrUTpTDLS7MjR/4+u94CSKyvvfX+Vc45dnXNLamVN0uTAwDBEg7m2sQkm+dnPXOOA7+PazzYP2xhs4F5jGzDgSwYzBoZgwuQojUYapVZodQ7V1ZVzDuetvU9VtwbwWWtmSerqCqf2Ofv7/t8/zGIxtmkqFb705Yc5evgGzpy5xJnH5ne+hM//zWd54FVvls4cilD9dAuSXnElUS9xk+6qX6XJc9fEWY5wuypYOcrtKWG7Pn/Sk09k73Ytk0RzLuU9XepWz4R5p5DrNlQ7Pr87zb54uztyejVNY2fG+/J1pzYhXdxZgUeff5Svff9rxNOqsOr6YzRs53C/hQff/j7e9f6P7Pzohe+Lkf2g2tT1oiDFld6zmRHIn7SAakkropowehaFbY+51OVK9sRTPdBiB9zamQio184OfaRXxHbrGymE0mgolPJ88KN/xNKauo/ZrBYe/88vYbUbKWc0JNLrPH/56zhM/TidTtKVJGaHl6nhgxSLcbL5KMMDI2ynqpTay2gbVry2MJdiL6CzGfFrw9w8MYnmi9/6K0V8WWadSUaZVco5YltLGBod9IqNhkHD6rlNzA4bkUiYcL9ZQvU+t4+1zIIsAgc8t+NGw7nMHB2NCY/VwJe/+H2eeUwtyl5/72Fed+t+mhXB/VHn51UxApadwi6E2y2Lu0Bub7ig3lzV89sVAWjAYNTJJAi3w84HJO9LVTX9Px9+GzffMsra6gZ+lwObzUM6n8Dp8pLKbqG0LPhc4+gNWpLZNZw2D7VajeWVczidQUbGxlEQqRZNCsU1xgZuZj19RQLjZp0Lh84ob7CCDH9pdZnh/n4CfZMsrZ5neyuKw2anfyCEvuNFKxCI2gI6IRNX6pg1CvVKHZ0xRMDpILq+SctootZewuPx4LEK64wFJscnKOQ1+AJ90hR3NBQg2xZWG0k2rr7EwT37sImYvlYHncWE2WxkPbrJ7Owxcql1qvkNdForbcGvMWrQtAwkYglGh6aJFy5LaxmTaZjljbMc7tuDxmxF4GW5dELG3q1srqAxFhkO3CLzMhWdQVqkXF6Zoy8yQKepxW3tEHCEOXvlEhPBCC+cTPDJT6sZ0OIY6hrCh/AAACAASURBVPPxP979GqwmHSaLSXoDJuIpmk2xYarh1qJL7JHme53c9TOAl9MCXs5DUs2h1e1FrhSdFp/Pjs/jIlus8H//f7vv5U8+fD/DQRFPNihH0kPWSZ544SQj+yeYHQ1RrEcpNPUYDf20tB3aujoOjQON1ojJZJDCGDE2quWyHD42S/7aKlUUfJ4I8XJZGm529A2urV7BqfOxf1DkZafJ0iDsFsbQCer1FFbbIKVcBpvdT6GzRrOsw6B1YHfoqLRr2PUigN1LKadVLWU8HdKpDc6cPcfM2AFpFG3Q2HF5+skXokz07WEhm2J1+Tz79h/DaLKwtn6Rcq6AzuzG7HFiqjVo6Uqk4qtkijWqjSoR7yweF5gaeoLDs8wtncJmNct7wMTAPtKZHFeipxkMBqlrDZTzBUYj0zSaWirNDEsrV3F5PbgCbSqbVawOF5V2kVgiz1AkjMffT7mZkO83lqrgNITxecOkcln6wiFsmo7kAxaKZYmQ2n02FjcW8fgH6WhqxBKbGC0+qq0ClnYHg9VOqlTF6dBj1DRotRyYrX6qpTbDARtri+cw6QOkykmaGLA7hHI+y4C/T/pX/sPHn2BjTS107v/gW/HtG5bouNvspNmsS5K1mC5IBFCrod1sSjPYhuT5KVL8kSkWpXBNVQeqm5MQMvVale4U53qKahehVkc5wnLC7jKTXYnyyMe/sXOdvPf33sC+A25yCZGoIrw3BR/OwezIzWzFr9LR1zB6fOhqHerVFhu5GINeJx6Tkc1qEaViwmJ2Um4lJC3hhoO3oDW4uHZtnq30Fken9jG/cJXtehKnY4CAz4Gi36CUr9JpOPnu189w6tmrO+/ntg+8BXsw1OUCdpMMuj/tfW71r+rVuXuN7t6vu3B997f+a42jehbFxi2SiVRbDZfTzVRkhLX5OSpGsa8b0FmMWF0G6dno9w5RSMZZXlmlZdEzONrP0196mLmHn5Gv9+Y33syfv/9dLOaiBEx2apkskXA/jXSFx1fPyVHudnZJquLzSw2OHLmHaPsiXpubmbE7iSUrxBMX8HbpQIVUhqm9+4kmLlMuaBgePcJy/HnqjRS6RhhdtUhkfFCO4ldX1+Sa8AUClGstjuy/kbm5U8QKRey6MLnimjTiHg0doNjY5vTlF4l4xtgTHsTrNsmx9CPPP85tt9/EsH+cVCzNsvCrbTU5sOcw1WaSS+fm6NhNjA7aJfJXsOipVaNUs15a7SKHj4wT8UyysnyJheUtQmN7+convsHasloM/eqr38z//sjnUVotEcgsvFC692BVpCfLdUGFELzMHYsX1fZECEF6ubey8BPonij8rrNJ6iXkSEGI+B25SLrq8Z6gRLxO19S5Z54uIcfuY3s4YE9YtVMiyLGo+rCeMv36ovCx5x/7pYWfMJgfClvZO+xk9PAo999/Ox//yCM8deq0fK63PPgWPvUX/0t9bsFB6KaSSM6fokY0CiRTKH3F2LdcE1oGdex7PatvZ3wtBI/dn/wCbq5C5N0rpzfRVM+9ChwqVKol/vhvPsBSF/kT//z5z/wj9999Nyvr57m6fEFONYu5JXA6sWkq1MV/Bg8aEc7p6adV1xJ2muT0qq7PYMAqYGZqSpJqrcVIeAq/zY3mi9/4MyXsD5LJbZGJJ8HgkPDhxuo8+yePoKmYCHuCWFwOfvSfD2Owmrj7wQeo1josJF6UaQmpvEKf085WfZFWyYGmWWfuwgqf/8wj8gTPjPXxwd+6n3qxKn2BeghgQywSKdTpRrt0F8HOkGHnntILK+ryS7QabDaT9IAT0PL/9eGv7NzAPvfP/5OmOSWFFV7TBGhLdIxp0vkyOp0Dl9NGrWDG6XZSqsYxmQdoNYpcW32MPWOvRWOskUhexGMfw6hto5h9LMfOMeZzk84X8boHMeodlJMl6p0sZRr4gtNMDw6ytjhPsrzExNAghaSBZVFgurVUim2G+iaplEssr55nMDSOx6GnXldoGJ1sbJylv2+EgcgUtWaWRGqFZs3AjYfvpaWF9cWXuLp+heOHX8nK5bP4wx5pseIODrG5sIrJomMxtsHk9DEa5TyDQSulqiJVl3aXm7goDqcOoFH0rG29xNDIMLWyUY7Y3IZh+vqDJHNp0ulN6TMVcPVhcYkcSwsWrZ9cKU5L22Btcwt/YBhNu0nI6yfim+bR09/k3htfQTxR4uGfPMK/ffZHO9/FcMTHh97zIE6XE2F2WyuXicXy0h9Qai3lNb8bzN1rAF6O/12/3fT2lO6mohVbh04M7eQNQdABvG4HNruVj33hB5y9rML7t999kLtv9HL4+EFq+QaGgp1zmWXSlLlv+hD+4DDLWytsx1YYGZqWKQFi/KVptCVZfn7lLEa9mWQqw01H7yYWXyZdaTIU6Mdnc7OcWWNj7TmmB8aodazY/B7CgSAvnj9B0BzCZVQo19qYbDYq9RgtxSm7PLvOiN5lYGVlnoHRCWn67TG52NhI09Rr8XqctGtJFmInsdEnRT1CDDDgmURba2I061mMpvD6LVgsATpahcWVM9jtNnmd2W0uKZLQtbQM9Rmkf2BdCTA2bCM6X+KuQ7ejGEssp+KUWjmMhjZOJUBHY8E5auXSqXNEAgMUKmWqzQ4h3xCFYpxcdVs2QUZLA1PFjsMTwu33sbW5QlnERQpbFYOZAaePXCkju1GDyY/b04/BWEepGvmVV72TM6deYC33osxLFuIlu83DzJ5xLpw9KUUThUyC8GAf2UqGc/NrHNp/gEFPgESyRVNrkCkeNqsRnbZCKVsjlZyXKE1kcAKHw4BBI5TrJf70/V/bWZPv/c7HqJbE+HdAVf12FHQGA522GkovOnqRXFQplWkIBaK0rmiTK5dk7q+68aiN6G75pyIQMiV1hwukblbSK62tkVZZNouZb/73T9HoRtEdPDbBO/7slTSLGoyNFLlMmqHpmxESALtJx8ZKBZ2+g8NhI5VIYDAJVDLDdN8BPOZR5paXsHuakvMpcmUVMhzafxeNtlt6hF5cOI1VXyG+lUUJmMmXKxgVIXSrsG/sJomW/+yJn/DDr18mk1QbaDEiv/F334TJau8q99VNSU1Y2L1Cd07ozljrevrGz4tGdgfD1z9K3fDF/9R8Vy1t2loNFhlTp6Wt66Br6TG6TASEab7ThwELW6sbrKW3iQyEcXncPPHl73Dxe0/Lp3vbO+7jPe94gGur1zCZnXRKJhCG1808bX2DTLWEwaGViTwj2CnU9Cw1rpLdzvNbv/q3bJQuktpeYXH5BIquQr9pgEBogmh8To4D7Y5xCvWs5GJTNzDmNWEfHJJG3WuxqLQ1cTvt5KttRjyHuLxwRoIkTr2JfLXMVqrO7OwB4pkF6jk9x/YfEo4rbCWvUqm2yOTT0npNr2tSrpVYW14nMDTN/bc8wJmzj7A8f56BwTEqtRKJXIVCpixz4gVXfWAyzPjEMNQUFhbnqDX1bGzkOfHYJS5dUIv8hz73A44fOa5GQYv1L5AzeSNWBRjC4Fk0QxoZqyasW1SRhiyGdiLd1GK9x/UTvEzx90arRaPRlFw/8QI7nL2emK/rjany23aneqp1UrcI6qLIPasv1SPwetVgb+Xt/ttjJ7qFX+rliJ8o/CYGnIyNWJjcP0VkoB/roANtwcrv/s4ndpbwqe+eYiDSr3r1tbpNz06KiSr6EAWg8P6sVusy5k0CV73qrktL673PHhHienu7HUOY7qj4emFVj+8nLoJSuSiLv97YV7zJD3/oA7zzja9lJbrMSmKTUjNLPLeOzWWh2DThE9nO7jbRZBqff0I6IBSSORqVFCltCY1Bj9PkYWX1CkuJNcaGZxn39KOU9Gg+/eXfV9zGIPVmQdqGbBcr+HwWmc15eOJOykWFSi2FJ+Bnc+Esi8sXCAyNo9T8Elr0+B24bGECEfGieS5fPs2Ay4PNH+TXruMBfvZDvy4iEVQegUgEEX6AMk5J/eJlQst15M5e36jKqtWbkIwA6/pOOZ1WXG4bV5a3+eSXfia/zL17h3nbO26j7Spj0dgZCc6yujiHxWkiWUhhs9kxGS30Bw6i6AtEY/MYDG6iiRjBvhES20mGwj4qpQQ2SwCLzcrihYv4hoZxa5y0TNA/NEQpnyW5lsXhbKL1KCxEs4z5ppmZOMRj57+JrpQlrJ8hYy6gLecxuSKY8NDU1onGzzHiHqPcqlJomjk4sZdatcjyyry04RmbOkShkGd7c57hyChavZNMIS7H2U7stA1GmnqLjH9qafVUE3n6+kKsRqPoRHSW0mFyYJgzp+dw9zuo12vodELgEcLqMJEtZgn3TbIVW5HKK6/TjsnsIBZPozeVqeTTNItuFFMOT9AnjU/j0RiRkI9sZgOvaxx3QMv2doFGp4rL7ZOCmfnl0wQ8Izz3+Byf+ZfdRIPBsJc/+e0HcNms6LQKxUqZ7XgGpS2MX3VSFKQ6ye9+/9cj/S9HAdVusjduEx2YtI3ockWMRh19YT8Gk4759S3+9l/UYlSMTf/wg3dz+5EbSW8lqWrdZPQZYpvnuGXqflkwPD9/lmmPnfHAIKfWtukfnpFFn4hAfOK5b2OhjNs/xmjfEBeWF/EEvFgbRjrWNkJbYG+WcWiDrFRXpCp4z+C9lEmQWl8l5HMTa7awmh04MFBq5SVHTaf1yBi0kLZKPJUkq7OTzza5/4YjbKyuUWgoVJtx2mTJ5RRsig2zIY856MRo7sdUtxPPrON0D0uuq6WjZSV6hWQzQSg0AvUc2qaXQibN9OwU65svkMkpTM3uJbOexqEbwh1yyw2kWFoj0ynRyFew6dzYgyPUi0n6nS4W41ukahn87iB2u5bFjQuUSjAxuhdLx852JYU95Gf5whlptu7p98jrciIySdDXRyx9Ta4Ru8nPyvoCVq8Xjc7KxvoSVlsDTTtHu+KkKWK6PHYypW2CIS3pqLAoMmDxNVjZTjM2MIWtacQbmqLUyrK1chE8YkTnx6q1oCltkdyMUVY09PVPU6/kOHd2ky/+yw/kOhi5YR93fODXcJvsMku3JdRxgkuq09NutGRHL1A/oaKsVUS0o8gsVZMLirWKzPYUzapErsXvSSRjt9gR61IgG2oRqK5p6V6itBgZH+Rbf/zJHd6f1+/gD/78N9AqVSr6LI0GWHVWgu5hIj4n0e0X8EbGia5u4Q/2UytXSOdSkv830z9Nu2LkR49dZM/BSabGFGLJMjNT01QrRjbj64RdYV68+BP0hjbjvoOsls6iF7WQzs3cyov4rRGGfbeSql4ktgWf/fsf0airPF7/5CBHfvu16CRSvxPm3bXj2Nk35R964/Cdcngn6aeL4/Su1+u8BF/O9+nav3TJ8VpFS1PbwSgsaMTrazsYtBqZ7mI1B8hHN1ncWKWhh8GxiHzPF7/7NC99Rx0Bv+rV+7nv9RNoFSs2Vz9b0VVSqQShASvNQpucyBk2N/EanNw5c5wTc1fJaAo4lQo+xxHy2hKRPgOVbJtifptYdlEWfXv37mVp8QodbYVis4HT0kcqmuS9b/ljktUSG9sniC4s4xSc6kYCg8HBnpH9PH7uFDpLmUNDE6zML7GZSuIc7ifZKOI3eBns20e+lMSorWJQbKQrUSo1HaPjduJrGQq5Jla/kUHPIIVMAUOnRmhkXNo4Xbv6Ipk2uO0OKQKzO8JUyzkGxL061qLeKTI4PM4f/+4nWVxS/VG//dmHufWG20EUOqLYk0rv3aJHHf921b3S9UWgfgIJuz7Ro1f8tWUChkABRfGn5vqqa0JCNtcBOLurpkfl6qJnPal596avGijvwny9xmOXc7uLuT0uEL8ffJ34Lyv8htyMD7kIj9qZGQ/gHz9MutMmZG7z2Y8+zTMvqtnxb7r/TfyjQP9EaL04ehFzEgVVpMBDcBlFgaty/1RKSA+k6vGB1V/uTTO7/NfuaFr92W7yz/VX0A6SqcqM+eBH/5DzV9T3Jo4/+J3X82tv+BUJTNQaedbjl5hfm+PayiZjkwdZT26Qieek8bNQDLcNOobDwxTTVZrWNu18Gr1DUCeOkMptcfriE9y47070dRNbqTVhA/MpRWSUnj71U5xuD1MTd7Gwfk4a/c7OHCabSzHVN8zStTOki1lmxqaY31yW5EJDSyHTrlDDxUgogqYdZ3HlCg7LsFTTvP/3/5rtqJox+IG33cNsf4R2vUFLEdW0mKcLIYjKKegmzOxAoTvQaXcFqNMWdWmIjsFkMRAI+fjeoy/ywydVWfed9x3ida8ap2XL4nGMS/7T1uoaQauThMj3C3vJpxJM7jnKej4luS7Z2AplxYwrFEJfTKHVW9DqhDwB6pkKEY+XWDKBUtPTNziBzW5ku7CNtt0i5AmjtWqo5ZpsF0pMHNhDKrZBbWmNO47cyNOxBZKJIpMOu9z0SpoWtA3Y9GY05TjpXAyLa5hSu0WjnZN8OIPWhz/kZTu+yv7JG6nXNVRSa6TYwmWLUM0k0Tn8NEQgOnWsRpf0vBORZtlMivGB/TIabXV7FaPNhcZixK5RiOa2GHIJJbCNeC1JO5tFY3AyPjhKRVshlapQqsTQlBR09RrxSgqjx8GQd4D1xQuYzHb23XgH5UYOr82B0lSIpVZQdA7S+YqMS7MrPhz2Kv/5o6t8/Su7nMA9Y3186N0PSk6VVt+hUW2wnShKQrEGfVcZ1g3tFt3jddjKrnfSyxVi4jHq5iuuMuFXpvovebwOjOY2ohj807//4Y4lzAOvPchb33cHHjxkckZyhShDww5C9kFSbSOt3FUOjhzk/HqGaHqV8cheNgtlmUe6JnzI2itYzP24fD45HtS3deSzG7QcRmwdPQOIuLUzeA7spVkysL6+gclmlyKYV975GhYXLqExiEhEA16XnVorRamppZBoMOgP4HQ4WMsvk0jlue34K4jntliam8ds1xP0hbnjwJs4c/lZYonTFFsaDs8cxWEOcm55kUo+R8jjxmQzyeeeu3Sehl6Ly+ggZHBzYvESbV2NAZGbXDJidlsoKy0slRZGZxCvx43N2WE1Oo/ZHIKmVbUIqNdYT6zhGQuSSW7itfipa5A0A7fgd9p1rG0lqdRbTE3vp5CNE/SEMFmCXFm4xsDAALVkAcXexucNUYzlaTWT+PpC0jJp+coSM4fuYOXqZRoim3s7JvmqYoRstulJRaPoDQYZlSdytvsjwoDXiMcXlGMQRVtj79gRMvENtvPbhPqGMFYs0tdTmD+PBMf42F//H17oGsTf8e43MXPfDXhMdozCYF3YSkjjY72aWoNQ+IkRc5tCoSAj3wTpv9kS8U51NblAqoS75vUyQU7gfkLU1O6uQbUgFIWg+IMoMl0+B1cefpbzP1LHlOJ4z4cOcWBqhk5TT6qapFbWY9BomRg9LLl/G7EzhNwTuNtgdorM36wYbmPwtqlnq7gUJ8/PLaBxVLnngZt46cwSh448yOLSJRz6OvpmA1dYqNPj2NFzbukUGocOk86Cz2mRxv0VjRmH2YvTZuWhr/6U73xzl5c4fvthxl59K3qBsAvz3+4mJlMJuj5tEj3aIb//EnRwhxfYI+pfPw7ujr+6e2ZP0CUVkd0mX2TCtpt1xgNh/OPjdOoNVueXSebihMf60BmN6LV6Tn7rJ5z9j8flO3zHOx/gta8T1kdbMpJwvZLi6sXT7B3bR6qxINdY2DElqRmC/7eYT6ArNxjo97G6uMXQyCiOYB8u2yCVUo5nzv0n0wNDaKwGOqINrBfoUKSR1+P0DnPs2Ot44ZnPMjEwhsFgw9hqsba0zEphhdHx/eSyWarmKj5zgPpWHJ3FC1YP9eo6EWeQbKVJrtxhcmqMbGINr9tHKpfGajOQiuXoczkx2Q2YdW7SiTTNdgOjw48/0k8hW0BfL9LUVElXS3RMCkZjBxt6NlaTjI4epkycz334Z8zNr8nz89Bnvs+tB4/JIk/y6oQTtwBXpO6ga9otAJku2ietXLron0DCxO8JylgvhUOo43ezfQVSfH0ax88LI3ql0O5akTWSRAa7+vGdMbGKFQsEvbcfqM2GwqPPPcLXv/+NX+D4GXRaRgYcHJ114wt4mLjjXqnUbjYSjAVvZrO0gKZm5fff9Xc71+GTX32SqaEx1ZFCjoBVg2tV3KKi/9IHVJo9tyRvXohXe+EU4vPuiD92rpLd8lCl/mll9GsXZ+12RkL8JMMTxYuCps3ff+5j/OyZn+y8t9/5wFu55fg+jk8cRXQ8K/koF+efQdfMUGsZqJp8VDNLlAt17rrpDq5EL2OyG7E5reS2ohid/WxtXmF8eAZtzYuhI9xddLStOuriO25r0Pzjl96v3HnT63j0ia+j0ZUYHbyLeGoBlAZ6xUdf0IMJI+upRQbDEa5urGAxmTE5hbWFSPhYRzG7BXiP3+2WvLdKOoPVpvDxTz7EC0+tyA/0xnsP89ob99JptGUnLXg1tVqDSi84eqfo/zlO4HXqzx7mKvyCbA4LHq+bj33+B1xbVaHft7/7VfzmW+5jKb5APa8lZHPRNLepNCu4tVqsBEm01zA7+9haX+eGm+7hlLBdcRlQrGZcGjOrC1cIBAaZnt3LS6cfp5huYTFaaVLH47Hhjwxhb5jx+n0UrHpSG9cQnlUNsVnoLXiGxihvJ5gJhTmzfpV2Xc+Yx0VVLESDiVwxi9vmZl/fPi7PPUe2UpfnwhNy4Q8GcNjdzF86jz/Uh6YTJuBr0KpVSbfqwgyCdk2P2zfG0pV5DEYzZqces8ZCJpPh6ZPnGAxNcMvhCdK5JepGI26HlkS6hC0QxtE04Hd42CpvoZffmIWwJ0IlEyezXaDlbGIxOyjGYiimBvFCnCOzB7AQQKlr5GcstVNY/HpCwaNcuHQWt6GD0QqJXIqQZx+GVppiVcuPHz/NN/5NpQCI4/aj07z9jTdJHonFZCGbLUg1ndKW7pxykxGH0hGRXAIVFhuq8AjrPsEvTJW6mIMEAAVaoOZKWq0mvAErep2Gk+c2+fxDakao8F78t399P4VGlc3lbQanJgkFx1lbXyBgH+a+mw5hbEBye41sbYN4pU1eUSjGK1g1RqweHXWDnnqjQ9BuppitMbf0EtaABZ/egqaipdBsMbQvTL6oYfnyBYy6PJlOiyHXfnw+K66gm9XFefYOjeF2DHPy8gnyCvjqLYYG95PIZag0y4THJtmMLlGvZ1EaVXQ6H373XslXW17+GaOT+5gYuYO5tefw2/XUSh2aVNGUmuybOsByZp0TL55i9uDN5LMpjPkaHW2DVCeHz9eHSdOW1j6CPCyi6AKhIBuZKv1hD7p6i0ylyOTUzZirReYvP4HBPYU3OCx96VZTG9xx4EaWLl7EFNKQyGygLZQJeMdRjBaa1TpWuyjCYkSCU9JQPZ5YQqO0GBvaQ6ZQJF2oYjRpmRk5zuL2eVLrKzI1ZGHlBK1aGbtjktGxI6yuP0G1XqFVN8uccZPJjK4dxGTVsxZ7SXohDnjHGRjaS6GSIxnfJOS0cO2qGKVOEO7r41U3vXu36Pry32J2WHFoTLLYkgigjLEQqQcqL7VWq1KpVCmWymrih4y1Ep5m6k1f5Yj3VOnq3iR4XzL9TNR8MmRU8AM7tBoKdo+V3OIWj/zDV3fex/1v3MOxewzsnXkl+qKFZHmRSqVCX2CEVDIrc8dNei0vXHiauw6+kY7DyNLyNeHah7ZVYl/fKB5fgCtnl1BMKeoB0UTvQ9+ssL51mr0TN1PLF6TJ+1ZLZH4b8TscVLIllpML+CMzBEzDLESfJuIfQt+xkkrHeeRnz/DD75zdeZ/HfvOV+PdNyW1YEv+lWFSHRqQ3yItV07Vw6fGzdzd4+eOdzX3331+ml+7xoXY8BNWCcqcYFAh/R+HQoaNoLRbSq2usrCxgcpsYFmhnvYFRZ+DZr3yXMw+pDedv/vrdvPkt99AxaFhZXCHTTLC4fplbb76LWjlLOpUn0jdEs17FbChR0fjYN7SXxeg8tVKZIc84Bq+barsuRRynX3yUw2PHGJ6eJpdKYuiY0HsNrG8vSq9PYSztczYIOGdZX0uyZ3YUbUfP+dNPYfFYCAfHWUovMeqYwKXXkhDuF5gxtGMMBga4tLBGw1zFhAWzoSNTSAKeAZRGgWrbQdBsIl0UqmMPxdIWG9sn2XfgEPWKmeRWgdsnjqD12Hlu/nFSpRiDg6NUM20RZ0+rtYFZsfHQt5Y4eeaCPD//8emHuGX2qCwEZMHTsyXpJnP0rF3EGu9l+PaScEShJ9aBQPqkF1537CvoEzuq3pcVgDvazZdN93Znp9fzRntZvrsJHLIWFJwMrUKpWuHk2RN8/ZeIO/R6LWMRC/fcPsGNR/cRDnvYiMexCCugnJmN1DVmjt7GhfNP8cS3LnG26wd6dN8x/v1TX8dsNKIRUL28jlXhh/hsMu2j6/0p/YsbLZmm0RAXglq17nyU3WzfnysI5awdtDq9dGQQCKvMNFaE1Y5Is2pK6s4nPvdxfvb0bvH3zvc+wB23Hsakt2PQKaxH1ym0m1QqRWhXJfWhjoFKK0+oacHsMrNQWuegb4YB56S0dRvsG+DytUts1qLSAFqEJdTNDgxmE9cWr6ATHNtPfeI9yvTUrLRlqNTLbG9v43Ca6PdP8tJLJzlw7DhLCy9Kw9ihiVmev/hjXEEf+oaPTiMj1ZfJUksuuH6bFa1WjzcUYXFjjp/+9Mf84NuqimV6NMyfvu2VNEs12WlIHx3xX9dbRz7oum6y1yP0iJU7DtuKImNRXMIWwajnT/7+33csP/7m79/HoYEhys265JAIUYbGC/3941g6LRJrmwTHR3jp8kVsNiu33fZ60qk1Ts6dpN1QCNh9XD7/FIeOvQaT3sz8wk9RmgZCHh/eSIj+yDAvXHuJG4f3U4t32NQm0BrsZDauMTgaplRvkc3nZU6vvqElXqoR9jhpVKq0zMJMuEHEY5e2JR2cNPUF6um85CUWyiXKTQ3TU/soprflqFRn8eDzGrGZHJiswqNwnZbGTCK1svWUYAAAIABJREFUhqmlwW0bItuI0i5ruHJ5RZo7Pvvs8/z++97O5MwATVOLdktDIZ1gaHBM8u9qrSLV+jI+j4/hoTspFrapV8poK1qKzQxGi5t8KkOwzy2TJK7klgm6gnh0A7isLtLZNYSXcCh0XJKpQy4Pg3Yvq9F1rM4ALdGR6oq8cPESidUqX7iOE3jrkSne/oabsJit1KsViuUq+WyRTlsou3vQvsoHkRlRiuqh9l8eYoMQ15foHiUaqNoYBIJOyZ/LF2r80ce+Kc2oxfHRv3wnwX4dDoMLjdVI3SBG2StEAnu469Zfw+8dplNMYGxleO7sc3QiLtbnLlJv6RBXS70ew2Xx4XC4cAqPxnOP4ZmI4FSsXFu8iEXEPR2+gY1kmkx0BbfHRkmnp1VISZNqW6CPVq1C2OzB5xpmIbnMUnKLPb4gEnLWCzFIB2vAQ7NaxGFzYyRHPNqhWCsQCbmpdcR4yYCiC7MZv4rb6MEZDrMWXWTSMSkR4ROLj6G3mRgYO0RmdZmAzYLd5aeSEkbVZjZKKfoCYzLhYO3aaZyBIAWNjXopyU2Th3lp4QSY+pgZ2Edm5QzbnQpe9yT1SppEMUP/0B62Nq7iCw9i1nVk1F291KBRqmCxauXNiLYRr25UiHxZjz+B1TjM1Og9zM3/jEhkAKPwqKwqrKyfpd2IS2W7x+VHJyLZ9ApOXz86bYuNtWXiiU18Pg8uewCrwa966xk6ZAtZjOY0jsAYRk2AzauXCXr6qDSzLG2uo7RtfPRDX5DfvX+4jzd/4o9xmgRKI6o4dZQrbzs6sQHoaNTrFAsF8kVxjQh6SpOWjL/qcqUkBUX8brdu7NGQNAJNEb6UAoluoRWjy7YGo0W8Uz3f/9Cnd3h/0wdCvPv3XoHN2UDRONE0rbi8QYl02O0WLl9+jIhlkJHgTTx17mHuuP1X5Bg6un0Js1ZPIpOlZdRh1eu4a/8bWBXeoO0qy8s5cpWr2Nxubpp5kOjaOWyOEJl0lKbNjNlsppkuU1K2aVDFp+sjUb3KzMQdaKoGSQ1pNIt86TOP88JJVTEtTKKPvPNBvEP9srlS+boCtVDHYxL57F2fvcSPX+Bs7F69PdnI7kN6CP7LhSIS2e9aPdFqMbv/EAatluVLczSMSLeJtlB5NwSNQsvpb/2YM99+VL7Qm950E6+490ap4t8uxKWYIqPEpAOER2vgwPQBHj/1lETrHEYwuwK4A8Jz0UY2nSWnNCiXRZEdodFps56O0m8bk5GMzXaMVtlE22Gj1thkb3AvLz77GH17h9A0bbTaddLbKR645XVsxJaJVRI49HrOpU5z4/SvYGtbuRa/zOTYDRTjW6xllgnKKU2LkkD9rHpWEklZwLvMZk7Nn2TA7iSRadBWGoQCZpm0JczeU7FlzIqZ8ZkbmVs5KZFBpdLEbreznlqh0M4zOXojkZqOv/vnJ3jmhJo289Anvs4tB2+Q671nui2LdZWDpZo0S2WvmurR4/oJfqwEObrFUbMjCkB1bNkTevSiz3qel7tlv3jErvHL9QXgrpSo1w10ubPdOkp42H3v0e/x8GMPU67seuGJ5xaI3+SIjde9+iizN+6TTWpLxKM28ySKmwxPTFNIt7i8cBZrwEllbZu/+n9VOog4vvCRL3DfrXdjNAjja1WprFq+CARU9TIUn1cVtgjj56b0A212vY/kO+7aQamfrvdf9wXEXyVVRN5l5D9KQ3gZAac+VvSMH//cR1+G/N1x737e9b7XUUilmBga4/zV83i9HiKBMKfPvkSylJaUvE5Lweo2YmuZ8DiMbBfXsDT6WN6wUig26PP4qRWreMfM1LVR3BYnReqk8mk0+SJ940NoPvJXb1Gm9x6Wb8jsMBOLb2HQC0WgSHQoYTe6UTQJ1le2qRLC5zWQbq1QShS55cBdnLjwrLRcEAq2UqXGwMAgNoOHTDbOVm6eP/+jh3ZO+Bc/8m7qhSKaplhYChWpBm5e5xEkV+Iu2bjbGe5KwIVpIhgMeuxOK9limQ/3eF5WM//z797MHm9EiiNWkzGMdjf1qshhNGAy2qQZ4mj/PmgZSBYSKEan9MN78exjTITGaDbMaJUCFqeb1MIGo0E/BSfkM5tMjN5No1BmI3qS4MQkXsVPTHAaW2XS0SvyBhEW3dd2nog3gN7qRjF6UNo1kqlljDYHhWyVcjHL5IFxlpav4tJ6GR3sx2Exs7CwhNFuQ2c2EN9KMja6h0ZLS6eRxWoLUW3BxNgI64vztDQx2h0TBqMXQ6tIoVzh2SdPYtS30JngyPFXksg38YRsmMSKK7fp93m4FFskJkigYReFYp3DB++lXqmSrzWwGUxAiYUrV+XFb/VZMRsVSjUL2czzeCx7JaTs8wmLimWqVQPB4RG0SofC0hZDYTdVTU0mg5QaMbLZGl57hG/8x5M89pPzO2vg+OFxfufXX0GzJm1cqdfqsisXgkuJBHYEL0UrSbe7ROGXbyI9UFBeVrLuU5NGxDYiLi6324bTbpIX109PXuPff6re/I4cmuLjH3kTZqdfjk8uLy+jM1m4eWYSUyVIYHCEqsnJyPQhfvb411jfXMBjbTPWP8j8pSV05gb5bIuIf4KOocOpKycIR2wE+ybI5TalVUqLPmqlKH0mC6l8BfeAC+GzqTe4SFcylEolDk/cK2822VaG5WuXCPm83Lb/CJupDFfXNzFpW9JXTyABSysJysUSvmAIo6ZKXZumWWmymS5gtBixtBTaLh+aSpyxcD/ZXFXa2th8QywurxOx6XCGTJQ7Dlr5DAalzTPnznDvXXezf2QP6egGS7FFXH4RoTaKQ9dPOr/E5aXzBAdGoFYnPDqD1tCW6txkbotOvSx5R+lqkn7rAKlGTqJIHcEH0nbwW1ykNrfZc+xuDCK3dOM0lYqIJGpz05EpzLopVmNRVhIn8Vj1NKpNDCYjI8PHKJQqXLp2kVIjw9jIfsrZOJnCVSmkGhk8iMPmZH19HbffK3lHUzM3sRo7K90LRvzj5JMJOQpLFpP8x5ef4/SzG/K7n33gFm579xvxGd3ohJdXsyaABdAZ0BmM0ohEoH+5TIZcoSSTPgRVRZ1IqjdrVbHe3da6G4b0JtV2JIIgcmxVZbCYJLXpG+jn4T/7R1IravSW1+fgg3/+OgxaOxXdVQKeCE7vfuoVhWT5GvVWkYDZi6aqxWELEktfwRF0YWkEsJhd5MtpVhKXoaHFa/JgGxpnYnyGWq5Mcv1F0sVVtJZJ+kLCVmcJo96Fy+WiUlcolbap5IvEq3XMNh0hs0miky7vBB2RZtAqs7kd5/ihW3jNK94n0XlxuPsDHH3X66Q1jxhzy0lh19pFDbj/r47roHtZYVxvKL1jFb2LDPW4gt2nE0WgCLqvN2oMhfux6fVsbq3in5iUa6VaKkoTeJE2fu67T3L+O6oI5DWvv4HXP3CAWrXFUn6DgGMMnc2Ax+NixBmUAoenLzzCUGQSk05HU1PGQJtG2YPd4WOruiE9PVv5Ck7HECMDg+wdO8CJi49jseZJxxsoBge0CoSdA9TbUTZTMQ7PvJJcPkkye4m9I0eYX9zAEbRQTiS4GF9i/567aRXamMwa+oMRzp87w3pxg5nhIUKeEEpLJ83pM7kEeyZvpFppkShfIexwky22qVZNDISFb6XI+GzKpBzB44xnk8wtPUl/eD8D/r2sRJ9CY65xcP+rOXPmHMOmAT771Sd56lk1KeWbH/8SN+w/JpsV4YShUhVkPyS/CzW9Qy0CBeolbV2EuENEnYkCUBZGonlSTYJ6Jj/quHa30NulcKm1T++nPy/wk9dX97XlO+iCgrLwe+xhHn70e79Q+FlMOvZNuXnwwcOMHJlgfPI2yWE/deZp7GYLmlZHhkSEIiNUG2VSyTUMFj3f/tyzvHBC9dQ7vOcID33qm5hsFhk/JxdoL+tXFMHS4LpNqynOg4p2ivAK2RhKv9Drm5Ze4dcDK65Th8g9Sr1vSEqDCECQe5bY6zr8w+c/+jLk77Z7DvIHH3oba4sXaTeqDA8dZHl9Te4RRdGglPNYg245MRjwB7mytUy1CLdPzbIZnWN5Pc1aTIdD50KjN5OtFPAPerFa0rK2CIWMZLbiONwhhkNjaB7+3ocU0Y0vR6/QP9xPYqvEYN8Em2vLGPQ1xvojLCwssJhLy87dprdIns7V+AY2owOn0UjQ4iJf3CbbKZPLicozTLVeYCOzzZf++Slimxl50v/Hu17DmN+J0mzS6WiotVqUhGpIqo+6amDJC+vddMVNtWv90k2DELWz0aSX499Tc0t8+WE19WF67zj/7X13MOoLMzY7SyIzT7Naoo2L1Y3L+FwT1Op5apUUN0w+SKGwSaKYoG0SKMQCo5FhNhNJDs/exNXF00y5QgQMXjYbJhpKjKIpR2Z5G69iwTYyKqX2wk/PLpDT6hZNYZfSceJ09eMMOCnVCxhaGlpNCza78EqLYzIKw84VFLOZQMCLq2NB4zRi0OnleEF0HKGRERodi/RQW1+4wrAnKJh+1O0apidnmHv8RzId4tzGNQIjLob6g5TEvbpmYntxmZmpCa6sbMjxl9dnlOrTKgYSm+s4g3bJwbRrROtrIuQdkJnEgitYKmfJN7LotDWUaouqUUPHouNY3y0YtAWJLi4lFwn5p9E04nhcHlqKG6tTw9rqecb7+zAYdFTqelauXSYSGCPZ3MYbmuRf/uGrPPukGGGpx61Hx3nvm++jUhPKbB31Wo10MivXhPQg63KLRBH4yxTBO0/UheG1KgzYjdLRYLUYCQSccuzYUoy89692YwJ/9z2vYvigH5NOuKf7aeksDAX3Ew5PErZ3KG9kqTv7eOj5/0MldRGf/zi3H97D8pUrmBwG5pevMNA3TiKzgtZsJeAeIZaP4rZa2Uhm6B8bYcChJTqfptip4vGFJZFdb7SiaCrS661a0hOLbzM7u5egN8DStUuMDU9gdASYv3xO2qdMzs6SSSe5dnWB2++6h/PXVjF38njcLpx6Gz987kfsP3oLEauLmlbBqTWSjOVJl1O0SkVCvhHmr81x4Ib9rKxfQK/xSJXhvsk9bMWWaOo1zIwNyASQjdgqE4IjFVfUdAOtMMsuky9l0Jm16I1e9Boj0c1lhkeDkmgu0Nlcs4ZX02ElsU7EP4ZF62Y7V2LP+Dhz509y6K676BSMXFl7CZOhyaHJo0TXE5TbTcrNGG6LG6WRxWAMYfc4KDdqtFo1rl25ht2h4Ha6MFv0ZAtxcmkIekfQagzUmhUy5XXMVjMD4UmiWxexed3SVNtY3+bclXU8fbN86P3/Sjatogav+Yt3M3XkAA6dDaXRpNqqSoNbrcFCR6tTiey1Ovl8nmwhL9ENlX68i0DvpNHsVD2qOlYUfWIPUZMMNDJhx+t3SXHC3I/VjVcc7/i949x17CYq7SQGn4U9k/dw5cIlqrV18mKM1rYy6NVQbRUpVg2MBvqYHjnIdx/7OtPDs6QzbdLlBcLeYdlQ+L06md9aTmbQl3O4HEHOL67Jc7Z/eo9EvSq6GrqGHpNBR3TzKqlCA3d4knajiNvtZHLgAC9deJGWtigL1FYdLp7d4NOf/C6VbsxjeHaMQ299dfdTCJGAQP7EIRwOXw75Xf+3606T+vBfkiinqiF3qgD5MJml2g0AkBVGW8FmVQtWjaAZ1OsS6WrVxT5S5+z3nuClh1Sj7/tevZcH77mBsZFp5tMXKNSFsb0Hr9ePsWWQU4eSEmfQP0BLqZPMVJmZOkynZSKzvSCzqkuNPPlEHLN7FK3ZTjDQx9kLT3F47x6aNQ3nz73E8EA/i7kYtx25gZXzV7EMj5HbiAo3Q/QeF0N+H/ObS/gckBZpIYuL3HHzfVSKZexOHWtra5TKabwDPqrpDMPhWyRyffHKE8yMHaXV1JAvlRn3D5OurMk1L6y/wuEZcpVNtpMLHN7zCjaunqfZqWL1eliKxugb8EuUU1B6fvSzh3jX6/+AD/7ZP/HUCZXf+aW//leOzh7CoDdiNBmlpVuvbJNizI4QPqiCDoF8ycKv1VD/LKxjuq1Qb03vFHrdn+x0BN1GaNfEvysM2b15vwwxUzFfDaVKWRZ933vsFws/EU5w7ECIO++aIjw5jK9/go2tNFq7gVIqCpU6LneAYi5D2O+h2NLJva3dLqKvaPmTP/zszpr+yse/wr233o0iEqXkhxIKYJH0oXL/driPogAUzaBAPkXj2BDNUnNnLtVT/Kqo1a6VTdcKfictSNwbxPNKxkk3Yu6R534q0b/eceNt0/z2ex5Ep2vLSFmnzY8/1E+1XGFrM4reZKZtNGC22DC1O/hNBi7PnZVezQPhcaKbSzzz6NOEDh+S77kcLdNGT6vRxDHYwOU0o9MVyRcaOHRu+kZH0Xzv0Y8pW8l5FEMTs26QRDRJyBsiG0/idhsIBAfZ3spSN7TIlJYIiPgkyzix7DaddpG7b34Tzz33BCaHhumJYa69cFaiQv6xfl66fIknfjrHiWfUzf81dx7gDccP0a4JQnWHWqtBpdmRnEDVX0icnG4B2C3Kd2gicl4uMgPBbDHhdDt4+IlzPPL8nHzuV772Zm5+RYQDg7NY3QNsxufxOd0sxZap1RLYrdM47XoWLs8xe+BWqpUkNhSSnQqJeBGfy4miK+E2DkleR9Dnod2pS7VMamuLoruFtqmXvJqh0XH6gsNcfuEnRLdquCd87BkcJTofpWaxUNbXCbhc7AsOcjGeIRqdx20zSQsDpSpGvU06Jjf9bpNENHK5DGajhkqpjsnRj9HmwSpSGLJblAsmmkoOe78fmydELb6Jyx7i249/mX6fAZPWi9seJhqN4vOHGJvYR76QQqNtsL2ZJBgalV6AmeQ6dRoEfRHpKaa3WDB1RFJHDK3JRKOWodFUpFJYjBjrOh25dIG9Y9Oy20nm4zRJoOu4Wb62wJ3HX4vbFeD8/CnytSRHZ2Yx6yxs52toOmXWF9YZO9xPpdaiWEjxhX96dGcdiO/rtqNTvO0Nt9BqN3HZ3KRTwoYmiyKzJ1WcQaPoJFPxvzx2Ng6BFnRteSUSqBAOeTCbdHJT/Odv/YRHTqpCoaNHp/nVNx/D5NUwFhyRKS21goVKByYnp2gU0py58qxI+SO1vYCeEC5rAJ/TIxWAC2tzHD5wL/n4BrVclb6JIZLbywRcHjJNPXZ3DVvbSDIvlKMlMtkKfSNibKmlXixSLyrcdPxufvbYd8jGizzwljdIBDVaLuDz9+NudojntzAFPWxvb+KzO5meuJNqu8iZF3+ISWtnODJCshRDb7Cj0xvRtLVYrcIHLI8noGdpfht328xWeo7p/oPktQ3aJi2ZvJZXHX8FSwvPsppI4dRV0fh9uE0RnB43+UxFWqlonRFqSgFdroDG1KbSLjDgOUIpuSX5vxZvP/HKKktLOby+NrVyinKqzUz/Ya5cXGT68BTVZoqgMyBH8nqvjfmFdW6evZnLl05yae0yQ5MBbAYXOl2NltaDw2Pn8vwLDIWP0i7n8JpNTIweQ+Mw8P0ffw2zMcDIyABb0SXc7mEplCjVc/SZbUTXcniH95ArrnPTyDjVSpY//7uv8fTj6ncuRpm/9cU/I2gTNiIGtCKOstWgI3JvNTpaikZubvVqlUKxQK5UUpW+onPvcnZ60MSO19dOQaOuU+HSL2hEjVYdm9NMfiXOI/+waz/zK79xN/sOaQj6w3QMQugyTT4TZzu2KhXyYgz54onTvOrW+2kZCixvXuaOqVdTtw5RSL9EvhglmashsEqnewST24FSSWM0OaUliRgPC/J6tVXD5+on6Bwint5GMeQpZHM4vEMYO02MRjPblTLz88L4dlraQ21vXCJVzBDy+3ju0RO4hke4shjlq59R0zXEMfOa44zecUxukBoZEaby/34eBfylE+CfAwN7tcLuubzut7oqUFEuyIJaFIPtDk6/i9BAhGJe3CMacu1rlQbNRodz33uUs/+hFoB3vmIPr3rNjRSLOm69+06WVi/jrDXx+V0y1k0Y4+pNLSYjI/gGIvzk8cfw+4fRK0bc1hZmr5lmVcvBwRmS+RyXsxtYjVq0zRLjw/t48swJWvU8E95h1ktbRDwRdNoGDW+Q7dU19M0oNb2J/WO38uSzz0kFqtc/yKWlOcKuAZq5GhaPiaWNTfStKsGJARLJTY6O3yLvwVej5+WEQaCFW7ltBkJh6VCRLSRot6soLTup/BYWexOXaQKbxkK5tIo3GOInTz/K8dvulhn25+ZOsJo+xx898D9493//W546dUaen3/9y09zw75DsogQHPKdkaQUBah+f6J4EAKoerOhqnwFF07atPQa8uu+L3mv7sHi3Zlotyl4GT4sN/IuvLfD+RR3ecH11lAuV3j4MTHq/cXCz2EzcsfxQd769vvwBidIZwo0GhV8njALK2coGTRSlBjxBCm3W/icQZR8TVp72f0uGtUcV08X+cpXfyzPwQ2zN/D9z38fRSdeWQ2W0IjCr6EinjJ+rlsIt0R8p/Q0VK3GBHVNxL+p/sU79tU/N/5V7eok9096Barnp8tskCbbjz77Yz7+uY/tXF833TbLW9/3INVSGoOmjEajx2hxgSYlnQHiG2nMLjttnYbtWByfxY6xKQQrFXIGkYqjYdThpx0tM18vEStlqS5V0LVMxJtp9u/zYPGaaBm0GIUZv8uF1t5G853v/q2Sq0dJ5JcoZV3sHT9CyO8mkxamyQr5tp6McKjPb9E/6aWBl7ZBSyl+hWSyTNHoZMSpZWZwL5WWna34KqXiFgenZqlFKzx59iKf/pxqxyF4gH/43+5FaahB0QJWFeaqjZYQhqgdgnrqdifqEiKW667ruK9RsNnMOJx2/tfXHmV+ZVs+91/89dsJDZvYGz5MQ+/gB48+TDAQxuPMMBScJJHQsrB4gvH+vWidNZqaNnatlvV0FrNZi9Pqos87QKvVJJmKonfYyZVrzIzfzNbVExSKQrxQp6GvozNHcHntFEVsW7NFQWmjbWrYt28/Sxsbclyi7Vi4Z99tPHXxWanomxoR5s4iKaSCy9XmwsUV7pq9Gb3DLBGiSkP44wkPqZAsmAS/IeKb4NzaecJ9dtzCamUzgV5nkgVSphxlJjTIC6efl4qxTK6AxzOAxeJhZGIYm8lIPlng2soSIU+ftPY5PX+KSGSEkb5JCukspUyWpqKhpm8QcmnxGgYRKaepSkaGkSO82axBwsMWFjeXCIT72YhuS4V4X2iScHiMSxdPUqiXibhD/Mab3s4//dvnmZjxUi9UZT5ssZCVLv6ioP3E33yfUydUUZA4bjs6zjvffJtEHYx6g1TMZbIlNW1BqtS6CsT/es60gx5cHw0nntvlshEIuDEa7VxdifGXn96NvfrM//5jZg5MYTBY2MqlaeUbuG0GYvllGgYFfd1F2D1ArLiAuVNBKZrI5BvU7VXKrQI37j3O2tIiDaWGzynSR5wyKjAwNCUtaOKrMclDMZls6NwNGX2WTaVRZD7tFJqOl6ExHz/68b9T1aU50n8LG/ksTpefUf8gi5uXqCql/5+v9wCTNC3L/X+Vc87VXd1dnacnz87sbA4sYVkQJClnERHFeBQVyQeUg0dJopeiIAIqIKyogILkXRbYMBsmT0+n6VBdXV0551z/632re2b08D81117Ts9MzPf3V973v8z7Pff9u2aFQ9gP4nCEOzM6xGbssT/+bkTRekXPrNdHoVMjn0licM4R8Xgq5GLvJDHarinQiyuzUCVp0KDRraFRWgmYvhdIqyWpRdqoWZg4y4plmK7oqu3riR6rZYSt5Fs+giy84yerKEvPzt5GtlQm4g9gNNi6v/IhcI4tWr2XUZCe520Kt8bIwcZB4JEI2v8ObH34z0d0tyiooNAsSduw269mKpqj0shw5cUpqRlu46fTybEcv4nMdwazqoOq06LTczBy9g6WNb5CM13C7LJgdNXZE6L1RYJr0jDgcFKJ1qpRpoSVgG0XV0fLmX3nf9fvstl96kOMvvRuv1Qd9JQqBq0AAnsXJfkBPdO2EwLtWo1gpU202hoLtvYzS/xtlvMcC3FurRKEoslhFfKDoXrvMFv75HX9Bu9aU/4aDR328692/Tr2dRe/WsroZRaPsYNCJDIwByraFXr1Jq1HkwKFTMv5M2a/iM4+w2ShhUHpxT/rZvniGWauZYteMa8xPuZqUBALv5DiFXJlRi5tUtkK10yE85UeNkkw+jc+pZ/HSEma9F/voAbZS6+jbGaZGjxHPl3DpGhgsfjLpBLnNHVzTozwbfYKnv7XDkz+8AYk+9ZZX4pkZl5vjEPexN6m5aYQnvt//63G9qQC8uUAc1gR7KrCbWXF7fX/xTEtdb7crk2b8Y8K8UaPWKGKz+2k1yzSbdS5//QkufW1o9rrnvjle8PJTmGx+Tp46xuXlyyjySUbD46R2M2hVbmqdFNO+AF2ji9W1JY6MzMiIS41wR3aKnF1e5baTL0TRLNMwWqnkkxyYnaLX7vHk4jOkUgkeOnG/PKTGkwl6yj5+i4u2CrKVDBaHi+1oFpdCQ8jlpakxsHjtGXxmPW7dBNd21zF4wKCyUey2afQbTLmDBBx2NtMR1Eoz6qaGTGUTm2uE9WiJ4MgCVquaRHIHn99PrRJBoxD3yBhGnZ9iLUapkUOttUvdt0gn6qvKPHzLw/zib/0xPz43RIt85o/+mjuO34pao0UnxqXXx757pgeBPRG8OxmB2JJ7800Wj2HtLpPa9vPZb3q397s117vC1+f+N+Jer+NQhndPrd7g3x/9+k8t/KxWPS9/aIFf/Y23sLoTlaY1g9JINbdDp1PCbvPRUdm4lj8nmyheyxhWuxu9xkg732Zuaprzaz+i1Wjxwff9u9y3xOsv3veXvP41b5TFrpCBSOarwD81WxL2LIwf4vfEoVDwVGXahyiA+8hOoPAuiKbV0BS2pyMeXpm9NWeIuBH/ybbEflSi5Ex3efSp70jH7/4rPOHlfe/q73u4AAAgAElEQVR/DQ29lka/SaeawiJwQs0W5couXs+MjNgUxsjQmI/Lly8zMT5OpyliIR2s7SyhGQzQKxRMu6ZI15pEdrdZWdxlfnqCWqeA2+fAbRfYsCoh5whBp4uOVY3isW/9xaDa6HElcgal0sixI3cyEz5GZGeFzciidAUO9CoG+QIL0yHOFQpSaN4orbKZvkbYGyI4cYRWR0cn06SZKeAIe8m3CjiUJi5tRvnw+2444D7z3l+g126LaEE5XxeuGsHVkUDo/VPC/qli3xQii78hOFKwbgTw12DU8lt//OXrF/FzX/gANUo49S4q/SbtahJFuUNtkOfWU2/kb//i77n3tiOMht0kt5fRaI1EWzvYrH7Rm8HumsCg8hGvXUTb7hPwzmJQ6MhWSjidXgrRNRxWm1ycE92ERFEkdjIyLP7FJ+5iPRYjrupRL9SYn1ygNuhz1D/JMxefwu6xcvzICb73/W9jU6nQ9pSs59IcO3A7xVIWh99Orpmm09XiMwWw6+qsrF8gOH6LZEqJuLlcNCU1Qj7fCIV8hK7GgNVqppyKsVtaYnJ0hkZOmFAK2ILzzIVvpVtKU80vI0A8JodTRmOpMWB0iGSOAtq2llgpwsiYi35LMBDvotZUUCjkSFcTjAXcWBVGTAahmWxjCupYXrkkXXHLS2dx+adIZgrEamuUSm1+8ZW/Rza+gVbfYiR4gO2da6wvPY3e7cPrcFOobvOJj32fqxeHTCrxesvr7uHOExPylC+K23RaxOOVpV5CwkHlCe0GWuC/dxj21xx50hIPmnC39ZEYGJfHKnOPRf7vn//9N1nZOyzcdt8hfv2X3yCF8fnyGqVigpnx+6WTOjCiBrVGvq9mpZlavcLK2hVZcBw6fpLoVhyztYPJYmRpeVXm02oEekFvolVMYnBOIAYE+nadtlpLV9HDovWQSC9z4tg9xLZTXLjwEzz+cfSOFrn1BA7POM1yFY3Njsaqkyk8AjrZoYKy00FrsBIKzjDQKYluXaQrHe120tldZkMLrMRXmQwfpV6Lo+21SeQqdK1NghYPBkWQlatnWTh2F+VMDI3KQKK9S7W8y6HJu5g7OM/S4mUJY+70BmSqMdK5GGqVllwmz/zYHJnqNdRaBwa1k/BISGJ2EtlNHMYpBqU8kUwKgRGOJjeZHZ9C2bFiUJsYcYxQ1dRodsWosIfdYaZezpNO5On0S0zOHELTUlDqNsgXd/C7QzKz0mVXkEvFyBdNMiXEaE9SK5holDQolFXcHjvlagGTKYjaoEFTatOpKVjLJ9C7zfz1H/4buUxF3l+hW+a467dfTcgRxGiw0++0JTpcLDFDun9b9phFdnStViNXLNLaI/krxcjmOs5siB3ah7vKbNI9AbzoPgszQqvTwOI08aOPfJnsVlx+fZ/PwTs/8CBGlVtqcsuDIoVUCi0mqsoEhp4Bn2uWerxIiwYbjTwjvhAzgRAai5V6ts75i0/IpAmXbwIdRcK+WfKtPvl2mqB1jnw8KSPCRPdP8BK1moHM3NY7RzCaFdSyu/SrFTptBZaRILHNCHOBSWzThymntygXElLv1urEKGUyaJ1jXMuelwEAH373f5CIFeT3ojHouON//rw0KQmtrlJ4APbW5X0d1087q+0bvG4eocvnWF7bGzaAffjvfsSe/KJyZNZHa9DjD/rpd5u0+k2ZdIRSRfz8Mpf+8yckrm7KT3/oRSe4+55DGJwBTp84yWZ2GWU1JdFJ6Z0Mc+GDWJwd8rs7dPSz2F1qousxVC49qWSRoMdBJrPM0alb6FV1FPoDKq0CPYWasMvB8uXzdBQKggEP9VaPciHJwKzjWOAgNpuFS9vnCE8tcOb8CjNhL71ClXQnjVmnxdzvUG6puJbOEwgasSqt7BaylCppTP0AL73vRewk1lEa9US3IyyMH0GdG7CR3EbtUrMeW0atd1Gq1DlyeIRGvoTJYWE3mcCsd7AwNSm7welCBbPZKmUpvsEI7/vjz/DEpeGk7PMf+gy3H7sNjVqNZi8GTkiPhrGHPbnuCXONKAAbrZbcl/cxJzc3cuX/3vfw3NQBvK6R3f/9m5h+1xmuILvTjz712E8t/Ow2A6973W08+DOniGR2mQ/fTnQzxtTECIl4kkYrj8Nto1k10le2WIk8ycTINOqOAaW6xWY6z8T0aWxWD9FrZ7jw5BZfemRIpAh6g5z79lWkr09IjPZh2GICUKtSqddll0/edUKaJj5Siux5cbYTWKeBBELLz9nbo4Y72V5+sbyvh/f0sADcy4TsduT68f2nROfvxth3NOTmLz/1LhaXz9Olh1KpRUkBi95Hqwp2Q4tsp4/W6aFZryKifEVm+KRIsCon8IyOsLa2jmZgQGc0SbzR0naUkNfG2pk17AdC9Bs1Lp+NcOLkHAaNRjZjiiLW0uRF8eSPPjeoKfOUC3W2UzHU2KVzCn2ZjZWrWB16go5RbFotDaWWK4kljAMLQaedy5vPcMux2ymVnCg0Hdr5LKp6i4Iii9kfZMIzxze+9U888vnnry8i73zTg0z7HBJEWZfZej0agsC/13a9Ee48hEMP8zT3xddCS6XCYDCwncrxyX8etv19fhfv/shraWXKTJ44SWx1C71CjdqqxW8OksxnyVxN8oaf/3WeOPckGrZ56vlLOA/40JLE5pui3RTVvo2Q3UO1tsxWRkHQ7uL4qXuoNbJcXTyPZyRALlYkFJgg3yuSj6+iVo9w5PBxItFFNiJbeH0HGBnzkMvtcHT6bjaunEdt7uKcmCC+eAmv0UIk3yFZKeDxu+jXiixMhGl0B6TSBVQ6PdMLYzz+g28QGg3TE3pAo4JrG+s4HTbUNjvbW5dx96w4pkJ0sylmw4epV4Uu8wzlTlYWskHvHDprG3WtRbYswMMaVAMNJoWazqBBU9nBY3JSzOXpmUr0W3rs5iCNbhWTScG1yBIT08fxm0apFzuUcjVMbgWldlF2OE1aqCbLVNUd1hIRohtbzMwt8OIjd2Aw+ejozOSSa+gGWeKrmxhcIfKDPP1qjy994QzPP3dDE/grr72Hu4/NodWoZAcmX6jQbAhb7HArkC36vZ/3rGt7ANo9BcbeqnO9Cyg0WUoIBP1yFN4ZdDl7eYd/+OqT8u/zeGy8510PSc2TxTcitRNOlYNiuYnV4yE8dYKuoY5xYKNVqfH82vPccuI0tq6R5d11tndWqPUz9NtZDs0cJp4psRCcxagxs1mIoTeZMGEnV45hNNtx69XUukUa5Q6dsgbloM7Z1Dl6yh53hV9OonARtcZCu6/A4uigUs1I/eDJ2WkiV7dodUuEJ4/QVpdJb6foVLvSlV7PJND4LWSidUwmK3ZLm0S8Qd/QgEYRn2sag9bE1k6UhnZAv6Xg4NRxtnaeJpa6SmD2Qe48dDfpVJSlzR2azTiTPiVpUdD1mmj0CpQdO/V+h3uPv0zG2CUSCVSuHteKV7g99AqsnSrPbj2HzxdC0+tRKLZlVz/oHcdoUksdztW1M6i0CiZHDhJ0hTh/6WmZ4VorlNHrrIyNL9Du1MiWm7RqcTq9Ig6TkUpFC1oFpVIVp22BROYizq6Ryclpntj+IRZ9kEDQy9ZmjKBeRbJc55knUzz6naEuWIx+f/bPfweb0Ypfuoo1DHotlBI8r5AmAhHuLhb6WqMuzR/CjS8zPoUBZC+hQC7i+50LAR3fGw8P4fQK1Kphzq/BrGXlO0+z+O2nh3sC8NYPvIG5kAOn30ymsIlS6RaELSYcPpK5pMz0FU5XrdqK2xvkytJTaJQ2jh4+TKWgIdWIkk9GOH30VhRGG9VyipnxA6TKHVZXvo/aZCG+FkcY+XRGJVevnuPw3BHKpQa5Xg0zCqwaI26jQeo+12I7jDjsOBwekgoLZkWPWnQLndVMYyC0acvYTGbq1QIlQ5lmucgn/vdFWs2h/mv85AEOvPqB4WMotdv74N698d5elSDXc3l8u7EZDjfF4ScMtd03kzT2OZ/D+c/Q1T8EaQvOp0anxi0K6HSVnfMrJJY32H7+Rndy/3q/6rX38KIHjqN16XEb/cTyUSxqD3qDjWR+BbdJy4jFTa3bYzvbxuXS8pMfP8707EGsCiVLu+dxuQOM+w9jVKqlg7rf63D2+fMcnZtB1W+ztrOJxiiMahUclhG8/jAukXOvddCxarA2ClxeWmO5usF4QERnisPsAJO6z6CXI55vo7PYcFq00uAlYrvc7nlZ2Jh1DgKhBc6d/xanZ6dJxRUEDs1zdfEn9DU9uk0t6xtr3Hd8gfkDRyhnazx57XG6fQtToyOUc0lafTUmnwlrz4m62OVvPvUNnr4ydHZ/+WP/KAtAcWAZGpcUe8iTYYZvq9WS499ao0VT6PP3JDj/pckr3+q9o/h1FMpessfexE5E++13znvyZC5+v0s6l+KRbzwi83r/+8tpN/LKVx7lxb/yWiiU5R/ptwXCy8vW1UWOHz7E8s4ylcKAhfCcbFQ8EzmD3tjBaQ1jNwRptLKIcDu3NUguvs6of5Y3vOmD17V/f/r7H+bNb/xVWfeJA95QatRn0GpTLpXJlssSCK/TaumJmDyRNqUammWkQ1oUy90erc5Q/zoc9e5RAmRX/EaLYniJRBd02CU88/wTfOCvbkwmAiNWPvKXv4ZeZyQV3cXu9Uk/wohpho7IqNdl8ChdrKbEe+ckNDVFYusyeWWLOaObqZEJ8p0yscwOSoThVchplCQKeY6On6Jf2KFt1BGpFfE2emi7WiyjLsrVJh1DmVHvBIrv/NsnB2pXVRYvpUYDj8uB1zSOQ1TKZ8Xoc5MDcycY9NR0ek0aTTXbWysExux0sGM1OSVtuq8u4w3Mo1NoiEQvYw+EpS4pun2Gz//dYzx3JiIvwivuPcYrTx+SJ8i2qKbF6KXTHoqu9xaN4a6/r//fn7WLG0gUgApMZj3PLkb51+8Os/weetkdvODFIWz2Scr9LpX0FocmFrBZ3SyE5qlXqgQcIf7jzDcoKpqMjYW5tPxd2p0qPpubo0dezvLOFWJX1vEEplF7obS1w/zcrTRaeqkPWNu+gErTRKvU4AsEqFXbKAdOOuoS9VoJmhksfQsqnYdIcVt2Ml7xgofJCQHn9lUmRuZYj4kxmwazaYQfnvk64akgdx+7DWvHKuOuWqoOW5EYowErXRFZZA1TbetxB1QkNzcZlAuY/TYiiS2OhE5h0Op4fvOSjH5Ra0XbviZvpm5TgGzbaI0WZsamScausFvLMhGcxa20yk1cb9ZQUZQpJytorANGtB6KggxvUDEdGOPHwt2tVhAOhFF1vdjtNlLFbbLpDHaLVnYWel2DzGitlspkilkq6ip3jJ7GP7JAmQJuhQW7yUBic5nl2DVMXh/hsTDJfJL3v+NzxCLp62vAr73mPu4+MUm125BA7GKqKqGbyuEOMIwLlB2Z4a8lFmhPVHF9LZJJDEMhvjALCdSP22sdUt4HSt75sX8hVxyaAn7zNx/iRQ8eI5bdQokNm9EILWGRbzB97BCVooZiLkavXsMy5sXt9FDMJljejDLjC5Jvb9BrNvH4Z2jkW8zOnsBs8nHx+cdQkMfg8NDsd7FaPARRUOwXqBdEYWagoChTGiTR9QYSR6FqGYnkcji8eozmOL1WkDHXQZx2K2tLz+EbHZMLfK/Rga6Wq9tXmT0wgqlvoa2pyBFVtW7C7XKSK2fpKcq4dQ4UbSMqoxq1uklJ4EPaBo7f+SAqZ5eLZ7+FU+NFofPg9Uzx2DNfJ5+PcP+J01yLLKI06DGobTIm7dpqjNDsKfS1GCatiZLBxM76j5l0j+Ibm2ZpbQO9ScPxEy9mdfE8Uy4z7YaZgm4gc4qdLjPT42FWtjJobD4alQQOfQOlbiA7Hlb1AdLNJBatFdQdGoUoZl0QgzGIoqNhJ7MitZxCEmAYdAn5ZlhJP0Oz2sHj8pPIx6QxLLqe5zOfvFF8PfjON+E8IOL6nDLFpNvuSs2TEBsLQbcoNMSiLuKr6qIArAhHfY3ufuboXqqBTPeQB5A9/t/Nox+xt6lFdFmP9m6OR//8xlTixS+Z5Jfe8ipUCjOpRlGkbcvTu9gQ5v0LNGpKGqoGOuuAfEHB8YV72N64QKfRJBByUm50aCu0Mo3m8ORJHNawdKYr9NBVdbh64TuEbCFynRyZVAXv2DQWkw6PwUOl3pZ4HZdDRb9rIFkdusYH5Toz81OyWG5X9Si6GSqtNk5nkI31dfxhUfQr5Ait0K6zk1qmUTbziY/eALu/8J1vRC3SXPaKOQkNvj4SHFZ14hmUUWD/xRVyQxW2H4W1j6EbFtg3lQR7BaD4qbSZILWySWZ5i0pm2I38aS+jSc9vv/UN3H3rHJupa5SVCqrFrDRIzU3NMzAYice3GDH5sFkCZNpRdBodG0sXKNR7TIxN0emp5bMuDBpqhRGv2SNB5D86/xg+m5OfedFrefLco8TjizhCYfR9AxZ1j456gELlxK5zohwUOXv5Ml1nCIu6xsriJSwuPUaDA6tJIHeqEgys6Vpk5JtWr8Nt8eIW4/0WxIsl9MoyC74prmXSGIw2UokI9NqoLV52tiIcOzDN3Xe/hPPPPs1mapVip4jdamHGNkapUqVuUKCtCIIv/N2nv8vTl67KS/aVj3+B246dHh5plMO1Urx3Qn4kCj/h9G21W5Rrjb0u1w2X7rAIvCkPUL5hN3q+N8bCNwn4944AyWyCR7755Z9a+I0Fnbzlzb/I+9//R6xffpyL6VViuThKZVs2Yfp9Ldq+gaA3wIXlM/K90yqVJMsb7KZFZ9PExOghipkiFqtRAvhVPQ0ei51v/uDHfOqvh3w9n9vPjz7/I+xepyzyRIdJFH9iPWjX62SyOcrNppQdGPV6iYIR10h0S0VzYT/6TnQB5dRyP5bsuj5y72rcZHaSaFAGrEdXZcRbtT6MXBwJOXjvB34Oq8ZEX6enWM7JVLRsMcZUYI5CLk2xW6LbUqDQFjH2g8wevY1c+gorkS1OjdyKe9RPpZCg1IyzkkoTtIRRdtt0tTlc2iBGh43l5W10Lp1MiipXOhTzfYz0cY2UGZsIofjC375j4BrzoTYouHB5lZNHbycjGFp6DaGJOa48/W2sjkkKrTTVeoojk/dwbfMcFpthWBHX1HjHnHJ8Mj16nPNXnqarbzM7c4pypcDy9hkuntnk378wRIHMTfh4++tfiLqvpNnvUW+0qLWaUgO4X/QN8/+Gp8VhtJL4tbhZVej1Ggk0/KdvP82Zi8O2/+/85sOcvusgA7OJ5XPP47LoeM0L38DjTz/OA3c+KLmAF1eeZbciRNOgbHUY6NM0q3WylRYvuOPVZKoiBWGC3VSUZHSdo3P3ygWksLtKr1tGqVMRNI2Rz6yjNxkxKCYYWFV85Qef5fTx2wh7jNgHQtTuZD19jUKtJk9/Cwfv5tLiEzgdfmqlKKuZLHO2eR5b/E8mQ1NMjRxErzSgNKhRKFosLj2L1abDa5tgoPWRLUVRaFqYVV60AibZK8vxWF9hZHI2THTpGgajGa3RJHl1NpuBerGJxa6h2dNIXYoYOVOv0aIn8QYTPidtRRd1x8TzsWelxubEwdNydF5vNRhzhOh1ulzcWOTA5AGJ65kcP0Y+eYH0zqo8jSh1oNcbyPXyGHsmyo0k6U6NOftRas0+WrsGr+AOldKE/KNcjTxHoz3Aa52h3FFjD/j53V95O8ndGwv6m191mvtvPyI3ahHFJcS+okMstYB7WJjhWHgvS3IPQzFsEg93j/0CUAJllQrcbqsclYtYt6989wxff/T54QM46uSDH3mYgP8oS8s/wukN47FoKRWbjM5M8tzTj6E1Oihmr+AfO0LQe4RSfoNsMYlLENj7eQIT82yur2E0BtHpXAScPmilWN04i9ZmIZbe5WBwEpvFwXYmTcgZoN3qs5qLYGx2cbtH0dobqLtGHnvicZyhAHaLCp/pICazBRQVlL0WmVIDpcqEriySOwzs9kQkVB27xg96JfHtKyi1fiwWM6VaArfbi2VgpNFIM7BqKVV7ZNM1PKMecqWqxCAdW5jANoBSvcX2bpGBtsHO1iLTIxMotRb8I9OoOm30Wh3LG4tgNGBSm1D0csSKArg8hqnTZS22gcWnQasVXedxMok4hyfvkwYULBZy6QQus5NCs0Qin2ZuYlbeW8liDoXKQK25g1HRRqH24TGME69EMJgajLvmaBY65KjSKnZQ5qq4R1TUVQMisSQ2pw2bzstAaaBSK9NTKPnI+z9Hbs/1O3HrAi97769Tr+Sk29tqssn1Siz4AlwrUBZi6xKL+j78WRR/pVpN5lQLyYmAlot7T0pP9sa/gvwv0RmyCzg8lAqzkUCKfPXdN3h/B4+M8ME/+QUalR7dSot0LY7OrEbZ0zA/Oi+h3hu5DLVuU2ZRi47J7voax0T3udfA4g+SbaXZvhpBIbr1oVuwWnwkNs9hNkCn1kCvVtDSmSRfTnzOYvSqZJ9pReJQu0swcJBaI0VHrLO9Ch6Xi63VJDqrA71BRbdYZjO/yPHZI9Rrelail5kPh8nvxpk7cg96o4JvfPezHJ1/AR/6wL+xtDREaEzffpj5n7mP7k0C92FtcCMZRFw7qZGSC/nejri3pt/8vP6/CsDh+U7Bxg+e5dpjQ5TTf3+FJ4KEJ53ceucB/KM+wqPzgrDKTmyLvKbDbmybhWPz0Dei6duIJa5iczmhZ0fRyzPQDTDXFVwR97Hdg8fgw2hz0a0UWY6cY37+GBP2CSK5FSr1Fh7tDDulNRqDXWwEKNRK3HlLiGJBj0bjkc+lztrnB2efZqAKMWHUs7t7CYPDjMaqZ8J3msjOMzLHW4xgBdLIaNYwEzqCVmFhJ5vC7/LLvHWdW0MjW6TdFHSFOsVMmsChI8QSUbL5BIdmjuHAQDqfo17LMDo5i989Tnw3SlfdE9hweYD91F99m2cuL10vAE8fOTVMsBmO1/YKwL7s/gn2pRgBV2p1qXcTP/bHutdTmeSf2iv89nBIQ5zL/uH7RqGfziX/fzt+0+MeXvLQCZz+cV7xwGsJz8zyvR/8O/n6Jr6gm3Qhzs7ODofn78GkMZDLx2kqq7gsAXT9Bun4KibbKIV6TTY0xKROdP/MFh9mnZn0TpoPffArZDPDNLJ3/No7eeNDv4BHJBHtG7wE9kZw/lpNsvmCbIKJ79doMCCyhEURKEyRQuMrYyD7whXcl93RISlAlHdCojTs8g2nVcMfw0Zpn8j2Nd7+od+7XvxNTgZ42/tfjsVuRpttEpw/yE4yQywWx+pUUyt00SjUUuJTruwwM38nU6E5EFi2UpJnF8/x0qN3UG6U2CqUWJgY5cK1Z7HoXGTyJWaPTDDtPkokESNx5TKhmRMspy+L/ivdagj/aAC9IUOn2kfx71/6yKDU6TAy5SKeiOG3TdJupljbXebkqdewvHlZBoqnczk8Hg/twoCBSgRXilGKFmNdTV/dp6M0YzMZyGXXUFlEJ8yPoqvk7PPfYjQwwTt+9/PXn92/f++bGEiKeF/qDGoCrjjMYpKi6OshyuKE0hc31dAQIG5XnV6JxWzhA3/3zesxXx/72FtxOVUo3V7MVSVz09OUW1VqpThawyjrkW3yuQvoLH46GCimS7h9duz2LldX1jDa/BycnpVj2XoxQT1bIacccGDqINNGFTvJOKliEqXKi8atoFLNE7YcQWssspaMEnIexG7VSJFwyD9GMrGLXm9lN7uOURMQlCn61SpTh11c3Y6S3srLYq83sDI6MiFDwgWP0GlQEktexGjVoR54cAYmaAoXcTaGyeAlMDlOt1LA3FNi8npQaNWkNja547ZXcOHSU5iNAoCsYz2yhX/yCLFykuzWNv2u6GooMWtMGBRNSlUBfRXdJxUP3vkSkrkiA7ND5iXvJlcwKzScnL+VH1+5hNnlwKBsko9X5KYhxkOCJbeTXmF8+lYKzQ4jLi/l7AodFVg1XtQaHdHELkqTmoDVjUEVAF2G7ch5mTPbVThRibiwS4/yD1/8CTvbojsyfP3a6+7jrpML1Gpl+l2RIlGQ8FmxiQzFx3tdhT3JxX/vGgw3F6Vs24tPdTiMBAIeeUAp1Sq87SNfvf613vP+X+bYHdPoewOeO3+JO+69nW6nBnUthdw6a+mk1JbNHvCTayo5MX6MTD6BiAwpZ7dpGg14VCFUOh25TByL0ojX7SWa3ZELcCyxxJzQdylUeH0j0v21urlCtVfFX9NidPpQWAzo9RDdvEZ1MNTyHJy6g8XoFbrtDIcP381utoS+q8FWV1Hpp9gq1jg6M0O7VmW7nsMpDg84sVtcNNtFTAYlrZI4yVqZO3qc7/3LJzg5f4QcVmpKITVYxO62YG6F0GlVNNQ1CtmW7DSNBO1Uuwacbj80yugsaqrVPiPuAJHyCoNGHWVRcJ676JpKspU67hkTtXyH03N3sRpdJVXK4A84UHYNcrRYa3Yo54sSPRI+GGJ1Y4t+o8+g08SottI19djdEAkgRuwGcI85cJpCVFJtulYjml6frSvPojD2mD/8AApNm4uLz2JTqmn2WmxE4/zksWtcPjdk/mkNOv7HX78blUWHERUui0e6/WQ+r0w4GEhXn7hPOr2OzNkVXC0BXxcFoERD7Dcx9jpZw5Hk0Ka2V5fIryU2UsEk/cGH/5FcZMj7c3ts/O2XPkoydQFdt0m/bGR6YlyabjbiG8wcvAWVQo9B5+Pqynco1RsEgnOsbXyXu0/8EgO0NJpxmk3B9BLPQRezbxyVYBfWMowEA8RWNxn1zIO+Q0KY9JzC8e7EKA6gm0uMum2Y7COsr8dYODhDrhhh0G9JN6HV4MTmtXIpehF1o4AnPIuubSad2MTnWUBn0dLTGrGYekQiV4luJ6im+3z6k8PMdfF61R/9Kg2dVqKXJFB7IK7wsEM0HKztU7JvnubsdVFv8k/eNDD7r5iY67GfSjafOM/KXoyeyPUOT7k5dGyS2++7A6dSpAqt0rKZZS75oNxHr1R21LAAACAASURBVO9IRJnGbJWGLJ3VRDAY5vKFxxl0CtK8lsg3cXonKJNCU6mSKmYwOSfxqXVyEiO64+vLT9KyGHnpfS8nvr7FdjIudeG5ap5oNcZdgQl0Oh11gwa1zUEkssTJA7fLjTWWu8h2LsWsa5aQN0iuWiRVzaNTW/A4rMSzMcrloiRCuE0mbGoL5WoDo8dOwDdFp65EbWkTWb/CdHiejeiWPHArTQ6p6YpEl2Wcod85RlvXl+PMWr2HUavBp7dQajSpa+q41Ho++Zc/4JkLewXgn3+R00dO7jVbhoW5NGQK3IvEvnRoNIdNGel03Xs/rycy7Rd/++NNWQcOs69vSLUGpPNZvvSNL/LYTxn1hkMePvbH7+HBF76EL//r37HSSWCu+ZiatPNv3/0adx+6gztvO8n3V7+HrtPm1lteKdEoK8uXcVi86PRWMqVtXN4QG8sxWhRRaluEgi6S8Ri9vh6XdZTHv3uWR740lImZTSa+8bn/xICOidAEA7E/iFu026bX7dJoNCQAvtxoSt2fwONYLCZ63Y58j9UiQk0CsofSNGEWEdNLqZHc66KKayATg/ZiSsUlWt9e5l0fetv14s9o1PP7b3s5dr8Bp3WaaZ+LYj2DWmXH7hojXYyytrQos7Bn50NozEoya1lUWhP64Bj59KZMTHrp6QfIVZtS5tFrKAh4LbQ6Za4srzA6Po3LPkOnPaCWzqPSiUlCk1pLTGFt7KTKhHwBnHo9in/83NsHycIuY5NHGA2MU0wm0Wrg6uo5Fo7cS73Zk0LEWLZAW60in9jAoNBitSvxuMZp1U3Ui1FUVg/bu6tMeHx0tFZihRgnx47SrGSotau87Z2fJr7X7Xn7L7yImWBAOmzqbfEPGxLG90XVUgw87FEPi0GZ1zm0a5vFhmk089Y//cL1xeiRb/8B2mKPrs2Ds+9BqTdxObXErd4wZy4+Q66e5M6F28gUi8QaaRTaFlazn1pZidtp5crzP2R07CjJcoJ2p47f66BSzkFLxcuO3CKBz9uJDTLlDK5RL7VUjdnwMdr9CpV6hamJO6l38xSrORGSQTWVYXz8IJHsJrV6kqA5yHomwuHDU6xnkvhbekq1KuvlInceOC3hwu1BCZNaKWNaep02OoWLLeHsNRhpa7uM+d2oNR0i13ZxWN0MtHUo90hWMszO38/kVIhnn/4mTqMXjUZJJJHE6fcT2V7FodZKsWwunuPWQ6eJJ7bQGjpcW9vgHW//IE8sXpWZw5lSklh8BVWlyR233Ec6naXabWPxmFhZOsOM+xjtRgvnqIpsqcbk5CQXIruoFT2ceiu1Vo2we0Yy1TLFNeo6NVbVBDaTh94gg9OkotdQkS4WUGrVBJxuNjPb/K93fobYdvb6+/nm193LHYfHod+lVu+SzRakLX6fVj80hex1AeVGsy8m2hs/iUQGecIDq93M6IiXlmBCKjr8/dee5enz1+TXuu32I7ztvT9Ho1YilViRjlMB2VWUeygNFZ64+E2OBV6ELehlu5jENjAST+1gHvEy7wpzdfs8cwcfQF2psh5bp9MzEDRYqLR2wWqQMFohpm7VyhhFfrXbzvLqGsHREGGjnVR8i61miaDHh8Koo9+OYFWEcXpnZCJPKrNIwLFAT9OnnU8yNzlLvLpLpqTA7Ruj3xVanRS9akE+E9VKC4fZxdTYBK1iSmoT733pL1PbXZOazX996vu4A6OYtB3KtRRHxk+jrak4u3IWh8DctOrY/G6uRlcJjfnRdQyMTB6g38iSzHcp95rsRtdZmDnAevQsFpG2UtQSHg+S2rmGUeUhkcsxNe1kfuI0i2vnUfWFkSrF1NwBLDYrjz/zE/RaJ16dCZepQa6tpNiKkl3L0tW5mJmZo1CMY3eM0i1HqPWUaNUBiamKxVfxqNXMhe6iotFw4vgUpWqOv//sv/HZTw5JA+L1orc+zNhtR2TesF1tlw5/sdYMLX/CyTcMr1erNTRbTeq1+nADqFapt1tSeCyWH0EIG6b/yspmWPDtSQzE/SU0U1a7gavffpal/xyCiMXrz/7srZgtCnLNCHa9D4cwS+ViaNR9rKoebq2dte0N1EYnNoePaEKA1XUEg0LgXcPoCHDo8EFyiQIrG8s4VDZ66i4+l45mU4vGbCO9dpmXnXyQc5sr5Mih0+sxWdySFjBot8g2SngdHnpKLepWjUJph3a/zIhLvK86NtNxNhtRDjhHaelHcFv19NoKma6i0VpJFNe5ZfY0SxsrFMpX0XTtPPL58yxeGWp35+46xvHX3E+50ZYFs9Q+7cWJCTzMsBgYmmiG05y9q7hXSVwv/GQ3dfi7wyJ7f4Q8LCzE9c5vxHj2s1+TnzN/MMSffeJ3KWST6FVuqXty2LVs5wUKR4mqPSDZiOJ1hhgbmaVVq7EZTcuiuZZfo1/vYHGPk6ymqXVq5GsFGuUsTq2TVL3PXCCA2eOmVKwzplaxmNggdPBneeDoEb7+Lx+XPE+lXk2sus6MO4hPM8JGYQfz9DSGVpdevYNKYaWdzbLZ2SAcOEYllWJ6PshWcpdqKY3DPkNbKQ7RGwTMLpnDrlN3MA66jI4sUDOqpPFkyhkgmS9SzOQoVop4w9P0SyqmRkKolS3WdteJ5lax680o2hYw6nHa9BhRUKgV8bkt6HRGPvDef+Xi1WH39it//kVuPXzLsCsrYcTC/SsKQBF1Nuz+1ZtN2iL3d69Qv2nIexO0eU8OIQ7nogCSOBcRO5riy9/4p5866g0GLfzP3/95Tt5yB41sF223g99n5KuPPYpDp2dy1s+jT55neiSA0+8hUVujr9QyP34n3W6ZgiAXtEWcWgOdsoxTPcJadhGzTY9WZcZtHKFcKUkjHSoz//m1Z/mXfxqijGYmZ/jsn32OdqlFeHQCk8kk6w2xx7Rbw9G36OqJNaDZacv72Wa1oFGCTqtDsGaHMiSBrEPyEZutNk0pJRnm/Mp8D1G77A2kNqJrvONPf5fa3tjXYNDxtnf9LFMLJqoiocM4RTZXw2PqUy5V6Go9TB8Q3fhdctkkJ07cIXXhW089jcPnQeEOkEsskyovYzGO0BBd7UFbmo/c5gDJyA59dR2NS0c8k8Kjn6YhJreVHYL2ecr9Ki3qZBNRmak+NnEExVe+8icDu1NNqa5DK1lSdcljM+sUOF0T9Jwmtq6uMDbl5vLKIj67EVVDRaYWQ+UwM6qdR6dVkoplyeSvET5whM0dEW/WIGCy4/IfYDOxwz9+7ov85AdD0e7P3HOMV951VHbMKo0GtXZLWq9lGPVN0j/pohEhzXvaG0Evt1qFFq3ERz83XPCPHJvn519/XOITDBot9UyOsr7Hc0tPsOBewKizondZuHv+xVxe/IF0/orYO5Pah1ohmE91+b0ursdZvLYoH/6A08ikxcnFjWe5/9irUdgtlFIFSvUVDs4epZVXUGCda1tLKBQhjtxyL5u7V+i2qliUeqld6CsMMhotU9nAq3KxuX4Vz0xYFjTi9DFjDbCavMbhqVMYbQ6iO0tU4xl0DiM9BWR3KjR0Tcmumpw5xuzYNEplg+XVFZkXXGlHmZ25BVVRxflrZzE7RH6qkXyyTiISZzpsY8w7RaJRobYdI+yaoKRVojP10fSaVMQN3Ghw5913cOapC5QrRRKJHXRuMz7/JIqKOOnkqbXU9PpNlLoW0+Gj7G6uSiF0FwfGcZGFvAkNLXa3i0qtzSHvYbYS66i1dSlGXorFmJoa5c7b7uSpHz2H0zwh+qEy0kyYeYr5DBZMvP8PP01k54Ym8CN/8DAjHptc+IQhpChFwcMiUHYXbigG9u+Yod5IHhjkIygPDUq1gmDQS78nMCUDSdV/x0dvIGE+9TfvZHTeRKeglN0kjzPE5Lify+s/IhffJZ/pElg4hEZZIpeugNJEsp5nwnsIRbtHtZnH6wqQzCQZNJTMBv2otQU2d3dllJ/BaSAv8BpbUWweF5Vmk4A9gEaMHzV1VBodK+tJ3EJPpG1iVgv80CZe52FSWxsYAx60OgOVZBSjxYvT4cVnN/HDJx/HbHXgthrJ7uZwj47RV3eJ715jNnCAg2MijnGbvm0Sg1rLZmwNlapKZ6fCgalDpBU5dGY7+dgua+tZwiE3Bn0XtcvKRjrObafvZWd9E4fDwahrlnK3RWJ7hXqhhMqmplKNye6XMC8Nuho8thG0xjbZfJlRd5iAb46rO5c5PnKC2NYKKoeeVCNLPhNDr7TisvvotTKYPaNYWj0UhQy77QolnZsxh4FmO8eIboKL0R+iHNhpKmBra4sTvmlKlTahO45Ra9Yp7FZ4/7v/hnqtIdeD8VOHuP/3f16mGDhNZpwGjwQ+77nJpJRAaJxE10qt1FBv1KjV61KKUqpWJNr4ZrfjsDC5sS5d1wPKImcgjUb//Psfo5YddrFf/br7eN0rbqVU2CTbLWENnsAp8jw7VdZ2tlCrTBwOLKDVKIhENomsb+CdOs1q/BIT4RCZ0jXGwwexGR1o2krq5RLGRpu+RsV2bRet2Ux45BDp9W3uPHmCLz/5VfRKBQ/e/TMUahWubP4YvclAIQMWo4iPGkGhahPbXMPtc8qc5mJC4FPaaNw6Gp22FNDrDB2iO3F6tS4Wgx2dQ8245yjR9Bbx6BmCgUPsxHv87/d8/Hqh+8YP/54cyQssxkAlZBpDCfz+2FBKb29mPN/08b5+cD9fedjJ/6/AHUlpUyqoJDI8+VePyK/rcdn4xId+A6vPTb1eRjcYYBud4MLFRZnc1Ox3WIldxmd1SFOA0mUgVy3TqpcYNQfIZrOUFW0ZpZXaXUKrN+LWeNhMRWnXOxg1BkLH5lDVB+ipUOnApeUcD7/mV1g//122M+exjk1JUx2DDIaeiU7TgMKo4djsAbaWlinVM/RUPXZzaXRqH2alhl5XKSMq7Y4Bz148hyc0Iw1vXp2VaGIHu9fNbHCaThEZX9o21FHXNbRKfSrUSKV20KJnwjSGOeiXnM5CYYeD4UOkclXp4NXZ+qytLmPpa8hXy5y+58XEk9f4+B9/i+XV6PUC8OShW66TFUQBKIoa2dFqDZ2/Aol0HX2yF8uw/6bfnNox1HkOJMx/PXqNbzz6Hzz69I389/0/Ewya+a23vprjp24jVcyTy22gU+o4fvCFGBUGFq88zaGZKYq5JmVljS5lstkOM+MO1qK7eNxBdtMR3GI03q5TbZSxuq3UaloGnTblVpFcsYRZ6cNutqM11PF7rBTTLd7yGx+lKbTTwN985BNM++bkISnk98nJooh4Eyg3sV6IZUIUwMVKVWoEbTarTNIS35/4T8oGpX5Y6CWHTuBaqyMNJbLrvWdWFLdytV7kTX/w+uudP71ey5t+80Xce+8tlIslWs0BYd8YyyuXOT4xTzy3zmYxxkT4bmZnwjx79gz3P/CzpDa2UBazVBUKnjp3lWDAQEdTYqDQMzE6S3wnwlRohkq1g11Roq9oU9GPUsxuotF1cBCS8g9BvCh3yzQEA7hfx2hRs5tpoPjeD/56IKjhRqdbFi65bJFY8hq3HPTQ6Qg2Wp9iaQuLxSoJ9R7nDLqulXZ7E60lSDldY3QkLB8wna3B8uYG/aqa6XCQ3VKS+fkXSPDq//non/LYfwj9GMyN+3jnww/JRJBKu01Vnjh6wxPk3tFw+NNwObmOD1AosFj0/PjCGt/80RDy+oY3vIoHXzBKpFPh1NQxqoWSdCqrFFVsxgAP3f9afnLmeTwqB263m6W0oMPvUs4pmfad4uBomIvRHTa3L9DnImPCWdty02urGbR7lApZpscPSubYeuYCgeCt1BsDdKYVSeDfiQ9YOHCUUnWHbFbo3WZxOcxsbq3QH+hQiRxVtw+Xx8l6NCIBjkurWxw5eJJrm0ucOn4vDXWPVCxCSO9mpxZlM5vmjsMvJZa7jLHfx2QMyI1je2dRunynQgdpVGJs5nvcMXkXXVWBS5cu8eL7Xkh0Z514JovNNsJY0MfVdIIpk4NcpSB5cKo+jPpcRCIRwkdulVqo9HIEvUkto4auxNZlB/X20YNSZBvZ2iVTSxAcnWDCfxitos92/BLFRpGFhdNUs3UGTRhoq9IJaVMbeX7tGfz2EaamjrLR2EKv1kiXcUNsghsXpTFCb3AQ2Ylz/513Y6gW2NhO8ad/9hXiuxn5vpoMOt73m6/CbdfRaQuYdJVKpb6XPzpMIJVOzesq8/2ewr42RbgzNbLb4/a6cNhN1GsFLBYX/+dTX2c1MkTRvP7n7ud/PHwv9XKXoNdBu2uiPVDSamUxqZqcuXoGm+8Yc3YvLVWFa7FVVFYD2XiHudABFuamefLKc8SjVzg9fwv5QofRCR+NepHV7TVuOXC75OdVqw3sahXxYpTTx06RT+c4u3me26ZeyLm1p+mpK4TCC1RzOfTqDPWmlXHXONcSCSYmpun0a1QaTVQtkX/pplCqYxCxaJtblJJJfJOjjB84yNnnnyNgDHHyUFhmXhu1Tmq5LXLk0dh0NBIdjh2+h2g2ikLZl1GAg6adu46fYnHpOUraMsVWH6PWh8WqwWayoDMZsZrDtJsZLp//Hmj1pCtVQi4/fscEy5vnsFpMHDt4msvL6zh9Hsnl0pgEUmhXduFCNi+R+AbZXlVqajrlDharm75WR8BmR6nS0emVqXZUjNpnafY2yGTjqCsqBkozeqOWTP2a7ICYTRraOjUeW5CP/MlnOXthaDCzeBy84sNvxSUOI9UiLr1NFjNi9C6O5eKMKQ4Q7bYYb4maUCXD1av1BpV6g6rQ/+yJ0vZLkX1DkVj85b0mlijlkOcl4qZ65QZfe88n5NfXGzS89w8fQmfU4faMyDSkQa+NTTtO0OiTRjLBiTNbTeiNAe468iKuLW7w7ccfZeaAA4u5SaldwuY+QZ8qDrWZF932MorbazzzzDMUlB1sDpU0lD1xZpWWos78rI2yoojJdxRdU8f27lP0NBb6BT0uW5t+V0Ho6BS7yQKjnhGWFy/gNVnQGyzkBg2qlRx9Q4tcIs6E2Y9WO4HRaZG55TqTQ8onCsklNnaj6CyjfP6vvsblS8Mu4PxdJ7jnTS+T+cRNkWQisBj7wvq9nunQM3AjOOu/F9f7pfWNAvCGNXi/ABRP9rff81fXC8+/+eBbqPT6EisV9Prwzpyi2sxh0AozTYlmrYpeN8Cq82N2BSkUI0Ozhc7GdkRE8NnpNI0yXUNnVBA0j7FaXufwqNADX2DiuBe/bpLtbJx+t0phs0Rg5igmA6wuPYFpJCCRMdOjPuqlXfJ1FRqzWfJTD7kmCBjDpGiyufVj0uk8o65R9DodvZYBuxUK9SotbYNGrYnLMUs+s4LTOkpwZBKlXks8naFayzMenMSsdZPpFYinYkyZPLhUNpYy4iCgpB7ZwBryYfaFKe9uoVR1OLeySMBoZmF8mka3TbLb44uf/AmXLw+nHo98/IvceugW6WaVxZ+IfRv0ZfFXazZkYSP2hKF+83rZd+Oj67PgG6adSq3C63/v565/zv4Ho6MOXvtzd3LwxEFGwnMyvu/qhTM4bGa6YtQ+0BGyjlBqbmG2+Rk3uCSdQrABiwJppQyQLqQwqI1oTD2ZSlTIRQn4/JSLZeqpLuPhCZ65+jgY1Qy6FqbG5yUnWM0ATV/Dxz/2Jc6cGRpgHnrgQX7vl95Gr6Uk7Pdjs5rlyFuy/sT12NNDihG4+Fir0UgdoFqtktF5sscnM5KHjMBWq01VdA+vdwGH+r9qrcK7PvTbbETX5dc1GnT81q++lMCsH7NeJwkNFoORscBRqrUGFr1Tuv2LxMjHO0yNTePw++SamIttEbB0OHc5weNnNhmb8zEZNKFsdCgLpqlSy9SMnXy9hHNgxKzVonMf4PmzP0Ht0eC1j5BLZRgYLRj1CtrlOLWqArVShcfpRfGFR35n0KvqJZhSqW5j0AU4v/gcfpOGgHuOzUqO0UCQbqlDpbZJsaVHq3PJgPl+p4epZWB0LswzW2exa4zo803S7SS2cIBGPoV/9HZ6jRZf/+Y/8PlPn79+k3zufW+W2pZ6oy27IuIEIkd8NxeA0gAiLruQdmqkI9RsUfN3X32atUhK/l2/8Ruv5uHXPsTzVy/iH7VS7jQR7YKeWomt1+ElD7yFz3/rn4jvrnDn0XtQ1vI02ruc31liduo+ypk+einkbtCot3CPlVDbzURjNu4+cT+xxUXsVgPb7RybkSu4TXYMZuFM6pLK7tJVajg6cYxMcguVw4DVPE1qK4KaNB6fm0wuK924r3jgdXz6O49wq88nF+Naoy9D3Q/PzJPO1fHa1RJfU9G1aSn6OBQjlBUFRt3j1LpVOsKan49RUtUY9B2M6Rpkcnkmpk7idgVk0segpqPcTFMetNEZXDLHEk2fTur/4+s9wOW8ynPte3rvfWbP7k1bW11yl3HFGNtgAoQ0SDmEQwpwEhLI+ZOQA4HgJIRA6J0QYgJJKIZgwIAx2JIlWX1v7d7L9N7r919rzZYM+a/zjy7bW9Zoj/TNN2u9632f5352oVHH6HGwubuOwaDHYPNIMv16cpNWtkRfOEi1a2Q9v8vGwjVeeccrJaJidmUOtbrEkQO3Ui4Z2E7NodZnsRqDTE8cY3UjLuGprVyHkXCU7ewCS7kNQiYPuVoTm98lHVulFFJPtpk4jcviw6gd4PSVM0wKIbO5SXI9RlVR8bEPPkml3OvmiA/O23/rPsYGIrIITCbS8td6uqPe1nE9i/L6jdO7X3p9ZCl0FjeUVkd/X4Ruu4hGo+Pi3AYf/UrP1Sg0GY9/5p0USxUpvhaW+rpai6peYv/EETZK6yyvLjMm2GtNhSoVRvYNYKiIpJAU+/bfRHxrkc21C9jdEZoaM0MjPtLJrNTlmZQW5VyWlWoer85MMBrE6QvJpJ2NtUs4PWFqhS3yzTw3HXsZq1fP4bUZ8LsCdBQrl1Yv4nOGaVrs8oBx7/Fb2dlZxagO0aTEdmKdqHMEnUPH/OZVukobTcPN/kk/Z+cucO9tr8eeW2ZRjBkdeqqtPLWGgkXjwqz1kdrdlMaMAfuQvJ/Pbp7F6NJi0Kjk61sDQdqtGuVKk5B3mmZxh0xqEYt1AKvZQL6SYG1jhn3R/Rh1fraLmzh9LhqFNHqNnbnUFYbC03gdFsrZJEaDg2QhQb1RwaH20zEKfXEW/+AAxqoau05LWe/GrYZSs0C+2cLssmLs6Mgn0ug6JRlyniqWiCdMvOMvXgSqirg33+QwWoGAUkHQ4uvdCepO72yp0tKW6QZ1iS8Rq7zQmlYEcFW4HmXEUw9Efz2/sxdL1u05JmXaU1emfrS7LYLhAGe/+iTXvtuL2br5lnHe+Lp78QSsUk9sdqppGyxkdspoKgo6H7h8fnbn5vE6hkht5SQzststMdl/hPmlswQmvZjDIQrxEodCI4x590nt2NNP/Sdel5/BkSmy7QKf/7d/53h4nJf+ykl2igl200kUtUJHjCFrGjnS8trAFRGO9jXmttaZmLodfVlFq1mnrivj9apZm09g1GepiQK57iDoGsIXDrCxukmhXpUGrnwmwXZulb7BPtIrdf76L75wYx1//Qf+CK3FQipfoLlXMQjMjni0ZVLIL46A/1vr/sb3uR4Jd90Uct0lLDYAcb2ffuwL1HI9Mf/b/vzXCLls6DpF6l2FcP8xys1N1rfFuNxJ2DNAopNEadrZFx6SMhmr18/6mtAgQ79/P416hWojJh24Alu1thlDp1Yw20tM+CLonUe4vLSC01Il6AqSFh0f1Az73KjbBWbnlyk3VFJuYTEbOTd7mu3slrznRsJjskOZTGxLKUd/eIhr82uYNC2mxg9TVidI5pOo2zDcN8nVtctEA/slk64sGiKlGhpNAavLgUMJsbWzQV2vYjw6hN5goX9whHMXLxDSGVnZWccV7GdiLMjKxibZXJzdlUUmho9gsTYoaBx86P/8K3PXeoZJUQCemBJGI6G574UxCClDrSFy3GsScCz7uHsazN47ef3f11l31+GY1yMburz1PW9hbbsH+Y/4rbz8FUe4/f4TOOx+SrUqsViOW28+ycbSPO1mlnQmJhmtNo9gg+ZJlrIcdJ9gJb5GZN+onHItXL1CpZGSxkHFBMVKBr2Ib1RrqbYKeC1RahUVcxvP027CaN8+LCZRlHU4dOQutrZXia1s8e73/cuN++w7n/8OSleHy2gmEgxL85Vg0PaWA6ERFkzEjhyDiyLJZDKi0WplB1BiofY6gKJwlONyEStZ35NBKKLzV+Ydf/OHrG72Cm7x+NwH343VUeXizhy6ro9X3nEX6m6VetPA06dOU1dlUXs90vhyYnSazZVZApF9WIwuVrefk+lYBrWRhcszXNvJ8JI7jmJSYpyb3abrMuC3GHDq7IwNHSJd3sLkiLITi1MsZTD5rYx03RIFI+Qt5dQmE9PHhYtMjslVn/3Snygmi9DH1Cg31Qy4hliLbUi0x+H9t3F17ZRsLx7efwB1wy5byh2VDpc5Qr2y3QPXmgxsLi/j1taI+qeYTa6DK0ZQd4yxyVv51veeQK0p8IkP/JBkvDcqecfrH2Qi7KfSbFGp1ag1m3JTv64ZkRdb3nsqNOqeE0mj02Cy6Pirj32Hal1w4uDdj72Bqcg0Lp+PQifD1nock9mAzWFmd3uJe+/5X5x/4UmqtRidski86KOky5FrbHN4+HbJmNKKNvzSVUQAtaajkNPsQtvH+Ogh0vk0LpuJSmOLSj6Oz9lProDUB1zduEC5VufEsTvpdkXGaxurs4/czhbjwTCziRheu4FCPSNhysKMcvvYNCu7MWp6G5n1JK96+a8ys72ItpOhnk2j2ECt16CtOkjnS3htGjoirqprx+SrkMrW6WRLDLun2UhdIhQdIjS8j63VJOvLZ7B7rKj1LnkzHz90nFZHjalbJL5xEZthmnR7l7XkVSwmHy6Tn4ZWTadY51B0H2cXFxkZGiKxMUdV58RqrZPKVGUnx2QKou12qJcXGR0epN7y4PQP69ed0AAAIABJREFUsLu1CDXBTlMRDUbZTeRRW8q0GnlmF5dlVNL4/tu4tP4CplKGtmJkcuwg+WKBZDlJIV8iFBygWsliNpspZBv89V9+8UbbXhSBf/rbDzI2FJEgzKQsnhuC6oL65+ZLUjIq+8V74dvy7lCh1uikeB/0+PxujIaudGz+8Qe+csNEJLrVb/291+COWFBruszOnubeO+5lZXUXtzVIDTF2qBJPrOHyHmF0X5Tl+WvoHFb0ag/tbApdp4XRqZMIgkI+Dd0abu8w5WIZm0ZHqpVjK1HC7XOysHmZsegUerUNj9mByZqjWk2jVo+yujHPkMeIXtGwlimiU4Et0C+lAevLlxn2HqNeE7y6DKOjo4QjI6yv5dF2C6xtnyKeTmEMBvBZDZjabYzGMJFwQGrJRHHqdkakk1uvbmE2utBogVaXif7bsema/Ozcz2jpGpy49VZ+enGWUQF2NreYW1xgKLiPalVoZGqEvQNU01lM+hKlcg2DocvVlfOMTr5U5gkbjFbyqQ1UDRP+gQibyZ5BYsDroV2vUupUSKQzDPijbG5u441EJZ8u1crTrDRpl1p0dFoUjZb+/j52V+K0OuuYOx5G+0+wnonzP9/0l5TKPazP/gdv45bXP4ROo5Ineo/Fi1Fr6OFJtBo50hGjYHGQEsWRcPOJ40G1UiZfrlCsVWm027Lwk52nPQerlErJZ7ZBEV0AFYq6hU6vJdIX4V9+/32UU7017dHfuIWTt07jFCPFnQ0Gpk0oWiuplSTVTBl3n07mZ6tLTewmHTZ/FI/HRTq5S65ZpivMXYqOfUeO8tTp76GqehgdHpXXy+PV0ykkaNbq1I16nvj+0+irOm572e3UtLs0raBPaPB5+9lNr2A0w3D0JKqWhpXsBSz6LrntJnZfH5VqnpDPjc3qkpKJzY1zJIttgv6QLPS9viE5/tzcThCO9smc81JmlY7Rg8c/wV+95e/YWO3JNcbvOMx9v/2oLKCz5TJNjYJa6OCFaevnISG/6CK4sTm++MXezOfnYsL29PXotXpOfeJrZNe25dPvfvgYE5P70HbK3HHyoJx+TI/tY2b5pwwMH6OREhquEubgIGiN+K1mFhYWEIbusNfA1mocj2cfHaVAU9+g0KxhVzuwit3AqsJstmJWG8nlajgjAbZ2VwhGhpl54QLR/RP4PaO4nUa+9Im/4e67XoFS09M0Zlg8f42V+CZ33XuUE8N3Uu22ef78aXlPbbVz3DKyj66kAMxgKuiJ9PnxDE6wvDgvo9b2DUywujNLC690KNdqFQwdB+utBQI+L+3tLgadk6F9U2SyZQmfbwtzWyfL6PBRtmPLqBptuq0iiXKe6fGjpBJFPvyhz7FwrXftHv/7L3F0+jDddg+r1Wo3ZBEotMpCBtEzYe5JMX9hKP9z/cDr7L8bgH6Fz3zt0zzxoyfka7z2V2/nkVcfpVU24gnYSZfSVHIaPB4PDUUjE3DWF04zOHSC/r4hLi5eIegx0qoqZHZTKJo6tr4QDouH1O4Wbu+gdHWLU91keIxSJkPN1GVnYwNjsUnTpSZfynA0OEK1VaOkshJw29F0dSQKBT7z8Se4dLknP3vjr7yRV7/0V+S0USLvHC66Qu8o/i572t9mU2jPa/K6WMymvSJQwN6FK1isIT3DTF3AsgVCqimOcWpUipo/+Zs3c2W+l7oir8Vr7ubmk4dxOLTUW0mef26B1z30m+zGFri6uIxT1cVqN8kJVcpSZ//YbbS34qzmkxy7+UGysWuUihXuueNuLp0+y1f+/T944JGHsNhb5AsbBGx+Zko7jEdu5djR2/jR9/9D5kI7HV7m5mYJhPo46B1gdmWZrGD45iuEDh0j7Atx/unvoPr0F96peN02Mtk4FaWMoV1BY9TisvbTqdlomPPksttE7IcYCIxyce6HBIdGmV/ckK4+m9tHyNrHkNvA1ZkXyHVVjO0fIb45Q6dh58DJh/niJz9IdMTDJz74FLt7VPl3vOFBRiMB6o2WDIAW8/TrrqMbgus9LVfv6K1gMOppKh3e/fFvy4trMOr4i7/9VVF289D9v04yU2R36xo1EebdzODxBqWrua2qs7Z5hW5FS6Q/yNPzP2Jk6ART9knaKhMGrYFMYpbNzSR2n42GAOnWK4yFB8jFoG3SUMmv0C+E6fYwhWoaJZcl1WoS6AuiqrYZ7J9idXuBbVFh9x+mka2wnt6kP+QS5QPlSksuMBMuM5d2MwSi+9ieu8hDD/yRxC/sVE7hUPWh1xUod1YJ2l7C5cUfMT16FKM1xPz6aaIDJ6h3WmzMCbOAgG9nqKtV+Lx9tBQ1udQ6IZ+LmhindRVumjjMRjyH16KWN0u9bSBX3MCqVdjZzDIwMUUmLajjQRxeJ/VSjo7OTaq4jr6cR2e3UCxlMZnV1Otq2b0Q94bQygi2WiVVoq5us39yHwaTiaW5LfSWuoRpahWd1G4sb6xILULQtQ9NtkIqN09F2yGpUhFx9tOsxRkID7GzsSQzUV2OPi5cmeHv//Y/qdd72g1RBL7zdx9haqSfpNDTJbO0WyLDtQfq/DkiQe/L69ZgAZIVP7S9jmG7rcJsshIJu3j+6iyf+mrPISYeVouJ3/sfr+HRRx/g2spzNLHT6CaxG3VEPGNcXFpA3UzTVIocPvYwnUKJCyuLDHtD2PRaGe1VEfoUcYjogsftwu7QU++42U3lqFWS1LVVyuU0Qw47GnOYuilKv9vDysYsLnOIRrNEPLsri1YRL3X+2lWODvbhD4fw+QIsLsxC14Si73LLTQ9z+9FX8fXvfp3LV/+D/oCJcrEli5yuyYDPZqdVzVNvuxmfHmZ9e5b11TW81j4OTx2jkE7IU2WhlKft6MkSXn37rXTqbdYbScyOgNSoHT9+nGszTzHgPUxXMXNt/TShcIRu3UDA6WU7u4yu05S6y0xKxGnZwCLGuhF2M9fk+6nLm9jJX6NpqDHumcCg2Mk0Y/KEOhg5wOL6FQxOD9VqkyF/kKHoKEvzSzIhJ1nI0CgJB7FwhG9iMvjpHzrIB/7hizz7XA/pY/O5ec1jf4hap5PcQqvOKDV0SrfVExELAbd4ohC7N5q0RA6wnAcrVMpl8pUKxWpVjoVvmBD2DhI90IuCohJLfO8Hqg56i474tXVOfbznKnc6zLz//W/AZhOxkhHmVlbIVksMDQcZsFi4NjNLQSnise1j2D+EyaZwdf6aRI+YUONzu0iVu4weugWdoctTT31KYp1quSa+iAu72UXIHqDbaPHC/BLnLl4m7LIzdSRAPJeX4PCH73iAtWyMVCmOue3jkbt+je/96PO4AxYCgSHaTRvPnzvLxPQkRpOJ7e1lPBYTSzsvUGtaCKjM2KxWajoHQX+YerWE1mzH4TSSWJ1lO7VDsH+A73/1ab71zR7WSzx+7bG3YnLY5CSnUmvKrqZYsgWaR0J2/3+KvxeFG7/gB77RgRL0B61axex3fsL6s72N9dFHD1Msb2F1h3n1vScpNUuSVXt16xqzy7NMegfwOwfpmrS0RaHkMXNl4Sr5QoOR0SjaVhe/LUC2tEbTaKEu9p8KDEVGmBjp4+LFi7hDQ9j8NjolhXKjQqy4Sruq5vzV0wyExjh+2x0klpaJBgaoZrOsiui0coXa5i7ecATtkJtRrwONzHvOsVSIY3fp2T9xkKtL19C0HVj0Cq6gG6NOzZWdBAenb0VdqLKyOEe7naQvMkK50mZm6zQT00dopxUCbitblTT1MgQ7WqodNSmlRMg3LlODVFo1Br1IVdKxuDpHKODjox/4JitLvYnZ43//L7IAbNZFF1wwyIXzty21oKKoEQel3vu1597Ze49vvIc33qbrWYA9TcSZy6f564/9tXz2waMTvP6txyWHVN3pyMzuoeB+StU4Ht9+ymWBoipIMsVw35Rk+dW6Ioe8QD0fY3AsymayzsHhw2jbRsn2XV27zJHDd5BLx2QXS2vuw2ozkMoLnWWHhiiYKypqrS4jA/34HV626iW0NYWffe8M//zPPQd7yB/iC499Ca2Y8ihd+sMRjDqdXA96qYQKrVaHmnBRNxoYDXpswgyiE8GKwvjVoS3j8oQJpCG7haIT2JTadPjyNz7Pl7/xOflaohH1F+/6VXQouDxB2royzbI4bO9jafMMsXSJoD2CM2LDpXNz6spPsVgCHBiNcm1zhsHRe3ApTer1BhazSxal3/jOE0xMT7B/bEQSQhRdh5XiAv3R4xTTNZqaPB0MjPiGSWZEZrSPEaebfLPExu4KUa+TnUKNY9PHSK4soPrAx96gjIcPSsZfsrJGJ9vGYvLgC/URikwyf/kcbavInu0JTsVpp61uc3VxVjqHHF4Dx8dfQrfepNFJcebysxw7dh87K1tYNXZi7TL55BoGh42/+uOv3Vg0PvnO35YXrNNuSOaQEJ/KvAehzbnu+t3b2XuifjAYtMys7fD4f52VPx8cCfNbf3IzrUoSh/VWnI4BtKoNyqkOOnOedFLF9NGTaLRVnj//Hbz2KA69lUJjW4rXnQ4jUe8tVIpJVlbOYjK6sQb60RvMDEScLJ+7LCOAWiqhJ6hj0LipuX2ou0X8HYWmXXQz2tgNFcptLbvJJLVygWNTNxPb2KKhLaNTazArGirtLmablb6Alx9fPcuB4Wl0lQ6VjgadqY7GJoDFZlQVYY4wcmF2heGwnUKhhNHVj9acJR5vMjK5n9X1M4yGDrK8fIVCTcHrF0Hk60yO7aetN5PO5JjoH8ZkVFHJZ6XDczMRo6UTvLYqpraGVDJPaKifUqFGtlBhXySCYnRQb+WZufok4eE7UVeLmIwaLFYTXVWV2dUldGY/LnuEqCNMNZGmoarhCAVpN8TJSEM8u01dyeB1D6BrNVicP8vk1C2Sr2ezaKk0s1Jn2rFZKW4scvvdr6JUKrG7ew2TSSdHy/F4kmazwXvf9bgcy4uH2ajnPW/7LbweFZl4ilKhQkcRWcG9jfxFCKl49h53THRvlJ5+Q2sQIPMO7aaCVqMiFHHywvwKj3/zDLVGr9AUj0deeT+ve/3tLK2v47Vr8fuHpRY03llmdTGFzaiWH6qXHD7BtfkZuloftXqe/j4XxXgBpdXBaDbJAlUIvhWDi81UEbNWRb1RwmX34bPrubB0DkXvZax/CpW6wKXLV7GIzrVZQyy7iNYQIhmvcOjgndjNoGkprC0vMzQ1SbJcolm1MxU9xKnL/w7sSkedSnETdAfRWlQSC6E1mEltbBIcCFCupqhnKkRDY3j6wrT1OmbmljGJ+7uRYGZlk9HRCDatG5PZi8Vpoq7VyRQNdSNPf2Afpy/9lK5mh0ZZQzajJjw8QL6YoFHO0h/oo1rRUermsdptGLQW0olFBsL9hI1+0pktMh2Frt5Nq7lLJV3AaQlgCURY2HpGSkDMhjCPHngFw6MiU3uGwk6CQMSBU2cgU0izuLEtuW672Rbv/ocXsVIPvevNRPeN0O22JJtPFKbqrlhENDLtQHaiRPpHu01bxFtJwbc4ELQpl8qU6jVpRhNMrxcfvTGwLGSEw1GgYcSd1VEwWwxYHCZ+8JGvsnu+p2t+6QOHeO0b7kMv+HqKkczuOrWGhnyrzpH+ANlUkqq2w0DoEO1qnWI1RVffwtS2kEvvcGjfAdodN4uJNEduOkJi6xzUmtg1LrBZqZTyVJI5WjWd7HYIV+8dt98su2IllQVt0CGNPE8+/19Si9fnn5JFZTW/iNsQwRMaJSf+jq02c0srHL3tJrLZTawmL/NLF2h0wKPToGlrmFubYf/+YxicDnKdNpaOHpdaYfXqeY4cO8pOMs3f/u3XWVjsdXXH7zjKyV9/UI7Qa7UmFZnstBejtZf1+38rAq/z0n7uwssve6idHnpHFDNLPxAswF7CyysfOcmb3/xK2ZU+ODbFSmqV4OBBkpubLC6dk4kofv0gTr0Bs1HDha1l1AYVPl8IvdVIOZnkyMhhzly+QEnZ4OSJR1Bj4uLVeVw2I7VqGoM9iNHrpbg+w6FD9/Pspf+g0TBgNqhR6l0GDx0nqPESi62xm0+xtrGJtuhEMTUZnwyxvrvI6NQgJ/e/kkxskW+c/iYVBR647RVcmr0gWY6qdgKry0vA38+1lV3Z6dk3foRMIkazHEPntqPWGMknLzI0MUW9aqcj1hKbn3S9jc+hQWmKQ42aTLuAwahi/8BR4qkt0rkM3WYDq0fFh977bVaXe9rqf/vg4xyZPCDv/aaABotCRjhgRRhDu8duFJ+N64+eFOI60ue6W3vPuH0dBSM66dUKv/y2F3WAn/zKG0nuZiS1o9OtYkKgmLQYzB7qrSIqjThw2ZiMjGCgzuXVCxSyHfr9UWraAqVKW/IXq/UqbbvCxvoaA4Nj8tCoqbcpF9qEBwcI2DxkymVShXUs6jYr6zE8wX7GBo7IZs7c2gV8diNvfsOHyWV704K3v/FPeekdD0rJWcDlxOdySyydPCgqoivaliYpgQ5Ta7W4XE4pmxL7jLheQv/XQ+Y0aTR6I/SmGA3Ly6Ti9X/0SyTTcflav/LLd/HoffuoK2q0HjdeS4RCZpON/CzNjhezQYNGVZN77MZGDKdjBFdQT7aYYNQ2gUmjQ9F2WUntotIYWblyDV/QhS8QwdYx09VnUFw62l0L+myaYquIxhiViL6t8jJh3wAToTEyFTHiz9LqNNBgkVMfXSeP6sOf+02l1dbidfTR5/YRW1lC53aTLFUZ7o+SzaXRiqj1QgWz04laXyPoGOXShZ+QyRWYvnmEhtDxVQQksYXX5qZUamM2ONC3Ra5rk4a+TTrb4f17mcAmg55/fPvrJWNHzNSFC0/ocKSVei9/U0TVSC3XdQq/THYw8uSpGX5yrrfoPvjy23j1Lx/D4zQwO5vAZLPid4dodIvoLQHOLf6Im8bulwJaq6WGVWUgFi+isokg+Dq6tthwdTSbVbxCI1Zrg8pPq1rEFTSR2FnDZTeQLpblaDcfLxIYjNLoqHArJtYXl2lYiwTsA1KkXkzE6HRa9A0PUytViJc2aNd1hM1eNFo9Nb2Wze1tytoyk3390kGmNVmx2QQR3sSZhVNMDw9h1Bg4N3eBVxx/kJ3UGueWz9E3ME6zXiZXaWB2dDArfdCp8Mzz3+PYwZO0610cFi/FeplCK4/LHuBw/zgqOuQrJclia6satFUlLHq3vAmSiQwTE+PMX36GgDtArAm3HL+bC89+h1KnxMTQmNRqBPwjpAs7NITWoWvA43RTq4DTbaJZabFbjaFRZ7Fb/CgdN7PrpxieOER2ZUPiNcZGj7OzdY1Qf1h+6KvJGHqDQrld5cChl3Hl6jlqzTh2uwWLwU0hm8HjNrK1nuTdf/U1uanIItBk4M//4BF8Thu5ZJZqsSEd0z1H8N7i9IsiUsTcR4bKy11F00sWkYbzLn0DXmKJFJ/7z+fY3H0RQ9M/FORDH/0zdtZXUBsVvJ4Riso6Z2efI+oew2n0EInup55OcfrSLMF+wUpsMuwK0mzUUYvV3Wyl3ijQrZbpNCxgt9GsFen3D7G8O0O+vILLNIja7kVdboK+S0tVQVOr43GaiccVkqksgclhMrFVfDYHxw6cIFkscfbyOWYvXuT2o4egayEQCcs8Y/RtlJoKmzdCpVTB6XOibVZRtFDMJXFrzVRzDVqKgeP33cZ3nn6SgD1IvRijSo2Q0HulGjJT0i0yjrUWOTa+/85X8MzPvkupvk0qvYpVb6TVttPSG7Cjptxuky/GUTQWxofGaZTjMt4xvhXj6KGbaVSsFDO76G0tFJuWuZUnGfcex2kcIFndpq0GS13B6XYxHDqO0tWTzK3Tbll49pnn+aVXPoxCg1KzTXp7iTe9/TEKxR5Rf/rld3DkdfehF+yqVhu/M4hBK3fX3khHpe3xRYXQuyU2vJYsAOUGKJlndWn+qNSbMp2hh6B6sfshvhZieekoFxq7ThuTzYLJouerv//3tGq9A8rb3n4fB6YP43Z6uLQ4jx6FvrFpNlcvSfNAM9/CarEzOHGIzY0FvA4PlW6LbquMzQSpcoNAcFqKvq0erzTetHYKBEN+dmopxJq5PrPI7tY2L3/gYXloGhwfZG7mBTQGJ0Z3lHhqkd30MkMjR9jd3sVtVssxY2G7JGH4hXaT++98iG9/998kqN1p7mNx5gXGD0zKScCQ14/TEuHU+W9xyy0vY+HaMivljOyi3H7HFJG2nQH7NFl7ne8+/QP+9zs/daNQeN1jb0FrNlJpNKi3BBREPK53ifaetgcN/u/F3os///l+YA8q3HsvIL8a5/nPisMODAwF+H/e9WuUG23CJidWvZamy0eqsCth2la3FjNqPOYINpeNWDJPupXBbncyGR7h+XPP4wmNMDF4kGp5jXSujVFrYzu+wXZ1E6uxRdjlpSPc9ztzRIM309WVmF8XGashqUdVh/tQx3N0GkWWY8vkqyamXH38+MJVXv7KIzRKOWZzVX7n5b/D0tVTrOSXZcJLJVOlY4JBZ1AmwhgtCgkhERLyh+2CNEeEvGH09TpVVVsWdx3dLui1BFwTVHdrTE8e5Ps/+i4mbY5K08adR+9lKX6FcquE3R6RUh2bRku2W6LZrvGFDz/D0l6x/tUPP87R8UOS+yeKAWFkEIcvIcGSLN4X+Ty94L4XPXU3Ork9Us/eAUnApiX0W8Pb/voPWBVUCOBvP/oWbrl5mnymKnl0Slfw9hQ24lfxekdoNJJk0w3sTjd9tgEKjTXUzY4suBYSSxyYvJVuvUqlkiFbrZBIpRge6adc7MiYNylZqzcYGu5jZ2uNbKmNqpOXo3G13oDb5mds6iCxtUt4TCa+9rVzfPNbPZj4oX2H+Lt3flDuA2aDXnYBNXuaR9Htly7fRkPioVpKF4/bg9Fo6On/BDR6r2sqCj9xzcTza2L0LhsPCk/97Ek+8On3ydcSXcAvfuH9dNQVikqGdrGDqdlCbWqRrmvxOl3sZBMMiJjZWJJSSxiKqpiaOqKhUTQdA0OjA3z7mSegq+GYmBwmtsBuwWk00S2U2G7m8QX7GdZb+Mml87RUWqIDUToaAyF7H0o7I2HZDquP5dgilLP4HT489gCqz375zYqq2SZXbHLs8F2YtXp2dhcodzuMjt4kK1FNq8G5nz3PTTfdxGLsWTyemxjod7J87QotQ0Hm1yp1IzbrIP6+KJfOfwNLx0+9s4OhY6Ns0TB/fptPf7wXyTI2EObtr3+Idr0uafui+BMByz1n0vUMQSH2FBFLKvnmiHO4GAF/8dvP33Bwvusv34QroGMgPEGtsSXfjGw2SyQ4SLNl49rWFUYjfnKlLh6XA42i4Ha7mV18Hp22iEVtwukfplqpsx5PMBhw0u0acRq01LTCtGCnFMtTiMXp23crK7tXCfnMNEta6oUCDpcTjbqNwRBF1arTrpQw9vexlFljwGpE06xQ6eioixzBYhuNSsGl07KSSaO2mZgcjdCsiRiaNna3mUtXZwj6IyjtAoIwOT30ErRaNc8tfotKBbLJPDVVjIceeiMrM9tYLDUWdq4xZu3DZNSymMoQ6I/QKhVQt434giGcdh/bsXWsFgd1gdkoxOSY0OPqY3lpnQceeQPV7Bq1WoLlzXn8oTsY6utjc/kULZMVTbsoR+vj4+Mo7QbZ3RhBb4RUvkpS8LNsDsr6IpXCDGPBezGbIuTrCdZSG9gEi75tQKUXmZsRearaWltmcmQQm8FIrKaQSxUIBmxUiglxPkTp6LHYDaxurTAwOM652UX+6X1fpVqty3unL+jiT974EAa1inwyS63RE/i/COq4fkrdA0cLD4hGv+ckF94w0WHuAYFb3RZTU6PUqhX++evP8OzFF/OJLRYTr3ntLRiDJe6547U4jX6eOvVJpsQYvqChoM4xFHWyPheno9PjtDiYDIfY2U7iGhmj0ClJw4pSTLNv6BDnFufoqspM9E9JgfPl2Wfoagx0dS1aWY100usMTVxGEwODt/CjMz+SWrPl+XNyEzfpzD2huE7F089+g9FogKnwYb7/g2cZOHiU6SMHWVk/j9IsU+pqqObqNKoZThw5KTsCNpcbndpAam0Dp1GH0xsknquwtr3C/ulDrO+u0ucWmjA92UqdbiXN5MgIK8UGw6FxVlYvSXTGbixJo7WL225nsO8AlUqDVrlDvhGTndDxiZNSJjLg7cPj6qfSqPH9/9yg1ozx5jc/irbdYGHjFFuFEsNjN1Msx0mulhkOhugY8zJq8qaREyynVohncxg2G4RHI6g7apz+IH/8rg9w5oXe+NHqdfLwe9/U+7tpNZhVBmxGO4rSQSXArdJEtmfeEIt1oyEPnUIHKBdvmenZIlcqUm9dT67Y2wMl9LkHJtDsuVg73SZWp01uUmtnr3D2sz0pit/r4l1/87vsHx/GbTaysHWNiHecssrEyuoZuSkGLAE8Rjt2v4+L82eIhkfkZ1KkDgnh91wqgdYdxdEps5NYxxLwQVElMUa+wRAlITnZWCefyzAxOo3DFmHs4BGeevIzJDNlPIIM0Clg7VToam3UDXoZLWZolthcSBMWzvFGioHoFEpXzfL6HHa3h9XNFwjbQ4TsQ3IMaLX6qZa2cDv2cerc03h8ToLBKS6snuO1d74aQ1HPlfwFstUcn/mHbzFzrfeZGT95mFt+5aXkq1XaIrFQMjN6UNwbMOH/S+V3XXN2Y+y4N4qX3Se5MWuoJlM896F/ld/B57Xx+CffQ76r4/zsGW6bnCZeK1PTNqjtVKh1sui9BtwGP36fm0a1I0e4ep2JAdcoO4m4nFokEmmmIoNc2nqO5ZkEJ287wczWC6A2Md4XpKurk9ktyezt2265n3MLZ3HanZTiWYx9AwwY1BRSWQr5BhupBL/50teysLVAupMhFV+n2dTIdAaPz0e1XcSvV5Fvlbm6laCVbnLgyDGM+iaLyRXUdjVuxYtSERFdt8oJiJCgrG+vcnhyhFwlg8cfolbtkM4UKRYaRF0RDFYT5USGbL1Ov8yrAAAgAElEQVSI1e1nPTbPUHgAh9pIvLWE1RDhg+/5FkuLPUj64x/6V26bPi7dvkIKIXRsYsQoCkDB/us9er7tXvV3XZt5PdXlehxnj8MqzFTCJKVRa/nUv32cb/3wm/I7PPrLL2HqcIDBQJhatSXH6JMHTrC5tYDT3k+9uiMRJqNT06RTc4wNDZBbV6QWNlZf55Z9N1GutjCanawtrVPvZjEZLVh0ASx2Jw1Vi1IthlnroFPOkhA4MXcds8GJxewltZPFYDfh9Dnopmukdpu84y8/e+MO/OcPfFkW2sKwFA4EcVit8pAo4yEVQQpoURUj/ZbYuzwYDUZ5+Ov9I9YNIVnrSPyOMM40W6J2EY0l0f2GN7z9tTe6gK969V287rX3kW3sUM4XGfcMSQxUXm1np7BIp1yUhxm7U4OxbURvEclgJuoNFYPRYZRqh662xtzVOQY9AQoi8tXtoc9hYGljTZq/bhq7mVa+yjde+AmVaoGjt96EUe/F0jaRy29isNgIBQa5unIJYz1DyB+lUdWgeuIb71Uc+hCxeoz1eA/menziIGs7W7g9U6g7cfkB3NhcIxIZpqi6gFo3Qj2vIRzUUM7H2M7EEWpyt4jSsQxRyifQ62xcmPsu0weOS37g0sU0//r4c/INuPXQBL/+4MkeNVtcUEWRFG5RXV+Pp+mJsHuaHOHoE3gGwbB6xwd7p0Dx+NgX/5R2KY2wCAmwo3DPmu0RitkMo4MBCaUVqR0CkppK7uK2eWQE3YGRYTqtKqvZeRSzDhviFLHL+NAYSxvXGOiL0tQqiIagsdJlZnGeQ7feS7OeIZ2KYXMF6dbreJ2DNGsFCkqByaF9rJyfxxKOsFvYYcjUxaE1kte3yYrqrVxnJ5Hg4bse4eyFS2SaJQ4ePghVDXVh4R7qY/3aAgaNmIE3sHS6tO02tlY3sQWc5AtJGSq+m17g2MFXEN9IoNY00ZkCnNg3RGJnhss7S9iCfXix4TLaiLeSdGsdOQoWTuRYJotJo6aY2MYbHOJafIWX3f8GiSroNxvYTCyQKymYdCaqOoGQ2MXYtcuorf3j9xHbEeaYDqNDY5Sqm6ysLkh3Xa6xRq2cIOo8gccR5MLc8+htDjxOK8aCkK3pyKjUtBt1vNoOZm8AryHAuhB1KwW6VDCZ9eTzTewOETPXRaTXKYpgeG3KhIevfP5p6nvdlmjQwzve9KD8s+SSBdmS7wnOX4QHXdcB9qZIOqkD7DlCe8HsckQlQodVWkYGgtisOp786Rm+8l8XfmEkPHk4yJ+/+00YdUEZA2gSDDGXwIxkxa2LztHl/JVN+oKjeKxq6jWFpsqKxa6mWSpRUzeweUMkV3ZQUQGtnsHQfuxuE3PzPyXim6CFnvmlK/htPsaGR2moLWgsbdbnBbg2LSUIQnspxlROj1VGhdHsELIMs7VxhYrBgsZgplAQ8oP9XFh8QS4qXkMQjVktY4x0JpvEAw30BfGaLHLk8+OzP8bucXJg7DY6XQ0725fweiL4TZPEN88SPjBKPJZnYfEqfl8Qp8dJLl2CZpPp/aNyod2IZbDrTayvXiEcsaHVR7m4+FMOTB+VjmsBXr3wk23uuGWK4fGjqA1qOeb+0elvMLO9w4GRg/z07A+JjEUYCwwS303QZ/NicNjxu2w4/X7m51aYGjjMRz79BT7yiV4RIB6v/8d3ovdbEe++VWvGbXWhEYlBYu0QTV+tDkW8SUL7J4q+ZlMKvgX5XxR/YrEW3T8BfxVE/57URDhXr7c96BnT9iIp1Rqh5XFIjcqzn/o6a6euyD/Hww/fTPSwj9FBHwcHjzA7d4WX3/dbrMcSFCorZJIpdjY3iXjdWAxO9EEtG9sxCewtt2ocGT3GD59/itDgNP0+L7nytjReuLUiaqyBxelHrWqhVWqYDEZajRoWswOvf4Qvf/Nx7j5xK7VsjN1CirG+KLuFDHZHiGGXiyUxiq6ILrAancXE6kYMm81Po9siMuDizAtP8fJHfofGTpHc9jL7D9zCRinFUz85S79LK6cqA6ERzp7+GQHPgBBeo7WpycYLJFMlPv+xHp9PPF79vt9DZTJKg15HOoD3DmF7I/gXB4s3fsteufH/iQzuFe6yeBfXXwdahe//2Ydv/MaPfuRPSSTibOcWOXj4KJfOn5Id10PRY2xuzqOLRGjtbjM0NEEj0yDV2GTs0CiZrTS1WgON0YrVakWnLrEcmyHg24+u3SITj+MOjHF+7hTHj90s0VXFeIqpiVuY2zmPxdJHJZuiRIu79r+Ep378XxgcTixaeGD/q7iw+gIFRaA9LEw6nZxZP0fHZiNq9pFaW6LjbsmkrLn5RXQaB4oYMzpdDA+EsRbUXF18Ht/wPbJhsbjzfcxmExF1WLJZ9V4HsdU1Kq0cCztLlPNt+oIj3HvHbVxZnGV7N43F3JaTOuFg1XQKqFUGPvb3zzBzpYck+exjn+Nlt95FvV6X+61gadardcnibe1BjOVaKtfNF4v3Gyi2PYe83JpFg2aP3Ss+N2cuneY9H32PfJ2pfVH+4PdPEh2Z4NKVc/SPTKC12tjeiMls5YP7DpNY36Iv0o/erZDe2mH52gto/Doq1SaD9j4ioYOsJAvk4lfJ1LLoVUbcRgc6u4OlzUWGxgTU3oNGV+DK4nnGgkfR46akElKJJu1yHV3ETtAQwIiNj3z4K/zkxz3d8L233887f/d/SwyO3WImHAyhEXuCBD2LTn+XhpgOVGsyYlPUF8I1LXExohMojSOifBH6w7YMshDaQPHfRkfhB88+yT98+r3ytcxmA4+973fR2VXYBDvZFiaTW2c5n8dq0eI0W8lsbdHRitCFQRrFJlqVlbq2TqueYzh6CINVz9qiyE3XUKqXMIs4vHaVnfiGlA7tH72T03MzbJaXOdQ/gc8bkX/OfDFGvdxlIDJOuVOXxAZTtc3w+AQ6gxrVh//pzUpLZ0DlcJBZu0ghv8adL3kUk3OYZ5/8DuMTk0R0Vln5ntsW7lAtDxx/mMTmVdwhPRFfgLPnVnCHA+SLqwzYQiwtFNgpJcgXEjzy6GtIbi/z+Je/x3e/2zu5v/Kem3no5HFUakWOqkrl8p77qCt1OvIGFHZvmdwuYll6hWAsX+KTX3ta/j+v38Vvv+UEg5FbyaXS7BuBzY0C/n7hDtNi03e5ujBH26IQ6hukk2vJD1tDBbfddRfnLz0jkSnC3LAvdJxOOc1GYhdv1IPeZBSUXirVhnSEqbvgDwtGlpHzV85hNGkZ9A+TrTcx1yuS/2Q0eBkJRFjZXCBdKuAVWaWhEJ1ilmatSreVJV6tEQ0cptGssLUyi83bj0h2Dwd8LG+uMj0+yc7WjIRT9/um2CivEQo5Uau8xOMrhCNeNra3GOnrOaGElkeYPyYmxmh0GrJdrm7qaOFkcuogjXgWg7XK9vaiRMn4BvvZ2diVHMBW28np2ee55/ZXyZb65uYMW8WreGxRcqkSZocJfb2C0+uX3KNcpk4gFKbVVhPwuSkVNzFiYjW1SL2ZRlFbaOTbeKwhcqVtaVroqKvUc01qWg2x9BaHJ4/j7JpIUURpmrFqrDJFYnbhgjQ9aPQmVBpx3UVUXV2OxpVuQabRnD41xzf/5eKNDaA/7OWtv34PSrXnIm/vOdJ6Z9YX07iFiFyICdQiR1l+JT2e8h4TC2BbaWLUGTg0PQbdJvPL63z668+xFc/ceK13PvYqBkZdtKpWzDoX2mYLq0EYS8pEJo7x458+Q6fV4oF77mRnOyYFwV6nkd2FRZaSO/jHR6nGG+wfHmYj+QJqgwNtN8RI0Mb21jo1vZWGKoVNdLGsHmr1NrV8Gb1Sp4WZqkhjcZp6mcjqGo2qAZ/dy9b8MoOjfbT0YtSgxmBw0CyqSObjdASGpGujYa1i0NvxioSeTpGFayscnLqHRGaN7/70o9x/369y4ugjzF19Ho/ZQCxTwazy0i4nUMJGjtr3kdjdoNpoEx3ykI/HsBMi3D/I6bmzKCYLNVWXxM4CkxNRlLIZlVLh0s469qANh9orTUZOnYpapyXBvNaOm9TKMqfnT3HIP0nCnMLqNjNiOcBaao1mK8Gx4TsZ238zil7Dqe/9DJ3XzaOPvk5u3uJx6FV3cvS1D8is4kajhs/iw6Q3yDGuWox9BTlArZOZqm2hT67Xeid8pXsj+F7ojoX5QyKo9mQC8ti515IS94jw/UrDiArJAnX7naTiSb75tg/duD8+8vHfp6Wpodd2cGsGQaPn4InbiWdSbG1dxKV1srY2SzQaxiY0QPUsyWKBne116bAWnbiN1TnuOP4ghVpOirddRgemlpnNfIrBwX5c3ggbOwLwHmZjbQun2UPI52Xx6izBPh+x5QtYgz6cjgBzyytEB8Yo5DK4vSaKmRwrO3E5VhZILo0lTFOtMBQykkgJrtoROvm0TKMQOuqPfOYzvOo3fhltF5mHO+T3MKDr4+rSEvqgjfhmUgLqb7vnET70d5/m2kwvZWLsjkMcffW9VBsiJ1V0U4RhpjcGvpGn8t8MIT9fFO5x3HvXdc+NLYsQ4SxWa/jpY5+nli/JX37vP/0GfuH4bqnpOiy8cOEMajH2m7iJ0naMYqLN5KQbXyjMMesES+U1LuevMhWMyC693hMiYDKTLC6xGytj0vvJpTYZDI8TifZzfu7HnLj5UeKZ89TSZcKR/bww8yOKVRUDPr+Euh+beoAfPvsNLl37EQNjd0OjQMDZj8WpYn5jgSPD+3ju9Bn69/kYstrJpysoJgNud590++6ux2W+tiHgw6bRc6jvCF8//wQds5V7D9zM5YWfoNNosFmCqPUOTCoddmFE0AjUSZnY/AqOgShGt4t6Lk2z2kSxaiQ0zahp4bdF2d1Z5FMfO8XqQo97+on3fpJX3P1yapUePLpar1Cr1ik36rKTJe5/OVER+mlBg/55WWzvjblRnIufiamdRqOXWDThWn7NW37pxufiH774BlwGN/GdHq5sK7WEy2aXcP9IaJSQVyX13p6+fTSLdeavnaFjKqBR1xkOHWRy4BF+dvEJ1CRIpCoY1ArRUEiSJsrFbfpHJuloHBS3t4iXVhgemyaTSBOKhsll0+zsrnL46ENoRESe1cIzz13mQ+/rHSCtFitffOxL2KwOKTMIeX3YzCY55hVGD3FfiszycqWCTq/H4XD0MDDXi8A9DFmnJQwhvftdHiq7YhzckYayP33/H3B1zxEssqpf8RvHcZgdDPon2Ymt9qI/TWFGAmMYu21m4hu43G7yKaEfdmDWtChXUrRVFtLlFAF3EKfZKHWQgscsTD8NRchXtgiHj3L2ygLqapyA28/YwWNsF5JoKx3GRgYppkrkEYi8BIZWjUpLhTcURfWRz/2ZUkrPkym2pbZpIOpkwDlGpqPhwsJTTAyNSFTE7s6unH2XilUCAS/hwBQme55Sy8iE9zi51BJ5McO3qsmt56jUd6joNUwNHMLcLvKH7/wo83tW9Hf8j9cwPTJEW7jxbrRcGxIe26jV9kLWe/eRuOiyr6NWM7+Z4CtP9oTAB45McufdeslhM6gsGNVa1pMb9E0cw6xvYW2bOX3qBaZvPoLGrCfgivLEE5/E5Q5g03jYSZ3BMzgKTQPj/mlKyS0qIo7HEmA7s0nUM4qirctiTqR7COffqHDvrF0gUY4z6DmIySA2IxEyn2M5t8W+idvo1hQ0rSLNbB29yUldr2Fh5YrU7Q1HA3SKCiaXj9jqAjNrlxFk0KnJMYKaAX72wjUOHe4nubqMyRWWoFB3BEq5MrVyhUhkTHY7+h3DZOPbmH0mVra3ZbfMbLKjUJB6C7+tn3RyHZNVQ8g/LmNlSrUUOSl4b2NzaAg4h9lYO4PeFWQkdBcmTYmZ9Rnq3Taqxjr7Bu+mIFJLqMskhlJ1hwMHb6JcapHIzBL0+dnezOAOmHHbLTw/+zO04mRUhrB/ioDDhaIxcy15mmQty90Tt8pCpJots7S5LrtwYyNHKbfKqJQmxVyW/kif3OBF4VeoZsnmY/gj/eSKDba2FliY2ebr/3z+xgITDbp562vuoincWJ2OBJj+/Dip1/HTolKJjX/PFCDGFiLkvCscb2q5yIlumN1uZmJUQMDLZIsVvvRf5zg/0+NaHbgpwmPvf4R0sY3VMoiqnGV1ZwmrLsDdD/0uP37mceI7SxyYOomiE/D0HWz6AFFvmK1rp6kqSarmAB7rII3SFYqlJJPD91NqpOmWKqwn0wz2D2HQ1VFrRCFjo1UpsR2PgbFEu1NGaesJOEfJ17bptIxMD++nlctTtYJWq2d3rYA3EsJorHPh0kUCNh/1WgqjNYBXRNltpzCZrLI49wTdWHROaChgcEg9WdSux2Uw0HY6aDfUrFz+PqahERKxJrdMHJFxdh2jiplrFzg+IjKRqzy3dIpBXxS3UTCsdDLxRGfwEegPcfXScxgsarrqKh11AJdngLPnvi5NECKBJ59r0dJ1iQT8tFMp1vNLBEeP0Wd20NYX2V6sEu0f4ZETt/CTJ7/N/3z/P7K+3HMyugeCvOFDf9wb/6sVrCojNoMDqRvWqeiK91UUy2JDEwWf6P41mrLjK9awlmB3CY2PYJ8JU8geB0wWHT1y8fU5MCgdiX9od1r4gj40IjXoqec594Xvyj9LJOLmS19+jFwpTjy1ic82ii/QL7+3SWUnk5klYh/EoK5yZfEclY4Ii6zSaasQ0lClXcFo7FLOtRgfv4dsfYmSmGCED5PO7tBRWtIlXxCCc42GRrmDSWegmEgxERkgVlhhIbOLT2Wk/8Cg1EmKAtFls9E2uLCrmxSTWyyKtAlniPp2jmN33UZTr2Xp1Hn2HzhEpV2hUchisjnkhtxqtAkM9ZPYyeL0+ljffY6bp04yu7go19EBd4SzCz9g4sD9rF5c5f/81SdufCZf/f4/pKVV024rexnBvV/6eSTMdUNIT9jz37S715+8180Xkx+pv0TDC5/9D7JrPePJm/7Xw7z6FQ8yM/ecZJztG9uPaj3FZrbN5eVVTg4fwT3sol7I8XuvfSsra9d4ev6UZKFGXVHiO7uoPBUWZk7R7bo4OHKYdC5NoSnkPXkOT4cwOKMU0utoFRXN/5er946T9CrPtK/KOYeu0NU5h8lZGkmjhAgyQWSzC9/axp9xWK9x/Ha92GCSwZhkjDG2cQCTZDAoo4A0UaPJPT2dc6jqyjmH/Z1TPSP2q/9mpqempt73Pec5z3Pf193owOaAc9d+Sp9nhM7OCVKlLOuJy7QiVVSeDrQ6BbVagW7HEOuLV9BYfcRbYRwGK5V8RWa2JnI5RsePk8nMkC0mMWsD+AIjbYmDWsv5qXMYvRZ6Pb1MLZ6HZgarxUXI3IlRayRaTMg4OkVTJzWzSxtXMer0WBQWzG6/dHqazVZqqjyZFZFyk+WHj19lfnpbfm9f+tiX+aX73kKrIZ6DCuVqiXKxQq5yO4yh7YYVB2WB2boNRr99sJZqrF1d5m29rEjCEPu0uEYf+bMP39EB/tZH72NozxjpaJRDR+8hHEvQrDRQasVYMsfe8W4Z55cWRo/cNjajl1hyiXJ9G6tjHxaVlXM3nqUzOIhGY6KUjOEPdtGqt7C06ixubbJdXsbfcKG2Wgnn4xgMLQZ797G5MYfeasZt7SMe2aRhaJBvafjER74mdYLiJcwgb7j7jbK5ZTWa8LvdMi1SpAEpVSrZ0SsXS/L/63A6pCRN/KzoBIoCrw3RbkgsjGiSiAJaZIsLnE6tqeD63FX+8FO/fefZ+OzXfhNFqYDDoUFn8LMTW8btcJNXlvBZPAgwlaaup5WJs1EpyQhYAZoX+2G5sI1B50RvtxNOrOExhsiGY+jdTrRG0VkMUUjEcdXrNJ1BXL4AZy+9SGfQQyaexqFxsZ5Pc3y8h1ohRb7aZDuVRPHJv3l3y6L1EkmtMtIziDFrZCsRRhuyIGQxJtSoFE15eve7HcTTNdLJLUIDw1QqNbKxHcZ7JuUI1+Ho4ebMJdApqdQMGHVRqUMaP/ggv/rLH2d1qc0i+rPf/q94bGbpxlRrjBLMmskIFlpemijEKUQsuu0xgKS5ydiWTLHIX/3r8/I9LGYTf/JX70ZR0XJici8XhHW/twOHpZ9kappMNgVFBcP9+9nJblFrGFE302wtTqMSLkCllpwqhclk4ci+N+O09chW/9zqRSp6EYunYP/YXmbn51hPr+A2Wgj6htlJFYjF5vB6LXit+1heWaTT66FiKBDLLlAtGdg7dBc7y7N4g73oDWZmrt/AZjXistaoNkxgsKNolVnYvkKlHqdVt3Fk8o2cPvMkoc5erGYL9RJUKi1y9bU2UDZeYWx8LxvrUaLhJHtPHKSQKxKJR9hY3+bE+BjbsXXS+hrmCgQ0dtJiHKapo1GKIX5LoikEWFfQyB12Ky5/L2sboqMZpKdrD69dfRVlo8BQKMBaZJWevkHKNSuleJZje0UOMKwnFnEHu0jnS2xFLnOs/yQGk58zl5+j1tpE2RDyax3DI8eIpla4dvMsw4Pj7Nl/L+loiXRqiVIpDw07eXUabb2B3W5DV7dg8NpZXl7lcN8QKr2Fc9dfxmXppq4qEC6tkZxbIRO28o/fej33tbPDyW++9S5qTaFhER0HoUupt8dPuyLy1wOm2r8n2vuyOJDOTmGTqVGtNujweAh1uSkUUkwvRfnSLjpAp1fz5MtfpKmqc3PmCl06G8qimes7NxnqP8x2eBWUedIZDUePHuXCq+do1svcdfIUV16dxhPw4fG4iIXb3dfttUX6evrl5tfQiLHcDOGVGPfecw/bqQ2UxSrJXB5NVY3Kp8dv1uD3dlOMpYhVimyJHGZHh8yE7Qr28ZPzP8GlM8lTtRBAXzr9PJ6Qj1KpRrMao8M/zOzc8zQNTmw2D0ZLiwHvUaKlGvn0Nsur0xzYd4AR9ziLazHGDt/H1Ve/h1FVYiunwazSomtWaBhrLM0skcwX6Q0GsXtCdAfcvPjqy5w8foyZSzfpn9jLUy+9yIn9B3CYbPLUr/f62Vmdw2koY9S4yDQUXLuxwqE+LxVdlQcGf5nV6GUi2jLZtQg97m6mbp3G5R/m0bt/ma//89/xl1/6zp2F9B2f+W1cPZ2yuBOFf8DsaWMdNG3wt0KllYci0f1riagn4f6Vur+2/k/on7LFguR3VSX7pc0fbRcmv+CA3AWNC6yJVq3CF3BTrJV56QvfZetaG/T66Fv38pZH7kWha5CrV7ELfY/aKOOZXj1/DqWyiHDhDLotqCpZZjc2JdeuP9TF/EYEhU1FprTeJhjoDcRjKbmxFyp1BvpHqcVibUaZyozGbmRzZRGTIU8imWGs5xinL53G19eBR+clKu4dcxtDI+K81LUy5WqBQauH9XyMFdEZTrfo7O5B59Kwsxyn3x+QGebC1KJv6kgXk1jNoyiqZVYKN6nnqricfWQaW5gNnZgVNuxuGzNzt7BqHSwu3uKnPznD2nK7Yz54z372vfMUxUJVGkHEcyaNNLt1tWgoSYj7rs9GuoB3uyl3Mr3bHuBdUUfbCCie29nHn2f7ykz7UDbZxYc/+m7K1RRX5qYY6hpmMNjF+mZaHkh+5X2/xw9f/hb1bJQTEw/Lru96epnN2DZep5dEdItKMUZC5GgrtKi9A6SS8/T6R5maPo9/zyiNbJO+YIjlpVWp3RrumeTa7LMEA30c3PcI4dwSs3NToFbSHRxh/sZZipYae/0HaNVaLEYWydaSOA1Oet3DRLbWSOWX6OzrR2fwsLw0R3BwhNhyGp+xG51Pz40bz2B09qDVuIiunMakseFyhBic7KOaM0ptrs5pYjtTIp/dxmFWk0tm0WoNqIxO0InKJEU0nMbu8NFqxPnGF84yM9OOgvvKJ77Kqf2nsJnU5MpVauUS5VK7A1gVz8rtJ0B2AMV1en31bEuyRD3Uzm++vT+3O+Tt6M2/++7X+dFz7dzmt73nbt7w9mMsLl+jp/9eRkO9hNfniFQKwmrBA4feznYsTLEcZ2d7C7NOg96k4sbsJfr6eun1H2Tm1nnJf21k84SGJgkFBpm+fo6ugJe0ykB6Z0UaDldv3iRe2ObA6N10BoY4f+M0Pm8vToeH15Z/xmDvMGuzCyxP5fjil78nP1+Hx8c//eW3UCMcvk18bq9EkUk4tEItJwbC6Ss0gSaLue1JkAfENkNR/LnIvReFojhY3h4BFyvVtoxIpeYPPvV6F/D+U0d4x9vHGeidoFhuUajvYHHoWQtvcXjwbpKJLNHqFgNGFzcWV2m6NVSjOSnfKmTSdPYM0NsTZGdtmXgiTbOSQGU0ovH2YKq5URRusZGrMbrvARGMQiS+wXp4FY2Ie/RYKeTTONR+0DtoOmtcee3nKP7sK+9rCWK7VW9k2OslGy2zEUvQMOUxW0X2XgGfPYRO7WEzNkcpV8PlGUTvyBF0ThJZ2sLsUbC+vsZI7wRra2sk00nJybK59AS6JthcX+JD7/3YnQX8mW9+ms3tCMlkRrZbheNGOIlE8Sfqb3mS341qEhBo2YdWtPB5Xfzp1x4nlszI9/q1//dd6IwF9g71Yw2IaJcBwlvr5DJzdBi68Q4H2FiJYbea+PnFn3D8xINkN9Ikc1PYAyHAiqlRx9nZRSbcQqsTN3aWyE6O6c0rHD9yHzrhPMzNUsqqsQV6SZRWQGQRWr2ksy0qtYaEAA/1nSBVWCaVmaHD3cvC3CYn7n2U9Y1l1FU9AU0VIWXZrjRZ3VjlxIG75AKSzC/gM+1hazVJMODDoLOTbubwB1xs3piiYY3jNHRKbVmmkkBfsNE7MMh6Pou2kUVTLaPWu1DrFEwtXpZW9tFgD9qaisXtlGxdd/VapVZOdIEG9w+ztLBItVjA7DKQylfp9x9gu5AivT7P0ZFxXrj6GmZ3A3eng8K2kvHxCTock8zPvsieoSNYDX6+959fl3gRj9pCoaWlbjTxg59+l1On7qFa2qFWKBIIDNIsazA73TRUFalfsXnMNDUaOsxepm+dYaWV8p4AACAASURBVM/EEeo1DTuCiRTUE17dIpUuMb7/HprFLC+ffYbgQC8aRY5yeQejYpCl6Thf+urrBcFQVwe/8qbDFESGZUsUgI3XkxzEYiVbyG3EkHiARadQ3FVqlSiLhRmkgkqpkXDUUMiL3amX8WEf/fQP7sCi//df/A779g6SbkzRKiZQFK3kW+Lv2fHZvMSjCbr7e4ikM+RLedQKJScOHuMzX/kkXa4O7B43VZUOq8mKHhU+t0uOCCdHDhNbn6LSqlMzGCGfZWt7EatZL0+hLb0BX8cwmrqZeGyNhrbd2Qp0OtgIZ+nz9kgURaGpwVhW4zKrMXeHZHTe7MIFGZ906OAjTJ15GZtFjMJVVAwGCR1OZuMMdO4jWdjGajVLEbFG76BhdhHduU6fw0AsUkNrU2NUOVAaWzQLRbLpUtt0tJ1k//BBrm8+TSAUJLOhketIJHoVi9WHz3ucWjOGprTCVjrDxOSDOPVazlx6GrPeQ3eHG1vvJGdeO02jXkajUDMsQO0SV5DCaRvgP07/nH/95ksUCm0T0In3P8rwIwflSVtvNsksUZvGJEeECq2gWosivx1Qr2i2Cz8xyhHTBuEAFhDoYqkssS8VsebszibbBaD08b3eANxdscTa5HBYMNhM5FJpfvCRz91Zy/78r38ZVaVMV1+QdAOs1k5MTaVMPokmE7IrPj9zg7c88j7MGhfPPPN9WuoGVq+fZDohBd/lwhomV5fsvq8uzVOu57BqrezrPyxdKKIDEG22WN2Y49j+u1jZukomssJY913MLbzCVibFAwfeST6XI17ZknFY4WSRnEJJanGK+w/fRaoY49zcCxIhosKPxW6jnBccMrWE3dstbgxGJ6VSjlZdhdqkJ12KYVTraeR1pOtbmEw+CpEM+8Z7mF8sEi0uUm6kqEYqfPWr7WQd8XrHZ39XQpdzEk3Udt3LkdqusaadIdtmBYrX7R6gLL93R8S3zaiiqLg9Pl576TWWXmg7OYcGOjj50AS9Yzbcrg6ZubsZuUoqruMjH/kMV6fPE95cwNbUYzVY8Xd7ePnKGYx6M6p8ku4eH7qOfjZWLqKsq1mIzNJoCozKCUqFbbJlUbTu4LN2o1KViSRUeIL9Mg0rX2pisCjIRDbQKq3s5BN4vT2UBEtXW+bI+HESOxHSmRgtnQ4VNVx2P6XqDl6ng/h2Gl9glHB2hdhWjbccup/nr/8Mr7ubbCpNqRGjrjLQKqU44hyl0tQSaeRRWb2EfFYZc3hj7hrDw92k8zkyyRgOawizy4Re7+Hq9RcoF7fx+QfRm1V88X8+x/JCG9z9jc99gxH/GN0hP+W8gJ+XEdFngntXErFo4jkQ16bd6rtzTXdX0Hb3b5e9+guK611znZJzl8/w8a/+mfx7PQM+3vvhY7g9FhQKFw+ffJeM2hMIJGW9js3j4dUbr7J34jBLczNo1WUGu8dxO3xEI4toWnqsNiWzc3MycKFn7CDd3m5mb5zB69YTa7QoF1U4DUYSmQgum518w0xXKMj0yiWqBQUGq1JqDi0tG8lkDJ3BzX//9U/eSZv63P/6ApP9kxLiLJh/Qa8HnYgulYdCMS0SdUkTvVF/RyMs8+h3C0AxApeGMrHGyFSVJmUxYRAmm2aLm3PX+INf6AJ+57ufocNlIZVISm32pujyKzW4nAHysSQNbZ4xt5edpS1KejU6rYmlrKCY2Al5h9BQJ5HZoNiqQ6mE1WampTVjqdupFZfJaZz0j91NJROW+0KyXMDjsOEw6rGq1cyvrmDt6CGVidGsR1B8458/1vJ1eNA31NRzRTYzC0QqUQ7tv4vMepL5pXn2jBxF2SpzfSFKwKuko3uCcy+e5o33vJWaIcX8yhR6wbkRzsxKmkq5zlDPECqDRraqF+du8Tv/4+vypjAa9Hzhj3+d5dUl2ULVa9qZrfKEKCpr6UQSuoK2+KCt5xInexV+n5//ePFVnj3bHgOeOLqHD7znblLhKHvvPsH8Vhq3SkQhJWjZ3QRCe7g69Tz7DtzL8sIL6AQaQtHNnsnDzNy6JN00jYYOt7Yiyfwi71KEmwcCQzSqUdLxIvsOHiNfiTF9aZmevlES6WXy1TBYhJu6iVXvxaxVMhAcwqgPUSjEmJu9RGffIeyOfl6++h16zBpGXSNsFvJsRKMYTVXsvmFeu/g07/6l93Pm4k20jSKjXQPkVbCeTHL8wCEuX3ieIV8HK/EqLZOQmGwyNHmvTCtZuXAaQ2cfel2aZlGc/rdokJBpLSNjR1kN32Bj9Sqhrklsng65qGuUJmL5GE63h/DqDoNjTta3M3jsg8xv3ODW/AxHBgaolBfR2bsZ6zpOurIjXVzFconRPcfI5Mro9S2mrp7BbbKSLyaoKEwERZcnssBWNMnE6D1MTb2MyqnDZxiQN7a7x4xa00Kl1rG6sc54/xjRRARzXfDmIJNRMNIbIFFYlakV6rqLruEeVpdfQWcJsa/rMDOb5zDrzDiUvTxz9iz/8vevdwLffnIPB0ZCVMU4744wefcO2l3M2uaPdp6jNBcJcLBC8PnKEhciNhutXkuH3y41dd9/8jJPv9zWHR4+Osof/MEH0NjUsoMqtId1tZ6ttZvYLD4JUvf7etDpHFybe4FD+99CMaeikl1HlQ8TLxdZKOfp7x5kdeo6Po+ZntAAupIOjb5BXNEi16pBtISxIij2GZa0CfoNGoyuTrJ1M/XqDoXaBiadF23DwqX5y3zkPb/CjakpZlZi3H3oENtbc9icPaRjWW4uPMeJux+hpbVz8exFxoZ86EX2c7UijUbVjHAcTnJx5jz7x0akKNviHEZpspMtLuM0pHGbJmhJPpaCZFXwcyroWm23WrQckwaDTHkdrcVANVtn0BWikKxgcjt45erzPPb+P6S8tcXy1hRNhZFev4/NjRksdgc6Xw8DLj/ff+rr2IS4vlImFyvj8mm55+BRmfDwV194mqXlNlPL1ePnl7/wJyRFrqCqhV5hwGt2okYtC8CW6ADKor6dEC04aGLMJU/qAt0gcjtr4nRekQiJshzn3GlFtbsa/78CUIy2BPvLG3ChNmq59bPznP/7tvu3K+Tms1/6VYrZmpSvDAwdQqnUkIwv0enzYNBrOHvxCm++94OM7j3K4syrRBfnWFxbkCgoszAKFSty7ayYgmTjUSa7gixvz2Gyu2SKRTZT5uDJE6yt73Bl6iKPveFDRCLLLO5cpks/itqsJr56DY/Xz1wmi9miZ0CkvURjmCwWnjv/Mv29ffhCQYqFMGqBw6namVlbx9/j52D3OFcWzuO02ijmW9h0Trq6vEyvzqMRGlmdRaY/lWtlmdlsU9nJVXKkiwoM2ixRRRiPtY+/++RTLC21dWYDJ/dxl8gITiRRNNVSJyamOKK/tBs0hkpsrhK++wsdwNsFoEyiaJcXbUmHmAQpScwuc+3f2s+8CC948NQoex48SqAjxE56gWajwtE9pzh95VUZ1znUYeHCuefp8ovM8zLryZv4g2NYGk0i4jv230OmJDrTQss+QF1VJ72TIeAbJBJblqbI7kCAjkCI5154gr6BEZxmHemdqPyeEQxQfZJwbBmj3olNYSOZS0kDh9CEWfQ20oksJVUMjdKDSRS+qhrx+iZ9nfehzulYWr7JQHAAf3dIdqGuLS0TdArM1TpTSyLruI+jwxMYtSoaKoUc/5mdTnZyEUkRKGYjUK9waOJthHcKPH/m27gcWQ6MPcb84nWc3S4++4ffZ2VXPvGPX/gXBjq6sZit2AUTMZ+XCTgC1yXcwFXBVZX7bZsHeBvD839Xgrvd2d1rJH9WXGOVUmoKH/uNt9/58d/6q3cTNBjo8u5hcvQoT/78cfSOFm69m/H+E/zoye/RPxagXC6ys7EuzU1D44fo6/Zx/ufPMBHcw42FaWr6FtoOLy6FnlImgkmvlofeHt8gJRG5V9jAoHJSbpq5vP4qXqMKb6iHzfUUHm83Bo2KfDUtcXff/5cn+NEP25PE+07cxx9/+P9D2dLJ5lPA48JmNMmGU0sk/4iIxEYTtVYtD8+30QCyAJS5wOJwWZedQNFlbucECx1gTZJNhO78E1/+Y85fOSP/vd6+EJ/63K+io45eYWRp/RYI3JZBj7GpxRXqZWN6kS6Xg4wiy4B/gHMzl/B5/KjqFVTNCvF4gd6xYfLxCNVGnmJDxF52kkqtERo+QGfnEBtrMzKDPhmLSw9DX7CXjfBFMkVQGD00NZuoG1YUn//GB1uHOg6STWSoK8tkUmsUaZE3uCXoNTM3g9MVwmVTs7ydJV5YxWJ1sXL9HPcffhvmgRCrt2apiVBjt4eCIiMzUg+OP8RKeIlqVc3GQozPfbbt4OoNevngm+/GpNdKrUKjpWhzuRoCIlqkXG5nvQqDZrvf3JLFoFgEBL1+bmWLb/30FfledquZL/7Vf2dr7RZdI/vbYzyLikR4C5OtE0dfH6u3ztI/cIjV7VvyZJCMZuXD6LCb2V5a5fLcWZz9ftYyyxKnYtNryGtq0NJRyuswWcRYJsOesXEJbSwnKxjtWs7PvSTFm/lcjFDoMLV8jWu3LuNyOTkq2GctDT/98ffoHOug2+JhdX2FhqmGR+9ErYKK2ioh0qdOvJdPfeGPeP/734vX1MX1a6dJV5oEuj1kknMEHF28fP4SCucOx4behQItpUKEWjZGw2wEgwpFvEWVCA1VDmO5i87AGLc2rmJ1GDGaFGyn81hNblzGEOlCmYtTTzPQ0ylNDXVNHafXg6Fm4d9f+Ge6HAM8evw4F+YuMBoIkdZWyMbCPHLyfRgN3fz9977M0ZPHuHT+FU4efpBCLU4kV6eezxJ021gOr9LTMUKtlOTC1E16xofZnrmJyq7B6epmT/cE2UKGpc0tOgf3MHPmKbqNNmxOL2qjEb3FxWZ0GbNSI8d0dUNRaj76QneRTm3g6zCzupqkWitx9pUFvv/dNlpIcNI++t57UagF4V10+XbXoF0xufiVWNDk6U1s9GIsrlbJ054YCdZrDckI1OqN6AxabHaNjKP76Gdfdzl+61//iIYxidvaK7NaN9Jb9HVZ2Ymq6eoOkE3kGB0a5+xrT7CyFsPtddFhsjLq6GQltciUYFn5h1CUWzicPlxeNamVNfQ2HfGqhmhqDYPZzj7rYfK5Ja7nZhnQWCirtaxkWphMDYy2FOWUlTHfIW5tnePU0feRTOQ4d/MFBobdqPICUNpiJ5vCpTJSVauweDvIFnMYtAqM2Rq5upKaQodOY2Vq5jUqpgaPHjjK1vo0xlAfzVITu9XI+s4tqmU73d17UbVq1AplKqU42/kt7O5BnA4NS3PzOKxmEskcE+PDVFIJMmlwB3y8duU/cXsO4/H6aNTCrG1mGBwcJb61zk4qxmPv+jDFTIZXXnuO2eV5Rg+NsHZ5BlUtytGJR/jPZ67w799rE/zF67HP/y7BgQESmSg2mwVdQ4dJpZXZoCKvU8g8RbEqVm0JcK6UqdcqEuxaFydyoaOr1ciXS9KoIIxDbY9CGz3V7gu/3te4PRZWasT4V2Qz13ny499gZ2ZNfp5f+dDD3P/GfQQ6RwlHN+jpHOHM2RcJDXix6ILUCw1eePWnPHDsvxHw2NjZvI5N56FUyfHChR/T2z+Kw+wjm5hloRAn4A0R9HYzH76JsqZgYs8JZq8sYTFpCQ52cvnaOX7poQ9w+dZLzC2/QsDfhcXcS5fBQSKeEadr1C0tBqsDpV3N2swc8c0pbKYANYOPlrFCKrJMoHOcZC6Jz9wil3SzuiUYnZ1YbAZK8QLdIasEx3a5ermxtk2jeBOTzkqoa4hCvkI0tYzVoidgG2Vh4VVU2gpbK2o+/6V2FJh4ve+Lf0BF2aCUL0swtTyUicOXZLvuZjbudpLkCFiOgW+jR9prf7u+aF8PcThLr25x6Zvt8aK4P08dGWbijZMkqik6Q/3oa0qMwi2tt1AsQiEzL7v5NbWOalKNRluiaTCiaZip5dcpUJZFRGprm/2D+9AHOlgX47VYDaWyykZhhYcnj7MWj0hk2XBXiNjOpjy4CYlHNKlguxDFqBSJKQrqCi2tikFex3g2KsHvYoRbawlDlwODWklVUWY9vsDEyFHMihYzW68RtOzFrQuxWamj0dZRNjKoZIMnxmszC+wd3ENPsBulzkQyl2ZybD+ba4uoGhpyJHAaQhj1bs5efA5fUE29VMBpHuHK7JMc2Psm/uJPv8WNG2127jc//88cHdlDJBqlu6dHdvRL4hkR0WblisyLrbdF9205xR0ozC+4QW7H9e1eLmGUEtdOdA/Fuvqbf/rrEuMlXr//sV/F56jQ0Xscj7OTq5e/LfPsUwkzDx98KwFHldX4JtlUHWoZphcv4B04wL2n3kpifZNqZJWiQFtRpajV0G/3UimlKeVzoNThtgtsWoGd6Dz+znGpj15I3cSm15It1bFptBK7VS2nyFRgqO8AZ198jr/489dDKb7/le9hNbpksSuMID6PG4XoVkuGaBswptKINUbVXid2mwgiQ1h0/cT6cscdLFJC6iImri5RMfUmhGM7/D+//9idZ+O3f+99vPNd91BO5Sk3myxtLjG/ts2pfQ8QiZd47omn6O3z4+xycmL/XVyZelrKM/z+XlQ6SMY2cXmcmJQellMrOD1mdrbD0ug3NnGK65du0FDHaBhBkdJhrLTIN0vsVGK4LTbUKiUNo4JqS4/im//8x60Rkf+6uYLPpMNq7uCzP/g3kooc7zj5brqDAZbX19C16jQbcZ64dJoDgw/Q5TbgdQqmmZLzr/4nBpvIju2XAudUNkpHaILnn3+eSlnPhZdusjjb1m7sG+7mA2++D51OR63RolEXVbRoQxfkF65WGeWpXDDrqsJR0FKhUipQq9ujL7F5//V3npMaF/H6wmf/EN+Ah2YqitZtgLKCajJKyzNKLLzAic4RluI73IpNMzp6Cp+IeqtkiK/voG/UiBWTxEoVYollXI4efB47CmWKdLVILtMiEDQxc22dR9/8ITaSEfo8nVTjVQqtCJXiBq2WmZbGKUX4K7HT9PV3M979MHVVkmZlk1sLWbpDw2znbtJh78dltrEdmSa8FqO3/24GJw7wd//4e/yP3/lT5m7EuXrxeQksram3cHsNBPx3Uynk2U5s4nYcppaYwunUovP4qGUqpFtqcsUaV+ZeoNtrkRe8v3+Q1Z1FzEYXzUIWrcOEx97JzsYW3f1DzC6fxuerk0+6KBUjWG1B7jn5Hn743X9gKbrKyVOPoivWMGhhJ7mCzdXJW9/8v/ns536XoSEzvV3DXL42gyfoZ2trDoXZiVmnwGvrkXBbdb3MnqEQP37mWQqVKKGAh81InsHgftYWVthzeI8EMDd1Vm4tXuBAd4hy3UCmnCMQ9LC1uo1L34HS2cKgNUhI9mY0hk0pXNs1TO5xHAY1xUKWD3/4CxTyRXkvjPf6eOzU/jYHTqml0RT3yOt6Itll3r2HZAGoUklEULVSl6NBpaKFwWhFqzPQbIqN0M0nv/6fzO52oN7z3vs4csqGWtOBy+BlLT6PxmAmncnTFxjGoAaHy0kdE+cvPIHHEsDXN4RXX2B2dQGjpRO/wc3y+jQ5XVa29S01l5RLpAsiMimLxaqjFa1icqlpKnJ0OI2sxqBVqXBz5WUOHt9LI2lBr+qlmCvQ1z/Gs6/9B52uEMMdfcSya/I5KSTq+PpDbC/P4enuQ292Mzd3nU6NTsYHaixaOUqyGRyUNEXuHh9naW2OZVG8Ka20yi1SzR1q2QRmg4uawSRJ9z02M7Nzl/H2jOG2jNE/0MXW1hVW1gRf0Ek2G6Vp1ILWIJNkNnZWuP/w21GpatxaXKSv28ulm5epawy85cjbuHzlHJ6QhQtTT9LdNUS3bg9Pn30ahdLClz7f7rSJ15FffgOH3no/eZEMo2piFxgPjbkNcFW1T+cSXSFO6cLlLYu+CvVqWS7QwvjRDr0X3T+RPS6mAbumj92ipK3vuc09E0WHgnqrgd6sJxAISh7ov33k03c+09f/6U/IFBel6LxVt0h9oOi67BkbJJFISUB3bPomeqVLykvUeiEiN9LZHWRxaYqgv5Pl+QW0ag2OUD/5REFC+Bd2LlOJb2IM2pgcfCc3Xj2Du8tMJJvj3n2Pkti+xfWrr+AOaAnIHO0W8WwSm6uLntAoO5tL7IQ3JFi6GF1GpYetfAaHT8/c1GsUhD7baqfLaicZaZKPbaNymujf24vL7GZjdQ6D0UG+3kSn1GIWXdBmBr01hFJdYX7xKv2hcXRVA5FqAmMugdk1yCc/821md4vjvrv28ehvvo/wzg6Zcll2lW7PchsyvWeXK3fb7PEL7uBfhA/v8khkOSI0WM/9z6/c+f7ffHyce99xjK3yLDpjpyziNtYuo9S4WVqJ8ab775e8uVfnz9Dj2YOmqSBWiqFoGmQcptXfweKNM/jdw7KLY+0fYXnzEt2hXlavr5JvFRkbmqRSjuF3dVOI5oikr9Aw+bj38C+RvzXFM0+dY3J0ElVAwYW113A53DjtnbSaCnmgGhudJCZIEPk6Iacdu0nF5esLnLj7UaLbm7T0cRJbUVzGDnaaVo4cm+TcKz8l4Oyi3qhIt38JLcVGkUZBSXh7nftPPchWeFs+j16fB4d+mAtX/42jx+4nHk+ytniTVlODuaNMr/04/+P3/pJr19r7799+5u946z1vZPrmdawuP26riXKpKDvj4jmRcHTxrMioRCGnuN2Gfb0AvNOdFQenXc6m6NAKTbP49Tf+XegA2xGJ73z3gzz4wCgFfYta2YDfoeXm5lVuTYf58H/9DZnXPTd/g2I6S1/Ay825afSODuKZHO9+7L/SKO1w+ucvgBoMXjfZjW00Oi2DvZMkImmaugJKs4no5jyB0BBOt4/E0i3mMhnUFQV7B8ZQqupUKgm05h6aDR2JrVm+9jc/ZXpqVX7G3/jgR3jrQ2+DqhKdSovf55LGGpEOIppRYq8Q60u7A7jbsRb7yO54WIyIhUxEdAplKohIVxEO3ZpAxIhmkoq/+uan+NnptnHM4/Xyrz/8S3QKeOr5x2loi1LiMxY8wfcf/x69ASdVrR6D0YbWkMTp1bB/8DiRaFWmglTrOZSaOrqWSDWLo222qORKdPaI6Y2T1y6cxuYQud9WjNZ+7A0tC1sz1LQW2cVvNZKyU9rVPYHixz/801aFqtSRWXROktsRtrenKalSuIMutOpOGgKGaDKjyFeYS8dolZQM9A1LALS5VWAnkUal95LJLUAzTVPfz8/PnOUNxyYwuU380e/+A2ur7aSFB49M8Ka7DkkNT0UKLJty8xU3oBgFi5dopcozhbznbi/Suwy3ZosnT1/l5kp73PDed7+BNz50gmCXh2xtnXQ4jXdAT6KhI7myziHfKS5vXCEaDzPYuR8UOhkun9xZJJXcoJ7OksWI1dvB5to2gQ4drqCGcDbM9HSKQ5N7UWk15DNqfJ2d1AtJ7DoTr05dpL87iN/bIy/yykKY7m43iWQancGK06elL7ifv/nWn7Nn4BQGm4fl5TO4HSGpJzCjxG5Rk1ZruHD2Jh/76Fd4/sVvsZG8gt3QxfbqFAarGNlGObznAZTaLi5feJLRAT++zh7qeRG/YyNVnSeyE6dQXCVgUxNw9KK3WFjbWJQMtz2H76HaUpLLxumwBajWVBiMGtLJHRQGUWSk8dkOEE5tQ77Oz2eewOYa5b7eQ1xa+iknhx5k7Nhj/P0Pvks4dp1HTh6U+sJaXUOitEo2v4Ve34tRqcRp9CCqxpV1oWEzEsnvkIrNMTl+F+sLZbQCsG3IoarWMJSV2LsHSIY35H3QYfMLxjF9Q2OsrN6CcpVUIYfBbkVvN5PPZ1HVMhgMBiyeXqkhKSXifPt75/nJf76e6fu+hw/R3+mUwntximvritrnWNG2F+OoNgxabCgqDCaLHH/Ua6IAVKI3GDFb7ORzabxeM1dvLfPNH7Y7zv39nfzZn3+AWKXKSFcXSk2DW/NXiRVERFwnh4aPMTd9i96B/STSM3S6g8yubNHVY+LVqzOcPPEw5oaBjZ0lOcLz2l0yd7Jl8+LW6KU2tLvbxdzMLF3BAYqVbSw2gQYq0utqUaxEUKg9jA/v4+mf/5SungB2dzczU5fYMzCO2uYjm0zhUVa5MnOTI/c+TC6e4MLMOUaHD7O5NotVp6Cit6OkTqe1m3o2i8ZYAk2RC7NLtBQ+9g2MyWzjzehNAv5hPNpOlmKLLG3ewGNzE+roJVbIE9+OcOrIG9hIrEiJgNvkkGDVnWKBRCFF0K0nmcwScvRL92Wj2KSe32IzOUWhIQqiXkmzFwaXXDHB+sYi/a4QVzdm+cevPMP2VlZ+776xPh75n/8Ng0pLvpynoajjMrmwacxyQRaFvDD0NIUQXaWRJYVgTgqYbqMiwu5Fgd9OACkKDaCE3jbkJi3ukfacsd2FEjve7Shp0aASi7nArOiMRm4++TLnvvWE/ExDw5285bG9OD1GRsaHUTR8tGppSoU0JkMHycwyGrWOkLGHrbUVLD43jq5+rGYHz7/0FE6bFmOtSVVVxu0cxqAz4jK1WI2lWAuL8UyNjeYSXT17Odh/jAtnz9CwGAm5vKjTaxQbanZiYQzeTvYGu5lePk9NbyXk24ehWqCeT7O4k5GHSX1ASSGRw2/0sbK6Rq5VoNRKk0ml8eBiZLSf+egWI4MDGNVWMuUa5UKRaGqdk/vv45ULr9E0ZzCovSgaeQoFoYnsxqLNEzI4WVlZYaNWIrKR5ot/3e7Qidevf+1/yfjLhc116tI4sMsWFl0UsYHewbe/rjX7v3WA0nFwpxMofuqlT3yDermNAnrg8Bh7jk4yMC7y1hMSl6LXVViPx/C4xgnqQ6zs7BCL36Lb75Aw4prKQr1cQKNKYrR7MWqMqJUNtsMCxO1ha20ZhzGIwVjjxtQ0/UP7GQ4NoKrUyWVLbJdOE881ODn+a/S5rEydPcOtlXk6Jz3MRpaYGBllbGw7mwAAIABJREFUJbpOrdxismcUpUBg5VZoltR0GvvlyC6rrDC2Zw+bC8sUt8WhNol3UMiObJj9PejJMT//Ck2TglPDj/LU2ZdQ65SM90+ysnmLrq5BaTQSZrpGRYXJIJXMeD37OXfuWVSKHHprFat9HEVZzyc+8WVmptsJHX/7qb/lbQ++ldjWOpFYkq6ebpSCk1mvyRF9VaY9NeVBSWjZhEdK9mZFF/fOBdzFbMlJym6BKJ46pZjUwYUrF/izL/9v+e8dOjrJh3/nUVnACnmQ2xeisLVJKxLl2H0PULA6WZ8/S7NQoVJS0tUbQqkp8czPnuHoybeyd/JBfvof3+He4weJZjeIhRepK5UYVU7JYRVGw8HJPUSjO1jNVtnhapWqXJqa4ejxu7FbgyTSW9JNvZMuk8un8NrtTF1f5Wuf/5H8jBazhae+/Zw8gAnttsthwet0y8AEMVUQxa1YXyT38PbiIHiBAvos4i3lKFjoidtj4DZgvh2xJ4pp8d2FY2E+9NF33Xk2PvRrH+SDv/oGfvSDL9M9FESv8tOqCV14mH5PB1ObS5gdCkw1HXlNjqGeMRH8RUM82+SpKio00gXqOiuFdIXjRw+SKabZiC7SrBbQafQotUHUGruE9rcaGWLxNM4OGxuJaRz2DrzmPhTf+/FftJRYZYDyz3/2tNz0BIcsEBggW9oklargMFkJBF1sbIiRLjQVVdLFOAcnHyISXsPT4Wd7M0W+vI7FJVIcdlDX6twz8TCf+drjPPnE6wLh33zfmxntC5DN5uUCLU5e4tQgujVti3V7PCdOi1I3cpvIL9xkMtpJxY2FTZ4624awBgJO/vCTb0JTDeA1+GkqC7SsdVKZBl6bhVfOPIvPqyNgP4DPbKeUyuPq6Sae2yC7nqJlzMrx6Ktzl/B5+7GZ7fQMBKWe7bmz1/FYfLzp3b/E5vQ60aUNrGYTLU2FRCPG4OBe6gUlxVqKbGGT9HZCwis1djMtVV2St58+/X38miB7xu7m6uJ3GB1+hFQqRauSYLJ/H+enlmS+5N13v5PtyCLFXFwGXEdTC3Q53cxnN7lr+G1cunqOfSMh8jkNW9kVTBonJaq0dBUcmSrKUhlrYBClxkazkCRfTuHqGaFncJynX/y2rPrtxkHUWi2VUkRqI/yDfsLLYQ7sm0BVERieNP4eK5dfnuW+kw+xkd4hXsrg7Rjn9MXvYzM6Ge8eJxVJyxgho80i4bLhrU18Hismg4FsUSM5ZlpDE7RVtBoN02dWOHX/O7i+cpF4LsxE1yCaXIXhEw8wNT9LITUjs4VrRT11pZHpyLy05e+zOcnZSmzGClgMVsQozuOzEg7HULVM7Bvs5NJr63zpKz9gcbHtytRrNfz2e+5tB3xL/VB702m37dvjX3msUCql09xssVKQ0oOCdJIaDEZsdjvVunAv1nGYtfzOp/9Nwm3F6zv/+mnCpTBBW5BAsJ9MdppXrl/E39ndvl43rjE6cpfsSoU69Vw6fw2b18FyZJbhvnuIRzN4/C3S0RzVfJysiDAzOOlqmlBRYLmwgcnhp7QWp3/cx7mrN3EaulBXChwcH6FYr7MVCxONFegdmUSrLVOuxSU24lYkglpbx1MSXabDxOp5NjdvsR5b5MTkfSRiO2TzYqNzEI9so1cZMZcq+INuIqVt6i0rCYGWqZbo7RykUVYw2jXM02efQG1sMBGcINmEZDmF3WBnwhQg24iRabQoFVXsHRylXivKSC1hyFjbXGPI45XReJv5BvceeUBGjzUqRdwOP89d+yF7B++RQHC9UUfTUGG0y8uXv/gET/y4nfetMep526d+C6vHJo05RkHILxXRqwTiwSW1VlqNGlQqiX+RDkWxoVVKUv8nuoAC8yMKOYl1qFUl+uWO+eOO67d9X9zhSO5ixcWmF+oN0FAoePz3v0Byra1H/K3ffgf79vpI1cPo3UZKWSd7ukeolStEUhViqVVCHR24dBbypbhEo6hVAQZ6R9jcvEI8vEIlqUDv92IzaOjxGshk08zu1CQayae3YzTCWmabLqObpqHKZiTKaM/dqLUV4qkIC/F5fGoLY8EDrCVWcLjsFMoq3MEBlqdnWF+7zH33vJlYMU01VcSuVfPK9BRjJ45QTIeZDPaxurpJrJohlkrzwJFTXL12XsakGfUmsulNTNpOorGbtEwt8kUlQ8EBGrkKdXUdV6AD4W3b3LyBQt0i2VDzD59/mtlb7dSJ8XsP8+aPvJdYKkUklaIpWItiU919MNs53vJpbD+Tu4iR2yPhX/SfiuG8gHxf+YcfkVhu0yTuPTKG3a/isXe9g3wtTCwdk8J6l70fnUpJKhxmM7uDTtlkon8fSp2Vpe0VFMoKKApyjQq5Jpi7eh2Xz41F6yG6sk1PV7dEily/Nkf/uJ/O0DBjvftY3pjh9OyPUCstdLkH0em7MVFnJ7tAvbVNtWrEa+5hO7eK2ajDZXLTNDax6zRoGm520ml2shuY7SaZ6pNOZ8hGljk6dIzXdl7D6enGrPKwk1iSYQIhjxWFxsziyjQ+8yD9vXuY3b5OX+cE+UgcsXSIlB+vsweX28rCwhZKVRGDukilVWB88hFWVnN86mOfZ2k3Cu5v/uJrkgOobrVYXJhFoTPR6fNJ6ZVMwWi2sSYyD7dSRThaZcf2tpnu9vrZxnO0w0J2IeryENYUbMES7/zIW+8UOx//xoeJ3Eoz2ulHZ1by9gfex6XzZ1lXweBAJxcv/pBWo0psJ8sb3/guUqkSL77yLCdOHpWTBY1OzbGJY8zOzaJXN0lXyhKpMzA+xLXpcygbLYJ9w2RSWVTFGkqbkfTqGtaQD53BRiYdp7+jl1KjxdTaBQIdXSgaDT7xu/9CItHmSn7sox/nrr13Ica6ZoOBoM8vp45tKLyibQARdcltY4zcTwRhoB0qIAo/0VyQkHkBg661pw2VakOuHeK7/ftvf4X/eLbtQDYaTXz8L3+PVGkNv89KS62nlG/r9LenV9hKLnHwZA/Keoua1oiy1sRjM1HO5VC0rDLJq5Xf4dLqdYYGD+D2ennppUuMD/XIJtG5689TEYesmhV/wIuyWaOUVoO5SMuoYKTvYar5HRT/8vgnWp2+XrZSG/z8+Sc4MXIfSmuLrewMLk0PNquaXv8QiUKDxfg6mkwag93FRmSRvf37qGGWHZaVlet09PqoVBUo03Ga+TL/8fQiz/7s9e7MkYkh3vOGu9s6EBG3UhYQ1nbr+fVswfYyLBx57bNHO2JFFH4SKKpQSsfNF7/zujboU3/+RuruKod9D5OMxLiaWcdm6EUhROWVW4T6ghS2jPjtRowuE0uRDEZ0NDJhLB4PYwfu5ezpx9kzdBKbs4N4cYVXzjxJr83GeknP0LjoghjZCc+RFU7JihW1TUe0nCbgdGK2NTl78SLdHh8OQft3DVGvaHF5rFy/dZ5qPsfx3n3cWlugZIIBTx/p+Cq9g/tJLq9yY2uND/yXP2bx1gU2t+fJVXPsRLcIBHT4PWOozUHiM5foHNlDRdvk+sWnSOUd9Lh9DPZ0YGkJLWWd89fPYdZrQKNiYGQ/Dks3sVyS6YUnpQhUr3Uwt7hAs1SREXM9e+9CF98kpdBQrehpqiM4jE7UdQV6i0PiBC7evILN5qfWjNDh8VMvWKm04nSGJimWNUTiU4TXVqTAV7hU3c5u5pdvordoGB6aQKmyEF9cJUOWQi2NuxmUbrdwYgmXp4dMIc5aapPDg3uoF5PcXJjG5rVit/XSqe8gUtzCaLESSazg9A3RxMxO5JbUV+0dOoam1eSr3/gJzz39LBVhbhDjwvEe3nhsRKZbSNWRNIW0Nx75OO+6RIXb3GgySfJ8rV5CKDxMRhMOl4NmU0MmmyTgNvJvT13kpdem5Xs//NC9fODDJ0lvL2F1T+BzOzl983kc9i4CDquMv9KaXCzPbbFnIMBWZptUKoPL6kSlFdFrEfYfeBitpsX1K+cxuNzU8hGMrQ58WiWL6W2Z7lIS+Ip7H+LFnz/NajjGA/tHMZodNNUGkjurFJVKbDaHdHnXK1GcgUm2plfQKjYZu+tRahUvl67/GJ+ywvJWThqf5oVbuJJE21ARMnmp6OOsLwnjhxtHhwV1xko0s852eRu31U21pMUkdFz1EsNdh2kV0kwllul2j5BPpgmE+jBb6lQUCvKpHPlUEb8/SDmbkadnAZiP5UWWdBCd1szm9hY+Rwel1g47mSrNRJZKXbAYM3iNdhz+fpZ3lvj93309Y/bI+x/hyGNvkPFGIgpSo9WRiMYJuoMYVLo2ykdsRILRpRJyETUtgXcpiwxSkXXa7gCKQlFMGkTkVVEkDinaurRfQBTv6gDbwnexqMu+sTCFBf1U8xX+5dfa7kZ5EHj800z2j3Hp+ou0NE1KInFH5SAQsLO8scj0/DrBUIBsapvA0Agus4ed1S383UEsWi2UykytL8mA+hN7jzHq7+DchbNYA0E203Ok0zVGB/ej0lVQ1TVsbM1SUzcZ8d1LcnuNWH6d4aF+WmWY355HKGeEbCJWKHLf/Q+RXk4SLYZJZBIksmkp5akkNllaWQSPFYfZxSHffRidFi7NvEStkGRwzxFem3qV48MnWd1ap2UtkwlncTs7UGqMLC9d5OjESTlC11pVNIoGtra2cNrMjA0e4JWpp1i5Mc9Xv9oWvIvXf/vrP8LksBFLp2UeqSzqdrWAorskRrt3crx3USK347jkG9xmMgqDllrLje89zeblW/KPJka6GO1388j7f4lYZk7mterMdtzabqz6GtNbs5hbelbCm6iMevqDw1SyRcKpdXZyUSw2M4fGjxBbW2E9FWbEP8Gwbwyb1cCzl8+weG2L4/eMy1CD3uFBwqth1rdvEauWOD65l0DeQt7WJBHLo9OUSNUqFGMZVNoiZpWJUN8Q9ZqZfCXJxNhBXjn9uHxOTh6/j1xCgVabRmN1MXcrLMeOsUaSoMPNyvYyNoeXDk0nM9vXMNjKDHffxdL6FtuFGTrNIzJPVpjotis79AWP0xnsJpHapJgPUyvnqdX0nHroQzLD+2//8p9YWW67gL/6yS/z6F1vRqMRCVRFVlY36Aj65MhTZmWLDpaIONtNwiiWazJpSaJ7bqeAyKJ918K9WwjeNlOp1BK7zyMffODOPfDP//Bxarkivb0udkoaiUc797OfcPcD72Jh7gbnbz2L1dFkomuISsHCWnqHDp8BZdpIaLADg8uOoiRMpirmZy8xtu8At24s4ujtILqxwOr6DAf23C15iXNLqwhJ2/zmdUxqNTa7mbntVQ6MP0SrruH6jScwaS3YXG5eeWKaf/9O2wyyf/IAX/v010jFsuiVRjo73JgtWuHLaReAQrgv2523OwptakBTdv7ECFjsM6KT2i6ehRGkKEw11QZ1kSHehEqpwH/5vXdSKLY5hAcPHOGux/oZ79Zx5sYrDPccI+gYYuHK1TY2rNSgRIGx8QHCK4tYnV00lDXZhTfrXBgaLbZbIte3j4WFBdLJJuMTQ3T4LUzPvoxBq0Rj9KOjiUbnkGB4bT3PwMgB9DY/9WIWxee+8jstoUHqHOrnpefEaELPXUcfIrI+TTKjJOgVkUwdXJh+nqbCSbfdQ7+9H4W2zLXZ61i6J6nWt1m5douJA6fQNxskqxn+1598k43V9mlZ/mdH+3jnQ8cloFWCFGW7VHxRAs/QJvQL54dGo5HAWq1OJzuD1XqZarksdVqCXN5SCH4bPP7CFRY2YvK9f+ODb2HwuJ0jo/ezObdGXJFlc2eNrYjIQNUz5JukHI0T8PVis3uomYooKhU0Lg9XL0wzeegU6wtXcJo75EjXaCjw0tmf4bBZcFo6mF+NcvLYCW6GLxLdmkGRabL/1JuYuTknNX//h6v3ALM0K8u1751zjpVzru6uzj09Pd0TmEgaB1DhHBXxKB4DevRwOGLiqGBWEDGAiAiCgIIyDDPD5OmcqruqqyvHXWHXzjmn/1prV/Xg/13XXBOqdk3X3t+31rve93nuB0WZrdUgDx95gOXUFiqbiTvX5xgbOETPYDs3Ll3ErDQRrgfZ3V5moGuCwY5ulpLrdFtauXJ1lgMHD0oSus5ukZ2zRGCHLOuM9j/GdihPl9uExqglGFWgKQl9ZIzxg/eTSkRZ3r2E09TFyYH7uT39MhpnH2pHC8sbcwy2+FhbuMrEkbMyuktVz3Nxcp2KOYKqbOJwVx/ZVJql8AY6bZxaykRf/0GoF2jtH+TCjdcI7WzR1+miXrJha/MRDS0y4nqQqa1LnJw4zUuXX5TE94mhDm7NLcqT1rvf9V62dgTSZIaBoaNcuv4DdoIbPPHwu7l7d4Z3v/OnWd+ZYfb6AhZlnBRVDJZWunR60tUkjqFRdGkFyZT43HxM3b2DzmGnS8CVk8tEdjMMdA0x3jPEP/79P/K9yS0mz7+18fzUk8fpEsJ9AXwWgE2NTnaABCOw2WEQd45S6oqk83yPCyio7y6PX9LtY7EwWmWVbK3Op/6umXFpNOj4t3/+mNwE11JB1FonXqOXZDlNm98nI4OW16/jVJmZX1qmYrGBqsygvYMeawsXZl8np7EQT2xjM+tw2Qdwu92oVDnMuQYaq4eqqsSVa1c5cvpJWVxH4lMcHX+AQk2PsgKFVISCukJXdy/FTBC9Souz9Sjp0Bp6jQN0Lczffon2YT3atA+1UkuoHiOcCkktmjj9DrYMo7N7Wbt7nZuBJQ76jmGsB4krsyh0Pnmf5BtZLLhw2l1s795FpdTLjm5RREzVHJQzRVp7fWTK0NPaydzUNdntE3DS4NoWFqURk9OO2y0W3HZmp+7SNeCmVFGR29qgv7Wbi/PzmBRITlW2VOd3P/FlAoGmXKRtrJd3/c7PSjxHvlKShh2lsLTVlbSYXXJDEgWfqACF0UB0XcW+JMDP8nApTCB7fC7hdBSZ46IAlGXfXutivwDZZwC+JXwXvLo6RotOpgisvTnNxS82x5vnzh3lNz7+FAV7F8vXruDwtqAsaqhqBFc+TSocpJYtYVHrSNTE+OYQ2UyRKnEcDg+1qJLB7lamQlNoVDr8Zh/ZWplirsDi2iIetw2no5X8ZhyTr494bhKbvRW1Tksqv41J3UokUKOzvYuZnRuoSUhXdT4FnS2jXH/lpnSqz2cCdHp8HD0zjE3jYWf7Lm6Nnd1qjq31WU6O34fXP8h2dFt2u4vGPMuLmzx55hku375IJB6iv7VNxuQV8uCygE6loabUkSjvYjK2UcskKSUrdB0+hBMtqkqd9374o6wtNqHdow8c4exPvYtyvU48k5EmA1EsyPdfFHxSC7hXUOybPvbHbHu5PWIfaKYwNFh56SpLLzdRMGN9fsb6Oug8109PmwqT2kPd5ESjaJBPZtE3iuRScUpaLUZrHb+xhchWhpntObKaOJ19bkYch8lX62yur9Hj60anbyGdq4Fmh83NJB3uQeZir2C1VsmlGrhcXjY3AxRqWjz2fnpc3djcairVOplkjNjWCkPd/dSUopBqUFRq0Js9uM02pi9exW7z0H94jMULFzl95Ch3Nu8yObnM2979JFfnX8Ro66TT0M1OYh6HoZd4YhWDx4RabZVJG7lcji5/F42Cmkxlh0ahRq9/gunUNGat4ETOyX3UbO7kqYd/hu++8Gn+6R/eYHW5KZn67Cc/y2PHH8GsN0jTRiYVl0lcPp9fdrFEs0VM5cT+XCyVKBRF0kSJmpyFNicpMqZVHpCauCV57U2F9yP8Hv/g2+7t/V/52h+jyuVR1Ytcmp7EP9LH0QMnadH1cW3xGoHll+nqG6W36xiTd89LeHwjp5KFok5roLe3j8BOUAYJbEcXWQ5uEonu8OTJ+2UqhuAVp/JZjAYvFpuVjOCkdnnYCWxQ1GQJbC7R0XtSAtlToVniiTAucxt1VY2f++BbiT5f/MyX6PV3U85W8Hnc+JzuJqp8L5ZWUGPFmFv+u2hK7UXGifeqqS1vFoBCblIW+j/xdzEOlnpKCajia9/9Ml/+92YmsdgrfvzD72XwYIVCrCLrHsGatdZ8TC+vUs/V6DnUysBgF9dvXUGrUuJ3trO2vYDLY+TIwClSeS2x0CqxSJR4Ooanu106zYW7WyQyOUx+VEoj8Wwal8HEgK9D+i9ETvrk8hqKf/j8/25kawksbguZqIbunnYZT9PIJ1iPrlMvVmjxdsoRZyAa5dwDP09wYRoFaRbim7S7e+i1+9iO75IsJHHZbPyf3/g71lab5HFxnZkY5ulHTsriTjz4IpRduI5kFNe+UH/vTVJrtFjtDrR6g8R0iHWiUhbxV2JMl5e6B3ETXp/d4OVrTWHr6ZNj/Mavf5Dr6zexGXzoKzaUxjTKWpFgKsm5sw+R3NpkZWMRpb0Nl9ZD/3gXmytBMqkdarUMuUqBjMLMyYP3kQsvsBEMoNVbGOk+xNKdGXYjOxRVKdwGJccOPUJV72J54Q4GnxG7wkSjUCWkqWGvazF7nLx6+QKjzlaGTj1FJDzHzNQLtHS0Y6q4cNnaKOZDbOTnMbvaCEV2MZWVkmeW0zQIxiKMH5zghTf+hRHPCWzOATpb2qjlYiwH1wkVZhhuPcyg70G++8Jf4WrR0TdymGBsE6OmFZPCQSqzS7GmlR2EpDIrHcv93adIlFIktsKsrr9AXeGi19tLd5uP67NXsDk8ZAIRrHq3dBH2d49x+foNHCYVDWOYesNBpqDh2LHDTF2ZpKRI88R9j3NrfYbvf/c/+fCP/woXpl7B1X5AZlDuhhY4Pn6YRDzFVnCDbE4UPS7MpjaqdTM1bZDNtUmGW46gydVR2UUHKoPVZqTQaMibvc9qYyuXYSkxSTmW5cyRJ1ndXiORW8LjOcL4wIM4C0l+7Xd+h2ffuEkm1Wzp280G/uePnJGjQRHhp9VoKRSL0m3eBP8KQX6zyywVBzUhMVBJnbrL7Zct+lg0Qjod58D4IB/906/cYwJ+7Nc+wMFDvRTMGnlad+vsKEtVBluH2MmvMbuVxGfToSxnuLF4hwfPPIKBDIp8mVBUgau1m+2taVpdfi5NTXLo6EFcHh+6TJpcSUVP52FUhhrbqRC1VIlctkJJlaGjz0Z4I43WCEsrC/S0D3P27Fm2F4LYveOU8xmeO/+PDA0cRJVI0jIkRO07tOrdiMydhcgd1Fo9Vo0Ln89BYDuMol4gHI3Q7xyjqthGZXaxvRFGWa3T3tpGpi7GynoyiSjZYkVmeuZjYfrbW5leWMXh9Eh4qqZuRG80M7lwG19LGwa1nkw8jNtkpLPrBIHdJUI7c5isHjJVM06/Fa3Wjq6a487S8wTDQe5cLfDii824SK1Rz4/84S/hbPVKmLHoQhi1OvlZmQ0OjGhl5JtijxMq3L+iABRrQ0UcGIsFKnvuRqHJEaJsMc6SsW97Qm6xdclun9SFNhEwYj8Tm6DkJZZLtLS40Rt0fP1X/oxMOC7/bL/1m7/M40+eYm1jE62mRiAVIBuL4nbZyKSTHOidIFuqyfgmnVqJ2+Dn1tosPrdForJsLgeFUJxqvcSDj32QyRuvsRScot87xtrda6jcdfy2CSziOdQ2mN2cRKO2cubQg6yvT7K+u0FJacDf6cZd05AuF0hVdYSSGUzVGtdf/x7eXi9ri2WqdQ3/65d+kmo5TTpVwWWq8+biNIOdI7RqrGjcPipage9QE00sYlBWGes6TiCyytTSNQ71naNQyiOall3eHl6/8ApHTo1TLNSoFTKkSmkK6TrDBx/kUM8gi6t3+cK3vsiXPv2W7OcDf/gR1BYjpVqNXLEo94CaMADuAXveQm/vRcDtw4f38oDF5tr8fBREZleZ/EoTBdPus3NqYoDBR9vo8HRgUQi4/YDU9E7e+i7HTpwiuR3F4WgjkpjH5+lmd1dIHUpEclG0dgs9rnEqhSLRfIjh4Ye59eYVDGotNp8Vg7XOpYvfpruvTyKGlJikxKZaL+MxmLgxfYd8MSuzko0mreQ7amgw3DHGZnCXzdQk40OH6HPfx8r6CpSjuLER1dR59aU38Gp7OPj4MUrRDOniKo42F5lSDZ3JSia0RiQWpdXUjcHjZm79Gla3AY2mE6uxweLMbap1FYOeQ3QcPMjswnlMZQtWRYlUJUl772M47F6+//zn+MY3rt/DwHzuU3/N6bGTeF1uqqUqSnWDfKEgD1JqjVquiU2ciXCyCj5gSRaAVSGfuWf4eEsru9+93f98xLoqIlwf/6EO4Kc/97vSBV8rRqmp0txZC3Bk7H24tEZi6jSL0y+h0VuxW60YjXoqNSVlYeIwGtAZHXg8NilPyqVT6C1GZmavEg+H8A700mF2SkmV0aZn7m6MQwfuR6EJ88DJR5mfu818cJqGMolO34624pI55GIqMNDWy+zaDb78pYvcON+sI97xtqf409/8YwIrW3K60tbilwEKUjO+NzWSJhABJheFiez6NXOD5RrS2DeBCA2gYI42x+iyANzrHOZLOX7if73VBTx5+CQPPj3M2FgLkxt3OTtxH5uLEaZvT9Hd1y6bPsdPvZ3L55+j3AhgFUi3Ipg1RoZH7+P8pefwWLsl43A9cQmbqR+L0YJCrSBdC3J84CFi0SRhIS1S6zjQ8wA6g5Gd0CyvXz+P4jvP/WUjFl4i21BRyCg5MjwsEQ3x3Kb8BT0WL1qNGZ29zu2p6xwZeA+LgSsSWtxj72U3uUkmU+P62jTGhpJ//ZdLrC41NSDieuaRkxwf7Zeba5Mi3mz51ypiPFOUHUFxw4hTh3hjhQBfb7DIUY8Y39UqdSqVPPV6WQa7i46OQDpE40k+/fVm+1Zcz377U7w++SynjjxIdCVKXaHF2mGn3TfAdngHJS6s6gYXZp7DorXSZmlHU1bgcJvYFa13kREZTuFr6Se8chNtw4zeoZVFiGgx1/LCaBHH2T3A0cOPMTe9TIwY2mKJ1pYublx9E4/LSc3go1xV4TRrySZCKPQmTt73KNsrt9FZNDKKLRINUk9kQVWjYQG7r4M44yukAAAgAElEQVRCIMLa5l1UbjPJYIVHHr+Pb37vi9h1w0wcOEMkFORozyBzK29ga2nDrXdKTI1wXes9DTZjRTKCayiidoRWp7OdhbkbGF1+2aaOK7Y4ffIn2Q0EKEUXMFQq7NYVMoqm1evj0vWX6R07TJ+ri6lrt4jUcwz2jbK9ssiIv5vV5AIlZZ2h3kNYHYOcv/Bd+rq6sao8hCsF3rz4Tzx06J3sRkMYPEYJ33UZdBK+azR5CKdSxLJrqHDJ/+f07Bs43TWURh2DzkfYDczT5u9gPrZLTZvjePspthNxDo2dZmXtDmaLDluyTk6hIF8vkEtncPhaiCd2eeDkE1RTOX7zU3/Id56/3OT8iXHtfQd56NgBqS8ViCFhNJITi30n1x5jTBQVYtETZgLxsOv0JnQ6Pfl8RmbIOhxWbi6s8e0fTMqfe+jwAL/5W7+IsHHNBl6hTe0iF65w4Eg/wUKW//jBSwx39nB07BThzSCpYpLegQkqqVWJnHC7xrG4LMQiazQsDSlMVlvsKHN6WeiJ4ma8+wTb0SVqaivr6wE0vhompU4uYLG8ibIYjetNjI8fo5620jC4uX7t2/R2mbG3DnL34hQdrjpbhQYj3QL7USVZDpMR8UOmbjqHDvHqhW9SracxmfrotDnRqQzSqJMJFQmkZlBblIx2HmFh+Q087e0SBq8sFaXY2NTaRjSXJ7kzzf2jj1DI1IhXijKr2u91oFOqpY5YwFBDSyI1Qo27Y5CV4CKUhfDayurKHQ4cfZhIbJ25u0v8wSe/de95PvWT72BE4qJMZLIpyqUsZr1J6vtcVhcamhMC4dyW4myxvkgNUv1eASgKOHHIFMVjsVIlLw6e+4vxXvqHiH5qSk72DEP3/gTNFAuX1050c4MXP/Fl+RWDQcez//7nNNRGGdVXqqWIFbK4bS4MRjXB0Lp8NtPZkuxqxgsJjNU6eZF1XVUT207SNdRJPbWDtqal5/hTrAcuYrb7KMdAmwoSJkIpXSWrNGJv8VItRFHVcihLXqn3ShbmWdpexuHroE3Ti81vJpjeIpapEg9tkEtvs76aQp2pMX5ilPe950MEApOszW9h87ZzbfUW2kIav8tDV/sIapWD1cgt2tr6MKsdWAx1ckUFkVqC9aUr+F1DGLVeBKYymJrk9Ln7UGZbCQfuEC+m5CaVjWnxed1sZ9bJV9P8619d4u5e+sTQ6UMc/7HHZAEoOoFizCg2zf1Oylvqy7cygPcIsE3phkydEB+visTqFlc/3+zECqDuqUMDHH3nMCqDmrHWcWp1A+lCjK31aVr6uzGZDPjUg8zPv0nDYCRaCuJ3d8hkhXB8ky7XEIVaDotbxe1byyjKVuolDd2jdpINMQHIYi52ilsWrcUkpyqiYTDWeZKWtl62N1aolCK43FrZIa9VDWg1FkLREJH8PAfH3oel2CAcDnP66FGs9RLXg7O89OpVFCED1TYjjz30KK9f/iYTp07h0JtQGnQo0ynmNm6gx4/DJXJoy1gcLQSTKmqKXQkCVytgPbFFf+fDDOjdFOoJQuEotrY2xsfOcfPyJXbj1/jC5y6wudE8vHz2k3/NxMBh2dktlwUUTsDT9xJbBB5krwsokUnlskTDCAizTAm5lwrSPCzJUZyY3O2ZNeV/2nNr/3AH8A8/9yEZa6q3GDBrNCQCIU4ff5806xh8CgKrM8QTCQ6OTEiNfjkXk0bFjv5j0hwWje5g9fVTUZSoFLJoCxWcRiv/Mfk1+toPs7W5TDZdoa//iKwfFOokna1D1Aoa0tUNgpvzDHQOywxrhVVLrWbhcOc4q6HbrAbD/P6vf/XeUz/z0hz5bFYapPp6ezCIppX0HzTz42URI/SA8qQouMXNwk8WgWJ0LjEwTSewdAMLKHRV0Cia6Snie775va/yT//2BfnTRGPiR3/sXUyc8bIVX2Jk4BikVTSUBTKFFapKB30do6xuzUkagcfmohhL099/nHQlydXbX8Ft6KJYUFBV19FqdRhVEE8lSVWq9HYewOe0EdgK4DBY5CTV4vYTim1T15dQvP7mFxp3J2+hspllPJtDb2E5vslcYIqzJ95OPltmfvUWw0MeUrsVHLZ2FMoaHodP5j1WdC4SO6t8+/lv88K37shg6f3rA089wPHxIRkULTAMwmm0vznvC3xFOdicmZdRCByC3YNGa2y2KQUbMJchm03IRdqg1++xeJp6zL/45+fYDouvwW//+jO89+3vQGEwcHP2FYyqFtLJDL0n7icZm2VtaZeBkQe5fvv7jPSbSd1JYbS5aGvtZkn0kAtxDgz2spGMEA5eoBh24Gl347e2YVTp2Vy9Trqa4aEnfppEssprbz6Pp91He1s35oqCO3evcWJilDtbmxSTeTxWK4FYiFo4xVMf+lWUqho3r72Gt6uTWDDDWFcPK8G7pNOLGMxHsSrMhAtLbKU36XcMoW1k0Hp9fPc7/8aPvPN93Fm8w/jwOdpbjLz07Pc5duwYN9dnZbzUwNAxCpUijbqSlZWrGBR6JkYeJBlLsZAPMGw0cGX6Clr7GIcO9rO6NsWB3kEWZ+Y4cFi4nH3M3HmT4UMDFEpGlmbn0Ns9LOxOc7i7gxaDl7XQXXS6Nkb6DhHJpNAqTUzfvsTYUBsKUytvXPoePR2txGNg8sJA1wEWZi5g01Wo1zoxW/tQmuLcmr5KX+84lWKdUPguQ70noFojXS7jUOvYSSxzfXORn//Jj0me3E5oHZJh3FavTGBRu93SoKFKVFAqykSyG/g775Oj4LWVWX7x//4pd+42mVfi+j8//V5sJo1Enginp3hg5dUQrq5m90egRJoRsA3p2pOuL0mBr8i1rSyyJx1mfvez/3bv5378E08zMjBBPD+Dz+JFo+wi30iC2sbMwiu0e7s5cfJJps5fJxdPsBONMHSgl4N9w1y59jKO1i65OPg63ZRLBZnOctDbzVIwhMFnps3pQFcwcWXlMqlCjvHhUxLCizXK9VuX6fafIFUsYbZWsGj6ubM0w9HDvRw/8igvP/8srToLrhYLweS2PP3mcxm0VgU3Lp3noYeflCgKWzkrGVJRnZ5qMsZQxwG5gVRyOTLVDH1jg5SSKXSlstQMLYRCaG1GRnyDKCp65oI3COd3ODp4GoXaxN3VRXLZCBPDY6jVFnYzO2wuRxjqHiayvYClq4tyNYVH5SRXKOPvcPDa5G0aJSWf/8tvEwo1N6nOY6O8/eM/QaEkxjoOuRHVBacRpYQ7e61+afZpNKqSAYgs/gQGRiEPO6IDKEw94nWikyFBt2XxV+WeCahJLmtqkfel3ZITKRd42QaUi77Da+bG119g7sXr8s92/OgAH/nIz6BxO9kOraOpRclUyvT6B1haDZCrxhgf7CabLki8S7Zaot1lxWns4M7qbdxOLy6TnfnATezaUcw+B/GdZcrVEvWGljarnmh4B53aS9rSkKiYUiJCOV+kvXuM85dfpb/TT1/3EC+e/wHFRpnHz/13guEVbl9/g7wiJ2PdNia3GB89wMDYEG09D3Br+hXUlWVMriFmN+5iq+RRGB30DpygFIkQTWYYHjlEIr7FwEAba/MBQrkGa6E3eei+D2IQObSRBdkFdrhb0CtBV9GwFtigoY6ztRLH19vJZnaL4FaEFnU7f/Yn/3rveXn6Ex+mYdLJA0Gzl7enodrndcoZ2d44cR8Rs+9Alc9j8+AmunWv/L/P3/u57zzXz9t+9F1ovDDac4zzFy9jsFeopTIYPAq82jb6ek5xc+YNtrajGEx12fX2eLrIFBJcmJziwPhpfAatxPwk8lnGJk6xPL8Gmix6uwpyOSxqB7YWH4nQOuVKnnRVRY9vCLO6SE3bkLnPilxJ6rdzKhWxeBC/04zD5ia8GqbNN8jc0pZEXR176gGuvfgGu7MBEtUc7/3xn6ZU3mU+dpuhwREKOQ33nXiS5blblAoFIvlNTh0/y+SVi2STWTx2L/F0Gl+/ldj2MmitdNW7MBkhmE+hUDl45t0/yz985wvsbN/iua/eYH6pOZETI+ChzhEGBcWgoaQhjAzCYCMLnGaxLYoYmZktjAxiBFxoSickLfMeFqZp0mx+ZG9Fxu0niDzx04/e+4w+988fIxhdQbQr+toGubswzWNP/BSvXPw2nd3DMj0sGAvgswww7G/DqMzJ3HVcOtkRVKVTLO5G6RnuwaLQkNnNolBoiGo2qeUUmHR6wuEAbf4jrGwsYbYaaWvpQKtWYPe0MzX5A8a7h1ErzLwx96YgxHOi5yS+zh7m197gj37nRZZXmhnTv/OR3+H9P/LfCKxt0Nbiw2VzSKma2CNk928vmOIeEHpPTiS61LJzuoeBEe9d0w0syANChtR8rTCO6DRq/tuvPCNjXMU1OnKIH/2J++jtz7G0uS27/0qdgWJ+TY5u+9smWA/exebqkrpncXV0HCWevkpgd5Z22xjlrJiaGNiNBzAbbFjMBu7OznHgxFFaXJ0sLi6hR0mhkkNhUbGzs4PB6EHx7Ld+q6FSuPG2i4DmXTROH6lkjIVb87iHBwmHtlGaiqgbFYYcJ9jenGVs7DiBUJpsuUg4FmZ5aYGvf/4VintOSRGp8oGnzjHc1Uq1WmrqeKWDBtm9E2/UPp6jUm0K9yWyo4Es/sxmm+zACIR1tdQc+xYFSwqR3qCWVbPIERY4mDdvLsrXv+2Rk3zog0+SLJRw2btI5HbRxKMY3V2o/DpmL73BQN8EKAzMrF2nt7UNRUq4nVsJlYrEE+uY7S5cvhG0pi0W5zdp1AoMePsoFRvkhXvMZuTA0Se4deE6sewW+USCoQfPsDgzS5vKRs/EEMVCiJlJgYgZl6dop8XBSjLPk+94D7NXX2Rx7gZua6fMZI3nkxy+7yCra0nCwQD9PjPhRAQlFgKBO9h7D7C+M81Tjz/J6xdfZSup5N3nPsDOnf+gpaOHldAKsfwaR3rulwX5wnKc3s5O1u8uyFNI59gg6/E1OgfbeeNf/hOjo42nf+RJwisbxBUVVIUSeoNWokW2d5fpbHUQF7qDoUGWZneY2nkFqzFHf8tRWp0HmL19HofXR76uYndjF297K36TTQpkZ9dmiGSWsVu60RljrC9k6PANMnH4FMHgCpNXrzM82NfsFlQTrG8VOHvuKVpcbubWruFQ6jDhpphZZzG4RNuxt+PUmJm/fRGf1SRFttlKnmwiy9FT70HfSBPaXiBeLzPsGsRqd7ITDhPYXOF//9ZnyeUK8r7wu2z8zLvPIe8zqejdV3k1Cz5Z9O2Je2VbXx7wBI6oiQgRBifRfdbrtXzz5ev3mIC/8AuPcfZtpyhsb4NRh8/fRiWvZWH5Kgh9Xv8E6WRN6uX8+TIGjZ4b4du8/Zlf4daNq2iUIdq8vUxtb9LtaKFR02PX1bm7PonT2U0po5Cu33994cs4u0fQpWuMDB7i5Znv0+ZJ0W19kDdmFjg41I1NryBQTuD1HKdFpSIeDdPbf5C7U1fQWYzSSWsxaJlbvUVX2wixWIFkZpe3HRJ5zUHSDQOVZBZlQ8tuZkVqE3u6DrC7u4tCUyaTaeDwa1kLLlKpGBhuH0Vb38vqbigp1hSEMwE06jq6uopcsozF5SJLADJpEikzp49PMDcfwObyyqSgeCFPf8cA8fwCf/2Zb3DptWbRLka/j//+h2np8EsdjdFglgdEjVpJtVakWizQamuT0U1ySZGQ+L0OoKAJCP5WLiddjQLIKl67XwCKxbhpC98bKe5n0P6XUaTiXlqFAKba2kx855f/iqwALQuw7S+8n9OnD1G3V9BX1FKuUTdkcGqNJKIVyiK6zaBndm2Vw8eOSmF9rpakz3eAK5MXsNu8GBpa0qzhbx8hvJbBatRBPctOcguXz4UbBy1dA9xZmqXL5KaiS3BncQ2trg2fowWNVsVOeJ3u/m4m71ynp+MQ9UqVZPIWtboWncLHxuo1usd7sLlbie4oqNSKdLVWSWeSrK4FeeLM0yzMLRNthOht70QQZg0NC4lkBrPLQildIJIJSndpItFApzJj1ApUl4m2nh7WN29TyqiwKVXML1/ApHGg83gIJ7dIJkocHhzjc3/2PW4tNjNoe0+MM/7ehylVmxncUnohcribKvt7135j4IewgM2PbP87GvDix99iAb7zgXFOnj3D0IkDrKxPCbSz5O51Oq04vWaMahtu9yGiyTjTi6/j9RpxWCyo6u3kizGWZm7jax/D6HJI/d6ZgWPEMlm+/cZL8vfU1LMkS6t0OO7j3P0PURNypFKFf3/t83S3DDPS6SdRKqMuiYi5EgqLgppGZMvWyCaSHDtzhp5WH9/42+/w5uvXGTzezaGHThKd36FezrO1s4DVP0bvSDe3br9AZ9tBjBolatcA6Vyc4RYv24ltUtEy1LbQq3QkgjnZFSyoS9hsLjaXAyhMRobcHYx0HiJRV3F9JciF8//E0w/ezx/94be5M7Mm38G//qPPMNAySk9rq4Tn18Xnca+42YN17+kAS6Wy1AHmi0Upn9g7MsnnRz5zcjTaXEObe3gzD1h8YD/cAfzlT7wHn9tOh82B1+Hh9euXaW0/jMlQZUvcL+kg+dIyhZiFR0+8D7e9yoWbl3G1d8k8X7E3XJx6jZ6+g5w98SiTt64S2LqDUu+m2ghj0Kipl3R0dowytXBRsl2tFiNahRa7o4U1ycT1UEiW2Y3NMdLjQ1HQsJYv0tfVx9z1Xf7kU82kso6WDl76+stEIjGU9To94tmQ/oRmelSz4m0yEX/4nvxhDqAs/n6oABQHfXHw2b/Txatfu/ISf/S3v9dc87Ra3vGOR/mNj/4MldoOb85fxeG0S213PSdqJytry1dxOt3ULVZMAvwciNPd4ZSTgsGBE8xOX6ZSWaOtbYxgKIlCWUVNAYO5lUK5RDiV5eDIURn7mKvHia1vYdO5Ufztpz/QaLeNsrwdwD3ixNPXSWR+kUa8TsoEqeguJr+WilpBu36cWiRPXdegblCgqgW58PoKX/6n85QKTUyGOJn//Hsfo8Vlpy4YW6Iy3hNLig1WQJ3FaUMszqVycY/Rto8AEE5NwfXSyCJPjFvEeFgI92WIe6ksaf7i9WJxzpYq/NmXm0kQRpOBz3z+YywsXCOTK+DutBFeyWBx6qlhosfbi5kq3r4+Xn31NUbHOwlt7PL20w+SUtXYXJ9ndWuRjoFHCEd2iARneeDIOPm0ErXNhCkHRZUWvdtFZiuMqBGqpSQOq47vXnyBw90TuCwtxBoZDAYNTqWVmeUFDh89weTUJEMHH2Skq5erb76A22XnpYvPM9Hfz1DXBGq3g4tTk3j1FilgD6WyGGopFMoka/UgEyP3ixhhvvvaNzk5/nM8fOYJPvvP/w+XUwjVRXZnkHMnfozgVgGLyYvZaGVrJ0C6EuJgf6+E1Bbm51nPxXno6WeoRNPcXF/GbDPis7vJFWoEUxsMuPtJpbbRuLw0ShoWVl/H7/eQKVTwm/3kBbzZ0oKtxcCFH7zImaeeIh0OszIfkONQR6eelbklurw+2r19rK9s0t93nHhkh552r9RxhGIJPB0qtsNJyiUTx06cYGv7Nl3WQXR6MVZblCOQF29dRFWuMeE/jLfDi14H0WSWYmQLlbWbifHHufral6l5knh1ffR0D7IwHWItMM3l24s8/9zle5vKI8eHOTneKxctYQRpjpTEYicyg1V7+aN7KuYm910iYiS7ttkalK/bjaf56vcvyZ/r9Tr5q89+lHpOwEi12Nxg0PczO38Ls9YmGU7J2A49nhFC8TjeQR83Zq9wZuLtLN3ZwCRyefW73LyxSD1lo2V8EI9Ly+LSDbwGP27zIAM9XVy99Cwj3W2oDRamtrexKtWYVXU8fT7Wbk4TL0Lr0AGCpRBOi5dqXLgDt3j8ne9kbT1MNhbA7xVpExk2IpsM9ncQWFqkgY7ewQnSBRFBlKWqDqPRebl9/VXuP/mQdLWWFSINYYXY9CL3HT9H3qRlcyfGiYlDvPKDb3B0+H4MSh3TmxE0phRGRZVUuExX2xDbwV1cPUZ87Z0kwnkq+SJKg4VEJY5Bb2NtdZpsfJaBjtP8wR98jfWVpkvx/v/xNOOPnJaif7FwmoxGaQIRejmj2Ug2HqPV7pNwVYVCCLRVsgsoANBChF0Vmpt8Tup8BNR2f/wrck6FE1huVHuFfzMFpMmxaBL+mw7xZiekitliopzK8p8f/2v5OoNRx3e+8XuU8w0wmrHo9NyYvk3HgBmvyUQolJawZhVqrl27RmdXOw+cPspmJiXRIdsLotuvxm53okHLwOBBXnr2WXQuDV6zWzrdV2Jhhv0ia72OvW7E395FJJhHrTURzO5Ifefy7Cwag2BktspYPUXViMPoR2MvkUkm6PCPUFRlqBXTRCNJdHULPrcDo87Cna0pqpUGfd2jUuctuu/ungFuTt2ky+qllMuzVdxGb9bgNreQShbJlcPoFXbMGguZXBSzuR2d0UAkMsXIkUeIxTYI74aoKFTEIqv4Wnto83YQu7rNR/7ki/eew8f+70+jspr33vE93Neeu/QeDmY/ZeKHCj652d777w2ufeHbxFebHZsHjnbx6CMP0DXYx+auKAArtHceQVlTkE6nyRq38Oha6PQf5PbKZZK1mAw08BvHqVZUjDgcJFMx0tUyN+au4HUex+fxk1esgcqNI59jMbqL096GW2OmtbdPTjH8jjrRUh6ryY7VaaOUTss1U2ux0OHuwKS2cmX6PO39Q4y0dvGf//5lalUlY8P3oWzRceHSSyg1Ljo6HbgNHjCmaGQK5BsOdMYsd69v4TZp6R4fxePtJRmKsZu6QLxYpZp38OjJM6yvraCzqFhfieJv8TLqd/N3z76ERm3G1ajT22/g4OgjfOjDv83sYlOW9Y9/8Q+0e3px2ay0OjwUy4Vm3Jvgooqph3iGRAdQ6PNF5/xeB1B0sd4yZd/jazUfqP9qAlEKDeBbJpAvfu2XUZRNnDh0khu33yRWKNIwNMjkUhi1Hvw2J1srNymr8qTiJh47+3bWArMyRrazswePv514VCSCqNhNZ8mlI7T7NWTjDWqmPLnMJmb1KBZnnYWNG+RLRVnsjHQ/yL8++3f47X5afV0srtzF2qLHobNjKGtJkaecrnFg/ATvesevksk03bmf+cRnOHHkJIVUjp6OLvQarZxiyl9Vnjr3RsB7UiJR2e0XgEJuJN4/cXiV8pOKGAnX5CFUyE+kXKVel+gq0QUM7XUBh4YP8hPvf4rHnhjgK899iwcfepxkOoG5bmIlNEUmF8dtcktMjGAACtTWgaH70VTMGHx6zl98nlPjE/gdLubW11AbxCrUkCaanfgGNbWdfv8488tTuDud7K5sMNLbheJfvvKrDXvZRaquZiU1y+n7TqIspSmmhKashrKmY2ZjGqvThNakk3whn9VKm2eUf/rqc3z5b5oF2H7x9ws//iQtbmczP0+8WYKmL0WlokBs1syyTSraoj8k7m1GBIkCUSUFwmJxVqkUaHQGtFpB928CJ0vlgmTt6HU67DYrv/03/0482fzgfu0jT3Hm1ClmQnPk8hv09/dSyNbIxKO0uofRhBVYW92s7q5Jpo7g/6VR0Td+mNtvvklZs0jFbiKf0FGKJTg5dpiteASjWPzVDtbjKQZ6etCp1IQKWRTFNH3ebszUuTg3Ra1Qw+z343LaKRZiRNM7aPIucpUUaUWdwfZ+UtkEXS0ezl+/gtfRht1kl7o9g8GEuiFs+bMEs2kGB4/S0+FgNnMZXXGIn3rPx3jzwj/yyuvf4tTZD7CTWuBAxwShcJxYbgutsoPBzm7C0RBVQ5zZ5Qv4zH5KCjV9zkFKsQLX565y6MAxrDUTZreOmEgPsPmI18rE0hu4qja8Xi+Rcgar+IytZhaX5ykqlfT6hrCr6/z7+eclUsGj0+Ns60apqLG4fIm8soS7ZZhrl1/DZujnkbPPcOvKFY6dPMX5S1/CJrAiFQPFsk5Cu01GFXqtWkKAg6vrtPV2UMzUyBQiZBoZWq2thNbuUlQLI7xFQqaz+RqlXBmzrYrXOUBh4w5Ki42wqoFTaWHYd4h0Ocf1qYv8/d98i82NpptUHEp+7plzWITAuCIe5L1NX7ra9sYY+yNgpdj8hTtYaFabZHsxNa4jyOtq/uIbL0t7v7j+6i9+iqoyjdXayYnDJ7m9Ns92cBl9Jc3xY2fQNwTbsIZK4IAWbmDQV1ldC9HbN0wpv4QJLWu3o9R1WVl0v234MNl4lJVIXKIzhL3W09pJvhGgrfUsU/O3URuMmDR6VNUcbqeW2dVdnPoWNrNpwvkwZ4cPMXXnRYxtXSiqdpS1Aj1uP9HQPAqDlbLeiduiIrKyQkmrwGJup8OtYbtUZCeapcPdQ3D7Fod6jxNJ5UiVlmXKxAPH38HdO5fZFbop7xCFUIgDY+NUVQ3WUlHWl2c4e+QsMyvz9Hf1YWh4iVZ2mb8T5NiBLpa2FjC39WKx2RntGOT73/sK/cdGcZSt/I+f/32W9wrAp377Q3RMjMp0F6WyIUcw8XgUjV4n8zZV1Rodrg55INSoNdJIIA6MQpcjFmHB4SsX8tLAUZKHzKb+ryjjmva3sH0icTP+TU61pLNvr4uhVFCpFvG1eLj6pWdZeKOZPX7yvhF+/VffSyqVwGgWiUE1cqU87d2drM2uk6sWSNUS+J1uqrmqLAp0ehXpRgWVwkynd4CdYEBGbIqOhEFZY21+kbKpRCEek7pmMSZ1W+3sbm0z2t6KoXOQwPRNmTPdfegkwfAWW7N3ePLRx7hwc5pw8k0Gu56gkk+xFQ5gVHtIF2OYvAYZBZhPlbBZvYz1dBDYCfP85AU8Zh/do0O4DTbi4ZgEzVZKUcwlD10trRgdSrZ3MmytzNI62IlW7ZD6KeEc7R/qJ5HKy25Ki11PVIAqBG9ye55ctMTQUAfhXB6bxYE7reS3//xr3Nkbr3UeHWH0mUfkey0aAWKzlEimH+6m7PXo90Rme2P6t7ot4nE6FAgAACAASURBVBO8/ZXnCM02wcbHRjt46u2PcvTkOPObU3R3dEJFLWMkk5mAjGETee9dXfexvD5FPL7FxMFRNrYS6CwGjnj6iBXFGhri9cuvc+z4o1RSeYZ7JtjKrtPlaGV9SxRfd7HpLdKZurAyQ6vVT0EZlxxEb/s45UyFXC5Ld38nyowSU8PAUnIKvdXMQNsgN2avgkiDyVoJZbLo1CkspjpO65CMh8tpohhpo1bSUKol8JmdhHeXGDw8JqPobty+KSVSjboVZTVKm8eDy9VLIakkHl+TsYDiYPvihe9z5vgZun1OUokKRqWNv/jMN5i+2+wAfvHP/55Ofz8GpZae9jZpyBTPjtA/N81QTT2gbLgIbFJJjIALFMvisNXchpv6v/22rCge9xWbe7WgUnQA3xoBf/vVv2RhdoFh3yiB9QUGJ84xu3IDFQkqagtmYwlTzY7OJhoAK6zPbmK2OTkwfJB0sUJ3fx9tRiNXbp2XXFqfs1VOH30uN4oaRMML2MwOlNoayVKKjUCY9z/9y0xP3mInMIvBqsPWKUIQGigLGTSFgoR60+LlRPsAkViF73zvBl/44j/L3+/syXP82Sf+kkIyi91sweN0ykZWs+5rAs2b4+DmJfPl94wgkgcoOKRCAyiB88IZ3ARDCz6gKLRlxjLw6qUX+JO//6T8GaILeO7M/bz7/aeo1xIkEkIe5MVqVRKKrBPJpDGojfRY26UpcHJxiiefeDfVSoHnL3wXr9dNr+sgtWpAJuHsxEKSTnLfiTPML6+QyKQ4MXyA1aUVIuUsgwM9hHe3UXz6Sz/f0FU86MxlEvEgw733MbVwnhMTJ5iZX8LV4eG1H7zKU297FzajnlJllY3wNtcupvjy598q/lo9Dn7yyQcwmHQiiAmtyObcC/FuEvabFnLJ/RMhyfXa/jMuT94Sx7FfZe+1kZssQNBo1OiEDU1W4E3Njlj8dToNX/v+JS5PNXMHT58d5Zm3ncPba6ShV9DlGGarvElyNcuR9i5u76xgd9rw2c1EQ3EWImGUagWn28eppJIEFNsorBqURSdGkxVVvUy6HKMYS6AXHLNAjOMTJ3C4XVyfvIXb76FQSPHYuXeyvryIwapk+dptymY1dbMCwhk2kiuymPPodIRXkhR8HtTKIoG1JfydrQwNP0Ztd5t4YJ3dSgGLw4HGEGc9totBUyC3qyabjXDw5Ps5MfE2VtZf4vzUmxiVDrlJCz1DuREnFA7Q6u+nVhdjqQ3y1XWshk5USgNqvVmmA6j1CipaKNeUaBUteHJplrdXSbjcbM1f5WhXD2MT7+T2+nW2Nhd419l38+IrL9FzcIRyMc5Y2zG+e/lfaelsoU3bjdVlJRWFYGiZ3eIdlEoLfms7LmcPi4vTeA0KMmo/m5vXsVmNuHxVblzf5KEHP4BW10AI8O/emsLb6kBr09Lh6UdZSbEY38ZlGeGov4Vnr7yI2qGhzeBhenaKlXCEd5x6kuX4NONdZ9gNzxPRTfPY6Lt447VNkhkX/W0+vvfqd3jxP85LbIK4Ov1OfuxtR5vMOPn8is6f+AfR3m/CxqQ5RNyXAlUkFGcqUQg2v1xvKCRX7rVbS0zONSOE3vnEAzzyzDA5kgz6jtHi8UtReG+/ja1YmoXbQQ6OnECpNjK/cpG2QT8VFCR3IjgdZaLFOsVtFccGRrF3GKmlG2wH4rLAvTZzGZelB4NWRYvXxXosRjGrI1NYBpON8f5DNHJ55oQ0oaGmoW2wurLFjz/6ONHUNnVLnkggiK7RidbUYHj4BAqlmmcvPYfNYJTPw92dZbz2drTVBilVhGhsEZ11hLLCiyGZo6gJ4fM4SGxnMKgtVKtp9BrxTGpxuluxWUzUtCailTyhlZucOvggS4koG8vT9Ll7mBdGhR4/jpyBeCyHv8tLKp+it2uCnc1ZtrIJDA0ln/3zr7O02OwAPv7xn8I70klWGCtEPnRDTUHEGZp0soNi0Rqwqo1N7aammfu8rwEUi2+5VJR8MzFdEGkf+wWg6AQ2ZSf7n3dzK2uWgPs2hL0RljCpUcHf6uFrH/4U5VxT1/zZT34Qi9vGrjLHbmyXR4YPc3v2NraWftLhIj09osu9Qb+/n7vLO6iMaqKFmEhWx91oYejgCW5cewmT1siB+x+ksptgZn2GojaC39zOVngHtU6By9WPvlAklY5idFiaDESLh0hSBfU0PiEFNbXJvN7M7iqu7hHU+hKGbIxiDqy+Von3iGdjlKoqTh06R4urj/O3v8HC4oyUtcwkI7z/of/OlZWbUMsy2nGYmeWbKBUGupwDrO1ex2FyyW6eyFTOpyIEd2L0Dh7BaNWxu3gXa02LyeVkKbKDwVDCRRtGp42URhR2OelEX7y8wv/9+7cygs9+9CcxiMMNdbkJNt/75rP3X2e9e12lvV12v/gQ37vy8jWWXr4iP5Ohbg8f/PDTdI34pCTGaXCjyaox2i0UckE62waZ2pokmW7gNYs8XjVqs4NQKsLW5iYT7hFa+juY3b3GdvAa948/yex0DKe/n1Jti67eDmbOT9HZ3otW6D43F7DbreymKzh0QrPpY7u4KZMVCqmM7Npoiw3Ge7vYTIbB6SW8uInOUKGmKSMyoKKVIj6bkd2dEIdG72cls4zVWKNa8jDU4iMeU6PSVLFbtOyE5ynXhPHnLoGtm4wPPY6yViKbSGFyatiJlOjpGmZ57irra0HO9h9gqxyn4FbwzgefZnVqiz/+5OeZvdvMr/7Cn3+R/pZeypU6g13tKKSJQbjeRZyi6E4JTb6QadWlSVM4hDN5Iadomnb2S/F7kG7RqdmrCoUmUHYT/38j4FcufYbbUzMoVBrcIm86oSPPGvmSE7upQqFWx6ozU6krsBtsqEsiZz2AyehFqbFKKkM+HCdnLNDTMUgtneTSzB2ODx5CYxEdpSKpREbmgIfSQXq7HsZt87A0fxWX20g9X2RqKcDEqfuZm7mOwwwGpZJgKkV/3yibgR1aveP86DM/u1fSwbe+8A06W3upZyt0tgvJiUym2LuaLc9mfdNEwsiQgb0kEPHeie6pHKGLSErRBRSFoHiv9+jGzaarkl//1C9yZ+62/Lm9vQM8+thRzj3cjSJdYHZ3itbOTjymPtYXb6G3uUmU66h0IivahMt7mN3QGhptAqfDSjoqHNspevtGuHnrNqNjAxzouZ8fXHiOTCXBUKuXQi6Fp+cwjaqKWn0Xxe/+0XsaTnMvQ90tLO1el3iBWiGH195JKJFgZHCEF197lq7uUemUVVQqLC+u8rsfb1bL4mrzOvjwex+XKRmSno2yGb1UK0sBpfilRUUsOoFNu3Tzzdq/mZoMrrfigJosob2v7nVmxM8VbVOtRoVOq5HdAL1Bz8JakL/+lyYUur3DwzM/cZwHzj4IpYZs4dbKFda3lhg5/DALM9ekCaJQyWOqKpi8doeu44MYczV8/i6mA/Ok4yuMj7yL+c0V6vU4g4P9MquxWK/KzMzB9l5crQPshmLECnFODxxjoxChUVcRjQTpdfnJpndQuO3srlyloIAWh4+ernHiWwW2sttkyaJQ2jFUVPT0nmB3fYpoeBWHuZe6T0kwFobQPMOnThJZi6HWCxivWerrxgcHuT57kYaySGorhdFgQm9TsJZY4rGHf4nNmQV2stvEI6/jNJno8JyQnUhB+m/1HeXwkVFeeOMV1PUMjw2d4TvPfYOax4bFZaBN305ZpSeniBBeXmFg/BwBMU48/BiT86/hsuhQaI1UlHp8zh5SSyuElAmUBjXFaIxSPkZP5wj1IkwcfYzQxhxzs7fYzQpG3ggVz3muXg5zuPshBvtE0R3nyt3b9I21sbI8xwMP/giqiokbN36A26vCqulmcydKd49bPtArq3dlTq/AwOzk1zlw9H7CcwF+9P1Pc/XNa2iNHqamNqSeTADDQ4FFWbTvX08/NMFAp0fen0JqIJhyirrgOjVzL8UtKNMJxBiwXpNdQDFaFEXGvvY5lCzwpb3oOeEw/NrXf49EI4CiZMWi0WOwOVFoa1y78hKozHS0HaLVpSKRylFQF8mValKXmE8tk9rRolF60NuVpIthPCoPVrOaqrbBytwCtXweg9OC3uZhbXtOgk2PdZxkLRHn+OETTC9NUywnBGYQnQFWV1McODhIo6bEanEQj4UpiQ0zuM7//NnfZ31pnrmV57ErtNSMbhSqOpHINscOHWE7kEbViDIbuEIwY+SBI4+STN+kmFJgN7dTrGRQFevURbBsrY7eYsNpszN46BTnb7zCgLeNxbUAJW2O+M4mh8YPsDx7GU/bGLs7Sbr8bWxEolSVWXo7+hgcOkx4c47Fm1f54889z/pq08z1xG99kI6xQelQ1JstNBoq8uk4arUBrV4n0REqEfOnbKBSiM6fEKCLo3nTAZwv5CgV81JrXBDj4FpdRjJV5eK7r2Jq6o33k2L2NzPxHSJtQo6CNQ2U6Tzf/URTG+R0mvjqVz/KZmCXqkqDUlPHprYzPbOAwliiy+VBqSmzEcxwYuIsL796DatdhdHToKRTcrT3NLFYjHRgEcwuRg4/wMr0LSqKIIVaCo/Zi6luJ5LZwe3uRlmuMNY3xvruOtsJAfg2UK/AVnqBgb4zLK6usRpeo9voRt8hnI8GDjuOEFi/RsGQ4tTY4wQ2FrmycoNTJx9isPUAL77yn9i9rZjUeiKJWfRqFzqPlv+Pq/eAjvM6z3Wf6b0XzAAYAINeCLCTIlUoWT1yl0tcYjtx7JzjVJ+T2FnOycrJTZw4uUmc+CSuSVzlxHbcJFuSVSmKvYMAiF4HbQqm93rX3gNQPvfX8uKCCaLM/P/e3/6+933e9OoGvQd+hUokTTY5QyZfJqvMSy5ZJS1cokqCLW5yoQ3CNSXBnlYymRVcWh+xSIG0NsxI1wHS2QKh23N0DPUSKy1gtTnQLFT59Of/g9n1Zje+/dAgo0+KLmBz+W80bdhvRPA140CaNUWzb9D8UIYBNLNpt67NMP6DF+XntHosfPy33kxwVHAO51BUHeQLJh59/DFymTSRWIad6CQr2xPYbIO0tzlpaIwo0HLz7LOcOvUAU5MCel1nJOjEVndwc2mJQiNLX08vOqWXdGqDro59FOp5Xjp7Hq21hM8ZYOraLJ1dbXjcrfKQolZraVSaGeomo4tUIU9NVWBnchlToAVlzYRB4cDg0ZFKLhLJxugLniCeDKHWqiiUNBgNNsxGaBQzaBU6FrbXaXN5qRczbBUX8Xs6yETLeHxDKHIF6u0q7GUts2vj1FI13LY2UJsYGQrwwo1buM0OvvL5/2Rystkx/fY/PUVfV5BoNE2fwJLpNFIaIdY6lXiGZBqI6ACK56e4ywEU3UChn919q/5/ZpAmznvXILLLUnrslzqAz7/0JTLJS5y+HOXYwTGS2QW0Ki2b61Vae9rYWY2hsCs5MHKY5HocvVEgu1JML41z8OTjZLY3ZYMmXYOGxYpbb4BsBr3didloJl+so9WVZcLQzMokOnMXapUWVSNLslwh6OhgbWmRux9+hMvXX5eEjnA4ht6sQKl2k8+uY3W28S+f/REzt5uF8kfe/RE+87t/RjSyLvceq8kks3+llUNOjppjc7miyHqm2aySsXCi+1cV498KxdIuhL4qCsDabueweWOLA9D47E0+9Ve/e2ePeuSRR/ijT/931KqE9CXk8zlSEWHscBMqb6IzmTGoDaRyMODvZ2l5gY7ugMQMzYaX6Q8EcDSg2NBgslsplgQTME1Zm5L7WJt5iH2j/Vy+dRGPcwjFX/7zxxrlQoUDB3qYnB7HYNDT09rD9uYaO/kMbZ4hYplVQlsrjO7rJRNL8swPFjj98m4Um9fJx9/5sBzJSnG1+MUkuFO4LMVzK8a/NWniEC1RKbqXkW5NzU3zKd89AYqbr5nbtXsiFKPgvVNHXZLexf/UYvRTq0uuoFqj5Hf+8ht3XsDP/OUHsdrteLwuquk4Pr2RjCJCrmyWb5hKJR6+KD6/G4e2A40iT12lY359hX6PibVEmQM9g7x6/pLcVC01E+5gO8lUhvzONgeO93FrfgmnsZ18LE1bT4e0kzusQVR6LRsbQu/WLl+vYlF08ZQ47H5cGiOxrJlCLY7KoiAVzpLMJGUaRikzS7+3n+VohLQijMfpRqvxEnSPoVCmSeYjrIYSdLW3MTM1Q//IUa7fPMuDJ08xv7wqb8bppWkOjj6A1ahgLrpGqbiJ3WqjIVxhWrMU57vaHJCxsXDrRVTmpgMws7XIRm4Ts6mHSiFCtLxDZ6AbdTaL0uEnVi7SZtRQFIwxq43otsg87kPtchK+Po7B5CYkGFbOFsaGTvH0M9+jMxCQo8677jrCtasv4TPasPgHWE7OwM4WXk8frt4RYssrxBKrdPut/Ozs65y65xQao4+AKwiKEs+9/gKnhvfT1j7M/NpNIrESFnMbicwU2dwOOr0Bpc5JV9co49dexx0wolXZ+dFTFyVeyKjUcPnyOOvrTSitTqvmv7/zAdRicxe6MZkyI7o+u7fPHh9O3I/NYQioxOeJJpOSmnAfa8186fvPE9/lDf7eH32YE48dYGN5E79ZLx2SoeVFhtpbCMcVrMXjPP7wu1idv0SmFiFTrtPmtkvH4cTUIoNjJ8GQYGllgUBrkHrOi9Gg4fiBAZ750X+iEdnHTiNef4B4OoYpbSerL1E3ZqjGo9idBqIiQ7ReopLJYejyUxZRcEY9O+kYKKpkC9AaeJhqfplIcRyL2sbazJLshAyPjFKolpmdWiCRvI3P72BydpmegZMEA14yszPUNRYM7lYS0W0sWh02tR6r247RGWQzEmMnuUAtV0FlVWK0OAmvRygptrCrXagsVvQVI2ur0+QaMcKRLR5+8K1o9EE5CbBZFPzpH/8Fly80NUonPvZmjj7+GPV6UWaNC0OLcP9WG4IZWqbLGUCr1NEQxbvQ/0nJZpPSL9llRSHSF+B4Mb5qnsBlDNyd8W9dLoR3BO27TuCmjknZLPaFFEWnYfKHr7J4pjn+fdeT9/M7738TE7PTmNrdONpbeekXl7EYSwx2nsSu1ZHOF2T3fS12G5PTx/7AEVY25xjpHuZ6OcyVM9M8PNyPs9WG37OP23Ov0zccJLq6TsAcoFbRMrV+A3eL0OJl6QwckXD2c1OX8fq7cGjtVMp5KhUV0xO3qBXr9A+PMDE3hX80SCUhEEIpusYOY7eOsjR9jloxibpi5PDJh7h+42VQaYjEU7Ta1ZhtXVitDhYmJyiZVPJA6nQZMVk7cDmdLN46jZY8W+kdLLp22X3VuTyo8lVylVXqXi/GXJlUtYhFqScl8CtzIToHRqRrcSA4RGm1wuTVG3z2P97gAp769IfQ2kT0YTOpp3ntluHyWRQFRfOSti1xNttFNontIL60yaWvNB35LoeZ3/7kOzh8zwjz0zPYtRa2Q6sMjByic/AUofBNVm5fpLu7n4s3bqE32NFrDIwdOihH9pXYJuH1KBVlneFRkR7UIJlcoriTYf+ht7AeXqdcN9LuMDE1fZmJ9QmGekfYHzjK+O1r1C16nHoTDouZXNUsuXkuQ57k1jq5bAmb14O9qGSbIjazhXw4S8qkRyEGWoUkkVpOTg6WlmfRGsyoawpO7BukVijJUaY94KLPP0AsskMikyCXyWIU3FG9FrRVTE6TNEAsbi3hNljIZgs0NAH8FjPrwhSjK/KNf36R27ebI+Av/fUX2T9wgLjIhva4aHHYpSRL7tdSAyhcwOKZKcv9WnQAs8USJUHK2Ov27XZs38hwaUonmnzVZlzrL5tAfv7av2HXNDh3/SwOm55cKYvT1o1aWSKWz9Pn7WU9tkaxmkFdtuMXYQ2FJSpWPQ7//WyvnKccS1GqKDC41ajKDbp9/VTVBVJSrlNHWVfISMlYIURdo2BfcJDcZhRjeweNTJVEOou9wwfZhOzUxmtFzMYaxboRjcDc1MyUCnX+5JNfkK+TwFQ9/93nKeULWPVWiUpDFnBvnEoa8qYU06JdluhuIbhXAIoRutQCSjRMnarMv97VHe/dz40Gn/rr32ViptkF7Orq5Ld/52MMjlmIRkI4HT4WV2bIVbdxuNvoa91PZGUbX0eXNItupHeoNvIca22nWkxwayeJEMxnk9PUGwXINVDoNFR1Chkfaze2UNWUCUeXUaRrKL7+wz9ozE6u0R5sI5cHv6cKVQtr6yt0dI+ws1lk+EA7axsL8rGMbVT49CffcGH9yceexOt0NgPZd8dpooaT4ci1inyg5IlCxDGVy02xpDjN7QlKd6niu2uALP72oKzNZUHAXWvS9WsQlnC1Wt6ke0JKrU7FN35yjuu3m2O5d/3aMbqHOgn2d6IpKmh19VCvFbl0/hKtB3qZmxnneJeXyE6dQE8fWpuZmZVZOtQtKJxVzr5yTerjgrhoH+omFF7E5XJQqpgo1muY1cL8UqOiLJPNlLBYu0lUl2htGaaYSzIbuoDP1k01rsPRniGT3MbpGsJSc5LI58lpthlqGWV1e5ZQeIsWpw8aGnp6jcxsxcjHdoiFZhk68STFSAZNeQetrUN2hUSnKhrNYNQIJlxDOoSW46v0jY2ysj6JUSuyeh+mobdw+9rzYCxjtDbQK604dSaKqFgN7XDf2AgXz48Ta2TxBD0Y8zli8ShmUztKkZiQFcDiML1D+0kboBpfx221kC9U0dQ1DI4OsLY6S6OUET0TlqMJqVfw24ZI75TZiS+QSt2gpWWUzFaYA/vuJqkqsbA+zcG+UYmOyJQUeLs8hJfn2D/2CIZqiMWtTWyuNhSeCoriAMu3rnJkZIydfJhoIsz84ird3V20+zuYmVqiXIlxsLeHjdg6ipodvdNBJLXCjQtLZOJubAYFDquSr37zaXL5piu4t93Dk286SgORCLIXNL+LAtk9bEiPejPlHJX4HBEvJliBjSomi5vxmRA/fumM/HoDw+187dv/xJVrZ9Ao4wSDIxRiShS5COlaHq+thchaCpPXS8ugnkwqjUphZyezzfkzl2ntDaIXMVKRJMcOn+SnP34Bq7aLRx58nGNH7+a5X3yDuq7AwuwcXUMHmR4/z+ChY5Q1VQxZNcHBLuYnLlFU1JlbDfHgscfQiPe6kkZXz1HJZqkrLSythQh6HFi728iEk7j0WsxuGzcmbqHSaiRXsapOMNx5kPnVKbIKB35jAK+pzMrSBMNDo4SiBZw2H1pjlUIljdbaw+ScGBtuYlL5KJQMEg9SrETIlqN02gYANVpbOxOTN1BVYhy79xQL25ep5dTEE0p6BoY5/bMrfOvrzWD2sXfcy4F33i/DzLU6K5l0BL3WRKVRkiP4TocYW4mRlThkiuJcQUPyG8WIXnDLRPEnOhclhPFDAKCFE1jWf7KQaI6A9/Q7dxyMu84+OfKngsag4Wef+hcq+abe8/984TM4bHUCg90yWWBq/JYkFrR1BohHo7BToCvQjlJbYjmWw+FzwmYDrc9MKJygy2fk6s0X2abOW06+ne3tLH1d/aQqdcrZTYa7hlgNbeJsM5KJ5nFbIRSZQW3qYDucIJEMc2Ckm0rZKTVhem2B2FyE4aGjXJo5h6Ylw5Gxe7h58TaZbIw2eweHBVQ2nWAjvEHQ04NLVWJjbZrFWIbhQ0dQZw0sr09S1hUJODvx6bQslCPkcy5ODvSxsjBDsHOYW5EN1MUUfouD+dAaR06OsTw5g6ejH7uqzM31EDarR+aoarMZYjvLeIM+FBob2Y0V9JEi//vfX2Z+q4n5aTs0xMi73iSlQneclP9XEdh06jenQM3CUBgKm80AqBTLvLTbmRUf/9P/+R3Upppkyd11192s356XrNGZaIIHT/0qodVJirksS1tnyaQq3H/sIRlLmMPE/p5OaRq4cuNVjh0cQWs2Eo5sQq5Mpmymt/ce5lZO47U5SWWyhFMr5DJ5hntGiWxs4ekRqUE2CrksyXACZa2CzSHkZW3UilpW4xv0e4OU1So2VubweB1Ea3Uy8Rwtdg+FmujQbEjdpsXWi7as5833HeWFl15G5bBiN2lQxnV4uv2UigluTLxOm3+fjB2dzWyRztTp9bmpVbeZWd1gfSuFT2fDJozlzhY6/X7+6A+/wNRkMyv9W//wbxLwnxaYHJ2eYJtP6tfE/i0LbslpbGr0hZFKwPMzhWJTv3YHAbOL5ZH/QryDYorSJHnsOYEf+SUTyJe/92coiil24kkGe0a5vXIZj6sfZXmHRrmArdVLtqDBqjeztrmBQd/AYzDSN3KCq4uzKGs5thfm6fR3ozZbUAsgvIjxFFIChYrluVm09RL5Qpqu3oPcXpmAWp42m59sWiQIaakahbVPwVDXKJOh6yRLazTSahzCrDh1iYxCQ1drH3/2h1+Vca/i+uynPstD9z9KLpGmJ9CFRk6I9iRC4s5s0gf2apk9hI54/cTEU+qQy80CULx+VVFci9QQKUVpNr3Ef+PTV/nUX/+e/J7ieuc73s7jbx9Cb1bS4fBxafwMPf37OTH2Vl5+9WnUWg1Dg0FeeO1l+lp6iUUzvOXdn+DG3EucufxdOoPdJHfW8dm8qGtW/J0+1rZDxHY2ZXHeEjiKUWth8uLTKJ5+7ouN0MoNYZ4ntWNgf/8oNlsb5649LRfYkZHj5IoZFOjZXEnxvaee5ebNZrV6ZLiHdzx4TPLnxBui0TYdLs01VvyyFdk1aRZ9zcw8OfqVM5bmKW/PdSdvJOnMbFbYzb9rnjHEQiAYgEKnINMcqjU5BhZoDqNBya25bf7tR6/Jn6l/2Mm7PrIfNB5GBvZx89Zt9gfGSMaXyVkKpGJVFNtxjonxYW4Vl28ft2Yvc/fYKc6cf452vwFnYIzFm7c42HOMieg8Rrub7NoSBoudm0ur2DUFuv0ttPmGSRQzrBWX6GjbR3hpDau1LMdWDl0rqoaqKa41G3Cr/ORL6ywmlxkxHyXV2JSxSHatA1Ujz9TGCiZnJw5lGavWzuL6Ol6nH7tNz2Yq4URYFAAAIABJREFUytjYGJlEmcXtaYqFLQ70H0XRMDI5M0Hr4ACLqzM4zXrG+h/izOuvYqwkqbugXGpwJLCfWzNXMZlaSGqncbi6qG9piZS2qKDmsP8g6VqMma01uvxB8rko//HUa3zgvY+wmJlDXetksNfA9NJ1bOZO7r/nUZITGyzEVqTQX1fXcODQY+gbGmaWXiBHiZ31BH63n67AAMmSDqWlikWd4Mb4AnZnlTZjOwpzF4XaKma1G7fLy9lXf0Tf4FFSxW2Gh+7j9dNnicfjHDs1TDSeIJfO4XUKbtQaqMPUKkrMguYfHKOSKNJQVQnvLNNo5Pjpj0IcO9ZPu93Mc89e4SfPNQs2cf3qI8foFBu0OLkp6igl1kBBTXQkGk0uYLP1sKddVaJUK2UBqNWaUKqt/MWX3ug6f+XrnyFTnKajZxh1xYo6X5RB7YvzWwyP9DC9Pom/4z5qum2yhU2qMRdOi4FqVUNVWyaX2qauqdBuP8bPn3kdlSGH35Tn4MgpHF4nNxfOkk7u0N55P+nqOtFwHKtZjMRnuef4g6zHbuDxd3N7chW/xYZZ06BQT6O2uGn3dHJ7YY7+bj9Oo4uV2DrlRAqFwUexUCFfW6TFasDqUoHGiK4aoKTIEs4kKUcSRJJxTg4eZWd1ibhSycjBg6xFF1BU6zIDuJCuYDPpSaVC1BoKDo3ex+Vrl1HpFQwER3HVKpwev47aaUNVSuL39xArzKHNiaQfPXPrG1w/H+XFnzXd1QffdT8nPvgYyVQcl6uDcjZLtVKSa4kCFe3O5oYlpgwyBk4iHZsJLhXR8RMGkGJRcssEgFWw/8T6I65m+dCcMOxhRuQIcm/OuJv/q1KrKGxGefHvvy3/hdfj4G/+9u0UtQXGDr6D0NQWVp2O1fgt1qPr1MtFnjj+GOkdAW/Os7a2SSYvtEMDrG/fJF6aZ7j1cUq5MDHNPMH2kzIjNLYxwYD/HqbWZnC7nVKucvTwPWwtR6nXs9REtysZor9jv9QHjq+9it0eJJdr0NXaTjoUweI2MnhwH+fPn+fY2N2cP/8L2jxWHr3nnaxsbfPy9FkUyhgOVS/HBo+yOXuWW5Etik4Xys0od/WOUlWKPNs4+8eO8eMrP6N/eBinQsP0zavQsBPWRQn6eiFaos2hp2LUkNxM0ObqIpROofPqMOkd5PNKisl11KRx+f2Ua2XCW2lspSJXz03zxaeb3VRxPSC0gHYrtTtdpTt/dWdf2GPK7XHmpHu/OTDi+T9udmrE9aUvf4pjJ07KglNgwOIrU2iLMTL1AsmYhpF7HmFl4zwbS1fJZw0cGDtIOSfA4HGsRj8ubzuRYghtvSwITtRUWpLZdTQ2PRbNABcu/JD3vP0TnLv4Mh6/m0w+TClbwW3zYTZ52CnlpPlryN9NKStiLVdp6xjCWO/GrHWysTVHpLQp72V9TYx5NQR7Arw0fhWHGGnqWuS/M9h9KPQ2zFYFocWlJqYlnaJn4ADTC3PYjWZC8Q0qaDk5dohLN66g1ZkxGYx4XWYKxSzVbIkudweJSoKry5e4a/9D/OEnP8/tXQzM1//xG/R3D1FIZWnUanJapRHj393GihhzCi2tMFAVCwXyhaIEQe/1aZuorOaYXiBgmpt1E6AvLjn9Uyl45ENvuIA/8b/uYzjYLmMQt9ZTmCxakrlttA0Dx+56gvX1BenEVmrMbIfX8NisnDz2FlbjGVa3TqOo20hH1uht9WPQt4G+QSIbpd2/T3bC7U4dilpFIuvqNRvWFphanOXhB36DV1/6HsPtHuzudkpl2E5msAhETDFJw2iVMolWh5vNco32VgPP/vA8P/jOVfm79HX38t0v/4h8KonDYMfjsElJW1P310Th3IFCi4OowOeIsArR7auJArA5Ot8rAEX2tZDB7c6WdoFkonKu8b8//xkuXH9dfl9fSwsf+fjDnHzgAIVwhkwtzOMP/T4rt1dZTV3k2vwKI91DWJwetmdnsGkEncQnYeH1yiZr6QWyYpLXfhwTfhRlBalCiI3IHBa9nXSuLDvQbrsdxY/PfKGRXstQ05RIxtcxYcXq9bM8f5PRoT4SJRU7kQoalZvodoo///M/u/PgfeajT0oNQalSRK/TSP6ORi0AzgKKKMYuNckZEvFbQhQpThdyMd4t8KSTZpfy3lyam7dR86DR7BwKAK3Q+on/U4x1pJNP8gLVmExGWQRWa/AHf90k9YvrH778fgmI7urZR4+/lbMvnKarr4VsfZ5s0cxOooK+rmBfz30sRMY50XOQWCZGNrxD3lEkkTSTYp1e/GxFQsR3hIjeScXk4bXXz/HwWAu9baO4Pd28Nv4sG+Vp+vxPYDE7USuj1Ks6NrIbdOiDNOoFFksJTnWfAl2VhcUZDOo6JouRxZUoVm8PxehVzPZ2yrW8BOpaTIeIrV+g3ihSLZnpHgkQbOvn3Llz9I8NsxXaRNkoEugdYnF+iVD8OkaFiUcfeAtWew+/eOUlWnUmLqz+guxWhvc/8EGW46KTqWN57QZKowG/dYzXb70mwd6+jgAKMcaxOomVQwQsfSxfX6RY2sAWNDOzXsCtS2D2ehjoeYTQ9CwDrW5evfw63UcG0BeViMN9rRrHaSmTQUMhqaY/YOb6whRmaye9Q/uoZVZIxmPYfd2sTAimlZnAUIAr125ic1jwGevYbDbZKWxvu4dsYY1aZg6r8wQroU0SiS1a/UGW1qa479QYi5OrJKoCYWZkIHgKu0dHeHsDr8PM8y/9gFrKj1XXQG/S88zPz3Hl8oy8P2xmAx9+4rg8AQsTiPQayQNuEwQtxoW7PQhEm18Ch2XEkVqawbQ6I99/4TyzK0246rvf8yY+/NF7OT97EWvdzoMHH+XFSxc41N9OIq8lUYuTzNbxtEI2uYIq28IDd72Fs6+dxRHUU0rHiCtStOt6+PevvcjwvYOc6t2PxdCMXptduILd38HEzBKBvgFKyQUy4QpL6VWUqOhs7WA5uoHf3oY5kaF3336+f/o77Asep3PIz5Wr5zl2/C0MdB3g+tWfcnv8GmemlnjrrzxCQiSq1PUEhv3Y7N1cPH2Ouq6K3W0hF0swtbLAaO8AyWiIos5Gl7eX3h4/mViU+dAKemONwaGDhNYWiEe3SaaLklPnsNlpC+5HobAw9cqzItuCoUMBGuE8ZpOLvr67efXit/D3D/HiDyb4ztebWctH3/cQJ9//NrLZGAIrqlcbqJazGExG1AqNBNXXqkKrJ+Qcu9q/3QQQgYAp5AUDsNiMfqtUZBdQThzuUH52Zdi7FWDzo6b5ozn2b6AzaLj6zWdYvdqMiHrnW07xoQ/fj9puJZ+tYTf4KTeqvH7lFXoHjKxsFzgYOIbHoGFi+rZEc/z0uec4efhh1jLnODE8ykZMidPaiq6UYKseZ6B/hFRcgU5ZY3z+Fdrdo/S1H8JoUhLdnmNicpKqxsi+kaOYDGbSGdjcPo9dUyEvhMVmDw1VEYxZtCUzmR0Nb7rvUcLrt+VBZSsjDjQlHJocCaZQ1VowKoKEK2uYVQ10iTq6NjP1nBOzQYtYYmsaO0/94Hv85m98lHolw/Ubr9DbGWBzMy7H8QqtmlaFA6PVhsEoxvphtFYXNX2OdDZFaCuKRa/HZ2mhooBKNUKuWoSykuJqlH/59stsRJvEhvZDQ+x79wMSyC7XftE9am4CssCQnd3d0e8b/LXdvQHkCHgPBfOZP/8Eb3rTw0zenEBhLJDYnGLM30WLs4t4bo2cpY1SpU5i/TYNdQN7awex2Jr83Tu9DiwWF5v5KHWlhtDqFJ1tIj+7Tl5h4fi+A7x07jncejepaARPYIBCfhOvwUEyn8bdMorFrObWrfMy+SaZS5CvLON3tqBrOFgLKzg61MbC9oJ8/TSVKmqdBa3BycrqGqnKGk5PKxptmUZWQ4d3iEh6ilh0Ga9jgFJeh8tvRhXL8NrMJDWrnUG/i86+dhJbmyzNbdLeF+D2cgiX3oG9pqUl2MGVmQm6XVYy1Rxf/MLPmZ5q8hi/9P9+mb7ebjRFHeV8Ba/Xgctml8ULKsHRFABjoV8TMWZFsrmcBEE3dtmNzYZf8yglDXVy/27mBMvnR46A1f9XFNy//sdHqWaK1Ko2zBYn1UIKjclEKruBwjtAi9ZPMRNiYfkq+nqdfYOHqetbmFxcQ6vepn/oAMuLC5jUVYn3GTp0ENQWnKYAv3j6G6CoYLW3c2vuPIFALx2BPhYX1unu7eeZM99kX/8gVpUbp8tGJBljoP0AxViEtfAcWXUJj96H1uahO+AjHa/w9rf9PsVdrN3XPv8N+gJBVBUlwfYADREOIDPHd+Pd7jAUm30tAdGWTuB6XY7QhftXaAGrIvpQxFQKH8QecH5Xdy5u+vBOmA9/8sk7Ncz7PvAEJ9/UhVPvo294hHRWxcz157B5jURzBdpcrRRrBjZCk5jUZtqGegg42lhdvM5ccpVSLcv+joOkc1ry+Riifbm9ucxwj0vyXesaG2q1GsWzl77SmLh0mYqqgkNro7N9hOnIq3R7e2l3HuL23AZ6rZdaWcEXv/TPnD/frFKPjvTxzgePUq6UmsHIyiY6Q2ivmiNfQd2vy1PGXkEnHvK9JIbmGaJpIW/iYJqnBxnJJHAPMsNVAJ+FEL9J0BYvlFpqC1VS/yf+NBqNrEci/MUXmxuIuH7/f76bfYdbJN1+tP0hbl57WlLExQS+gI5by9cZ6vIzcWuKjs4hju67h9nli0S2s2RSCdRY6Rr0M710E3PWjLNRwdDjotrSSmluDb9SSbyupnNkjLO3foHP3YIDBwZ3S9O5WNdxce40p4ZOsrg2y/j2bU70PoiikaGn7yjh7Tmi6XX5moZLJWKr0zx4/GGmZ8Yxe/tYWJ5BJW40nQaTpsC9J36N8anLaM0ip3aIRrnO+toUI/v3M7tyncXFa3Q7Rzl54gnixRLjE+cYc7Vz9trzuNo66PaPsb2zitGjlKYSoZNZC+dpbbeST2RxDtqJrUQIdnbRMLTQ7u7k8Mghfv7MD5hcvUa6FEWnVdLXdxy90svk+EX2H25lPjTJQNtBQusrlA1OqmUjI13dbKeuk04oOT50N7947XsYHEpaO4+xOH0Tm9Mq9Qj1YhFttY7L08nl06f54OMf4PL6HH0d/SgKGRaWtzn+6FEWJ25z9up1TCYzQX8/eoOKkrJAQ6GlmItRy4TRWFoplQocvfsE0fg8pbgVh8vJlfPX2NyqcOjIAJcvXePr//qTO2LdI0MdPHh0SIbRC0in1aSjy2cnkc6xFk3JxVAlEfkqCXUVOjRxv0lsiELFWjTPUz97Vd5vHo+dF1/6Fl9/+gt4VA5cxg52GlW6PRq2tiN4W4IsbwuQb45qNk1L2z6pSQ1vrNEzGMRjNlDTaXnxOxckNLjr2ACvfPMCX/6XzzA5t0SXx4+2tYWvfvtzWCx+enxOHGYHdXMLG+Fz8mcItvZSEpbskgmH20E8ucNmbB1/yz7MaiMrxQ3623rRVkqM37rE9dtr3H33PuxuE63mHsK1GJ3tB7l54Vm0ejXJTI6GQkemkkVZU9Eb7GJ6cYLoSp43v+ndhDYnaFiKGBRmfJ12zpx9nuHAcYllQZmllGqAWS8NJ6YKPHPjDPqAgdGOMQkrThS0lPIh9ved4Pvfe47vfuNn8vc4/J77OfrkI1BXyUgx0SkTZg+vr5VyJofHaJUTAMEBla7E3WzOpgNYZJfudQArZItFKrvdvqb7Wxwe95JgmidNgfzZqzxU8uMqZrOJ//zE5+6sJ5/77K+jNRnRGjRSs9jV/QD//t1v0NflwmXPc/nmNcZ63kGg1SVTVIqNuHTwRZaStPRZGeu+j2IoQlIp8IFWVjcv0xvsEb4/4pUt1JUI8VCGsSMP0dk9ijK/zeLkFVztfcRjRQqILkyZRmGH/o5Ozl69wtLWGiePHidfKZFKpWRkpcUWkM+pSpVjNbaJ3elBU1OTCkdwWF2o1HVq1TKHB+4lHosTri7xyuUX6fCO8eixx2RH/+VX/ouHT70FpUpHvFylFFtnsGVIjs2MrVa0yQKtLX3kG3ZSuWUahaLkjLV397K2uSULpx6nl+XIhjz0m7VawukEqlSZmxeW+NGZ5iFMXPd9+kMYbdZm8bebArLXEJQaTbE97BWEe/Z9Kbqvc+mrP7xTAL71vYdo7zHS09JNX88A8a04Pa2dhKObqI0+8o068yun6WrpJ11IojaKryHwYi60OT1FUwKbvYSuZGcmsk6lpmbA34bR3YXf0sa3fvxpTh6+Gy1etuMR7FY3PqdLQtRjiaQ8tGYzGVpcARJJwUls4La3kk2niZZKFPMFTCafXNOX1l6nrlIzMbHCRz7wJNPLUWK5EMFAB5VoRSYe5coN2Rm0aZScOf8aA6Mjslt+cfI0Q52DONASr2gwdPnIrFxhaOwunnn6WfqDfioi70FjwqFxQK0E5jyf/TNhbmhKpL7w2c8ztr8fZcGAoqSUmbHdgQ4Z2Sn28Cb/TzDshIa2RC6XJydaZ3vMO/kGNU9Tu36PXS7eHlBfFPNKHvulEfBT3/s0JjxML5xH2HYH2gJsZUI4HJ3sZLaIx0ocGj1FMhPCoiljNtmYWFpF29DgtFuwerzspHNk4tsSlVZVG/C0DZBPiwPfJoX0Nq2edtaiK/gCQTLJDEa9eNbVzM4voPa30uvtwWpUUcxm2ElmWc9uYyuWKalh374x6nUrpIW7OsJX/u2/uHy5+Xo98fCb+V+//xlyiRxdrR0YdBppBpGYMDExEH/uMkRlH2E3S1miYASGajcTWI6AZV0kOLS7ILLde1u+lgoFf/flv+DFs8/J7ytqnw/85gla+624rf0E2hxcPPcix0+8k7qmhkGlJbazwaXzr+FucTN0cASTop2dtSVcvg4WN25TrSexKA1E8jEytaocCfvMZkw2B9linmJ6C8WffPYdDZfDicFlxFwzkys22Khc5XjvW9mOaCTcUoSSx3fCfOK3f+vOw/snH3sXem1DWpxF1J2oz0TrtyHZTs02vZyX78bFvEF233N9NR968TlSgCrKu934JeH4bZ7um1gO8af4HK1Gs6tVUKJS6+TXFhmzn//G0+R3U0jMZiN/8qf/jQcffJC1pRs88/wl7r17EKNdg8HiZXVtjmRimWDgMC9c+j73HX4X+8bu4eVXv0rA2cFWdIdatUJPR5DIVgStyYvBmEFjMFMt6/G6PWREmz+zycLGLea3i/zm+z/GzdPPUq34GdjXTzaXwOxoQ13J8ML578nCqpq347VV6N1/jMXJWTL1OFqFnWIuQ10zx4mht1CpOFhY38LjKrK+IVItEvTs78Tc6GQ+9BJvf+cHmb29ys3rrzI8/Ailaop4YlkutJqahSomDh85ytrcNVShiIyGWSglOfnAE1w8/Qu6B92YrRqmboTo7j7IUEsHr197AZO3l3o9L2N37IZW7j/4CInYJrVkiacvfZu5pVmM/nZcFgvtbQ4qNQvbWzt4gwoqsxu09p5iOnQOjUWB0dpJLLFJo2aUsTXFzAJqm5da1oXaFCVbyuDWe2W83o2Z87zp7vfjtWuYC69SjKYwmlto9XpZCs3jaG2RN3hrcIBGGfwWvSzgsmiIZeKUC0keedP7mLh9C32jiEapR6MsySzOZCUro57mJ7L0dBzgwpVXeOWVs+yE03fu4Y88cRy/20uxlKMn6GNoqJMrlyYJR3N0dXkpi80tlkar0TWNA7JZ0cBsdmFz+fj03/yzNBqI63//3SdQqpY40H2CVC6JVmummK+xuj5NEQ1OsxlluczU3Dwj+w/JRXNqdoZDIz0MBO/jxz//Pt/77s9594fejc3tY+K1S3z20/+NpbUlhgcOES/H2Iou8NSPf8xo5128/4NvY3MrSbiwwuLSNE8+/CFm5q6ht7dz++ZpujyjzEYmKNVLDHec5OdXvsNdI6dQFA1EY7fxd/Sj1ZZJJrOMDh+kpBJReT5qhTyxrTWZx52uFIlHY3gsrfhb2thcnyWXy8iRkdalJF0qUdtap9V3mJwih1FtJ5vKkqsnOLDvKLObk7S2BdlYFvGKtykVdnCafCgEhsHhx4QDVTXNT5+f4L++23R1Hnn3g5x832PkC3nSuSwWs3DfaaSrzqoz4rO6ZGykWqwdAtMjR4LNLHE5+hUYGKkBFBFMZam7afb43sj7ld9ob5S1J8YWtb7c0WpkFjc5/aVmLrG/zcFHf+9+WlztMoJte2MdnWWAmdUlPO46yryakYCR2ekIS8Js027GoopRUKlY3KjTSI5z9ODjuJxeXrn+OhVljYDTiqGhp6p0SyB0bOU6Xe376DgwwuXpCY70DxGeCcvNbHt9jpq6RjWXpJJJkkdJtFIkkV/nvrseJry0IEeyTm07mWydUHSBoa5uNALbU1LQbtNQ0cDKygruQBf1Sh3yGZmYEQ9v0OXvwKrtYGbpKoqAj9TmClqRpODpRFXJ48RKqaQhZUixE17gaOcJkukaO9o8jVIFu9PCyuw4J488RjSZ4erSeQbbPFKYX09pScSSONvbsOk1TJ1/jb//5mtEk01dZfth4Qh+qOkIlh1AxR2fgeQy7sqAxOfewY7IfaLBwsuXmH/pkvw6jzw2xJF7Onnzox8gHo6S2IlIM4QY7Ra1FULzE/T1dOHx93Lt6lkqlZwcz0diUVTFMsulNIcGB+jXBzk3+wqhXJZGtszx429t5qGHnyMe1RONbbKTniTYeZLOjkHW1lZoCzi5eP01THozrbY+IutLjB0ZJl8yMrewiq3FQCq1QyO5g05TpGqFK9dv41K38tDdp1jZirNVGKczcJT9PXexMH0ZlcqE3uAhvpNiYel1hnuOUNSoaTE2ZNZ02WBEXdHT7m8l0Ong+q0rJDYq3DW8jwsLl6kZ1ez3HUFpUGK0efgfv/1X3LgxJV+rv/1/PsfxQ4cgr0KvNJLLZ+jpDDYLbRF7KUaYMsmiLLOzRaKSjIHbTdBpHpZ2Xdp34Ny73Vq5TzebOI995JE76+znv/BbsiO6E19mJw333bWfS7MvY9f1oiyWMFgVZNJG1C0BKtUEmlQRb5uX9cgqjbqGrs4ebs1OoKkX6fN5sVqcFBQKXnzxeSqGMkMdRyhmCyhNeXytfayv7GBz1jBbelhaep66QYPP1onV7CO6s0apnCWcLpGIRujxdWF0+3HZHRSSmxhUNjYiO/zxH7wRN/iz7zyNFj1ui1saZ2qi6SVmL3I/EAa0vSjR5r3ZzLoW2r9m9090UyvV+i4KRnQARcPrjgtir+ktodCf+JOPkMs3u+Q6vYbf+dQT/MHH/5DZ6QtEMwWc3m7OXXgJt68FFXFuXb9J63AnZp0CbT1ANJHheHBUJqtE1Bq8JQ+riaskCklcljYU9Spdg/1MTM7T1+5D8bl//HBDuAQ7BlrRp+tE4tvULTFauIuKXkCKrehUVr76tc9z/nxTR3VsXx9vf+AYJeFIEyHRe/w+eaRusrZkR08AWhEj3z1PV7NdvMcAbIp8d1vIu+JsUfyJsa8oAAV1W6nWoVaqZWexiQ1o0rhFm3krmuIL3/kphTvFn4lPfuo9HDsxwvTUEsPeThbDy2xnKgSCRtqDFkJzApthIS+SCY3b0o357jd/hlfP/DvhYpVEpEBnhwG9OorLc5JqPUMykcXqLmOgjTwNLlz6Ge++/0leuvBDlsJZPv5bf8vFV79Ph6WT2fVbaN0GWnzdTM2/iEbZ4P6DDzF+cZEDx+7HanCRKG6wunqDXLWMy9hCV0cripKXF6+cpmukk+42PzcvnMFh8GH3DKCultgsv4a95QTFGOQyV9hYFriJ41A3MbN4ie6BIEsrq9xz8Cjh1U0SM9tY2lu4NjfO0ccfh3wCZyWL3dvB5GaS4dF9ZENhNuNRCsYimY0oHpEKktbwe7/++0zeuiAxHJX1FZ569VsYWqyM9pyiYVaRj6a4MjFJz0CWTtcINc0hGtkZ8uUEy8UtysUK7e4BMsmYPMloDE50lRomtxC8vswTB36bhe0Q87lbmPJWWtv6aDG75djw1Qs/IVdX0R84hCobpkBNOlA3wkvYDQp2wiX0Njs+vwtlXom/xcczZ76N0WyhtaubrY0sVpMKp6eHQn4do8LL/PQO+XyBn/z0GaLhNKlkswj0e+x84NHDsikUaGvHatMxM70si8yDh7rZCkXZiqXRqIVlryEj76rVOiajA5cvwHd/8jMu3Lwtv9a9Dx3gYx+8F7Wqj1D5OvVMglhOFP0mVNoKMzM3eeKh93Jr/AoWr4pySYGqXEFnbhBw7+f66ctcmJhm5PApLKYGse0tfvXRN9NQltE6u3CY9UxPnefZiVcZbDvI8cOP4rIqeO3syySLFfYdDsqfV5Dixc9/4+Yl+od8lNR10jsJ0tE17j3yXp566qccGG1H43LjsioxaIzUa2a6OzxylCmMRgFPnZsTc7gc7SyErhPfUXH3g6dIb25SKtZYnm5mTO4kIthNBtaXFggePIxeXyeyNCcPAUMDh7h86yxOh57I1haIfM9CCatOrClqDt91isT0NNHKDmdeXOKnTzc1vAeffICD77wflcpANBmmzd9JNi0cgCnaXW2YlYIXJmKOVHLtlWsCColeEA5gIegXBpCccC4K9t+ezGS3ANzblZroKVkJNsdWYhJRq+J0OTj7lR+xcmVS/u3j7zzIoVPddPm7UJe1uL2dZHIRIps5ZtcWCLa04nBYGPL38uK55/F0OOh2dTMx8TyxcJXWYKeM6TIZ/ZQSNa5vXOSJN53glRcuo/cYOdA/wplXnua+I2+jf2Q/3/zP7+Nza+kJdFOpGRntdLC6HSIVzdHa7mMmconBobt58bkztHUP06hGSWdrDHf3EY2G2VoP09rhItHI4tD6Jdqjw+7D4LSxsrVKPrWDTavDbDQRLW6xs1Oif/SYzMKd2tgkHl2T7EwRiRVs7yG2vYG6oSJWnUNZVJPKa6Xmr6zXoM+Xycc1FDNzrbLaAAAgAElEQVSLPPbg+5lbnmM1Oc+wZ5hUNode0SCSiKDU6wl2BLDXlfzdP/wrP37tjS7gA5/6MHqH5Y7xr1no7XV2m++QdOHvZqnKraReZ/XcOFPPNO+Z++4Z5VfeNkTD1JDrTau1l7pw3obnUDudNDI7WB372MyEqdUL9Hb2ySInk1wju7nDUjpJoLuDox0iX/U2M6Fltta2eOzR30QpYhYjC7RZuimVZsmUU5g0NmzqVtYj25gdZtYWbtDW1obR1c5WbAOjykA5ryBb2+TWjRkODR5lcMjPzblxMnkV7YEWllaW6QncjVKdZW39Mm5LF+VyHbtDpIP0cGv8LHaBatIapYxFZHpnFTbaXC7cajOZSoYWbwfrsSiF7Sm0Dg9mjRm9Bi4uv4bXMky78xjDwz184P0fZ+JW0wTyxc99iZNH7iaVSGJSG2Q0YJvPh0UvEndEkVKVWlQxvixUymRER7u89xw1tbeyVN+d14vJiHiDZEmjEHSFJkbplwvAL37tT+nvDjJ+6RVWI2scHjtFybZKJWEivpFm+K67WFtYQhylBUKrkRU4q3u4OTmJ2amnWs2iNSnY2VpnLNBHR2CUhcgO1ycv0mVqJZFIsJFaxtqmR6PV47O3sbJxAad7H1p9BspOnCLYQOdiPrKFzqXCkGpQ01vJVxPUNXUaYdCpzdh8HhmB+IW/fprpXXj2b/3ax/n193yUQrJIf7CThuAxiSQipRwRyXpk95zZHANLI01NdlX3CkARgSgSQUQHcC/+UHa4680pqJjAiybX4socf/RXv3OnCDQYtXzzO3+L2aGmpDCjr1dZnL6GrtVAKruDDT1ZtZJcoSgjJXem53ns6Ee5GDrDTHiafd5uymkFLX4vxUYeg8lCrlZmIxrlwMhxFP/4lU80RBt7MLCPlbl54uU12rotJMNOqirRBTFSzDX4l79/Q/v3qd94JwatWHTLNGq7WYC7LWFRAet1Khx2C9ubCepqNSqV0P41o3/ucHcFxkFMdYWOUmYINlCpNWi0GoSzVyVUig0xcqs2T4fyhRLfREmjpmB5a5uv/fAVybkRl9Go40tf+lNiyW0GRjrlmHRu+hYue4sM3HZ4LZiMbnbiWZaXz2HUivbyCXY25ugaHsSgLUg94MXXl3n8sd8knb+CS9tCrqRhfXWFYG+P1JRMrlymVgvxyKH38p1nv0B7oJfRfe/h9bMvcO/hMXI724R2ZmTMWjyxiL0xRE5RZyE8zn3734zXHaRcydDmsDO/HWLyxgRPfOA9XD43jkqxRSxeQafI0+q0c/7WEk+cekJ2aW4v30Jjb5DNpGi3tEuav8ftY6ccZWZljlJShbNFjC3rHBzcz+kzV+gMOJnbXsQgEkf0WtwqFRq1m4a9hVK9DPE8t5av0tMxSIfHTj4eZimd4VdOfVhGBV0bP0Owc4TnX3qKhr2OyznEkd5OVm5PshZOgT5FwOdhcXOeTE5NsL2L8OY8/tYDxOIhRgYPYjEGmAxdxaaAmOAojh0hvJOnktuiqKoyvTzBva2PE2h1EK1us7a2Rji8SCpl4j3vew+xjTlWFjcx69zkGkVZgLa2dBPfTtLSHcCLgngsxmroGo62VqbWtnB4jGRTedyeIK3ePqavrBKPJZifH2d7Lc3N29NSqyGuk2PdnNgXxOdrIZtPk0mX0KqVtLW5SWdyJBJZ1EqNdCGKB7S5+GmwWF0sLC3w9d1NSHytZ5//Wy5cvkGWDQKefcS3V2gYDAS9vYTCq/QO9rG5tIhKo0dpsGK1NSjnClSrWo7338Orz76Mo9VDz2CXDIIf6RQnuSJzmU0eP/k2Xj37Yy6EXqfVN4q+ouQ33vYxNlcnuTZ7jdX0Mkq1Q/6sFqOFVDLJ8QP9LG0ssrWTkiLpYM8hVlcmKUcMBEesxAtZTEoXgd5BDKIeMtgJrd1kf6CDMzfO09t1UMbZ3Rwf59Sb38z83Arr67dZmrnN+x/7CCqnjuWdTQYcDmbW52nxHcPYUOHrcFIuK7l28xegVWJTukC9Tmh9E73Zh9JhloR9dzkgx1pLU3F+9vMr8v0Yeeu9nPy1J1DXtWyEV2hr66JUyslxi8/qRl1XS0G6WDOaB0GJJZSuu2I+JzuHOdG5KAndzS/BWxvNCMC9rtJe+Sc2LlFcyFpSAd3BIF941xuOvD//3HvJqxIYdHZGe8ZIx3JU6yZuz8yCMsN7Tz3Ca9NX0Bu8dHl9JHMT6Got2LQOlldvo3BYWUssoC/p0Wh0OP0tjK9cwmfo4sjISbZS17i2MMlg5xF0+gCXXr7AyXtHCBU2sVda6esLsLYk9GBmDCYXsfIiIwMPMD0+zs2pCR5//FFuXLlEtWqmv02kvFiYWbmFSpcjUWugq7g4evB+lhMJErENthJTkjfa6u6kUYpSrpWoJBv4untYS29TKSbx2JzcmLzGu973W1y+cI5SdIf+XhfR5BKRzQoavYFcYx2r2c+o9zCTyzcI9BwgnUiSSK/iUOpRtziYX7jOaPAoc9sTFHJ1Bkf6iS0s8jd/9RKCpymutsODjL1bGAZ2x0a7ncC90k+iNnbNgrL4qDc7uYnldS585Yfy7zp6XPzx/3gXydwNBve9l3y8Igubur7K+oYwCbjQax3kt1fRGt0cPPYgO6shtjMTrG1FqZV1KHQKRo+fpLVSYmFhgWijxt2jx0kULeh0OiqJVfTuujwQtumFoa+KUeB6NlYJ53eo6IsYM1rULS45gnSYGtwOTdBhbSNV0spCTquvyuaDzail1KgwuTxPvZRlYGBAxvClo1HimTpd/b3kFRVK0SyzKzfY33U/anOKF6deYmT/Y7jEa1LUE0rHqJWS9Aa6eP388/T2jtHe1sHi3AUMSpE37+DwfY/x/id/kxvXmweab/7DtxgbO0A5U0QhulSVskS4+b0tsugTxYnQ2gs5Ra5UJCdkFOIgJX2bvwTn3R3Z71XoEsm0C1ZHo+KRDz64d9bim0/9T1LJDBsixjFghERD6uWvrl3Dp++kf2AUZTnN7NIt6lq3zBHvG97PzXOnGeroJlfLk0ynsLW0EN9YZazvIBvpOAkBwddbKJdmUWktqPUWtrZXsVjt2FxWisksLnsPipKWnfSmjFssNJLEiynuP/oOQhtrvD59GrvbQNDZh1vTzfrWbXStXp79wWl+8I0mX9jf0soP/+0npGNputvapWa2KUkT69CuAWYXf9P0OQipRbP7t8c/FixSAd8WY2BhBmmOjfcMNQKf1zyEilJ6aXWJP/zsb5MrNEMMzBYDn/zzd9Hb1cNwRzeZ6BbpaoVoLYOuYWZheQ6TK08prqPXMkRvbyvjizMsR6ewGIyYDe20OGyUqnk2QjvEs6uorQ06W/aj+NL/R9p7B0l2l+f+n845x+nJOc/szuYctNJKKCAJhABjso2NiwsYA84Xc+1rCmzg4jK2gGuBZRkhMKCwytJqc57d2ck5dU9Pz3TOuX91Tu8s9vWfv1M1tbtTO9Mz5/T5nvf7vs/zef7lzytCbpxOpmZ9dYNbs+cY3Odm+mZcdNkszs3w1hszrArOS2CwvZ4H9vchkcnFNqdMuGHFB6OwAyhTLgjaPSmtrU4WF7zkCkL3rtry3Er8EF0wlQJymVwUIuq1KtE8Uu0eVp00AkRaGClTri70wkkV4mhymQIbkTjPvnpZzAoVDpVKzrf//rO4atWUZQYisQI6TQFlRYveahRPVioWZah1L1evXSAtmxGBiuGwGbMuK7o/61wOJnxL+BZWyYUK9DTX47FpiVakrCcFBEM/12+t0tzaRDm9TCwix1HbRyQyRyGTZ3b9MkcOPERH81EunxNyfmsJJpK4axy8e/4dAYaBs6EVlVmJQWahkEuTlyq4dPldHrjvveL4TgDkxnyTNDuaWY/4mfQHOLD3JDMjV8Uc4UKpwhvnXsNkHMBZbyAQ2KSpvRF5epNsKo3CVcPw7Ys8ceIhFufXMbhcBOJpVgKXsWn0bG84wnpwkaRMw+ziqMguM6kMortMEJVOrI2QSErI5Ay85/4n+I/Xn6HN1sby+gxybZhCziRm+qqF5nOkiLFOLmoeV7zLpLNFPK4ufCuj5JILqFQamup2CP07phav4ap1EVyIMLDrADenz1BSRzFI6sgmhJuqF5PeSDg2h8/np7tzO1Mro5TKara1bCcS8WEz2sQ0iLXYhhiTo9cJYnQYu3GVnfuexCoL4p+bYiLqJyENocrYOLzzAa4snEOvbWJlaZPXXr5OTbOelall5u+IooX3z+8+epiejjrC4TiZdBaNToNep6bWbuDWxBJSmeCSUyMRNFT5gsihzGcF06yC7z//FpFYtWX/md//EOa6GAaLmW29B5idGEGay7Nt70FGZmfFnNVsYhOtXorRaiUaFkajWdqberDKjZx5+xQH738CqdbJxPBpPvzob+MPznJp7BT39N7D/EyAqdgIt8dWaexoxlXXz66BvdSqlIxOv8pMYAGyNuwOE7GSElkuQk2NmWQgTUGZQyErMj87h9LeLOYu37p5gX0H9mCUWRH8BAKOYWZjlK66LuJrcaR6IXhcyu13Rjhy/yFeO/sqA539KCRGirkyfv8CBbmG3bsEN97bzCxlOXz4uOgQnfN62b69Ge/cRSRSJ6lKlGJZuM9qOXXqFbZv28GhXSdY90d45t+e59QLVRfwtscPs/dDD4v3/arfKzriBP25kO7hMTvEjqWAlFKI6JffAJ0FcG02myaVTomaJeFD3HTeGV1tpQptPZWqa7AgIqmmvAjibqvTTnIuwAvf+L7435qaa/jqX+0nkVSQyWew6N2oZFrCsTWyRRVmc5OY05zMhUglssilesanz9PT2ItBY0VtrmHk5stkdUF0eQ8qTYWVkJ+zF+b45KMfIJeQILN5xZH1xoKaaDFPf7+FjfUUy9EcPS4bsnSIpv5DmO1KLp15FVe9DZetH4fGybWLL9Lcfy9ri4KmOERT4yA6lYx8IobJUWBmcxaXtQM7On5x/nkMHhtakwppFFpqegkHM8TLFXa3N+LfXCCQ1GK2acX3aKWooKu1h8n5Ydrqm1n1zVAUos8kSvGhmk2ViAbDuOubRPnQ/PwYerWRqRUvAx4XqlwWbW29SDMIJrzINXIKeSWmioS54QWe+lnVaSkcRwUtoJgOcof6sFVVbBkC7xSAWzo04RmRjcU5/bdPi/9Tq1Xy1I//jPXECh3ufm4Nn6W3t59gPIvKlEOGimymgh4j2XwKiZAuYVWw5B+jt36IBd8q3nUvFa2UTncn6VyczYSXI/sfJp2UMzl/E61RQzYcQytAyHVpslkpkowJq1EAOIeZC69wfNdu1sJ+NtdzGA0ycU1saunn/Jm3cHtqKJfyuG1u5GiIBqNodGV8gRVCqjRDDXvEeLkX3nqOI/sfJRzxEYsJetIsdZZ60cBwe/qyqFmPFwXkzRptNoeIFrNZG4iHAmSTIVoa2jl/4ypHjj6OTJFhbTPJt/76aUaGqyPgH/3d0+zdsRNZsUg0nBS5ugJbsLWlVcQoCVKLnNA9z+VIZtJViLoY3vAb1l91F7V1/9x16twxg5RRmzQceezI3et79cKLPHfqKYxOFft3PolaWuT2zWHWsjPsbztAIpMmFsuhUcjxR6YwOtvJFEt4A7M4HC66Gts4f/YUg4MnySU2yUvkpIoS2pRqfIFp0vkS3T3tBEJBkgUwGgW5lqAjn6CjbTtWTR3JYohELI3RaiRdydHdsJ25uRneuPErHjv4GIsr82zreY+Yo76+OYbHVM8X/uj7hIMx8ff48y/8BYd2HMaqtVLntosTB2EouUUyqbZEpXfoJ4IJtlTF6eTy1Sg4AatTFD4nFIHVTc1vLK/V+qjKUBQQKlJml6ZENIywngnHzoNtfP7LH0SaMWC1CwaaFEVJAoexnpHRi7jq61le8pGPBal196G3y8VJRTGmwOzSsuhbxWBzI0nF0cpLVMx6pBI1kn965s8qG9F1aq0uOhp6ePfG6wTTIwy1HkeW1nPu0jg/+EGV0SUcX/3oA1j1KmLprGj/FjR8wkxb6IoI416ZRC7m/nZ2efD7A8TjVad01TZezcETbnOlQoJWqxOTHQSxpNAuLZcLlEtFZILbshrMKQbB5zNCkHJJzBaOJJL85NSVu2NftVrBRz+zgx0H9yBVqJEXzCzNTHH44CExDsnR1MeVaxdZX57nyO6DLK3PoxBGVaEAZWUMacEFKgPbWh289OZLNNb3o1HL6WnqEdEIeq2SG/O32bZtgHNXz+Gy19Hpruf0xZdoaj8JQmB9GVbDS3R19xPJCvnJKfa2NjETDGDQCtgQLcPXfk1r125KONEpS0wujYg5rJKclmBsUtQvtdX30dndRChRwbe6hCQXwuYyk8ulkQpxfVIN3sgF/IEKNreV4ZGbvO/4k2ykgrgazcxO36DG3E4yvUkwGsPl7AAhLqogIZP3cnTHSTbXVqioy1yaPItSr2ZvywfoE7p4i5dZ8hcwmPRE8ml6Gts5M3oRhxD7VdsgnrdILsLuPQ+yMnOauG+Dge33UpGXCPgTaE0FYvkga0sb1NstIrFeqpcyOzPP4uokzY0N9DX1E82qkeflZIob+NeXuPfeTzDpG6cQvIVko4y9s5XlkIyBvv38x6kfYlfnMVr6sdmEmCAlZbmWlTUveoOLkrqCMpRA7ahFIY8iiyooSBMsJ8bRqzroru9mbHGKtbifhds5bl2+wu4jfZw5c4XAYpJ4vBrx1d9aw+c+er+4YSlWpOj0asrZCr19zdwcmRA3KUI+dY3LJuJPwokUgViS1y9NMb9SdQILR12Dg9/5452Qs+G01YnFokxYUEsVGjpaOXvlDN0tPeQ3Q8h1Ra7PzeK2mhnafoDxuctEFsK0NZ9gemmaz/zWY/zyxZc40DPEzPok0oIWvcPBcvwW3sVVimk3apMJg0nOex96L2fefQaPp5UaZzeXrtxEaZBRTCapEyCzvimM1gpmtYlwWsbo+jJhv2AoMPH4Pe/n+s3rKMsFevr38tblC7Q1uqhkI8QkGvRqC4tLwxzat59bY7M4TW4K4Tzr0QC2DjvZjRztzftFbMaKdwKTRc789CJ9PXvJSAvUWdSseBOkshFkWiUT07epCEkxXbtobGpBYzDyzI9+wbP/WhU/Dz1+jKEPCO5QJcWcsGjmMRj1JGNxGhy1KCUKUQZSXVKqOhqh0MtmsiICJpVJkxSE94WimPJbnVQJD7AtkEX1Wt3xnFY1hLLqmmR1mHj5L39IeMUv/p8PfXwnRx49jiqvpZhZ5fqNSTr79uP0mJDkBDh6jqjMTy6RIBeLUVMjxOhlqBRzuJ3NvH3uJiaHkiZjLdJMkYqlxOnXLtHWo8RssjE+Web4vR3kszIx6P3CyDm2DQxg1Vj4wbP/lx1de7E7JahcduxqE2tzK9Rt62ByOMiutgYxyeDW6m1CQtZuXslaLkVRAzt7d7Ktu5/xkXOoygY0eh0Xb79BfYOLyUCEFkMX6mKS+YgfdVGPxaJC5zTgi8Rw6/SYVXZKsgrT3iXam9rZ3bODbz/1jyjkUt538CDzK0toXC7UlFnzRzCa7NQ3u1jwvcX8WgpZpYl7d/WjtAga3reJb4Q4fuIYqVAeVS7H6tRtvvZPr+DdrEoxaoe6GHxSyI79z1SIO6PgO/dWFQlWdQcL3RdBa3bqK9+9e+/9y0//WGSiWiV2bDYrUpWBxY2r3H/0Q4yOXye8vCLG2IWDmyTDSTRuC3YhE6ykZ3bmMo0OJ9Pzc9hcLWzm5zGUFAz0PsLiwgSybByJUUUpVsBp0COpMYh4qsR8gIcf+xjDI+8wE7lOfd0A4WicfDxOZ1MXOrWZ5dUVOmqaSUlKrK76xGbInG+druZmPG6HWOi9OXKTnUOHaK5zszQ3LwKchQL2+o0rbB+6F7laxsLCHEVZgp27j7EwE0JSCjDYuYOJ6Rkxpcqo06OSFrEYa7g1MUF7307CsQAd1ho++/m/YfT2tHiu/umbTzHUM4RZoyMUDGI2mYgEw9R6PKK+XtT+pTOkBDlFJiO6WKuu1TtSibvata3qXKAjVLX8Mln1+gj5x4cfO3j32vz7c9/FVd+Ad36McHKBglJNraGBdHSVnuYdDM8Mg9kgwq8rlVkxk7ytbi9r4RBKTZW5GApEiGUqOI12NkOrSNV27IaSmBJksNnp69rNhTMvid6AQklGSRWha8cewosxspuw4L+KzS3BZHAj17vY2AgTTUxQSpT55If/gp/99O8Z3HWCjUiMXGxBHCu/fcHHm7+6Kv4eOwZ28s0//TYSIUKvqRGJWPdUp0JVlJ1wVB3tVZbiHR3gnS6g0KwSCkBBCygW1Fvrl/iXrQLwjpMaIaatyMT8Tb709c/fPY//99/+jtvzF0Qma72rlXRiiVSkRCS6jrOugUA0yNjoGfq7dtHZ0c/y3ARFrQSH0czs6BRNHR1icsrmio+sXABEl5B87Xu/VymUNiinstTZ2inLtFwdO8N7jpykEsny9b9/lqnJavevt8XDRx/aR6PHyq2xOaQKrej+qKIyhF9egCRCqVDBbDGKi240lkSmqLaHq87par6qWikXR74CsFFvtFCRllAp5Og0GrGsTiRTIo1ciFJJJXLVP7NFnn7pPJk7Y1+lSsH/+f4XiWdWUGl1yFUFKFhp7/TgXZQgVQbJJoUX3SDkj1Db2IfXty7qdqxWC2P+Fc7ffoGhvj0cGTjGqdMvM9i2C4XAyHHakBYNTEzeoiItUFBIqRU0ddfeYmfvYRbmRvFFgjTWtFKsFNnV0Y8um+fa4hKWll5cRgtam4Wzp35J02AXwfA16rQD4jy+LMmSkQqcoA0aDE1MLi+IDj1ZxY2joZW8bILVxQgSmZFah4rltWWKWQnNLjdyRYpEtshmSHAr6rFohCSSVfYe3MPk3BsM1O8jsDSKxJhlbtmPxtGOQlLAtxRg++AAZQEOkZUyMXWNumYpoVU1j+z/HMHiJPn1GSpCIkFFwZP3f5gvf/cPCYR87B3cRyayjMdTh83ZyeXh54jHi8iMap685+NkUhJiuRCbyRGKWQ0zYyscObqfV979Ic1192DSKzAr7VSMGkZGL6Mta2lytNOws0vUNpUicVSSAAlhh6Q2szjlo1RKoK9TEl8Lo1Zb6Xa0US5sUHG4MLt7uHrhVdbWZ2lrHEKnKZNKKqlprCedDYrw8Bq3k0I4ztmV29g0WaavpVHotbz8y7d48t7jOBq0fOWPqx0E4fjR1z7JzNwqcpUck1lLNJCgvtHFqm9T5Gwl0km2dbeyuBTg1asTnBv+jY5J+HqDUcVHfvcAXf3NrMzEaPDUiQVFtpBEIUUEIbf1NhNYK9Dv6cMfuc3t+BSdhsOo1DJWku/Cuhy7aohUIcannvwQX/nmV3nw4Y+yELhIi20Ij6WNcf+rLHvV4nhA6NZcuXSFP/jMZ9g/sJ9rF1/jxvQo82ub1FrN1LvsGHQaxoJRSsUMqXAcb3AZs8lOaD3Ekw8+gtbayMz6CPpCUcTyoCmJmzDhIeAymkXH9uzELA/v/y1ipQRjc6dpMrnYjKaJlaqU+TZ7A6h1DN++QHtrO+PLlzg4dL+Yd61WlljbyLCxuSqOhfU6Fblwlv6+AfIGJcVwAt9ClO9+7znxOnQc2UHXE/eK60cxkxbj6oxGI/l0DpfRIaZHbI1+RRCriBsRJgMZMTZJGJnH01kKInW/Ot7dcv9uyf62DAXi1ELQ7xTzWBwOlJIyT3/q63ffE3/xrfehMFrZ27KbwOo8w9MjNPTVi5tPq7oWjbLAvHcCq0ow8thYWYzjanaL3YZ6zzZeePFHYjZ3eD3NoZ3t6Bx1vP7aRT7yxEmuXT5FXOVhX8tOjNZ6bt08TVYZQC7TsbNlkHevv0bXrn3ieijJCvw7LWvry8TCEeLFFdw1/SgyRgrZGFJdGLXczPWZYfJSqYiDUis8xNeiGJRFFlZm8XQ2UohvcvbSObb1HqMki4gFnq5o4tj2AxQqBW7Nj+CoMZCIp1EqCyKfs65tgBXvLKOXTqGSqLjn5AdZXAnQ7G6lsb6Wt8+/LMKM65wN1NTlmJ+Z5pXrPj7wyOMEVjOYjILMYQNbfROrSwEsGqGQWuPS2WGe+sXI3XN99I8/htZivPvvqu1DeLBWcRvV7kj1QSu4MAWN+Lnv/BuxtU3xaz766f3s2d8r8gj9CyHysjRWm46u7fcwN34VchnSZYGxqqGcTlPQ1eIWMmaXp1j0r2CtsRCMJFGoVfjC0xwbuI9gKofUF8VutBMx5mkZ7GL88hkaGvaKuJd8dI1M1oWnVoHZLGdxfoPNVIiOxno2/UvUtG7HLJdQDufxCSY7mYGgd5GsRkdLQy2paJKmeiffefaH1NZ0sHvnbjaiq9Qa7CxMX8XgsRJay4tQaak8h9LQTKyYYObWeXb39KFQ2URdtC+0yMjiiqjz7GoeoNnp4PY1IcnKIMwP+ckPXuXc21WJxQcf/TC///HPYNOZKacLYhSfWq4Uz61GqxFZmplshngqRTKdvlusVK1Uv0llqdYv1TupmolbhbML4HeD1cq+hwSjW/V45p++yMWF29R19HBoxw5Cc0myoSAhaYxyUSAgpPHFZhls2INeosEXHsFm6SGcibLqnUWtt9DXsAOv9ypza+sMdA/i1jYjkcQYXb9FTY2bUkUvwtRDC9NE4wEilTwStRlZMoZSZxHxXYlsBEuLnVIqT3ghhsaepMu+B3fdMW6PvMRmyoveZkdFRQSvC9rBz3/223d/jxefPoWiLKO5oQGTTsBTCc0qWZVGcIdPKancSVMRp5hbOsCiWEiLHyIXuZoIUp1ObHUDq53UO4CdahSposKffuuLXL9Z5We+9/338PD7ulhf28Tl7sHsdhHz+ZDIomI04OzidUL+TRTKMkODe9lYCWKvbcVo0xOYn0Gq1FDX1sbi9StYjXpmAkEkv/f1YxVJvoBR4kAtKdHS3c3vN+IAACAASURBVM3Y7CidrR0kvXm+8NXqOEQ4Pv/h92A3qOhosTE2syICWKVloVoVItyqWZuCCFRk9VERgYuJWExkq1U5a9V4OINeJeoEjWYjJoOVbEEgjifFB22VvSsjVyqRykSJh5Niq3VhOcC/nhoW3X3CodYo+MwXjnLfvY8wvTCM3lwhk6yglFc4tOt3OPXOTwjGNhjoqkemUDE9ucLM8pjISjs69CBzvikmYhv0troITS/y0P2fYnRjilqpm0w2jsZepNFQy+mxGyglCfyJAK31RwgIepZEiQMD72N1c4R4Lim2e3e29XNt6hZKtxutANGMreJ09pBMh5hemWffvnsIjE/R2eAgJzHj3ZgTExMEdtT43AQahRq7og13nQnUNiYXL7AZmRbjX6IbZQa7+ymk03jXN9FaVaTjMfb1HOGl4bdJJbzct/e9+NLrzE7eZntNF1JjgpujE0ilWnb13sPI2BvUNPeiMNThWx8luL7I9t5WArNLRLMWmjt30V/j5sbsdVw1ApfKzIsXn6Ordh86aQKdPo9S3YhaJ2VqeoJkIkhn0xBNrgHihTBZgc1GAZ1WydTMVcoVOYVCArO9ltCcH6u1jrJNh64cJBpYx+Psp71/L6fe+DGyuIDU2YU/M49DYWB2YQRzswJJXoOyUoPdaKaSLBLeXMXoqWUpGieVX0MrlRFJpdBKTTgsdbT3DzC3Mom6mBGREDOrAtw1jE5vIZRR8w//+Avaaz3cd+Qx4sUY3/zGN4iFq+PbR45so6fRisPlEEcvZqOg/ZGSjEZRG4wsrwSJ54o8+/KFu87frfviyL3dfOS3H8C7OU9DUxPTYzdwORvJ55SY9A48tY0YFBYuXX2TC1cv8J7jDxNP+RhbmxLRHfv6Dou7++nLl2jv7OWnL/6S+/Y9QN6kpr95kOnF12lytyOXmjh17mV0QofVbKGUsrDsvcXuwXpKpn4UMj0XT/+QQ4cH8M+E0Vjq2T80wFvX3uHy7TGUCjsP7NlBLhogmkvz6MlP8/rFH2KytTE5MU+9x05bTaMo5t92cDebS5sYLHVcO/MufZ3dhMpBUSoiScnYzK6h18qRy9rQ2aXizvr8lfNkQml27mxDbrQR2hynVEizGYpRKYdAYmVuYZMWdyv17jrKehP5zBor8wG+9dfVAtDR2cADf/lJYpEsCq0MeUVwmlqQCGgMlUmEP289eATdkbD5FNAVwog4JXzkcmJygZBAvgUO/s+A+S3GnPBaYldQaAGWKtQ1NzH++mku/MtL4s/R3OLk019+L2VFmr7mQYoZE2+98zqe2hJkirQ0dBPOLZNMZGnztOK0dJMvpxmZmsJTs43zZy/Q1enEn1jDqFLQ2+FhMxJh5XYWW7uLm6NX6W2rZ3D3UaZvTjG3sMTOI72Uwgl2NA9y/tZZGntaySR9mGoc/PLUNRQZEzu7hBD7KPGCiVZPPSaZirImRjamIVwQ8k3zyMu1BFNLzIzPsnfoETSyTUaWh3ng2Ed498x52rpq8cfn8C5uihuX3pZjoJIxv7hEJR1isLebWDKN1egUGYRjE6vkE+vs3rONQEpIrYmjzQvuTDvL3lV8mRXsaikOayupSJ6poI+6piakpRy5iJCK4SSQipMvJtDKZbQ6PaxcG+FP/+E/8N65/2p3dDP4gRN3TKbVTqDAuBSxS3dMIYLUSHi2CCxZuULGpe//nNC8V7xef/4nT9DR1kVSFsFm1LM0s0IqF8ba0kqD1sn6ZoREMsS2jmZGx2/S1naYVCGHRatl3TfH5PJFzMY2svEsKUUaq9pBbUsT0eUw3e4GTGYDEWVSTPAJBfMM7jlOLLhBaGOc+po2rFoHvkiU66PncZkF/qgBm7OdGruZTHSByyuj1NtamR+7Qd3AXpwmB0H/InKjGXk8wTMv/BpPVysffOhRsokMs94rrHrnqbM0ih1Aq6uWpfkgOnlZZMVKDWVRFqM11BGJrImMzEBwkmggzskjD7OwskxJIee1m08RXTRz6qej4nlyO908+4Nn0ci1ODRGQsEQ9TUeEVosV8irGdrZHLFUgmQqfcdFX91EVWVedxzAd2PfthzBQiesKsuwuB3sPrntbt3wztNf5/zyGW5tehlofxhjJUetXsdcYhKbyU1Zq2dxZRK9qhGdUofNGiMakdFW0y4i0qajUcoSJdua61ja9FHRuelqbMc7dZlIaQ2X24xEVYPL1k13YxNnTr9IrpTCbDCTV6roqOklkVjFn1iikBb0oILWMc/orWlaWjsZbLmPSf91SoRIxyNodCYRDu1fT/LTZ97kwvnq+Py99z/KZz7wBzhtNjwOO+V8vqqLFAvgase6mjEuoOyqzD8hnlJMVRE0yoK5RqCmbCUR3SkcxfXpTmd1qwCsImYqnLtxhv/1nT8XX9/uMPL1b3wIfzjAYP9+fIvz6HQ6Ma7O6qoXpT+LE8vEUnMcu+dR/L4VljYW0SstqKJyNlNJLO0eajUW5m6PUtfpRPLhP9xbeeTofUT8Scw2uYhTmZodpa2tlRd/Nsqply+JL242aPn4I7uxG0zUuu2s+NbvMm2E8Zhwm4psHLELKLSEhVm8mng8L/L35OLYRoJao8Jk0GDU61Gr1dXg5EoKlVyLQiIjm00JZF+kShXpbFxcANbDcb75T6+IQErhEHAlX/rKo+zaNYTZWMOZW8/S2t/IzISXJsduEaoaL42wESrR4rbw9pVfIqs4GOzbw8zSGHK5kPmZp66+k4A3xOzSMo+eeJT1zVky4RgbmQRWh5k+dzfTmz5CG176e5u5Nj5JMRcWxwWjEwEeue8JfAI2wW3FmJazHphjM7dER1s9Wo0Z2aaNkDmPf3aTrt4h0sF5bCYHEp2FN979ITt33Ic3nsQQj2C3e5A7hLQEC7OTbzEw9BjJfIYbN98U3+ACRiISTlOoxAlHJBhN8OCx9/Pyyz9BZ4eB9n0iZ2lqYhKrqoWKUslA1xBT85dobdjJ8Mi7KLVOjtxzgmuXz6CqRKm3dBNLzbOWltBidFHQJPGth+joPyZqI4wZKx29RyE9j8PVQVoWY3r2IhureVo65LQ6diMvS1mLe1kPBdi/8zD+9Tluz55Hq68lk0nRqu2lXFhFZndgc9ewGrxFjXY7Ds8JfMFbzNx6hTpjE1Z7LWOrI7Q2N5JLrjMyvkhOoqGtrha9TM/s5ig2YxP1ChO3Vs7iHtzJhjdHk83A6qKPmnonFksbhcwmlcIGBksPoUwWezwGcgWXZm8zv6DgwaP3sbYxQlgQe89OcupnVZSERq3k7778OPFEgfB6BJPdiJAI0d1Qy/nRUZ5/bYSVO1FWWytbc4ebA/fuwuMxYLOqWVldZt++B1hdnqNSSVMqqdgzcJTTZ56no3kQi9POhWsvkNjMMNB9CJ1Nxc2xYZz2RhY3JtHJTHhcTUxN3KavsZuyUSKOoJptboyGesaX5xhb8XHsYTkrt0qkEjZ6h8yYFRouXrxNJaZhx/4GOvsOo8jZeeP6s/zWhz7Jm2/9mhuz08ilWY7v2IlvblU0MjzxO3/Km2e/S7fSxdi0l5w0TW9vL+ev3eZDD3+E2YlbeNq3MzJ5QUT7yNQV6mw1aCoGUJfwh5bodu9iKRVlYXaJvvZGUrkVlBhJJ5IUdWE2N9bZObAbg07KC6duEi9o6GhrR0sSh9HGfGCTmZlZnnuqyhd1djVy4iu/LaYQhaIpVAoZrho38mIZi1ovbhCFh/+WCFsoEwTtktD9y2QyxIUxcL4a/fYb9MtW/0J4hf8sZIdysYTOqBYzn9/526eJrKyLP8cnPnqSvkP76GpxMnzzEmaTC4fDhlSSJuALk8kVSRYj2G1uNLl1XM79JNRrjE1MMn4pSF9/PeWKlJRUjVmlp05dQshcr+izPP/OOe6/50Gy8SgNHfWsD0/T0NmDqc5Bxhujub6Fa/NXKOZzxHJZgmEpm751Du61ks+UkWRdqLQKivo027t3MX/bRyrlp6QrU9dkIxXKYTQ2Mrd+BmOlkcZ6F2dvvUKTbR+RSpHN3Bi5SJx9rcfIa1ZIhaWEowWi0TxNdRbqPW3Y7C5ioSDuBgvLs34ykgpKo5JKfINiuohC7RBzb02SJJHNpAhYVta6UKFhdHoYc30NLZ5WVlZXkckrrAmbPnM7zQ11eJduYshWeOOlszz9ZhW2LRzHvvoxdDaT+DAUHqLC3GirA7iFAhP4amJAgFLOzBuXmH69+nx64L0HOPpgL6h8aEo2ypsV2ntaGV+eRKNyMDd2k337jxP0LVJnb6apd5ALl08RI0KDZjfJdIyKWcr46HkqGjV2pRFL3g46OS1dDSzPeGnsFoxhJSKhAK39h9nYXCNXDFCjdpPeWBeTd1xWBe9ceZeC3MD+oSNQUGPUlhlfnUBakIgJVsb6BpTC0zCZpqg14L05irvJxqnzr/HQAx8RM2pXVydZ8k3R5T4kZswvrq5hd0iQiyNOBf7IKGZdC8i0uGs9rHn9+Ncuo5KrqK3pZt0XoqetBV0NzI0O85UvvErmDtz4qb9/iq6WLhrsHmLBECaDsNZVZVcCx064j6KJRLUDeKdTddc1fwfosTWQr4hGLEHeVY2SE56tVreL7ff03b2uP/vBF5kOT5MrBDGrHWhVVmpruvAmo6hVSVY3BZ5rApfLTTztF0HxS2tx7jv4AG6VgSvTw1ycv8zunt1szq5TMRipq+khHZwTtc3NTTZIa/CuB2gdGEIh1xJYvYzTaWR6eQy7rB6Ntp658JK4qclHvChVJkpCsa+X4jbWMjJ7kWOH7iO5HhRNPCqTCX9gjeWFIP/w978UfxeD3sCz33sOg0pPR3MzlaKQTlQVRIoF4BYOpho2JKKpBB5yNRZOKACLIqBe0ACKK9JdjE71e/znCNzqyaugM8h4/+8+zvpGdV36/B89wZGDfczNLqDSmSjmU+Kz6+TJj5ErpliZH8dgcDEXEDY5bSxPzeFd9rNrxw6ujY0giNc7W5qYWV9Ga3Ug+R9fe6jSYm4Rd8K1HfXEInG8qyM4bZ189lN/d/cibv3l8K5OHj2+Ha1aJgqfq06XvAiPFLR71TmvlEy6gFoYX8glYjSKcH7SmRwqpRy9QSkyboQxXSgURKIoYdBZqeSrLle1To9UoWB+2UcsnuNHPz97l/On06n5q7/6MDlpira+fiRlM8tL1+nu9CCpuJieCaI1CcLcKazGBlRCO7sSQFGy0VSzh9HFKyQLmxwcOElwMcZU7jrhdIU9TQcppJNEwrfQ1dQhw8L69BIuURwbxmwvMr54C3WhjnprM1qnmlQyybkL1zh6/wN012+nSI6z115DI9eJBWC92cGMfwmNskIqE6x2cYoqRhcnKKiDOHXNTF99kx3b9mBr3Ee+KCHmHRcXuDGvl/c+8inOXfx3lIosenktFLQodRvE43ISpQItPTtRlrLU2C2shUIUJbPcvDqBUqlGVXLQs3MvL77yHY7t+QAyaYBcwcDt+QUcHjfqkgybXEM2nSOUiXO4eYgzM69hr+tmbm2BcHqO4x1HyCmszE5dprPlOBmZn43IIqTdHNhznMXVd6mz1uMLBKjIJbicHqLRMLFskumVm0TzPg67T2KyGFmLr4nicaOlFm2pzI2RURrb6jEpK0wsraKVy/EHFrA0dNDe3kxodYpsVkk4kabJJUSbSSkX9BiLeeZWp8lqTTTU97G6NIkksY7WUoez3kFsYwWLqxV/JipCaFORANmKFYtVTz5YILWhpmKaxeqRkQ6X+J9ffZF0osry+8T7D9FT58Go0xGKBNEbzLxy/havXbj9X+4D4b37e7//adKlDXwbyxw6KIwscwzfuMwT7/sEv/zVS/T0NVPKKdhYX2Oor4+FwGWsHgf5oAG9TMPIxE2aunrJJFOMzi4SKs6iUbkILKZ4/L6DDLQM8jff+Za4iD10dIhAuMy712/haXVjc+hQZoQu/AL3n+jm9cs3OT50kLjfi8apxLfh5d4Dv8e///oZnPUmskk/iViQVELGiZOPUBakChffJm/RoHWV2W7qYm7FT0uni20dh/jFz17k8LZ+cpIAGZmHUDzK0vQKH3r0fTz/yo/Fzdn2tp0Y7UpW17OozQpuDl/j/n33k9EkWPSu0Wm1MDo5RnNNDTqTWSyW5ubDhINx7A4X+VyKxhobQW+AdEbKX3+9muRjb2/gxB9/HLlaw2ZgXXwwWexmsdNl0xoFJrdowtmaOAgLrTi2yqREx2I8nSZTqMYtCbm/1dLvzop8Z+SypWEXakGhyDA59WTCCf7jD79z9zr/279+i/nguMiGLBckbK5F2TG4h3Q+xjvvnsZhs7MRGKd1xw606QqxTISYIou8pGfyxm2+9IW/4sXXnufi8AzHtreJrs254Dx79tTzj0+/TU/7UQoJP56ODqzlAl19/YRTa+RDfiolNXKLio3IKj87PU5NVs3xoz10bT/O9WsXWZpZoKevm5aWLgqVPKsrwwTjZTr72qiklAy09bCyPsWYb5YByyCpdJQ1ZtlcDtLQ3MaM1y9SEo529BAhS3DNR3PrNrQGJ9evv8PuvQdIpEOU0zJR+zw+fJliKk40m0Bvr8Ei0WNQqBienaHGasWYLxDOJ5mNLvPQySfx+pYY9w3jkHQgUeXQ1RmZHBUit/rRGtXI5WnUiSzxsdv8xU/OsBGtanHrdnSz7QP3Cf6fKkZsa3x/Z9QoTJCqQQIVcQS8dOEmo79+V/za/p21PPGZI7hqClw89y7tzgfp6dtD0DtCUaUTaQ/9XXvxrfjY3r2buc0AueIy7YL7eSGDX0C61LgpRBJMe0fpHmhDkithMdgIr29QY3HR29VFKFYhJy+QyedEk5daa0MjjzFze4zmwf0Y5TKWg6uE0n5a9X1U9ApRejK/PIMsl6fR2UnbYCvJcBCHuhaJ08LwO8/Q0DFEMJ7ijdd+xgc//EWRZzo5eom2zhpyGyq0UjmJClycuU5dY5pDvceYnyuKHTC7qRa90snM9BXkGgXpYk6kXOSTccyOdrb17+ZP/uhbvPFGdZP15MMf5POf/iwemxvyZbFAUSoVd7pXJTLpDJFYnFQuI8Y7/pfjDrNR+Fw1r/kOuEcquPNL4nPd4qxh27Huu1/2jb/+GP0d9eTKWRa8Xrra93Pm7K9xdNhRU2J9s8KxQ4/hW5/FH7qAVGqmXDBCVsXQnl78o+MEBXxP9y7SsTzeuBe1ykI8OIfd5kFRLuLSmMUJ4nRglZr6NpTyPLcmX8JmbiZfKdFqbOf88BU8HdsohifRytWUNFaSmRhzvnm2d7ajVViwGPR4VwPkVRIUpTIKjZ0v/8F3idzpVH/uU5/j4cPvpbWhAbVCIY5qq2jE32hUxTVH4AEKkqbyVi5wdQQscGMFKLSIp9oqAIWO4N3CunrahH8Ko2KjRclPfv4v/OCZKpewq7edl3/9ArdHfsW5ixc4ePwoze5ert68JOaSy+U5xqdnxfu3raEFSb5EW0MPkzNjjC6P09XaS72nlUQhzer0JJK//ccPVgwlDXlVkJLOiXc2xaG97Vy7usjw9SlmxwMsLaz+t0Jw10Arx/d20VJvEh2fWp0Kn9eH2eigXKqQyycoFITMXrUYEi449wqFMgohM1hVFUvKZUrGZnyEkknRtRfYiBOOZghGkwQjif/2mhqtij/7y09gtAj4VDlyfYVMRCoCUzOSKFJVmbn5SZwWN0aVHrPOhsNeg9zo5ue//B51VhsWtYPGBg8ra5ucGzvL3r73UC9zc3X4MvrBOpr0ZjbWE5TMcWSZBGpVPc01TubDS/i8fgabG4nEA1hsO5n2XUFdkHNk5zHKUhk3Zm5jcbiIbITJFOJI1UW0BS3BipdQeIldLQdoNLtZDgVYyvgpBzP0tTYSSejFsVUpGaK/p5Wr0xNM+yd4z32foJBU4Z27Rnurg2A6hn9zg1w6S2tTF+vBKDEKOLNSarqaMSnMvPLOr0krIzw69AhrsQQbyTn6+46Rz4UIBTbI59Ik80EC63F62/oI+afIy2wopUZaG5v41ZWXcVolaPXCjqcFc9FBIr2Cw9zM7PIk4cICOoWRnpa9LPoDdHV5uHrpHdHQMzC4j1SsyOJsALl5g2S5TIO2FWl+k0ghhqV+F33OVkq5TZHQnkgn6OzZx/jIRZQqHXanh3XfPA2edhIVwaQjZ2Zsib0HdrM07cdisFDIbKCiwNzqOuaWPq6dfpO9u7ehsxuZXVylr6UHrQqW1xfxRxL0tPYyPTvDnt6dLM7EaBuq4fKVczR7esiVi/z8uV9w9s2qQNpm1vPNP/oIKoWBty5c5vk3rtzdeGy9GXcfaOHTH/0tYjENsewK58+9zT0PHMNqV+Gb36C/vx9/2ItcpsVjt/POhRfpHzjGi6++QWd9Hfv72tGYDLx7Y4zAxgoOuwWVQmD7x5lfXmJ8MsqXP/c/WFi8RrqSZ2EujUMvZXBvB2fevsHyXJa2PkH3mBcTGBpqW7ly4Tqffd+DTC4v072rn+D6LLFKCTUmXnznFCeGTuK2lHj3xjgtfU4KcR3hSIi9/du5NHmOBocRpdJMXVsXuayceHSNXDKN02UhEAyIjl+7p4MmXR+/fP5f2P9wEyurGzz+8Gf49re/janNIe509w/tFnOIT7/1ImqLFLVCx+ZqEZNwT0UDuOwtOB0GnnvpTSxWN9/4n1/k9pXrXLpyi6e+X91lCwXgvi98EInAEC1UxLxsmRIaLFbRBSxMGwR6QLUzJAiuKyL/T3hoJTMp4oIZpFgdVQkFoGhQuxsyeUfHdGeFrXpIKthrXYw//xbXX3hH/J5Du/q476G9SDXrtFm76d2+hxvDF3HZzGRyQa4MT3D4yGMEQzdIlaRUYmqaOlycvX4GvbSOTCLK4+//BOfPv8KZy7fo6+2kXF6juW4vdVYF3/7JU7jqdhJP5NjZ2k1Hn4VkMsH81DjdPU7KxThSlZ1/f2Oc4PQqX/vDJxmfvYG1cZBkcoNiQslAfzfSXJYzY1fpaKrjyq1J1BI7Q0PbiKWjGGUlLl6YZnt7hwjtTkkqRDfmiBXCJL06Bnsb0DZKmRoeJxU24a6voaOzVSwaGut7SCQzhPzrZGTruPQtJMJBNgrL2Go7aFQ4iaxOE0eHzV1Les2HzWng6uULtOw9TFGSZ2XhBmqJm57uIaYiZ0n4U/S3HObUW69y7OEjrC0tYd6EV069wwtXqqkLwnH8qx9HZTX+Jit+Czt85wErFIDVaVuF+LKf8//4vPh1zS0O3v/hnXS1d7CwcgmTswedyolBnaZQ0CC3WMiuRBjcvoPpjRlUKQObEh8ntz/I8PgE56/8il0nDpILZgmsz2GydtNcq8O3uYQir2FidZVD+59gTYCkC3DtzCqRtTQuqweVoUJidYXatv3cHrmKyqkkHFmnzdaOQSbDV/HiC66iKoFT1yUyB9UGGxvrQeqcnUSTY0TSkBd0tWkfqaKUI9tOcOHsL/A0tYtTqd1772UluMDa/HV6mlvZSBoZ8d+mp6WJGn0jZoOLd64I951WTMlKBNPU1riZmrpKXesuQvNJ/vIvq3o2j+DEf/YVNAIySq4UmzjCfSQU1QLyReiox+IJEllhBFzVqd0tA6uP7i1a4x2Hp3BNBFYqyNUS9BYbu+8bvHtNv/V3n8Sqk5AvV5jdXKKjvRedtIbN6DCb8SD5tAlP7Tai/nna2w1spnwkgkpMZisOj5M2SxvD45N09+wglV4SO603b10WIdYldRaLRo7bsktQB1MsbiCROJhenqZQmURvUFDYVLGj9xjrlRCyvAuPpcJGLIikoGIlNI+0rKSndS+JyAKL0TE8df3kgiG62w+SqcT50Y+e5oWf3ayeO3ctP/7WM7itThwWwW0sRMNV+4B3SmIR6SJ0TKs8wGoBuDX+FaDaQl0kdE63zmoVB3Onk7g1ChYMsKUSBpNAn6hw4KE9d8/nn339Exw6uI/J6fNkcdBg7iQYuy0mJwmm2WjKi0llY1/HvWwIbv34LOVkmvXNdTyNNjGla+/+kyxMXkTyv7/1vorH3CLwhPGlw6wuJNne30c6mcSu14qF2dL8KM/92zlWFiP/rShrb3Ly0LHt9Hd7yKaTmPRusboVWsFSSpy9ehO1SsuiN0IqnWV5LSiOcv/fcdp/+8b/zye0OjVPfKwbT0sbg/17WZ29RXfLdpLZOOmMjLIqC1IDNoOOyRvnOH7ohMhnSuT1XH/3PFL5PMLvOTDYiS+Wp9Xs4u2xqzTJmnly3+/w9Fv/zIZmklrHMXKVALOzN2lv2kmskCPsHafFJOgkksidNuoaO1ieHEdpjNBoGcKiqGXGP0pNXTsVRZF8Ucnc5DgKi4JWs4fr19+ipquXGmsLUq2ekdkz2BRqbLVtkE4ztzjNfSce5uyZM0QzPlDmkFbMHNn7EDdHhpFWlNh0UsyGBryhVeSKEDW2emKZEnOLt+i0OrA27sMfC7O89I7oXn7P4SeYW1wFs7V6k1ZCqOU5Wh0DotX+wsRNHCYTrXVN+KMpam12BAuhEBMWLoVo8XjQqwy4tHXozFreOHeJgY46RhYnBZ0vg7ZB0poi8nIGKiriaR8OSyvGkpaoREFEcEDbIlRiDmTGEgpdDpeqj6JOzc3hK7iNFubnp6lv6hTHfYnsCrWuDnRqKBYkXLl+gbZeD2pJC7YWB9dfeR1jrZ2Wuj2M3jyLq9nB8M0rPPbA42KiwXRsDrVcSr1tLzOrI7Q4bSTyQTrce7h89W0qGh2VkpQdg72MTU6SixuQGQxkpBt8589+SjZT1Za+/96djM36mVry/Zd3YHtnA/c83suhgyc59ev/oKumlj2H9/H2uRFqXFZMchkWl5U0QkeqQjQUYvTqBfacuIdkPIQ/7cOqFHa8LgZ62/jn576HTeNAJlUz2D+AsiIRYeynz52mu6abinyN6yvz+HwVMvEsBw8c483XzlEurYlyB+9qjgZbLVqFmrVNL0d2tfHGnZ3L4wAAIABJREFUpUt0dB6g1aHg9XcXUNVpkCQCtDU1YNXZ+PWbwzz0+G5KsTJXR07z0L0PoZBDLBtlbimJ06pGLxVg3ZtEi1lcZicltYRD7cJiHeb02TPcd+AJWnu6uXj1BY7vvZ9nfvZjnK4aihINdR4JHncr65sp1vw3xcztXLqC1WrljdM30eqUuE0uBFFIIBTmd377Y2jkeZ75+a85/VJ1FO/oaOTIH/02uUIOpVSBXCkjFIqLmpyWulpK+fxvKAFIKVZKIl5HiIATun+JbK6a5SzCWUtVfqgIqhWcwNVOYDXSr4K8UkamkaLSmXn1T75HfCMs/gyf/eqnsRgSKGVJglEtiYKKzz75XhbnhfznJfr6jvKrl1/B4VYwP7dGo7sea6MeZHlGh70c2LOXQjTNrckpGrvauXT+BiePD6BQG0jHS1i0Fq6OTiE3JlAZJDx46ENifOOyz8fRk+10ufbxha9+E50kw4kjQ9yaXmLP0EFMNiXXb71LXX03QzuPMXH5AgZFCYwCrWGeJrOWlm31aIw2YvOLSI0Wzo3coKexk1qPHn9siUpeTzkmZzM8x/ajvSyObTCx5hM1ZAf6B1mYi9O7px2nxcnU7TMYrVpiWT2nr7zKvfvuo795AN/SLawaJ/5CgPXABgf2nKSUUPPGmz+hrtkhxooKE5xcQYrd3oBdVWb49hh2Zx9mnYJkIczk3Dx9jbWsnpniO788S0zgdwCdJ/bQemKvCCQXBPXVB2OV+C3CugUtuWhILZOJxHj7G3c6xzYz3/+Hz3B+eVKEvx/sbEdZSrIa2yCuMCIVwgUySbErny6F8dS3ks3mkWZkqGR5Zhan6RUAydF11JIiS3MJevfsIZ+6QVaiJuqXo5KlSQsYGbmMztYmMmktkZiglQuxe2A/M/5pQmtrLK4J6TkK+rv3kJHLKGeLxKOT1DgbRbaoVJGkuWaAJaH5kQvR6GrDG54iGcnSUjsI8TWWwnNktWXc5iaMkiy1TQcJxNbwr98S9WvSilXUxlsaPESWIgSTMupsMhKFMBqZDqVEh0ItQaVC7AY5LI189IN/TVqgd4jGjOcYaO7GptOL95TA/7tze5DL54jHE2KUouhY3ar+7uj/xNyuO90rsdsllSATOHaCTEAjR6lWse+R/XfXz+d//DkkCjXJRIrV0Bp923s4ufMjfO/5/y1OhQrZDcbnb1Jj9LBv5zZuzF0VN68eewP5ippkJiMiwHSoaa/vIqcocHr4dW6NL3DoyE7qbXbGLp+HggWFVku6EsVusuKwlDBbHJx55xIqcz0ecyMVdYZsXkmdTklRMGIWCyRzXrLSOtSFEspCBIO9C53ZyuTiGK21XWIC0pc+9727+cD/5+vfE+HebXUC6SF3txoWnepbThmEyWdJhNYLMjeh+SV0/wQ6gfBxp66upqYJZ2qryL7bURXSjQrojXpsJjVf+psv8erbr4nn9EMf38W9+4+wkotQycUwlW3k7Rp29w6wuLhCNhdBkk9SW9tDdjPCdHSOA9vuIzrjx1bjYGZzjmJGjsdpQvLPT3+tkssGkFsqnLn8Nh01+1DpKthsDazNLHDs3kdZD26Szni5cnaY6bEA5878xr21dZXtFgP7trew6g+Ty5eZFNAE/z8Pm02PUa+lsdHFkXsacdcaiUaLSNSCvrANq1Ut7vRDySwLU7MMDnQTCK+jyxZ47MQn+dW150n+f5y9Z5Rc53Wm+1TOOVd1qM4B3Y2cAwkSYJYYlCjZI0oO8pVH46CxPbbs8djj67GtGacZe6SxZIuyAkVREsUoEgSRM9ANdM6puru6urpyznXXOQVSc8OvWwtYC4tg9SFP+M7+9n7f5w2kxNbx+NgwTS47vX02bs+tYNQa2U5kUITTpBOQlldI1kM8uPdZ7O4yW1trvPjtNzh6+hT6QgSPsZ20Qsr1hTM8fOQZKOaQ6Eo4nBayQRnRdEOD5HZ46WwWHu4JCtoZ5CUTVake1AWuj4zz0P4T3LxwmcHDQ4QWk6hNNppscnSKZqY2xlBaC0jJUs85xBFbYH0aSdlGuV5DmpHT2tWBwy9l6fYCnT2Pcf7eGQ76B1jcuCkCp/UmI5VMmmZ7D4uJRbaDKzg9fvZ0P0YsNo1KURbh2dfGppBKluntGCJTlPPA4U9x4+Lb5LRy9BUldYECX47g9w5itNQZHRuj1d8tmmdGx0f43PO/zezCdeTyGhqtns3tNTQWI6p8FknJSFVVolIoiM7SxeAqJ/Y+jcxco5IzkN9MsVp6h1JchUnjQVE3saO/m8nZKbytzeRrOcLbGyiVeZG15XY0idnH9i4XqwshNkIhmj0utFop1YpaRIxIlXFaPXuZWkrT3FGnmtzG6zognj+twUYqsI3WKEGt72IrM02+pONw10cIBN7jX75/huFrS/+fd6vRpOGXPv8Rdu7u4MrIm3T3P8aFqzf4zMc+hlll5eadVxncc5jZmRUMZgdmlRqDTs7dhQmxk9bZ3IVe78TX0sG9kYu8f+Yy//H3/ojvvv510QTRYrLSanSLrX5BN7S6NIXJYBY7yjdunOH0I0/x7s/uIJVoGdjdQiieJRCbYn4mSndPOwa5AeoaXIY8azMhWtvcYibyX3/9bcKlDTF1Ym0yhtEhZ2JmjUOD+5mZm2bgeAeFRBZFvY7f0cxLr59F61XR5XXR6+5ken6OGyPL/Nqnn6DFp+Un54dxNXnw2/1cu3EdlUpBX38zq5spYtkcDp1ZzHlOZ0MoKwaKMjn3pi7xwrPPiuky//0f/5mPfuQgDr2KWFKKzlYTmZuJohq5SsW3/6GBmhIKwMf/4JdI5/JIZDJ0Wg3xeBKn0UiLy91A5ouzkwYUWHguCtkMuZzQPWnkloqgVZFMUBNHvOLUUOwaVRu55aJeSfj7Mv7OTibujHH5LxuOcJlcygtf/jR7PWZK8m1C20KxGueRJ56klAwTDGzR2zPArVuXWIhkcLXIUUth11AHiytlwsE0Vq2E/t0tvH9+mqJMwr2xcQ7v6qWaVYgmMIvGzHvX7pGtFtBpXRw50cr00jI2pQG1pc7qXJHJkXuceLiH7ZAahSyDw22nf6CZpdVhdgoAacHFqCnT4XVwYeQu0lqJXEVKd88+5BUZGrOam8PnWRNoARIVB/YMolDqCQXDUElRlsHYUogOi4paVYKsYGTfwU7uTs1gc+g5euRBZtbukStLCC6uUM7GOXj0aRaXV8lUNsmX1XhNUkxGG/laBbvJzdbqBB3d+xlfnCCdnsWMjc14Dq+nhe1sSiwM+rw9SOs1plau0e7vInNjmT/42qvE0o0CcP8LT+Lob2/0QcROyn0A8YdaNPFtiUxIiVIoeO23/uuHz+33vvEnDC+fw+cfYlfHQdKra2zJo9SrReTqOhMTM/S39aJS63G6DWwH8pisHixuL+H1O6wuL5FTmdDrFNQyKQ4e+Sj5fITF9VlqagnFvJStlQ2RfWo0mNHqzCTSCZHneXjnCRbXVlmYvEOmUBFd4XuG9nB1fIT2ln7ReLAdDONr7SCWzNLi68GiUXLz3lmqeRkmQx2n1kCuoqImq3Pu5ps0N+nRyXei05uQGoV3RJmVpVHSEinFsoK+vkEyuSILo1eRSjSU60WaOgYx62RsBRYY7D1BrS500NNMz2/y8ncvc/NaI7noU888z3/4P34fl85IuVgQHfPCL+HxKpWLYqGazgqa8/sw9fvIJeG7jbHvz4vA+38Ur5dWr0WmkXHkyUMfXpf/9bXfxqAzEolEyLONu/UkLo+e4OokieQaRqmJeCJDlTI7Bx4gEt1ifv06rZ278LvaCAanCW0U8HR40ZhV+KydrC3Ncfvuefr6DlJR5JhaPMvhgceZHl6nya8RJttoNW7W4mnktRiamoAek9Lp2cnk2Hl69+2hkpPhs1sYnbmA2uGlXtDR5LIytbCAv7ufpeVpXAYzc2th3n/9MreuN/SqDxw+yX/6t/+JjpYmFOL60jhHApqoUcs1NKzC+RQmn+IoWBj/CqzS+91AcRn74MR9IFFpnFyxKBTOsfA9tUaJy2ngq1/7Ki++3NjsfOwzD3D6RA8/uXyGg0OnOXVgH1dGLuOwObEonWwWYthlEqolsDj0qJQ67s5s4PH4xCzgZDFCRiZFL5hu//abv1J3O/YyNX8Wf1OziC2Il4Iko2UCk5v09rdhdnsplCREAxOcHHqM8fUpXvnJ+9y40Bid/f/9CHqBphahY1hj356dIqjW4xdMJh4iuZtixyAd1fDUiRe4PfEzkS801DPA1VvXyJUUGK0pKgUjdgFLc/cqg50PC8pLkmEh3NstwmdbW5sJB7bQSSsEYptY7E7y9SIqmZTtJSn5/Caz0W1+8ze+zLd/9I+4VV76+oegDO9ff509XfvIJ1awOdTo7R0srQbwNdnJZbXYnQ68Di/ri5fEFIaN7S0k8jRDradQYiEjXxFduJFCgnQ8zKvvfoeTh4/RYuhC4/Eze28YaUGDxWtAqTZSKiVoafYQ2l6gkJdRyOcp5zaJZ5W0DO4ivDCPxaKjJKsQmFrH2txCribHFs+hd8JocJHj+5+hXsoQDI+RKkposXpZDa/ykQc+w+ToCt1Dbdwe/1c2wwkODj5CTdhdWfTUpRqSsTzj9y7S7HcTj2TQyVQkBV2HRodR68DgtLG5eIlypsgT/+YL3D53nqnZ67S2dKEoFXA1tbMYmadN08HurlY21oIsbm2ib/GzsbiIxWwnUt5GgYJ2s59ENMZKZIlyRUlrcy/h6BJuh4vtcBRXq5ZMvopJb8VS8RAMjqBzdRGJrLC6XcDlk2A1S6jU9JRyMg7tfZgr915ndXOCXQNHSEQEFEqrGEfYbDUzO38Ho6WfRCFKeCtIIhKlrbMZj3cH28kEX/z0/1vv+tSzh3js8UdRG6qUCykS2STB+DpLqytYDX18+UtfYX7sHNvZPNuBRdr8QyBXMTN1HovNSkdHn6j9cTQ1Y6p3sbpyj3Rulu7uA1y8fA5Du4x6Qc2R3YeJrCbR66UsBydRaX1sp9ap1ASOXjvZbRn9PX7mQ9Nsp+T4TBacViPnxy6Khqyb1ydFzeqhviH8bTJ+dn2Sje0sMrWcSjpCqWoQnwetPE+lWiQSSdG3w898ICbS/rvdbsIbW5itdrJb6/zVX/17/u6bL3J1OMnnnxzC7FLw0puTVCVa5BIjPX1qfHpEGPGNxRVm15cwqPW0Otz4OgtcubiCVdlPXbPJnj37mJpcZ3Z6jX0DB/nsLx7key+/grd1Dxsbw4xNRFGolJx/7ay4jNg7W3j0938ZqVzIB02DQkIqkaWnpRO31UqlXEQugucbWuNCqUgumxUdwMlcloIwXvmgVXT/32lwthrQ6AZcpLEwm21WVEYd17/5MvPvj4jH97baUbh1/Oqzz9BiKjAc2qLZ4SNdK7K6GGP/zt0E1yfRaaxcvTch6g2bPGr2dO/m7kwAjUZFPbfJ4IE+rg9fZ3Wxgt5hIRpao8PbxuMP93H+zAyL4RLpSpE2n5HDB3dx/e4tBnv8XL8TotvTjNdZI7BdIbC2IK4z69Ewfb4moEJOXkFdKeP3uMnVM9jcXhanVihqlAz4hxh+7yYlcx6Xx8jU3RUsBiNd/S6kcjmhpTCHd+3n9uQKlybHODHYg1InJRfPc/TILtZCNaqSFD2tVlKxNOvbCRFRZVQ5OXDgEc6+/U327z7CyPwdnOY2ktkkGl2SclktwqEziSplbRqnT4MqraW7tYWFjXniZQnpdJID3UfEEXckE0UmNyOPVvj8b/3lh6+Qx/7kC8i1arEjIrglBeyP8H5oCO0b5F1BdyXgNyQKBWf/9OvkYg2e4D9+848xylJi8hFKNeuLk+w/doqFsfPI5Wo24gHUOhkDfU8SDa+hKNaZXN1g564dbGzO0tndxxvvvEEmEefwkf00+QWEzDCo8oxOjHCw9xAU4ixE52nreQCLUs9iKEAossLe9l0ibFpplHNz5Aa7u/txelrE9XTn7iHxHm7x9LGytonFY+H8+2docXvx+lvZmFvkkZOPEVxeZz2+TTy5LjJqBYyTUW7i7nxALOgf7D/ByL3LTG2FsLq8YiNEU1GSDC3T6u4kpxaQSErKmQiSSo5a2YzL5RLZmQsb49RkTv74d/9BPFdCusVr33qdJqOdcjHfKFhE801NxK9lMlmRuVu5z+P9gLnZuA5ipXL/l4AokokpXcKgSa6RiL+PP/nQh9f0j//iefo6PCyvJrGZVSyur1I32uh3u0Utaq0uJKTUUWtdJMohvH4/uaKa6ZU3UMqUuMz9SNLCM5uiq28XqUSeXFrKSvoGTd5BFmeGafXaUOuaGJm8h1IDLY4WcvF1sullvM1HSCcTIg9TnzEiVW6j8O+jFA0iLaZR6jXMr6+iULhob3YxOX8Lr7sPhdAZlVSZXV3FZHXyB7/5tQ//n77/9z9gd+8gZr1eZBg3TsfPbRwNuovwfqqKRrOSkFUuGkFK5EuVBgxaxBoJG9KGZvDDWErhHEuFUqaKRqvA5dDx1a//Dd/6wYvi8T/7uafo6c4RSqWQqczs6T+Fy+9lfPwmsWCMvqP7MFUK6NGilaiZi4bIFjPMr63h6WrHqbJjKkFRmJD82d8frudyZh7Y/SSjdy9T07pp6XWwujhKqaTFZ3YTTc+IJgSXw0/dEKOQm6coGBHyDt594xaXzo+SzzUcuv/Pj9/fLGbm7dstjBXaae+3MLN2k12DfWLSiBCDNXb7NXbuepD58G0sFgtGmonHt5HramI02KHB02wkpkiVwefTiXTuaFSGQlPBrXCJFz5RCZJPr2PXNVOTq1haCxMPCRqWIs8+vo/QcoKN/BpDXXsJrK9TkyW5e3OS/f27WM+XyW/KSdRDGICnPvoJYuGE6Ni0mk04PTa6e/qYHpmizdFJOL/BzfEFHjr2KOmUELM1RWRLitLSCtoN2hz7CW6uYW72kgxsMr8xTa+/nQvnfswDjz9PS9MecURckKxjq7lIKfSEM4t4tSr29+wjGA2JY4KtlQRVbZmxtVHyBTuf//iXURTSLM69y/qWkDVrZKDbTzGeoFoqUFTI0Du68Jm1hFZvkKxKqJUkKCwG9vZ2k4jWKGtzvH/ubZ449TnqhRTJjQTK7iyLs/dQZrtQSqpEC0Ex97OzZ4jhxctoVHa21zN0D7UiTcU4OPAEw1vDxAIBYqEM+wb7CRVXMWldLGws8OzJ36W3tZ9wOIxZLyORWqSajBPYGscm13ElMMWhtkGujY5S0Ruo1ixU5TkU8hwGpQqdqoXlzXtojD7UqjxyiRZjuUogsoWkpmI9tUHfrkO4TWo8npNcu/ZDLM5eRmfO0Nfho1zOiw+YgDpoNbhQylvJaadFRlhgScJa7DKx5RiDA71obE5Wlm/z2ivbDN9q5GV2dfv4wheeoq4JI5Eq2dF0mMD0bdZTUUzNLbjNNn7045c59cAvMDTQi0yhZ3LhCjWFBLvOyuL8IjW9k421Sfyt3fT1NROaCBFJl3nw4T1cunGNod52ro69Khpq9u07xfTaRUwaE5V8hHRJGMkW2Nt/BL1GyszqFJlEngMHhkRn7MjINO2+XdTlWfQuCTfOXyOUVVEKV2l26ynK5azMbGIxu6FSoGSoicWdU1NnYiZHpSrh8ICeheAq5YwZX1sTq1tT6BQ6ccF46iOn+dfvvix2FUx6CYcO9vD+W7f42DMnuD45y3ZSzTOPPsgrP36RkwdPcfX2TXIVPVqDlB0n5Fx6b5PyNni6rUjzCuTqCg6XhjaPnk5fr7h5NNmbKLLC7EIeeaXOjffvNQrArhZO/MZnUKk11CmJgeu1Sg2nwYLVZLmPzRJGgxJxbFXM58TuXyaXJZXLUxIhq4L+T1haBar+z6PIhQVaeMHJJTJxtGX3uUFa5ie/+Tdk7xP/D53cK2J/9g/6adHDbKZISpLg0I7j3L0zyUJgCr/ZTV2mZCW6LmKa5KoCtawcmVpBPlchvBGmr38AST1NdGUTLBKUEguJSJKHTg5x5r0pUlIZ+dIGB3t62U5si9pZ4bsZaYG93S20+nu4e2eCZCYMdTUyjQafR0j6mQRVGaNaCxUdO1pcHDnuZS6wxtJ8gRc+9RDf+eb/pJhrQ24xkc5vsLOri2JlnY1YhXRVJXaO79wcp1wVEEcWNDI5RwYGcNkNfP8n7/LC5x8nH48S2TBSq6dEV++Xfv2vSWemuT16mUi4yKGhHQST8xj1FoJrEwx0H2JpZV3suI7P3ObZj3+MdLGKruRBbcxz4crbVEs6Hjj9MOevvsbxo49QKmq4+s4FvvlPDfSOyevgwd/+BVE4LxTqjdGYIJZvFPtiYJ84Bm6QJtR6DRf/9jtE5hvTpt/9vV/A3KanVi3SbnZi8XShUdXYSiyik3jRauRcGruHRm+lyaKlw+PmWy9/neMHBKLEQ5w5/w6b4Tv0tR0gnkuiNLciKwWZX19GqqjR5XPhVO9meOE8JmsbTr2LfCrCSmRGdL4uz0GT00y5FGLnrn4xznL/YDeh9TXujFzl8Wc+ysz0OlXJFsGtEQzqbqoFJelCiN0HHmRzOUS1niO1tS6mePicXqSFMknBYKHXocLK+9fepqPbgaFeFzXpHrcfiVLPoR17uDg2gcOoo1AMig0KwbVflVuJhkexCvnp7gFe+MRXPhxlfud/fFdkQAoj4AYovdG5EgrAXDZHLJWiJJxrsbP1v5lBxBZVw8naIPwKPM7GJstkNVGTlDn61PEPS4Gvf/tLYhrLZnyFId8uZqeGkQkdbXcXk7Nrovbcp7NxYfwScpuRPQP7GZm8RLm2jbIORUUL+9qOsL40hrWpj1D4LhYxyWWSskRFu2OHmGKWqpZR6ArcHblMR/NuevoOkEpNYVZ6sBu8BLYWRK25y2ql2dnLO+fewGUET3MvFy68jdPXSquvA4PQxVTr2Zq7Q7akxmA1Ijdo+f3f+Z/Mzzbutc9/8vP8+vNfpMntpiLgYEScs7De3NfyCTg8YQ0SuqrVqqizbKBgSiJBoCRqWT8ASDfO5c+zQRpFtmAGlapkdLR6+NYPv8Wf/U2DUbr3UDfPf3aAdkcv82szmPUe3B0HkCfirG0Og87CkYPPMX7nDiVtlEwihklfY20lKCa4qZXN7No9xPZWEMn3X/mzejon5EO2sLm5QXg7ycFDe8V4lrGFJTrMXRi1dSRKFVWJHIUsz0Z4DKe3D53CxuUb59jTfYqXXnqZc+enyGYbGgPh82u/eZTdO/ezPr/CyYMH2IrH2SxlSGRXsai7sDltJLaTyHVFzJIWlmK36O5owqHrYi0SwKWWM7e2Ra1swOuzM770PlVZCa3ERk/7YTbTEyRXsji8h5heEvhWJtpbTpKIFMXxmafZzMUrwzx1+jQWG0SjGXZ1n+TywlukYyWGenazuLKAyeVk+Nwom5UNTAUZX/r1P+LGrfNsREfwuHtxm7vo6mwlshlAUkqxsV0mXy9TLwexu5uo50vIZTIxds1s06GX2llaG8bk9NOq6kFjU7MWnsOmVLNanCUcr9Ikb6EgiyNX6IhHttEaKhhNXhFL47Xa6e/1MjsXoKCB0OYytbqWWKxAn7ufSnaVzqGdxGsm5ieuUcuXsNls1JRFNrfCDPbvpVrJsrU1z/59R5hbK6GTgcfn5Nz4i9gNfWglHaTjAcrEUJjjyGUObDIb0UyeyHKQ/sEDXBsbwWZXUIgU2Ne/n7IkS6qYxe7cwdXhH+MWXKRSFyqjgkJWzZ7mTr539ts899Bv0+a0EYyu0dK5j9JmmNadO4msXkXn6CQ7Pc6ZW3fYrMfo6m5jYW6TSFzoEHagUCto7/WynZiljoZyLEMglRQdvIcP7CCfLRKIz7On/2HSUQFmG+LJxz/F1NIIk+NvopA5OHT0MCtC56PFgzJXQ2220uRp55XzX0ap6EKDg7XVRU4dOopZU+fy9GW2Nx28+E8/47nPPM5Qv4bTx5/gnWtXUaLnyM4+lm9cwtjaxlhkGa3Ugs9tEneiw1NBfuWLv8L49XdFsa4ANS2kcngdfUzPXyRaUBJYLfD8Rz/NneFz7N/Rx53pWXrafCyNn6e5ez/RtETEeJgVwuKbw+ruYnR6BrfHh05fF003JqecQDBMNFigydnN+tZdWltclGVeNldvcnF4lD5rOx3uFiaDAXr8bi6cGSNj6qRSi6G3GdFKBKg6SNQ1aokCO3o6uDl1l87WDgKri6KjzmxVoVfLuHF7hbJg7pLI2benh7XFcf7wt36H//y3/4W+oQNM3rtBLF9joOsAE7Pj1PIS3ANmzL4sN38cwmIyY3XZ2N4OUZfrsJrr7Owy49S7qZaqPPLYp/n6N/6VZGmD6JaEi2cuiWuGrbOZ5/70S6xvbiF4ebVqJQ6rVRSrG7WGD0e/wgopvHLymQw5wemfyYiapfL90UsjI6ShIxNdpaIZRNx0U6/VRHcxaiVb84vc+rtXxGMLIvgv/PvnyRalSOtJHhjcyxtXrtC1rxWt2sKFM+fY5WslHEyh9HqpSDOsBYKYzVpcXhOx4Lb4jEYzNZx2JS3OQVKpMApbnui6lGAwRGdnO9vbaWKZFHsGW0XUSjRbRiItoyqbCEa30FjkuFs7yMyuYHe6SBZiYoyV3uJgM7qG0WygWFGgkQgg+Cz7DwxybeIegakkv/RLH2dxdYp71xeJSdPUUmV279xDLBUkEq2KLxWLSUYhJ0GqKgvELVFC4DMKo2kVy9vLHDrVSS0tYX5sC4lEJSJtVEo3G6srYha6y6vh0QOPEIxNUsVEtlJgd/cxlmen0eod5AWd14CfnMbE9ORNDu44wdrSKE5rM+9efwWFTihmuzm47wn+/E/+nHd/1pAU9Zw+SPcjhxrdkMYb8MMxmVQiAHaFOVsD3SgkT5jsBsZ+fIGJt6+K3/e12PnzP/sY6+sbdHUPka9IKJZjYhRhKhbF12REonBx5doZnnjgGMqqlfX4Heryblqf0gtjAAAgAElEQVStTkauXyCvzdM3tJepqbMMDpxieS3O+OT77Bw6wL3p8xze+6TYBQxHUyQVGdymJohrqUizIqZLJ8lRKpgYONjNtfcv0tu3lx2dTRRLsJaYJ5UP4da1Et4MozLqMVd1bFXDdO08RHY9TK1UwKSxU6iWkeZLyIxSQrEMBpuFreAk4UyYpk49loqC9KYNs8vLVOgGfe59pEsFbDo1kyv3kOmUDPWdZCuyRiYWY3luksOHHuCrf/l9bt66Pwb+yKf46u/+F6QCmFiMe2sUIkIBKGhqE+mMOLZsYBg/MDr8PBKucTnud7HEPZkA0bdQqRQ4+uzPNYDvnPlLltYCmCwOMus5StUoRo8MdcouFvNb9TQ2o1VsQJ089SQyrZGRyfP45CZUWgsTG8O0mluoVJXUrU1odVEqCVAUZYQL2+h0BpECYNGbSSbC1AQplLWJ+Y0gu3Z0YSnKuRWYRimrcLL7JOORLXYePMT09Z+hldRRKF0szU+LFAmDzkmpomI9EcRIGqNCR5oazU1tfO+7L/Htb98Q7zW9zsA733mHFocXWb0uFnkfFMXCHF3UGd/XBArnVkg7E4pAIcRC+C2kgggIqw+CVRq9w/tZ5cIB7usthWvh8dm5O3GHX/ny58Vjd/c18Ye/9xxupZ24BiLJVep6Ny0GH4srV9FbdCwtJDm17wFuT1zHKdeib7Ljau1Asr3O5auTDB47RCSwhOTv/vtX6t3dHqKlEJtbESyVpAjwzEvcSHVWqpsLKFs7xSQBfS6JTu0jLt+mjIJCJonN0Y1Db6JerbASu867Z25z+a1t7HYTv/OVQ2RlCjJbdZqsXeSKETbjc3S4+xm9OcGuwwfQWXWML63i13ZhNOmoKtPkq0VW1u/QZN9BrqzkR69/jWcefYjgRoBmfzulbF3M2rwzNcmxw0/x0x+8xVOfOILWrCcWirA2t0g+H6VcMaLz1fHZzBzZ+RxvvPsTDu89zs2JBYqpLQb6m5gOrYvuJKdZuGFG6NTZqOTUFCpZOgbamZxYxO87iM+tYGtzFonKSChTRquQUQ5P4O07wfCdMfYfcLO0tsjQjhOkthMIe4KVlWWOdfSRktbJUaKQkBHJ3sDdbMLGEYJrY2T0KaQZDf19Rzhz4yxyZQmfxUyzdwfxkgKTrI4pH2U7F2NybpLezoNk8lEcdh9JbZZwuEgpGMXb3sXa1iYPD7ZzZ2ICS+9eVKkc1UwetVOHVm4mFF1jM38Bj/UE4a0IuZSASFCRzdSoV608depxJu7dpqd3iFujdzEYyiDLkgjmGOzYg0ZlJCONMz43h8/UzLyQbyvNMrBjL+3uPdTLBUanzqBVt/HkM58jPLuMEIMxNLiXokyBXq3kZ+eu0ObQMHnjHb7/s0X27e3C4qlQIsLq8hxD/UPYnTrxv1Wv62d1ZYlMNY3DbuKRg0e4eul9eg8+xPbsKitbQYKlMbptx9Ga7SjqaRYD62jtOiSpOBKpCZetje3Igqhpeuvsd4nGlunzHSMQWsDh3sFDQ49yJzpGfi0sjgSGN5d59PGn8Fta+MYr76AtmPm3v/c8s8Pn2TV4iDPX3ubK5cucPnkUrcnDVjBLa2c7+XIEp8NHdG6VJpeOstqGtGoRY6VGR2fxd+7izbde4Yuf+kWiiRAzS3c4tvtJQsUqY7PXOTnQAdEyaXmZxVCM9WCQokoAppopSYvIlT1Ew3No6jpS1QxWp4ehdhnj0wH27fwI//Ddr7LPu4fujmZurC7zsdO/yNUL7/DTkRGUEi1NLhOKepG1QIGWHj0aSYXUdpVssYrBXCGW2MBq7sTb0obf5+KHL72NtcXJgwcHmBxe4OFHh1icK3Dt7h2eeXI/XnWJi1fvMbEmQ2PUYNDp0UhL1GR51jaURBKbHN7dSSqSYSUSIZ2J4zG10tGpp6u3i9XVLNFMGkUhKYazv/+jxktcazPx8b/7MqGtuKibEaIYm9weTAoNaqXQFWwUckIlJyyqQqdCiKxKZjNkS0VR/9eACIv9vg+oVI2Okqhmb5gJpHIlyUye5dfPsXZ7Qjy22a7l2CMHxXUvtDhLj6eDaG2LR04eZ2JtBCMmjnYe5o2L55nbDHP0yCFuz88hLSbIZRP0t3rJFupcn1yir6+NpZUI3S1NeFotLIyHSRU3cTpbKBWKpDNlBjvaRLd6KlJC6dQgTVUpFVQUpHWKtQRtZi/bkQ1S8hwqVKJwW23QUaqXxKg2t1rL8vw6VrcJmUrNViiGTmvA32KjUkmwtpVBJrgyVUYktQqyuppCMSnC6c0GJ1JZFa2kQLoujAnL2NVlEtkSW+ksTz98Gpc6y+U7I3i9+5Apa9wdu8tDR/vFznJCtk06vU0lX6FSV6NWDSGTR9HJFcTCSfYc7CURi3B7aYRTR45ioAWr0cDI3fcx2OXs2n2cV394kRe/8SabmxHx/D/87z6JXoghrIkG8Mb4ty6M9IUek/SDwCyx4ySMDS1OM6Vygdd+6+8p3WfEPv/8QR596DjzqxscevIQuUyUwlaJ6cVRDj/wKWLRLTLpUVGecur4F9jR189//ut/x0dOP8zWUo4bY+d58LGPiGYJIXFpZaNAcnOEh/fvI5pbJy+3opc52dyaZDMfJRwO0eJtp8npJ7Q2xanHnuXsmYvI1SaW1hc50DnA6WNPcuveNcYCFzn5wCPkwxUyqRBCn9OoVrO+FWTP/kfwmJwsbtxjfX0BvcWOVmmiGI+Jz0dLWy9bgRlUOjc1gS6RL4jRl7buHcytzqOR1ujy9zE5PU5KtUShqOfk3o+zuHCeSFKQWVTobj/Ca69d4V++1nDce11erv7wEsr7jlPBCSxslARHf0FAKmUaaCWxM3i/R9WoTT6AHze6VoLkQvTqSGWYTEaUihp7nvi5a/U7L/4Hqgj3ZRvzS8NIzRaklQjOuo10rsr4+j0M7mZkyhx7OnczNblIWRrGKfdj0lrF6Z9TJWdlO4vT34dFW2B5NU5dliYRzmBzNLO+PMfern5BsMRsbBWVHhHf09bRxe7mvaxujnN3cRF/7wPcm3uDne0P0t/Wz42R15HU5TS528TCtZCrotSZRB3rkZ17KWUraDQCE3CJaHqUv/6Lm0TvRxh+5Tf+Ay88/QJGjVZ0A4sfsTl6v5QTikBhsyIWgIIWsIGBEQpAQQtYqQuT84bO9X8bHt9vnwljYAklIVbS5+De2C1++cu/JP7drt2dfP2v/j0j82PUXCZMGgOyQoV2XxtLU9NEajFq5QrampWyQoHfJlwTDXqng+DaJOVEFbvNw/TSXSR/8w+frAu2c5nCj95Qph4voZamKFQlSNWCbihGKJWks6+dcrxGbGORjr49LIfXRRFhi6eH8ekReruPsR27Rzwxi1biJ5euoJGnQKlEoXMgVym5M3KTBx94hngkDfIYFZlLXDw1tRJ6rZqKWkMkOEsgvYLWUMOk3sX0vQAWd4H+/gE0Ujd3Rq+QKUnZe2AHF6+8h1nvIxcKcfKRx5lbmuFo73Eu3zhLJJtCUijTvWMfG4kZmlx+MkhIrm0jy5fo6m4lEN0iuB1D65RSLcpwaozY9C6KFRl2q5R0qcYPf/QtXvjc72HXeUkmphidCYGxjqQS4Uj3cdG5F8tnsOqk5AtScXEUiN1vnDnL0QO9dDu6GA0usxGaQSfXidFZRmsBWcFLMRmjVqsQj6oY2jvI5MwlSqUSPT0HKdSLLK+Porc4GXQIZP8SyXiIVFgobOr0+vcyFjpDVW5n187DrK1OMHJrm6dPHyaZHEWi34PB6GTy8s/w7+jBbm/i3PW3efyRB7h04Q4F6TYtlh4UUjNnx+/S4dHR5uokV0ki17u5/vZ1+nfsYCM6RzKZ5KNPP87SzAxShSCyz4kcOgGjotQYUdrtyCixsiQUV03MTd7j2InPsr4VRaaSUkxkkFYlqCVKzlz7DjcnE/yPv/ojbl16g//6jz/j0WcfwujQ0NUux2+34TD6xQ6Jyuzh9vgVzJoCcomVg7uOsLGaQGF3IU1HmQzOUFeqMMo2MVr7WFqcxOGCcDInHktSMDDQK2AWthnceZr1qUmi29PI9CYEkFChrCWVzxKRBLDl9ezr2s0/X/kXlPpOdJWk+PKsJjUMHtzL6PA9Tgwe5/rN93DbDShqckpmBWpsyFQWIpvzuFpMJHJlkc4eSxaIRSVIU0mO7d/HVnaTNy6+TpNzF584+RSx+jIvn7vOkN9PrZCnudWJUqEWfK1cuTlJurBNf7cNv8FPJh/j3swSJreWYl7G2mqMSCyF22fl5M4OvP5DnL1+Gx1Vmtpd/Pi98/Q4O2ly63n76ggGg54Wp4VIbINkOo/XZsFmdnPt1ggH9+wjVC6xuDTFnr5OTFYbTlcHb//oDZ545Ag3xhbYN+DC4pTz6mtTtPX04LFaCM0tUzNo2I4nkKtLaI0mOtQmFJU8L1+ZpFqU8vSxQcYDW6zGcyIz1K4r8MK/+RgjV+bYs7uXf/7297B0dFEqxrn8amNnLXye+9pXiEST6HVGcbzb4rHT6nCIOeNiT+h+rK+gkRTxL7mcGF2VE3AW9wvAxpL6YYDV/TB7YU4jRFbJRShrvSbh8l/8L0q5vHjcQ8faRLf1T6/ewaOTYFVa6d7dLo62XU4L5EvMr8c4e/EqewZ7KNRNrKyFabFI2FqO0Ddkom/nIMPDW8RSRS7dPcsnnn2MclnP5lKETG0Tr6edarFARS6IvAuiwcUot5Ou11DUM8gFLV1sA4vLQKykJBKNo9UrGglJEiWVmgSFTNZAdhQL6A1SHHoh1zVNXqGmWkri0Jqp1YSc9SrJ7Qh6q4rNcAq7tZ1kMopaX6ckqVCTlagXtOL9qpDksBntJJJlKqUMapkMqcSK3l1nIxCi1e1ncmYMh64Dv78FU1OJwPwiO3ZaCc5GSeSMyKxphvpb+f73z/DMJ38RjyXF1eELWFUm2v3H6elxIMsrWVjcZN/h4/zwB//A3/71ux9e91/7pz8So/xK1Sr5ciMyqzFaE0b6Dc1ZIw+4MWnTmc0oNVIW3rnKzZcaP8dqMfJ7/+4UgVqEIw9/lHw4jCyTJxTdpih3oNBtYTUpqRbcdHYN4ZR3EgqtsLE1Qm9XOxfPXsRks2JvaWY+EGFtaZyudgtWtV/sEL117SdEoiUoZ+lrG2Jnl5zFUoCpeRVNNj1N/l1sTo+xtBLF3Gvm2d0PcPn6NQw2NYVyCrO+hVZvL+HQMv3dPUQzYeIbIZE3F4tLMXj01LLrhCNpdOYW1gOj6BUm9u45SS2XYm7pOlV9HYPSz4P7P8aNOz+Gmpbu/h70MjWza3Msbd8gE1eIRkCtLE2aMAZ9Lwa9HYksy1MP/9aH53zp4oJ4rQXHqVB4C+gRYQRfFBJ1hK56Pt+I3/vfulIfGkDud6mEayGVNcaZTpcNpVzKjod/joH50z/+GGavwNjrpljeZiV0h0N9j5JNbFOWSAhuxUmpihzZc5LK9hbnR9+jp3c3ydlZnLpBMvIUXW0dZOVx5qZX6LG3E6vH0RkNLN1dwuaToJGrUdaMYidQolfjaWljcWlWNCJ6W3dRrmZZ2b5FYCOCSl5EVjdxpO8x9F4jwc0JUToiK6sxya0kiiUqVeFe7mNpPUAlLiFV3RTxXW/+6DpvvtogFnS1dfHKP76M02wVC64PBrkysVstVnfiGiPITsRYOLEAFJJWyuQFZ7Bwf394DhtawA9GyMLPF0wlQoqI3WlkMTDHp7/4KfG4nX4fX/2DL5Iyl5BqVGwuBjix7zBKfZWlmdvcGJuky78Lu87Mai6Jz6LGZ3GzthnC7vVSyxWppMqksjEk3/jab9evBc7iMnqQ5KXILC52DnYzcv4tShINZp2G5u4dpFIpDuw8TComJZVJshm6jaZiIpqW4m5XsZ1IY9YrOH34aX70yvdQ6RUUKirUiizryTy7dh9ibPS7nD7xBebnJ1FK9UiUKeZmVzn+8DMklzYoGDeRoSGXVqKWKSgVNxqhx1ktN8duotCGMaua6N7xMNH4Fjcu/BBXk0ts9/a2d5Bf3xLt6Gv5HHNri7i1Trqcnfyvc1/jhU9+lOujYTLZIH6PCmnVR19HO/emx3C2u3nvp2d57MAgnr5ezl5d4aH9u4nGk7z63qt89lNfZObeXfKVGOF4mOP7DqFQlKgbnChyRVF7V0qnKOfK5PNxBvqPc3viMn57C20+JW/fusWB9r006Zu5tnKHSHaLnV29eFzt/OStV8WUjz1DXaLxZjk8hdpuZ3t7WTSgJDJCXrKMmfUR6rIwtoINt8nLzr2Pcmv2xyikLtRWNevLo0iVHiKrmzz/+H5uji9R17jp8VopSXRINVou3v4B3U1d4u5WyCJut+0il9tmemYRu7uPaiVFx1Az9269z91r80gyzZTkBgqFBJ/49EnC8VHaOnvJZePMjy/x8ec+yfCFefytBibXx8nU6vSb9+PrNDM2NsFaJIFaLiMqCeFIakhX8mi9Rl7+zjlxsXvx7/4z33vrG2xupunoM6GUeDh4oB2tFrI5OWabk7Pnz/LooQ4kNQvGth4uXXiTljY/kY0F9NoW5tbH2f+gn2KkjY3gJCZbiVregcdygPXoHBajCrvew/baLFVFFl/zPhFRIraKchlCMsHBleT4jofYCESIlMq8dfZNTp3qZeRWVOQ+HdnXxU9feZknTn6Ws8PvcORgHw78vDd6iccf+wUunnsTRbmGv7cVrUnBemAbmdJAORVnbDKI2qXA53Ex6GriG//6dR564Bkc3nYuXHyN1uZuunt7qChrjE7cxmV2MHxzBn+HnSP7TxJcGMfd1szo+DjZUlLMc2xxWgmuLbAZkeC2NyMzbONr3kuLt4W5xVUW5u/g17rw+Fy88c45Duw6SucON//zuy/xiUdPU0kkKeCilFsjUspz/l6A9rYmju32YbHbWFuLkQ3H2NvfyYuvv8VzTx3jjbO38bX0UM8kaDcbWQ+tcXY6xBOnD6CSp7k7HMbpdLJnh5tX3rxGYLvE5z9yjHBwkkDcxOLiBvt2OxnoP8zo8C1OnTrGX/y3f0Jn95CUplg9//NEiE//y58S3IygUiiRycCsU9PT1Ao1KYLe/IN1UjCAFITM0qzA/8tTqFQaGZv3i0AhJu6+a6DhrhP/eQWD2UClWic8vsrlr78kLqpKhZKv/OEn6W718M0f/JBde3YL5CQ8OwbpaW1jPREgWivw4xdfoqenDwEYE1rdoJ6rsrPNzelDR7i9dhG1ScWdd+M0d/UxFZhix84+QmtZKtkk2WqaJmc7ynoRpVPN+GwQST6MoM+Q15ux6GF+fJg//bXPcG1ig2tzc5CVI1eXiWeqOPRWUGUJ5zIYZIIhJkFHewvPHT7At3/4U1J6PfW8sOGK0b/Hj8Pcyq2R61iMNuKRrMhJLUmEzbabQjSNUZmnpdXH+OI8Dnu3SDHIk0IhVVLMJPA2uQgthHnuuePcuRWglLcTzCaQ6yTs7OhiJTCL3W7l6J4dVFJzvHP+HlKHD70mR4u5D6tfQzy1iEXSQjy/hae5B2kxRyKbIFtNEBiL8fJL74nnv3mgm6d/5xfFDGqh1hOubTafF7tkQi9Q6N6KaJ8PQ7NkSOV6rHYDEmmBl77w55TvdwGffPogj39sF2a1jZvDt2lt8dBs6WElsEHzgJ7N4CK7O54isDEvwrbROOnzNaMpKAlls4RLK2LC1Nl37tLkgY8/9zQ/+PF5SpI0bqMBi13CRm6FbNnCQFsr4fULnL8U5zd/6T+KU6JCMc3wyhJNbhdOhYOyIU1Lr5m5sWkx712m8DDQu4PQwhI9HQNsRxe5PnkWrcaCRm9DK6kR3o4jlZRp7/UhTaiJ5HIcOvI4t66/gclRYnJmjZ07n0aW2CCVipGSadjduYciJZaWb6BWGtkMB5BIymhsZoyGJgxqCwalhsdP/eqHBeDixXnUMjnVSkXcHAnxZULUXllAwWQypHO5/3sB+GEUXKMTKBQ6gqa2JmYBS7E7TWIwxIEnfz4C/t63/5Cyokosm8Wh99BpcRDdClEzqLG4HMxduovMoaa5zU9odZbNYhSnuR13XcnY4jjOnla0Mj3pWonlxVmO7jvIzMYaHdYupueu8+mP/DKTk5NMr91BoaqJnbC6RMt6vMDevl6uXDyDXFnEaHKwHNigt38XBmuN9UCMnqZ+ZueGUdgs6KUmQRLM7Ym7qBVqDh0+QCyRYnTsfVwONwq1B6VRwxee/9MPz9/3//67HNtzSKw7GkaahkRBImt0rKkLLuEqQoKN0AUU0EPCWF0sACtCFOUH2srGdz/Y4nzgfq+VKugtauRaKQcf2ffhcd96+2to7RoxxlB4lr3eForZDDOzo7gcHtS+VtF9f+fCD5BbLZhkPtrd7ZTkStY2ZsRcaqlKj+SHP/rz+vXbr7Oj5wFKxTpTc2d45snfZWzpbWLJGK2mdpKsoVI3cbjnOOcvX2E1GOP3v/RbBFbG+MFrL6N096DWpMWdS2fnI6SSSUxKNZuhVTweI+OTEyK7L5etcujgUZKpOFOLw0RiIbLZLM89+gWmp6epKrcoy6eJrJvo7dlPthxFotBiktrxuPz8t3/8Cvt3PYBSoyIYWqTZYWEtGRe5UgfajwjobKLpDIVEEovdxE/fOMNHHnuQqcUZqmrBDi1BXpXz9jvX+YXPfpJqNoiyLMPZ3cT14Us888QnWJ7O8Po73+fA4SECK3EWlhf4t7/869wcvorJ0E4wNI/ZoaSvv4tKukS+JidXDJLNlRls30cxkSeRS7OxucBnnnycyblFlpevU1JaefyxX2fi1k+Ip4p4e3fT3jrA5TPfwizkohbKJDJx5JoiiroBvcPA8twa3QO7uHH7fbRqDX1+H+M3x+nfeRJrW4VKJoqiLujFhkWzghB5JOQCH9+1i9RGkNbObla2F7k6uU5H1xCVYpDNtVV2DQhCdws/vvwOrQ47hqKX1354jhd++2nSxS08Zg+h9QA3rghMQiMD7Ra0+py462rx+9ha3BYNQSWpChNJWgwuNkubTC5PsTAr58SJIW5PzNPvbyG1PU1e6cOt1VApy8hKsty4M0UysIylyUGLo5/eAxbOvH+BJlsTn3vsNHdmV8Ts5Ucf/Ri371ziyEAn4TSodRUCqwvIqwbIhEkqSsj0KjyOHQzfvo6/v4NSREkiVsTncjGzNounyyZqs1ptDqKROfq7jpIvJNmMB2jyCVnNBQZ3d3H72jmKeUETZWbs3iIenxuFsYaioKKjr4133z+LQWWjmqvh7XSRzsgITM1z6qMnMaukTIys4euxkckFsUhtxJIJ7q0s4TFLuDsa54nHniAQmMBsNLFjoI/x0XWcViU1c5nwYkKML2puVjA2HWJqeZ0dvW3kSxm0MujpGGLpzjAOi5Xh4BKtHR08fGAP3/n+P9Oy9xjSZJYHH3uUasXI/J0JJmav42ty8tED+/lv//ISSqcRAZ2sltTEzsbmVoxyLM6vfOIz/Mb/+U+iSPhXXzjOcmoLg6EHr6DNXbmNzuolm85g8nVx9/YwKp2Qr9lNj7ZCeHmDRamCmuAyWxRyhr2iFs9qV6CQWJgeu8vRI100t5u4fXlB7LoGwjn293UQKUVpd/bz2qvv4TIYmN3YYnth9cPF7VPf+mMyyRyZTAmz2YDXZsalN1KTSJEKDmBRr4Toks8J8GexA5gTM8mFceEH+R9i/SemgYjkMrEyrNZK+Lwe0f188WuvsjnS0EPZXXZ+/zc+jkyp5F5wFJmqSLPJhs11FI/Xzpvnv02Hr1ssEP/lpbdZXa9yrHs3S9vTqKwVXnj6WW7cOYe/RcO5q1HWIjkUCgO7260sB4sUilXCuQhNDhs2ZZWSXEIkkhcZalapnmQ2j9JpY3V2ii99+hOcv3STQLGOrCijWItRr8jQWQyENoIYlRIURh2xVIS+jh5+8ZMn+Kv/8SLFYjPV+DrPPHuMYKLK/HSAuqpCPZ6krrJiNOrFpCW5qkyH1cbzT+zn7vQor7y3jFIA5lYUKGU1ZJISmYqEZiEObjPPZz+3l0sX77KwJMVnrYvSGlOXh8haAbnUwMEeKQ8dUvKNH11iLifFIFfw3EOnOXflDAabj0dPPshf/9P3MKkK7N8vNBosUC/z058MMzE2I57/h3710ww9tJ9kIiqOIYWCJFMoUqgKJgS5OEYTKsPG+FHAwMip1qQYbW4M5jojb15h5NuviT9LpZLzF3//b5idCeCxtdHlN7K4EUJr82IzW0glI1TlWeZmF3n6qae59f4NFAY1RpcddVkqpjDVizKahXfX9BS+5ibqFaEwTdPTsx+L2s3U7FUmgxOc2Pc0m5vDou7XYW0jU1YRyUaoZWvs7+ziXuQGFpMPqdxBNraOS69FqVfT0n6alcV7FMmhzVdZTQdx29sJbi7jMiiRVcpksfP4E5/gzBv/SltbGwq5mv+LrPeMjus8z7Wv6b1jMIMy6L2RAIvYSZESRfVqVScuiWLHdpzEJbHjk+Oc2Cl2lCg5sSXHirtsy7KsakpUYe8ECRK9t8EMgBkMpvd61t5Qyfq+vchF/gC5F7Bnv+/zPs99X/fY4gSuOgPGYg73koLOxk5KxRze0DJqfTmZSIRUbBZLRRnLoTTRdS9lrhaqrI14F+exarI8/ocbQGjhmj09gVaupVDIbjD/8sLzzZDJ5UjEE8RTSQpiUsXG2Fd48TZQd0JB/lGRIzjrhYAHm9NOKpNmx5FtHxUrJ35GMZYhUVjlxtBZNEYXTqMOvU6N3lzNmmeIrsaDjK1dIV9IIMlrRbSUw9BGLhekwmEnEc0y47lOmdWIzdrOyYvHxPjSXTt3inpWoavmS06gMNrFAkzgwKQTWfJaPZUOG/1n3qamqo7VdAGZLk+ltoZkZA2pukSpoMVlb2B28irNjZsJRHyYTDKia1EkmiwroTAuU7VoBqprrOK5Z97h1OkNMPSdB+/gP/72X9HKVWIBKD/VNCcAACAASURBVEYYliRiMSyo/D5gPOcLRbJiLnBWhEKLY2Ch6BaNIB8ZbMS/beAKNvTOuSIybRGdWcOOwx/9TF974TssRv1imINVWyLsyxBLr5AuxonHZEjVSlrabiI0M8r88ggGh8D7DbOpq5uxsTFyxRxNFe1Ifnns/5QabS4u9F+kukXHpTMDtHUcRqaN4R6c4uCtd3L09H/SWLuVZNRExh+gzGzijgc/h9e9zNPPfJ2HHn2AsdFLVNsa0Zv0zC+MYbG48EXitDdXI5eUuHj+Mu09XTirtqNSW7k28KII8C0vb2DXlk/gD17k4qWj1DRrePfda3zhT/8d//oUK54Y1ooqAp5VhMGd06XmzPBpZHIjnQ2t3LhxGWdZGxqThaX5QSodLjKZJGa9gbcvvUW1Yzsn+y+LzLjP/MljPP3dZ6ivKucznz/C8Nkoja5y1sJ+5tbcVLR28cJPf88T9z9IJDyJ3aFjZjzMlr17yQZWefPCCXKaMlE/1dJqx6m24y/GiK2sUFFexZx7BZlET2tbI5nkOtW6KkaH+nHnBjG6dDTajzB9fZqtO7cRE07qmRBNugqGfTPE0j6cGhMGm5J8wYpB5+TS+Cl6WzaxujbK6lqecDiK02YWIdu7du9lZWmKdLEojhslUjXDEwNo9AX29RzBqJSTlcXwTHjwBeNU93aRK6RZGVvk0KG7OXF5gGNHf8XDD93KL54ZwGJXcfBeAUCcpdzcjkEtpf/SAItLFtoq1dTXy5kNLeBqribiLeJ0Sjg//DZf/+Tf8W//8it2Hu5jfOYG+3vu4Fj/S1y+us6jtz1CPDPF4JKXj9/+GIn4GCPuMTK5MlqtElzOSt44N4BcUsZqPEwxleDxBx7jtyde5c4tjTRVdHNy6ipHtu5lKRCj0mHk7Nm3SSbk1FXUo6m1cWX4FDqFAaR1DJw4zmMf24vfExORISuBFbx6KdZECKNKiUKpYX5lhfqmZnIxHykKaMubCK8toVAI5qYAtY47sGrkzM68h1kYmQW8NO7YxtE3XqbR3MRKcBmd0YYSLSNj17nz/idQZcIseAcZcwfFYrLGvJ0Xfvca1rYs3dX1FNbzXJ4KsHOLg71bP8biyjRD597F1tRC/40R9u/YRyS/jsfjJpnSEYh7uXNfN8vuIPGIIMgu0VZmwyi1slryE8vl2dFVQzS8hMJUz1QsRZmhmnKdnpPnL5MMr3LX7k40ujImAuMUSjkmbwTpEGLHrEqmJ6eoKLfQ2baHZ5/5Fvc+9DAqe4Fnf/4yu7d30lTVTWdDNZOjowwvhimo1MT863S2NdLXuw1pbJlL599lXWnjxDvD3HpvE1f7p7lxfZmDt24hvCbwI13YzBn0Wh3+UIJ4WM30cpgju7dx6epJJPkKUsF5tt/USy4Z5unvv/XhhvFHv/5HMd5t3rMmYlXqnOVUGa3/g5slEfWB6WxajGMUCkChWBAX4A+i30TfqNDUEDq8G4WDILdQaZRIFTpxL3v9S98l9z4Yt3tPB/cc3k4xryat8mM2K2mr7CTgSbEuXSTgWaa2rIPKlgYuX7uARWWk/9oMEm2J6wNePvnIoyxGrmErz7E8o8FkMjE5NsIfPnmYHz17HqNNgc5kZHpsho8/fitud5wp9yy1xhpxbHVtpJ9dtx7i2pUbHNjWRf/FWSQWG4lYAIVsI9kkk8qytbWGobEF1gT7hULCkW295LMKXvn9e5TXudi1fwt6XYlXX3sbiaRKpB3UWfSojRLWAwIvUcA/5NjRs4lb9jfw1PeOUVQUKNOpWA7myQvO8qIMhcJEOJNHU9LT29nBejLOtXMX+O43H+c3b59FayrD6/ZhMNaRzfi4/8h+RkdmOD9+mdX1GJ967OMsz04w6V4RSD6sJNPs6GlGKlvErK7DWd7K33/9n4lG4+Jz/9R/fhtLuYFYLLgR81coiCy6VBGxMNnQSm2gM0TtvKBbK0pQysw4KiqZmZ/l4r98n2xkI0HqlsM76NouFG42EWgeKQyTKZkIB+L0dLUQSU+IBp4nPvZHfP+Z/+b2mw+wEFhkze/FUNXG0PUFHj2wjaWZEbzJPG3dzSgyBerrWgikPGKhFlvNYK3oJBKeo8JpZ2HBj9nSQDC8jFpWwGxQseibFqNP6xv7WJpdFnW4FptT1E2m4uOUdBoREWNWG5GaHCxNr9JQbyDsnmfvTXez5sshdxSQK9Skk0lMdj3RYEB4iCRjabb0HSHsX8bsdHL63GuUEn5q6jrJKoX/P4HebGNivh9ZqkAh5aOmootPPbmBghGuubNTaOQaCrms2KnK5wpiAZjN5UV9rTACFiHR75tANvzAgvvj/RTcUgGpTEmxKEGuKGEs04td3P33H/jwHs/+7M8Ix/KUl5WhKyjQaAusBtZBp0Cj0VBpq0Qu03By6ARqitzafZgzl45jMJfRXNtDKBsjnoJIaAFJdB2DzsF19xjNdV0YFDKSiTgtnZu4cuUCJr2FsgorkUgUTS7PejGPvbaDiZGjYlTrxMIsbXXdtDZvIRqeJBEpYHO2kcvHCQZC1FW2oo6WSEY9FMt0lNJKkskgy+tjlHc0oI5oWB1d4G//76sffn/nfnuWhkqXeGgR6+QPJrkywcgkuM42UkGE7qroBk5nSQpQ6Hzh/fXq/18Avq94eF+yUsJg17H9cN+H93zzZ39PIRehrLWThXkPRmMF8dQyyVREpAO0tDSyGggSDc2h1thZXlvGrJXSWN7B9MoSWEqiWUny9I/+plRu1jK10o/T2UeLq4mf/fbb3HPXp1HllZSbGjh65vtk5YuohVa59R62dewSNXZvvvoScXWCRCRMXU0VPW3bCa5Pi4uMwIRT6tQkIz6yKZiaP4veVEdFdTdTC+cp5hI4y1ScOTPDzXsep6HKwfjAJeSaGMoyBydPT7B1ewf5lJuwT01jZYP4Qe68aS+rvvPMjS9x6y0fx2YwcfXGW4xNBpBmoLNzCxmDDM/iELU2Mxq0/Oinr7D1rq3sEyKdRgZAv0xlqg5TRTVpaQoNcjx+P/PLHhHKqdNWUtNo5o79t/G9H3+b7bvvRJ1Q8w/f+yd0lla6WvS0dxhpMLWzEPZiMguctTrOn3+bruZtILejVAbFfELv0hQDgdMoVA52d3yM60PjtHc6yUYSGzoWRR2xvFcUxx7efjtmp5nhsSli/gRpTZre2kZWg1Hm3AvISxEO7D7A2f5xtt50mGvnj1Hf1cHcoodoNMDAwAib+1pprqimTKsR4dRqZZLFYBK1VYpRY2Nk+BIP3fslXnrpp9isWtZX4ki0GZG3ZjE1cO36Gb7+lWcIr60yNn6Ut9+eZudNHQzeuEpHTwNNbS4MhgrePPoO8USRP3jgUU5efg2ZykRVVRubqm28eekMq6s5NrU1k0lmCGbmyEQ07Nq6lfHxywQ0Ami1yE3OOm4sXaPR0Yh/bY7h+QRml0EsyD9596dE0fzA9HkOdNxNUeBMlaLk4imi0QT++XX23fcAbs8Es2OrXJ1YoctZ4L4H7uHNd/qRFPK0dpWLXclyo0tk3XkjSyQzfgxZF2aHE4tdybDQnY2ZRCL82MQ8tU11HDrwOWLhWd546cc89PAn8aYnGBk5jSlXg1KiJxiJihvqfGCaI3vvZmxwjLIqC+fOznLowFZmvQlefucYH39iM0Nngzz28CF+8NOf871/+w5j4wXevPg79NI0O3f28vs3f8327rvw5ULEvG7s2jqW1q5j0Sro3fcAP/ivl6itz/PErY+JrLdB9yRVDSaxc91cv0sEfT73xnPkY2mO7LiPa1Oj1Dk1dNbWIzNbGFkYIebLiVmWQqi9QSZl8PIltu/ayejsqpjR+o3//SQvv/U66ysJ9ty0CVfVZsxV9Rw7/n3KtDb8iQi5vI+u5tvEoHb39A2y6QAX+z0kyHPnnb0szawxMTxFT1+FiKaYHl8X4/GkiiS+RILwihJnuYPtzXW8+fYppGoj//trX+JHzz2P02Hgz7/87x8ubp/+9bcoleT4AmuolBqaqqrQFqUiGHrDzFESNTUC/08YWwr8PwEALRR/InpB3KQEPpmgXRKyOoVOhVA3lNCbTARiMQqLy5z63m/Ee+oMGj79F48Ig0bUSjn1rTa8c2HaXN0MjF3AUpUiGkrT29PCz392lYc+fgt5iZf//q/TVNqrUUh1VFfZGJufwuEqYSrVYCuvJFWYpKa2i1efPyWK6tvaN+Hze9h/aAfFgozX3z7BzXu2cv7SMMGAlwO37BY7064yMxdOrBCVqtDIcmgkcSwGs4gJ+eFT3+Dr3/pPzkwv8vknP8ZKPMHQwCjmkoJvfuPP+ckvXmF5YZEdW6s4d81NuCBj55YaVsPDRAIOEiE1scQyO3vq2XdTIx7PKjNrIYLreVH/pzKqCIZiyGQZzHIjBYUZq1ZDOO0jsJ7h03cc4bdHT9KzfTPD89eJ+TNE0mmksiJP3P0QL/72R6gcOiqqbdhlZs5cnsJkLWGpbsIztIzFoqG5tYp8PsQLz72z0bHTafjqaz8hHQ6SFg6CCFGiWdajETJ5ofv0vqlHxGoIZX1J7ATnC5CXKMQpklohI7TgZugnH23M9zx6iIrWIrlgNXaXmaW1ebwza/z9t57kuR//AIu+jJYeM2+8M0OtuYEbU4PUNlVh0OhYnQnR2dPJ1s7NnHr3FFJNjs07+9CiEWPuhPSPuvr9THuu47SZGBqaQmdyQUFPNjuFrUxONJGnfYuSVW+Gwwc/y8l3TzA3e4m29q1UlNUR8ixQzKcpaNYRbD7JzAaPsbK+gt6KXiwWE8lgiOH1ObxeLw211fS17mTo2gVKGi3B2Bp723pZTqQpZeVIowEy8iRRhZREqsiWtn2s+xcZWR7AM7vMwW2bCK/G+PxfbOTKCtfY8REsOrPI1xRi9sRRZS5DMp0W9bWCCWQD8PJBjOIHXdgNs5WAVBfGv8WSFIPRgMGqJhgMcvODhz68xxf+6n60JjsH9uzEszjD5vbNuAOLRNJeFt1RDux5kGRwmqmZQeLJCE1VXSy5F9HIixiMNqQaG82tPbx3+jX279iLd2mSq8OnuaX3HpEKEk9ksJWVMbM8g1ZfjaFUILm+SmNnN6mMEaXRwA9+/E9sa2licX0Rc00bpqKUSouBJBLUBQWDXjcV9jq6NWpkKhWLuQiFRAKJQkoxvEJAnSee11Atr8SZUfOlp37A9KJH/B6/9Cdf4QtPfAa1iH75SNcndvDeF1AK65JQAAo6QCGIIZnOiGNgYWqxkSO8cb2Pkn5/BXs/IziXx+ww8fm//mOuDl0Vv+7Zb3+Zzg4NUoueMU8AWclAjUloSgzgrN3E7j0HOX32DSxaPWNTN5ApVWxp2kRoNYLCpiVajJMNS5D80398vGTWOYmve/H5i9zy4F2cvfQG+7ftE0X0hTycGnqNlGwBgxBJVtaOTtdFajlEX5+T45feEoGE1RX1bOvYRDadxudLk04EqDAbCBOjqrKbWDJLMOQnlvKLgeoqtQFLuYmRC+ew2apoqNnJim8es13H1PwsZpOagDtDTXMn8uQcdZYq3j5zmfKOVhRqGdX2SiKRPPGMn4mBcdG+rbTpGe2fZnNXLRFJmJ6uTUQnxxkcDmBucYrjhU9+7gD/6+vf5bN3/RVqfZQ3+8+xvW07eqOdGwuvY5C0cO7aECq9mtu23MbQwgnqq2ow26o4evRdUjE5vTdVUdVgpdG5Hff4AHH5PN09tzM7eZ1waJ18sQxXjYnIfImIREZTT5GL7xznycf+ne/88NscONjOwd4HGbgxjp81yhSwvpqkuWEL1weuIi340RuyWFw1SBMOlLII8fw6Te27WV1a4/8+9UO+8Xd/g0QWYzUWEgnrckkainYqqqwsjF5jz45ebkyeEUffJVkN8wv9NFV2sbi4SO/m+wiHR4gu6zh+5S2+9s1PMjw8w0/++3f0dnXy1c/9s7iQ7z/cTP/Vc0wszRPw57j98CZ2dN5Kqajg2Z/8lKGpUW7b10tHg4vB8bOUVx+kpkxFeD1MJlfAWS1kxq5QaTaxvBxGItViNub45bvHGZkL8cXHD6GWhjHYt4qGmAv959GVSTDbqziwq48l7zwDgzfY1X27GEI/MnwZlUrIl9Yhz6swV5dx6vQV2qoOkFdPMXzmBtt2H+S906eJBcM8/gcHUcm1nOw/icSYo8mlp1rbQJ1zF0Ojp3C4GtGoEXlcC4vXUSpyVNfV8+//dZy//OJXSKwJLle3WKDISnEGrlyhr+1mMhE/KXmc80s32Lv5EYhqGVu+TlqyjD5ZxpWL0+y4eyv+wAJLQ+vUVFhor2vl4U99ic985RO0tAriYCPV5U4UOhVryx6UFh2r1/0c2tHKUnCF3u5b+PHRd5FKVnj83ruZvRRk885eXjt5Ep02jFZm4fLgAnc9cTuX3ntHFP/vuflehkfGMaqKOOzl2OucIoOsucolyiCmVrzcsnMvgcUQi74g4ZQHVVbHzXsFpqARaU5I2VFSUVbBqGeesfHT1NrLSSShqWWTCAufd18jGwejocjJ4/307LidCptdzLGtqbKK3EOJVMcvfv0Dtu5oR6e1MuTuR65qhvAy9+27h6OnX2NT15109Gzi35/+Mn19t/DXf/lRosMTP/6WmOtr1OvEradcb8So1G7o+wSBNSUKwhhFYAAmUoQFA4ggYhdP3u8vpeKfG6MrYQAs6G3MFqWYCJEt6Ln6w5eYvzIsLqZ33L0VpUVJZWUVm7s6WAssU+XoIbi+RFYVpKO6gpGp6yg1ZuYGvdS2NoGhjNHhC6Q8CZrbO7G6irzywhX2HdxKdi2EzG7H6ipBUEkmECMYjRMO5lGYktx250P0n7/IyNwojXW9XLl2DY1SidFmp63PSpU8j61Ywy9fP49nLUNGU+K2vZu5MXyN+tY+pIkAWpUahdXCufMDdPV0sm/LLk68fZ3zw+9w+JZuyvW1zAbmuXx+mnvv7MPvX8AzJyQDaCivKkMpUdHa0MzM7HVRyiFE0wmsQnWxwFzATVVnFam1DGUqB521ThrLjfzw6DFampq5PDjGoYM7cE+78a4s43LWsRZZoKmuhyqznjnfKI7aWqLLKeZnV5EbzIRDPh66uZfhaS/JZJFMOsLZ0xs//6YdfTz87a+KG242HtroRBUK+CNBksmsqKcS8uSFqyTAoIVUJJmMWDKD2VJGMpMU82uFEfHgj39HeH5jY3bWNnP7fe3MjPjQmHXorAUaXXVs39rLKy+/STpcQG0psh6OMbE0TnfTJlrtjSwm1tCoJCTW3dS39eFb8oru7jvu2svQxetUVVWhtGTEDFutQYd35Rq5bAmJgGTyRklkxujsaMOoacZqKTE1M417MYWrrpxELsp6tMSmnjamR4/z8YN3EwjGOHpjmF19rfjDHtLJEnfufYQV3yo5SZKAbwmnUU5Jlcbp2sz5M6+hlJgRIJllVS6cji4uvfc29bVlhEtJSpkcTn01gUQajVGPPzZDcG2JruZdBAI+vvr5DaCwcI2fGMWsM4sc2UJegEDnRENIOpMWNZiCa1Uoat5HcX9AJ/kQUyJo3ISZq9Al1Gh1aA0KsXjfd+9HHMCv/e0hGtt3YzPX8/q7z3Hr7iNIhI5nXsX46Cmqu7vJRKYIegPU1rWhlOqwOOsoFDNcv3IBR3UbHS07eOPNn3Hn7ftxz00wOTvPbbsfJFtK41sYpNLVy/T6PMHAtIjEqaluZSYwxOKCl5qGLuYnB5DndGg0RSRC4ELdFtwrPjHlSOCNXp5yo1ersablNPRsYs6/QqWyRGQtRlyRoCgVDFUhNIYyOlt7ePbnL/Kb5zeywyscFZz+zUl0UsX7n9ENo9KGgWkDRCosRwIUeiNrOS/G4SaFXGBBi/5hhNz/oC0K/FPBsCYwS3Np7JV2PvPlT3BteKMAfO6pb2O1JNC7GiCWFhtYtc0uwr5F7M5WDM5Grgy+jC5exOGqYiHkF1N7Opo2ceLMWfLyFApBYfvMrz9VkmUryIYSmO3CmM9DpqCko6kNo64G/+IYCrOUUGQdY1HHmYEX2b73PpQ5o+D6Jhv3cH1pgt6OnWxpvpnltQgj429z286deBc8pBRWVlc9uGoqSSeEE0aBgizBos+D3mKkGF/HaEgiKVoZmV7EYreyvrZOtb0ak6aO8wOnePzm21CUCgwujGKp7RXvUV6uIhmLcez8qzTZm6hz9HFt7BpNVdXoFXquTEyyY89m2ursvPPGmyzHNZTXptl+Uz39V4LoMi66em28OfIqnZpOzAJYMjpDS2UTiWUTgegQve3beP61kxy55Rbmlhbp7x+noUFNW085rrpmFmbWsGiNeJavcsetTzAyPSLm6o6PrPCxe3Zz4th7BONZtKYIVfZG9h/4ND/+7T/z8Qf/AlPGwbkTz2PsdJCMhmio7KSyxsXzP/wv+ppchLJhWrZsZ3Jkga19uzlz/gTFXByzTnD05di6dwdGlUlMH1Fpc6yvrmMyVuAODtDkqsVqqODa2HUMZg0GSx3e5YssTq3Q1XEfM/MT3HxgC2++fA5rrYEKu5aL585TKMnY1HIrm1qbxRgvR6ODRHaZyaF5Shi5+Ugv+lwFVQYjr73zFq9fOMvOXa08fst9DI6fZmopSmtnN81ljbi9XmJxKW1tZUgTSgYHrpMqxZFpcuhKtVwaeI+Pf+EPuXz0Ak2btjCzuEyN3smKfxhFrZTWijYujp1EI9VSV9lHLJskWwwSjWSIRuJISdJ3016e+eFv6Wqq59aeg0z6xxibWmF+boEHHzhIPuVDrrAxNDlORb0MgzqFWdWKTKNiaPgKLa191Fd3cfn861Q5rFRXH+HnL7xCKhMQv6+btt5GbH2NQCpMJupGUswgkdSiycRRKSO8eOM8va1HOHjTvbx95RiRfD/qsIRa800EZTGmlqfFAkBogX/hy//Iz3/6a5rrhNHMZfbvPMzf/tOL7L9zC1allqzUS2JZTke3E0dtD2/85gW8QR/3f/xRlAk73plJtOUqEoUsOqWEWUEfumk7sdQql0+/h93aQmPXFsJJP+pCDqfNgFyvIhbNUmm1EopF8PiDNFR1MjM3IybuBNdilJnyuCqczLpXCa0nQW+lo7KFrGSBtXgGkipqbBpisRjhhJq18BTZTIJwUEFrZxdlNgszS0eRSo2srUdFCv+qO08kEOXxxw6xMuMlKk2QksmwiDxALSvrUT73xNO88cbTTK8J7nglX//irz7clD7582+JG5G1zEYiHsOqMYgFYGFD0odULiOTFIq/BPHkRgdQBECLY96NIbB4mha1SxumkCJZ6pvr0egMLMy6+d3n/vHD+/3l395LOLtAmdVCrWMzWo2RWDyDQptHJk2hkJajN2kIrMUolUJMDOZI5dcpbyiyu66Vc9fmiArpFgvQssnKxVPHqe/eQl2NHavKDIk1iqVqViMj4rj1wIHPsTh1kZOX3qTeugl/MIS8mCeRSYI1z8Gtj1LrtNE/O8iaf5mXXjrFzbu3YHVYePH5d/jXb3+Jyfk5TpweorbdSoWzht/86i2MBhtKRZL7793C1YEb6CydDFy+zl13HaKmwsSxY2+yZcdWAv4US54pUfuUzkkpSPMEEyFRGG4Q6iu1iaXVNUr5BE/evVsc6Uow88qZE3R3tHP1+hQ79mxiftRNMlOko9qO2+8lnZPzmU8c5ur1S6xEk9x54BZ+9MtXSSrMyGNBnvryX/H0L18QIfeDF6dZWlgVn8HBzzzBzkfuIRdPkE/HyeezItZFcOhHkgK7QTCBbHShimIM2camGo6nKXdWkEmlRa2qQiElvLLKwPdf+PDZ3nzP7aCZJ57UUVmrY2kijdGqE7uGBrmKebcfs00livwlyRJlliKLuQBVthp0mhjV1krmPW6yOQPbetvwLywQShdwtbtorW7n928do7VHSj6VIbCqYGY+TMsmJxqFknJ9Ne+dO0kyJcGs1+B0yBgfBY1JQkVljlQ4xa6+O1Cqo8wuTovZrYHsEuFlL11tvSgKeuLZMFajTpy2GAxCvq8er/s6dmU1saKPqLyAU1fFsttPRWsDsfS6+J7loilml66hMXZS7VKzHBhFUiwjFE3yna9txC4K1+i7w1hNNvLplFhkC6PfTDZFIpESpyKp7EYB+D7e+MN/90EaiKiwFTSapQJ6k1Z0ZQuGnR237/zwa//qi3v55Of/iWPv/ZpYzCfGAc4FPURiYe458ASvnf0JdS4nybQek6GC8Oo8NnstSamEZGyKosTJjr4dXB86zuZNh+m/copsbo1KUzn+2Cr1lfVolA7c/mFkAghG5iRDmBVfkgaNk4Q8hdVqxh9YxGioxGyyM+OZZCk4x66+TZRpWln0LDK3OsHObbcSWVymlMqjtkhJJcP4lufBpsOAGonBgESuodpYyf0P/BXJ941HT/2vf+HBg/egEMbhQs649H2Y8/sHUqHRJ4yBhXSPXC5PIi2YnATH+/uziQ+zlTcOrhu5whue90I+i9lm5vPf+GOuvd8B/OJnHqC+3YrNVElVRSWLi+MoNQaqmlvwevwszixTWakiFF/FoXbS2NLB4PQ0rto6ZmamqHBacM9PIHn+lW+XvEuLpNMCxLgMvdnMwOhxMbj8/ru/yuj5V0W+Xl6aJCy4gnxekbKdVMaQY8A9s4BEp2XPlu2QVXJh/CIUV9jVfj8jC9dQawzICzIqrSYMJjmnzw0jESA9ioh4mtfbNJQSczjMDgYGPbR1bBNPWK8ffR6l2k6ZNswt2+8VX+CJ1QVstgZOX35JRJwIAfGXB4awGbW0NPSSXF2kurIRmV3Ls888xbe++hSefJyxM28QkM5TU1mFXmklkqnh/HunufmeHrJRCdpUDruznrWiD43SzNrqCsjzmHR23njhPe77gztYmb6G1uJEbQOrshxXRQupkJv+yZPYnZVYjbVk4iYGp2fJsMihfT0szfrIBQvkVRIRWPnoPd/l5de+y7bt4soztwAAIABJREFUW2i27iLr6+d1oetVY6C4XuKWXfcxOjNKKeMjVZBjc5mYcQfY27mTleUxphbO4DS2UcgVKelVSNQVrC27sZi0GJUWYqkIjupauhr2MjT6e7zhWVKRGLt23snFgeNojQ4mF6YJB0N86bPf5Te/+1eqGqRoc2ZUEh3Hz13k0fu/RiEfIkOGkeVT1NoOsTBzGYsthlSpptLaTXNFPW+99ypKswXP2iife/QrhMJhZtynmVqOs7d3N36fB3lGi1KnZGpxiHAyTnfbVqKpNXrqtvH6mz9jx/a7CMX8TM2PYtLX0lwjoBQ6OT14gcZKFxcHb9DY0cbc/AQ2m12MpBI6P4LJw7viZ8tN21jzzuK0lGOMKYlbFLx34TgKqYv9N29FQVQUyq5659jeWk2ZxSqGussVa0QLSRprepkcD7K65sFVpyCb3II3NEv/hWN85g8/xbEzv+VvvvAtXj1zjKI0gFpuYNmdZnNzMxS9DE75MWgquO3Infzs1eeIhmPcu/sgleWt/L7/FXGz39N7L2ZVOa+cfguFbJQHb/tT3j35e/QlCTmVXXS717qUrIeihPx5dh/cxK9efoaDu25naXGd1USaqckRDuy+mXxGyH+t5OrQJfEgYla3kE8lWA5NIVNVYjfUU2XXoFKDtdzB+cvHN2Kx8iX0KgMtdU08+8x32XloNzpTpZCthE4XQa4M45nOYDLaiaZDdNV0M7OwQkyrpLexh3wsSREVr733Czo21bMwO0YkUmDr1nsYvnachqYK8imLmIiyHp4hFF5j+5athEMhmqoq8fpThPwjmDQtFB0p0tFyyixOYiv9eNNxCrEk//IPG2kQwvWnLz0lCswj8bA4Iqk22jGodOQLeZENJ8hqMoIBJCk4gFNEUsLhYEM4/UGk0gdgVYEfl8nGKXeU09Dcg8/vZeDoe/T/7Kh4L7vTyB/9dS/L3gXuv+0OZobDWMqrxbSEbCqCy6DDUl/H6OQ8Zn0TDe3lvPTCj0VcRPfmNgI5NVeH30OvkOK01rDoH8aob6WurZWJG+dpb26iptzB0aPHqW03U+4QYsFyOMxOLl17i+76PUyujYoj5HQ6wGLASybSScznp8ysYsqzRDpTYtNNdawF4qyML/CD7/+QP/+bv+QLn7ifa5NeLp2+TKaQZ/v27UjiKXbe1M5PXvwV9ooOZPIAlTVtOMzVnD7zDtF4ErtJz027annn6CUc9fUMD6+gEYDQhRR1mzoYH1mGYJxINsGf/dERrl8aYiVqYDkYo7pGoARc5eDuNtbDKSbdqzx0Vzcnzw2yFsjxycduEwvaS0MXefjIvZw7P8TQvJfuchN/8YlH+PN/fIZ9e3fwzH/+UtwMhetzv/gPrFVOsvEkmWSMYiErJiwlcxlRLC+gNIRtUegyiXpOke8oRMXJMFkcItswtB5BqVSCrMT4i+/iu7Fh7nFWVHPgrho0RhMBX5HF2UUcjiYqXDDRP09aryUbz1DncjG/NMVffuwO3rlykqqObtrsJp579SzdHY2Yy01MTnlorHRgUJVobGgTM8hPnDrDjj3NSDMKzLoa3nr3IhaXCd/qKnUOM5HsPDv27iMZNLO0MEcyk0NhjEBGi385wZbuenQ6wXULoaSA/lgllpLRaO8kmo4Qj6yyZ+fNokFzbWESS0UVhnItKxMeFKo05fZqcgLSKq9gNTyD1qZGrbExPzFLta2SEgK7V4Vcp+L69euY9FX89Rd/9OG7NvzOEGVmG4VMRowsSwucunSCZCpNOpcjW8h/1FX/qPz7qBMosoxl4rtpLbMgVwpSDSlbbt3y4Vcf/c1fk5CZMVVqxMPczJAHeRkE1pOo5Eoxpqy6rJZ57zAGo4bZ0SnqW7ai0ElYdA+gMzdxZM9D9A8eZWhuhFIxw5bWvciiOWZ841RUVKCV11BU5nAHpnFonERXZ4lEZLS1dRFbiYhhDJ7kIumCFItUhjKqoLzDRLKYQRGyY6uxIrc5WRi+jCS4gkRpROuqIB/3YtHaWfSuY22oZGRkCIfBjsFWxrGXTvPCSxtdwL7uPl74j1+iUag3dHvSDbCzaPLYCCQSzTQfFICpjDBmz4jRlRvx5hv5yh8M2//n34USUSYr8qMXnuWF1zaoBTv3N/LZP38QaVSFqa4OaSpE0hPGWF3L80efp63GRU91HQvJNeRxDSZLGaF8kXg0SGdzJf7AGvOLHiQnTz5XkhLn5Vd+zebeQyRLWtJFN5PjF3jw1m9gdSg5cel39Gzdxn//4mmqzdXs63sUb3SBeGyJbDaJyVhHc2UfjbUtfO8Xf8+uXbvQSqs4N/RramtbqTILeaAn0evM5GRJFIY1wn4JKomB+to2krEiam2OiVk3rR37KBRiLC0cpcrSTjyzQtfm25ienkeWKSFXS7k2N0G2IKWvuY2gzyNqDvzrMdrqK0UO1OzsJOmwhjsffpTRhSm6mlsJeG9waeht0RSikaqYXR4W+XlXTo1xcP8hpjxe5GZEALRcGhc3nGJcS9TvpqyumpaqCkYWJ4gXc9g05ZitVgLLUwRWllA5a0jFitg1Vmbci+jtWuqqneiUwqIxRXWNXcS6CIVsyB+ksrmXc5cG2d27mTNXTxCWeZHEC/TUbyFazONeGcOsq0SiyOOZH6O3aztjk1OYbAb8S362be1gdGIemRwC8aiIGxDCrnu6t3F1aBhpoUhrq1Ec8wX9RcqUWsKsga6cxbnzSLNO9h96mOPn/o7Ojh7sKmFcYWRkcpWOrv2Mzb2Myaplat7LjdPzNHdVsHWHg1LChKRkwGiqIZmMseIextVWj2cpxs1778K7NMbbZ35Ja1sHnbV7mR0+R21rGxMz11jNpahztjA1eYPOrm3MuWex5hS0usqYCs5jstWgVOhQ5+1cXzpFQ3077U6hTT+GzqRlcOwSBqOVIjIWFoRs5hqi8TQ2ZV60/tsVtYSKfqIJBWtLaaobLJSpLVxdekd0bwoO7vHhkzTU1qMtsxNLLaLSdSGNr3N14hQ9jb0MDkzS0n6QnloX3rnT+HIpGhr2MLc4RbTkE3M1z711jX07b0djjKKRKYjkizTV7OL4hV8j+Al29OxlclyIVAwwtaDiO//nOc6+9hIXrh7D0qKmpeUwJ976FR+7+wkCKTXTgxfo29aHe8ZDSb7KzXuOMDp1ApO9kZnJKMXUCnqbhFLehMthgpyDxRUfcvUc0pQJT2iVCkcz84EJCvEEd269g1AmRaiYJrA8TSadQ6VzUVmhotxgwuPx0NLewvFTw6Le0eGwMzD0IiosKAXIcDSNVqln77ZH+Nmr/8HdB48QCBW5OnSF1u56ljw+VvzXcNgsmI3VnD8/xC17jnD1/AmMOhVt7Y1kClnSGQMtrT0sr08T9K2zv6uPYkJN//IoFc5q4oUAEzcGMZmEmCYXn/3Tb35UAP7uu8ikMlb9XizWcsqUJlQSmThtoiARfokMPKEAFNy/0ZQQWv/++FesETYi30SnohgllqW9azPZbJFEbIW3/uXnLA/Nive75U4Xdz+6GZd9O3NDY6J+0RuMkMlEqLGbMSkVREtZVhNhpqYv8fg9f49KZRF5bFZdiQsLk6QjoMnkRd2zkI4RzZSorq3E5/ay46ZtFHNR5ifnyZOmp2s3I/2DdPf0Eo1nSacUYjdi1/ZtzEy9hdsvwNO70cqcdDY6OXn+DSTWJiq0JbR5OWqLjvoKByePX0JpMeCoqGJpwYN7dY07HzrEwJkB9m3eTmB9HtImfIVlhuYu8chtnyAZL3L64kUefvAerk+cxbu+QCljI70qFbFXOqOCXx0/RkdNFS1OE9/65Sk++dB9qAjyxqXrZFNqtFotbQa1ONzyJDTMLy5w4FAVY1PLLM0neOyBA1hsZSwsj7P3pp28/dZZpt1ToivYapTx1I/foKuxlRd+scHtMznsfPE3z5LNZcSuWTwSIhkKkIpGSOWy5ITxYqEk6qbyJakI8FbK5SgUSiQKDUUh/kshE8eO0UiIUqFELpbmwr9+VOQcuW8vXbsrGb42i0WvRq5RUe2yE12dZ2XZxEREAOAF2Nxg4e6dO/j92Zdp6GhHlzXzn8+/zj0P343bMy4eDprr6/nkH+wjGgrg9o1hsdWL3bP1lQhyuRyfL0ZY0KXG0lRUOHjglts5PXKOt98+Q0VZOTXNFWi0GcKeFGv+VZ589HOcuvAuinIjaomO1YVZlBVKLNICrtYW6rVbGZycIBhYo9qqQ6c14ai2MrVwFVdzDWFfglTSwnowQjg/S2Wtk2JSRn21k8GhIepqW+loaiGSjIrvoVBcfuHJb3/4rt146zqOMgeFdJrCB1FlaSFeUcAq5UTd2oeyiv9PASh6cgQItGSjuLGX2zfeO5mEbbd/ZFg49/Z3mF5co2PPYZYWLoojb6Hr7F/20N60jRnPjGgo3bZpBw61glwqQFxloLZ1K5PTv8dgbcGYM7OwcBW0OlbXpqiv7WRh0k2pFKOxvBq10clyOo1/fYIaWzWxFcE0qqTcVsXkmoA5q2QlGqDG1UGd3kV1RRmz06P0nz+OraKCup7tLPhz+BYuU66QUyio6NrZx1RolHRIi1quoL3GyeqCn7xBTf+Vc1jNLr7xNz/48Kfy+k9ep7O+DZVULjrZBcLLB3FvQjko8gDzwm9BB7hhBBFzgcUUEWFx+wgJs3GAFdYuifiZVirz/ProL/jhL54T73fbLZvYsr+V8lojklgRq8WOSqbEKJcy5B5FabThkjkIuKdobDhIwZxnxjdBzBunr72NWb+bUCaD5Phrz5bG/dOgWqTcuJ/RpauYlBI0gqNOJee2w1/k12/+LQ5bCwnfdQLBPGXO3SKSwhM4T2WNAAi9RnXZFurKOogkphBsFdFomKh/garqOsYEO36NGavNweVLZ+jqqMNuaiAUWaVM70SqMHD24tv0bdrH7MoIa/4s0lSBP3n4UYZWhEQIC1Vlzbx75lUKajX5Qoi1RQ8P3vM4ybCflCRCJhJnZnkYjcWJtqBj3R9lU88OJkdv0NTYic4gYXh6AJ29RsysLWRWCWaW0SsMaJJ1VFaaOD34FlI07O3ZSzi4QkJapCQrodHIRMHtnOcqt+99mIXFZVG7te5PkM+EkStl7NvyIPMLNzg/cZy+zXuJLodpa9rPsfM/obGyld6WrSwuTqNUVJEopHnr5LNs2bwTg8XFyNgltu7eQzK4xNLUEnXNdXjdHqpbmsnlImyuP8DV4QvoTS4mh0dpaayhvrWZ4+feQG8qp8bZRK29RjzZ/viVf6C+zond2szi2hwrM6PUVTWjk+hBKWMl5KFcWUYmDfOJFeqrWuio38bEWL94gsuV1Fwbe5tqlwFZ1oxMUsQTmMJabqCj/hCSYoJQfAnfapZgeIktbYeZW59Cp1BRWVHP1MgZdMZWHFoDsmKG8eAktWWV+CIpqqqrmfGs0uyox+Odx2E24kv7qK9Vc2Fkkpry3VQo9eTkedZ8XjR2F/JUCFuNncGJyzQ1bSUUWmFsuJ+W2q1kYmFU1iQ+X4bW1v3opOt4/KtkI1Ya28rIBAMshgI4mhrwrY4wO7TA/fc8xtjMDaTSKHZZPe7IMnpdDfHVJXr2uPjej37Ln9z5x6RjyywZbKizJaKRFWQFDWabmnPnT7JzWxd6jQB9ltBY18pasMSaf5TQ8jwtjTsYnOunwqWk3NCAQtKAVhahIJOLzMlMMYXVpGVT2w7eu/Aum9v6xFQSQ1FCRV0NV66NcP/d93J9/l18i3NUOnvEkUUkEcRR3oxnaQWT2UUoNoVZiECKe1lZCGN22pGpCnTWdrEeDBNO+IguR2ir7yVQCoggWpPWwuTEDGVmM6FoBKlFQTZtpcnRTibpw+1fQibwDLurUKS1eGdHSRfldO3Yx7nT59Ap48wujTKz6OPIbfcQDK3gCy1QY7tZHK9PjyzxxCNPMjhxlFA0RG1dNVK9joGT87gqmtjS1MLPjz3LQ/c9Jo6Jfv7qs+zZdzdqOXzuD/9RNKoI1yPf/yq2Sgu5PKikCixyA3KJlLzgOJTIyUuEDmCSdCJJJJEglhb83MLoSawC3w+BE/QzEtK5FBWVlWiMFrHDlVhZ5pdffPrDRfvfnn6EcKbAow98nhPHfkpDSx+BHAyPnqJcqqHWVofUpGdifhKTSiFq4FZCedaifoEEKCZo6HVCTOQYqwVI5maQSs04rZ2YbQXUiipikQj5kI+K8mbSSTdWhZNItkBdfRsrmSBDg/1sat1PIDTF9aEbNLS1oJfUYdcrRfPW8fPHaa0vRyYzUFfdRsg9g0HfwPzKNJWtPbxz7Le0tXaSzgqopTDSbI7t3fuZnb9IRlkglINGZy0XLpzF4ynyJ0/cR//wCXFUNbu8SjCQ5t47H6KmzMrPX/wNFVY7e7dU8w//9SoqVSP/+5uP8PQzTxF055AaTTzzjS/xvZ/8gqCvwGLIw0MP7eGNowOkMgr+7LO78c1HsFiaqKzTcOHKVXLpMGR0GM0ujl1+iwqtiXde7xefQdete7nv61/cGNMLj08mRVbMUcxnxWcqxGwJm2hKjPlDzFEt5nNirySSSIpcNbXo8BdgxnmioRCZbBL36WvMvntBvIfRZOJLT32MhflR2ltMRCIKqiyHULPC4sQI5wdWyMtLtNbU0FpXTdrsZ93rpqqsh0vHz9PY1U02nSC0mqVtcztWR4bxyXFMleXYTFpW3KuYDWV0b9qMdz7FxfMXUFmNFLVaerJyjg+NklKmOHB4FyOz10hEMjQ4ukVXusNcx1J4jIb2HpK+MPH8GllWSQQKHO67jYmxKBp7ivCyh+rGZmRaFVaNGb1Fy1owTDKeYkrQocuS6HQ2Njd3o9CrSOby+BbH0UkqMFda+d3x59kr0D0kaf7sM89++PkfemcIu8VOIZ0S0yyS2Yx4sEql0qTyQkbwh4qKjQ77RtW38e/FBteGKURwatvKTWL3VqAtbP0fGJiFG69w4uybFCrMWDUmMjI/4yNL1Do7hHwsqowuRqev0NC5i4wvgTabYSXrQWPXYK9wMTMxQqe5keXQAqenp3C12JGFlMjXQ+jKrezb8TBjw6eYnp2iqqMZq6OSxJofVa4kchXX1tdEs4jR6sLoqGHNHUGaWCaZXCGbS+Cqa2frjid54dWn2dPrIrQUQqaQEi/kiRRChCM+SoEibTftQ64vMTM6RDGYoWg289MfvMnQ4NzGunXfo3zz89/AoNS+75XeSB3a6OZJxQ62KIErFMlkcqLBRigAs+/jYD4sAMVJxkfdbsFgI1FkmVoY5wtf+1PxXs31VTz5+QPs2baP2YAbWd6CSaHEHbxCPJumFCnDbqoiVExglsno7qzGVVvDy6/+nuraesjJWXePI/nd698tFZJp8lotV268g8PoIiPJoktH2Hn4duoq7+InL36Hrq5N+OYmCa+PI9ea6ei5n2nvcQoSKWVZBTK7Ad+cB5khh1xTQ2x5lUxmhZLGjCIBaotRfDGN+jzRRJFcSEFrQznOSgeDk5OiO6exoQO5LMOVgWsir+qBgw/TP7bAtt23koqEmBt9k5qazYwvjTM4usCTn/6KKKS9+cC9xKJpZpcvi3FpDqOFYHAIqbweq6GcpdVFWpq3IcsWKMnkogZEmi5hqKgiGVlEktWjLOpZC/bT2rkbry9BgQSRUJyGynKi2XVW1ieprrQjl5dvfAgmPIwJEVl7bkarU7LonkFSVBFPBbDV9bKeGEW5rqO7p4tANENBFaG6po2JyctIIxJqKmzMr7mJJgKQsBIzydjW2cTLv/oJf/zp74ijd32lBYoqyqtMJLwpXn33LWrbnVSbu+jc1M3g1GWkWQXl9hZ6NvcxNHWG8clT1JR1YjRomZi9iCKrZ1v3YTQyFYOLI6yFvRTI02lvYGptlq2NvaxEZwino2SV1ZC1oCWAVqtGJktRiCvIGtZZ9PrY1tJHua2VK1NvkU1oOdB1CxfGj9HRvJ1MIo2j0YVvzI3RLGM5uURtUx8X3jlP16ZWxmaGUCqsyJUFGly1BHxRbgyeo75jJ0Z1livnXmTP3vspUEtJpkKhiJNYy6LSZ0lIIqzHA5TpnCTCS8jydhGNUWa1i4iS69cuUF/fhE6vZM2/jklnxmGpIpX2Mh/PixFUyZiH4Jqf3Xvu48qNE7S7eqmxuHjx9Z/SvONmgiPDNLRrMWutzE4kcbbVcmPsXbzBNW7qvp3/x9R7R8d1n+e6z/TeMH2AQe+NBAmQFItIilSvtmTHLbZjx3YcxzmJU5ycFCc+vnES58Y5uck6a8XxtePuWHJTlyhRJMUKgCR678D03vvctTdk6+5/wEUQGM6evX/7+33f+77P1vYKNpsXg9qAQS+gunxEIkq8rY3IZIKeYp69vTmG+0+wunINiULBuVOfIp9MEkulGV+7hMfZTYtpEK2uSrayzcrqEsMdXtY2F+htfYRMep3FrQnMLq+QJEohWUQubwKFFonGh0ohJxDaIJmIcGToPjRSCxuhabrcR1n2rUIxisHZjUYrpxxM45IaiOnqYrHX0dpKRVMjENgmu7tLr0AA8VeZm73EgYN91AsqHC1HUOtKxDM5pOkCSqT87OUfM3T6PGP9Q1x9/TU8niYWVt9EpWvm+q0ZjpywcOXaAi2OMQ51HSCd3iIt3UOlbORofzv+nTL/8c/fpMHZxJPnH8XrrPL2yg10Hjseeyct3l6qsTwf+eRn2d5Niovbk3/zGbwjA+JiKRe6RBKF2BGsS4WBrhCsWiNfyJPNCbzSnIiAEw4hd0vUJIkyQGEBrSKTK2j0OqjWhULBxK3nXuXGd/bHv939TXzxS09SLMlwe4RR0SIKTQuTe1fpaHCTWt/A5e6j/9Bp3rr6A6LhMMd7D7FTjiNRFaEoCLRztPXYCW0HmF3YQ6rQ09zZiSRforP7ILeXrkBehkmnQqPzEM8U0WgVov5MkqsRlmxSzsYZHXyExblF5hfWRGkDUjVOl5l4IkCDQK5R1rh1bYqjR0eJ7S1RVBsYGjzOj579CatrC7zv8Wf4zn+/SHdvF0oyYufmyMAoC+FJwsGomNJgUrvQqKRsbwZZWt3A0mimkEhQKMTo6TmLVqbj1tQMmWSIo2eHefmXFwmF83zyDz/B3sokL/9siiOnhzl59DA/+t4vOHPoFG+u3qB/wMb0mws8+uA5SqoILrOBetmKr57CrXAT9ofxRQMsbSZQK8vEtsrcntjPUXv4C59m6P5TqNUC5k9CURiLCXo0qUzUYUqqNaQKmXi/y6WC+UNDtVqgLIx9k1CoFlHIZcikUhQKlaj5FAqrYirPi//zq5Tz+2z6wycOYLAL0gMdEoWcxtZGmlwKpKUUt+fnUQhpFgE5D9x/nLaOXm6Nv4nT3ILF1U54L0q2nmNlaY7jp09RL6VY3pxHIldhMigJB9YY6HsajRbWFtfRaA3iPbe9Ocdw0yh7u2uMHO1l2RfCV7gNdTkeezOBvV3kEugZ6Kac0VIvJ1n2xzA5NZSjcZy2Hm7eWqa7fYxkMk9nj43ebjc3brxFR3s3aqWCdCLPdnAZm81KaHuNs2NPi4zrO5svopS3oKjKiAQXmVqboatxkK6uYT75kXf1rzNvzmMzWqjkhA5gmUwuSzor8LUL+50pIe7lnVi6d0O4hTP6jhtYGHXW5ZTrFZxum9gFzRRynHzsXQ3g1//pj0nm59Eb9ajUVnRGDYsbk1hMXbgbW7CqDURTPiTlCoaqkoh0h7TETJutm734ugg+yEai9PQN84Pnv4WzyYZeKqEWg8GOQZSWJuYX7opkFUEkcuvuCwx1HhW7w/lSXJQ3rYeilAsZKMkoyjP0eHvZWVqme2gMk6OX5e03yCUKtNgOUUEwVLi58fZVzC0dGCpSdnbnqGvNaDRW8sUtnI5eEsGIqEn/0z/5d/Ea02v1vPKdV2iyOsWcSsEcIxWJIPubU3F/KoRtVypizqI4Ai4JcVZlMeN03zryTmUtCh1q+9xrqYxqLc/G7iKf+/P9AtDhNvPRT57jsx/4KP/8w2/gtrjRS1TIdDI0chUOh4eptSVsWgmyepZESc99Zx9kz7fJ3uwqTouXvCSH5Nlf/nFdaFfPLK+KHRl/NEmxUODEsRN02h7ge8/+H3oPdWB3NRILr+O2NJHNxcjkq/gjO/T221EW7cRzCbztNi5cuoy3vZ/gzAy93Z2k0ZDO7mG0GAmFgxzsH+XKzTeEc0KPvZXuxnuYXVvF2m1kfv425eQu3QJ4e3ENu8pCh3VIzAvKxXNo9TrSqhDhwALthmFxMfjl7Wd5aPQ3mV+6Qc9wA/61AK2eMyTKK2ztTtPs7WL8phBx48Sk70FtgnBgnG73U9zZXqLVWWNk5H4uvPYy9gYdfYNHURqsJGK7rM5M4PI4iGczGIwCZklCTSLgz+TkEkrU6jTLu7t0tHahqbcTDa6w7b+C1tyJpKpk0NOCRG8kXA5SLsQYaD7J+rYweqwTCgh/J8NhV6FXmZlYn6F9cJil+Yt47Z1oFVXKyRRSmRtLo4pKRsbd+QmxlV0v6jk4NoJvewOrwYijvYdbk29zbHiYG7depChVcPzYg0xeegOTVMvw2EF2l3dZSYQpVndwyC3U0DEbmeDjT36W6xMXQKqjmBIyqbZp6bahULUQL8TIJ4Ni3ppEUqBBq8JtO0goN41JP0IulaSno5VoMiFSNGytduQCo1KlQaJTk09mIVFCrlWLu8nF9RkOHOwnnQ2Qy2golAvoFIKeb4vDI2OUMLC4MInT3oZD6yIfzyGxKQlGVpFrpBRKSYbaBjDVG9ndnaNYLZMVdko1HZYGG1u7N3Gb2ulpGhZ5p77oDtfXJzhz8DDVrBStxcLt+UnUchN9PaOojEqK4TDPXvoln3vsw0zNzHL07BNcu/Ma3V0HmLxzB4u1gZ2tOZDEsbqGaWof5K2LP6aj0cjo0AdIJ9OsJ3Zp0Mu5vXALbV3FAXcvF6ZfpbXxBC1trURv6pV9AAAgAElEQVRju1QKZdyNzQR9QRxmOTW5nt20T+y65DMFlHUbMnkS5DICiW0Wlu4y1H2MIVsLgVyc7VgCvVZFPLyLzuhl6EAnKzPTlMsK7jn4IItrVylUY2jNQ6Q3N1BpamI0SkWTp5KR8OijnyaWS3F94ufoVBVqNaXI+y5nkxw+3MbawgJO7wAqpZlbs5fo9nSj1zio1GLMrk/RZGpHIZNzdfwSv/2bv8viygxvXvghbrsNpVbG/HKZxx45Q4+th/HpKeLVABapk92VAscPuHCb9UxPhXAMNqGvpViMBygpJEiVBg4PHuaTH/9D5mb3d9KP/fUncfV2iOJyIbrFoTEglQjBqqINVCwAi4JLMZcjns6JWjGhGyEgw8QkwFp1H5VWLmO2GWiwNiCTaUVCw3N/8i/Etvzi63zo02fpHWqms7Wb9aWYiEirSRIYlFKabX2sLSyic5ix2VtYWJxCiJtUF7TUzBXkKjnOhjYxfHV3dReLvoa2pgdVB8nUOipDDqOhnWDYRzyTokGvExm5qA3odUXOHz/P869+F7nFjUXr4fDAGd66+AaxzDZH7znF7Pw89x5/ilQ6RiIVwOk0iBsdtaQDu8dFaHUPPzHSiSTp+DKt9hZ8mSxNzW5CKxuEEn4+/qnf4WfPXiReX+H+02eRJ1QE/LOEsiUCUTl6VR1JSSoirjyeTlpa7Lz+6rM0tZpJF3JsLFU5NHpMZI4+ceYUf/nFr/GVf/gHGoxaxm9/D2nawqI/jEpVp5TL8HuffYZfPH+Fo/ePsrqY5shgPy+/cYH25oNU83tMz64wevIePv+Jv/l1B+qz3/5nlBYjGp1eHO0KQT+CuScej5HNZpDJZSKeUCVXkEpGsVjdVGtlkvEgpYqGeCYrtqIU8hoKpYpKpS4aPGrVKpuXrrP0/Bvia8kVCj72sfsw6GUEU0UKeQ0Zf4EjpwZJSSIsLK3Q0Wjmc//jz4n7/bxw8SU6rC4W1zbJ5YSAfinHD9+DXOsgn8pRlkQJ7szRd7gHCS2sLo+jUsLUnTAeWy99vTqxSBxu6+HqxDU6vF3IlGnWAglSpQJyeRxtvYFkHnr7W9BWdExvXqemNmExyDkz9psE4jNUoyW+8vff5NzhAR458xhFs5070y9ypL+Xus6Eb+0aBmMHkXwAg9qGrmbGYNOLDFjqGcKBIKa6Fl/Fz6mTZ5ieWeQzv/m/f33+V66soVdrqQiGhFKRZDIhohWFAkWI3trX1P7/mn6/yiv51W8QYxkllGt1Wlpb9kOkKxU++nsfYnl9SfxXf/T5D9HSnUYht1Gq5XE7h9iNLZCpJmiglYODfWwKjuc6HOsb5vbdl9mI+tEbW6hqqshqMtoa+7l08RZlIjQ1NeAwNCDJyGlp7mZyYRaJVsVAzyh72ytUan76WkfZmV+kpd/DT3/2PN0tXTjt7cwszXFocBiXuYeNvSlyEhmpXBSNs4ZV52RnOYJcJ+X8+Wd4/cJ/0+axiVSkhDSHWqbCpFBze2MSadWK16KgmpLw5199jnBsP3/yK3/0FZ564HHMap3oPhNCzIXCWYgtqlX3i0ChABTNNsUSWZEMIoRw7+sFRSXgOxZikSwidgOr4vpmsxkZfeRdxN7//bVPifQnQRoRiW2J173R4SAQ92G3O9neWObIwFk2tsfJxaL0HnuKBkOdxGaIeq5GrBRC8qMffrE+s7WCWevg5PHzXLz5PdFC3jZ0gl9877t4u4zIFVoMpmaqtRzKuprWJicr63tsRTYZ7j9EPJ1GJogayxJK1RLB0DYP9J9DoZRyY1UwT5iwmhV0dZxifWGZHd8krd12rDUbpXqZ8bsrIoUjGI0xuTGOXBanlE9QlR5Ep65htilZmo2gk9WwNSbIFKXISxZaTS5C8hjXLl9idPg+doPLdHR7qaed4th2PXAbl2UAiSTHnv8yVtcA4WCdjiYtwVCF2d0Jjh3qw6J3M3Vnnfa2HiSKGr3dx/HvrmFUmQluLpCrlFCby7gcbcSye5QlsLO3QLv7GFZDC4vrE0iUWdKJDSyKTiQqJzVpHq/Jgz+whKW5lUQsidNgo4CCSCFIOr5LJrGEx3OSJucA/r07bKeStHd3MTv+Ik2tLQjionbPWQIZP5VqHhlW/DtBpKoy3nYP6qIat6eT3cS8qIu7d/QcL738M9r6ekWX39jACQJbPnKyOuhTJPei6DRKhtqPiWzMBf8iHW2dpGNL7GxGOdRyjLIsQdWiJx4tsbrup6W/gEYCHsswgb0MLqcXf+AuA73nRM6z4EQOpqbRSlSM3x3nYP8YeleXqDuKbIdxq9pE/vHyzmV6egZEPJNOoxVdaZlCVkQN2hwtSCoWphfn0KsCWKz9GGWNRDPb5PNBOpsOMTH7Jq4eFwaZg+i6j+HhEcaXJ8mVM7itrVTLSqoKIXKmj7GeM8wsXEeqU3Hl1ov0Ng9hs2rIVctit22g5T0kUsvYbU1UK3Uuz73E+bGH8Ps2kCv0aE0WHFYbF679hGheQjaY4d6Tw6SzSpLZEJHEdexmG+V0I972e7gz9xrN3lbc7i4xjLXL20E8EqHV24TB0sTm8h4qSZLW/lPsbs6iq1coqxpIltPY3CZuXRfCxz9PKBJkZm6bJk8PKHa4M/sKbs8x3nfyvWyv+tmMLlCTFzHbOggJm6CGLnaieeKpTfSSGnaLk4xCglZeoibX0tnsYnb+JsMHn2JrdUl0Vxp0QpA4hMVRT4ZifQ27rhlVpYFQ5g59Xfdy8do1Wr29oqh+eeYm3e0dUMsTK6qY3brKEw/+NvNze8SD11EqnPR09rEWnqXB4qLb2sblKy9w/wO/RT1XZ2n6FqfOPMzSyjy+hU3Mh3VI6jYxjqhUWMNtbsTh6eZPvvj3LMzv7BeAX/o0jUPdZPJpjHItTr1JfBAJDlAhFkEoAEVYfToldiuFOAWhQBQW2nKtgkJkcVZRKhUYbIKtVUKDxYtvbYuf/ME//vrh9+V//hhDPSfJ5Gsszr6J1lZBVpPSJqwT6QA6rZJyrYpvc1vUL0ezBZGSkqul6Gg7JWKonDolK7MbnL7nOEpgansRe4OTwf4xrt14EatnlAs3X+Heo4dQVm2iu59iGaNayt31O2j1Zno7DiFQjudntpFrqmKXIVNZZWVph6ef+jzx2BKlgppLE2/TaffQ3OLkB8++wOlzh8glLehMYRL+DGazGZ9vE2lFycETh8QExMW7s2gaspi0vbhtZvSGGvPz28zO7+BydpJOh0mUd7jv+CkajD0oSlIqugjBnS02F2t0jHbwg5//gM994kO8+PxzPPjQ75LLbROK3BHdkxOzN2lzWZBJPLT2uZgaj3Ly/lFeevVHfOqZT/HyG7+ks/kIhXSE1vZhbs1f4i/+8P8RPwNbm5ff+6//TSwaF/MbTUaDaCCQyeTimJdaCYkQNSFVUq9UiET3xBDlVDJPLptCozWKD9FQKIRCoKOo1OQLJUrlgrhBEPSf1/7xP8gLrULggYdGefrD3VRUSSoltRhnpFG0EAjX2NvI0tPei8IeZaTZzZszq3Q67Fy4+iMana04m7rp7e5iQ8jSScppafcSCN9Gb/AQSeVJp1ZRS6xMzU7ywPGP4zS72di7js5o5JULrzF2+DQyU5ar01NICnIO9BqR1pXYGkZJVXZxGHQE/SkiRT/J3CbtTY+glkhwOxRcfHOew0MHaGlpZnL5Omsrqzx44lFyhTDmQo2M3E61niIVi9FgN4sEDGnJTNcBDxenrnNv72N8+6d/x+lz59neXuSPPveu437n1p7gmxGDoIWg6XQqRTqb3ccqyqRI3ikA99na7x6/Djp5pwAUNmcGk04swpVqFf/1w//kX/5zP9vT22Lj9//sLE2uNvRyN6lYloZGM2s7d1iP7HLu+OPEI3Ha21oIrm+jVeiI5JOsBnwY5GlqZTMdHSd48eI3sNhktLr7xXtcMP/opFaylSKpSp62xj4apAXC8SjhQo082+hSVlKxKA8ePc2dzdsk5VKaG3rx+9foae1lIzlDrZKmufsULoODmVu3kGiMjB06wfrWBHK5kvhWAInawnpqh5E2N761WTz9h0n5srR1DvDlL/89r706Lb7X7vZuvvX1b2HVm99JLhC0gIK+b98IItR0wmSjXKqKBXemsE8GEVMMhITzX4/Y3/FdC+BzQf5SqYg1zZn3vYvY+9Y3vyBS1Qy6bqyNSrH4bWxq5s78bdyOFuTkWY9Eafd0IET9xos5mg/04TaYiW3HiO0FkHz9n36jnlMKDN/HuXR7kuFOLWaFEX+6zvzaFna7CrlUysjBMXx7QZbnJ2lyuonlCyyFVzg3+rDYzh3y9lOTtbK+N8utyWf57Ee+ysriHTFkcmNvkwMHT1DIK7ny9kVMdr/YGakkZKIdWsDc1CtVbkyM0+AxY7NZ2AvskZcoyIV8eFrbKCRlYi5XMD+BQSXh/ImPcfPOPINNvaRzeYZ67+f7v/hbHnriA0R3s+LoaH73EgZ5C572brRSKSZnjed+9hMsOhfdw4dY2bgg6tVazV7K2bw47hOQdXqphp3ABMmijEGng+3AfmemsdFLparizvJlunoGuHNDiMTYI5mK0dzWi8uuZXshj8Wlxtggxa13sLy6TEEqx+G0kE8nuDY+xaOPPw6lElNTr+JpP8DebpZD3b1Mzl2joXkYRXWdUlwBGguWBj1pQRhdzol8yqW5yzz12O8SyW4R206ht9jZ2hTGk2q0Givbu9v09w9w9cZFegd6CO+GUBrUhPI79OsPkEwHcHjcrGzMoVaaxO6Jy2YinQ0hLzmwNbaQqEYIhxa4+tYkH/nEF1BIi2wHbhCLCNg1D62eVgyqFor1JPFAmIJsD6e+nTcmXub8uUdxeYe59PZ3kGf1Ivt0Zv0CKp2R7rYxSpkC+WyEurLOdnCBvtZ7qJTrSKsSarI6qfASFbWdVlcHa6EldOSoZk0E06tYGoVRvY3wepDDY4fYDGfEfCN1PUw8mMZoNRKJ1nn47HuIhDdQGytUiiWUEie9XaNcuPwdGm2HaBG0WOUZdCoriXiIclFKtLwt5jRpSzYSUuhoa6daz/Ht5/4Fs7SDk2dGkMgN5KMxTBahC2xmZWMZR9sIi+MvcPrUg6xspMjUBU72NdJbVU4d+wQ5eRxpLSjijfZyCdoNZtxaFxuVArl0hMYWh6i1sxvaxayyN4WcP5Wdp9/3GNOLk6xtrDBiH0bvMOArVvFYGynlY0QTa3S4+kmWYFPY6Q7Y2dpe5GD7CUK+AEFpEZdViq0hj0w5gn9xnvW1ZXo7h9AopFRMdhLBBDW9BINGK47M1PoccoWdSzd/zunjH0IpdZLOTuPWONEbitzc2CKRijHW8zCvvf19HHoPKmG8kJ2lpfEQuYIEvbOOsthAh+0U127e4INPvJer154nJIDuTQrWo5fIS2t0u4/S1dmCXNLAwuI0f//1/2J+fh8H9/Bf/hbtYwKnOolZZcSs0ooLoLCbFvRGQoyCUAAK46pIMkm5to+oqtYq4shKWDMr9RIOlyA5UIrkHCEi5eoPX+DGd/bdxoMHvPzhn74PrbUTf8hPJraI3WjF7RCcflOUZAnaWwZIJpPUi0KuaY6aUobeZESmEEg9RhKxEBJFjFQ0yLGOUXZiObLKGrupFF59Ey2NzSBT8+wr36PRqmdsZJRIAlFfHPCtEIzXOTjSRn/nMTY31lDITPgCwpqiwePV4turYDFJOHbiPt545Rpv33ydhx9/AIfMxBvXX8Lb7uDO+C7tA3Y8ToGP7SediCORqDh4dITZmSWadSoKuiixtJJaUcvhQ0O8deVVZFU3I4PdUJUyNXeb44cH+Pnzr3D8zEmCtbRopDjYNkowPM/6zhInxo6KD8NowkCxFsRu1bCytMvRI/eSLxeQq9SM33ydRk8LyXwek0mBx9jO6tJdlBjpGxvgxtQsr/70Mlff3H9YDj5yhvf9+e+Ljm6/z4/FakUuV4jjMrlChUQmF0doghlBSHOs1yriZy+XySmX8kSTSaqlKnKlEJVRI5vLing4wWkp4B6NOjN7d2e581/P/bpy+eAnHqW9t8TY6AlStaxIbFqbThDaWaG/dwCdXYm52Mhrcy/S0tZBuaggurtOvd7A+fPvJ5cLsD01ibHJg77Dhm8uiqPBisUpZXtvlZgvRL2kpbPlMNub1wnLgyKpZWTwADt+H5tRPw2mGh0eKzuBGA364wy39QpbF0LBPIt7l3A1V5i9uUnv0H0o9BUkOcFlqyIcDNJm04nPxqbONpptg5jUSia3polG/Nj1FsrSNE22AQ53P8iV2z/nude/ze9+9E9JJxPIzG5mF67wN//j3QJwbzyApFoVNZcCWjGdTpES4niAcr0q3kv7xz7mTDjE4k90rYqeLGR1QZ4hQaWTinrLakWCz7/JU5946tfn/W+++jRedytWk571jTXGTpzmrWtv0+FuxdzQSji6vzbdXRmnWq/SaPeyuLaEtJaimFfQ1X2MK3e+RVvLINKiBpWyiF7pEKUQe2vbDHQ2YdM52FyZpK4yEsxFKbBMYrXI6OETuNyN7CUibG6s0NV8FGtrE1azjUxkjWpZy83FcR48do7X3noWZ2cXR3rPsuC/TGUnicPpZjtRZnziGgfae8VrJJ3dprAjkFI1xMNF/u5rPyH/TiTMv3/13xk9MIrb4BAnGOI5E7t6wigYMW5HuI7FMbCgtXyHDfyrMbCIOxRjj4TxupS6pCyi61XaKn/417/P1Nz+/fP7f/Ao7V47yxu74nomy8swuzpRGrTI6wqy1STJcIG95BJ6vR23QkVObuHAoUEiu4uidlXy9a99tK426zg0/BCvXfkp9x8dIhHJ4YsmWQnvYDGZUSslGCxl5FKd6M4yaxwE8+ss7hTo7hzFvzdPj3eYWExJS7uTqTv/L70H7qG4W6V/8ARzG5u0dg0wcelnpFK7PPDQxzAZE2JOoKAbrDra2QjOcLhpmJMHHuXWwttcnHweS0sNadnG9vYe733gY0zfvsLBsQFUdTm7a0Vyyjgrm7cwSLWoFK3YvQ2Y1V62w7cpSxUEoqvi+CifVzDSf5JIKkGxEiQUnMdgaSeXDLEcnOfcyPtAGsYXifDgmd8jHphjYekWPQdO4V/dFJ1T3b0DRMLL2CwOtnyzlIpVqMlIJLZpdQxhNFnYDiSYXX+Bg4ffg0yRwq6RicBzZYOF5jY9mWiIjd0Ah489xHYgKiKFHOUmljZfx9XZi0lt4NrdDcbGutBlUmym89TkIWRZA/F8hM6WU2Sii3g9XYSSEVpbm/GHQyK3spwvQdmA1iwnmQ+i0NTI5YooZXIMSi++rTn0ahPmVhk6lZpYMSmOF3KRGN72k1yd/QnHzpzn5psLyMoJhkbbqdJAteqgLisRy79FLqZEWnMyOnaAoH8HnbKBTD1AYCvJEyee5P/8+O955LH3UyioiGUmSAp5ffUm2rpbmJ3exKJXMNjVyOZygEq9wu2l57j/vs/j21kXDQO7O0GK+RAWr5NCOA3KBhTVGHKFG19yFq3OLo5XqMrY8E+j0DSw59tgsMuJUellNxBEpitx+cobKGVG1BoJMq2JTpewAehBYQigqBg43NfD5MxF1DYvqUIMi1JgsWZosMqZuTVBUlHhnoF+VGWz2ImO5Qoo9VAgT6Onn/nxNQ4OD4sc2GxOi1q2itPUwcT2Ds2NHTgkFRbW5/Hnq9x/9BFiqS3ivjTpbIJBW7uov/jF/Nt0dLbQ2tSDohphfX0Cq32AaDrM1u4Mp08+zuTUJA1uO7qCiwaXnmAwgElaEXVmwjg7KaASt30onX2o9ZBcnKJrRGj5L4iBt7MrO3SOmEj71tEpm1he99PbPoyurmEjsEbHkVOszI5jNEqJRuNYGgw4BdPW/DxHDz2FvKZlN7CAEQOB9PNkpF4CO0nec/4DXJu5xMbu2zx8z3tEcX2jo10kBTW1NJPYjFCKZjE7bPgLIbKpNOlAjLa+fnbCC3jMbczuThJPq7h7a43Hzjbzt1/7AUsr+7lwj/3Nb+Ma7KMuJAyoDOiV6v1MLOk+CUTgagqYqmQ6SSyTFdJsxIVWIEaIsVr1Ggp1HburQVxg1Wo1BoOZH3z+H4hs7Imv8cHfOs973/cIUotW5Gbv+dcxG/dHodG4D3lVQrmkR6+VUioV2PXdxmVrJVdXojVCLq3EoDaSLy5QrOkZ67+X117+OUeGDuGP7rLun8HZfQKvwcbiymWkRTkHh08QTO8QCkfpbD7G1asvcu7x+1lYmMcf2BEnENlUCpnEgEJXRGiCSSp1bPoOZjZ2SEbnOXZ8DJfeTTi4KQa0ByMR7jv7AKFkkmg8Rng3SKPLht1u4dadBUZb25BpC2SrWsZn52lpbcRpkZCK1fG2HGVr5TIjvUIw+lWS8RT9J0cJxCOkcwmOdB6nUpXx4ss/5YO/8UF8u3EC6V2RFKFVBglFM3z0/X/JzJ0rottcb7TgDweRaQQyS4Bjh59hZWaddDaMxeOlrizyl5/+N/E+F457f++DjD32pOgeLxWLpFJJVCo1SqWKRDJJqVJCJlOIHZRKuUSxlKVQLlGrSlDKZUgldbFQUSlUSBGcm0USyTT5XAmZoo5cphA7WjPf+QWxtW3xNT3NzXQNHsJsNYA1wCNnOlidWyURinPqyP349nbo62nn8uTr6C1uhtyjqCRxvv/Cj3F4DtDePoxbVWYrvsh2Jgb5Ro4MnyeenyZZuUUlahfd8al0ntX5aR598iExI1HoWGXz2xRlJULxHQZbHsLnu43O3c+A7RgvX/gZnmYjuUIcu82AyzzIwuYSjd5GFlauYDG4Mcm6OX3sKPlsgpszF2lrGyPo3xQd+8u+SWZm3uZwTzOhRIq+gQ9w8fnn0VuLqCxVDnbeh7RUZNV/hY986F2HtP9uhGq+gLRaEc0fyXRqvyMljCmrFdGcs1/CCOPLX1F23gHCCXpLiQSZRCZqb9U6FSazVdTvVytp/uqf/hdXbl4Wf/rx9zyIty/Mgd5zaDUGwskgmWICFSXSGSWDvW1kE6B36Qn7A/S1djC9cot6xSBumI4efZjnL/0IT4sbu7GFSraOWp+hmIojlWvE9A/BaLS2usypI6cIx3xMLt7B5tBh03exvL2DWlanmo/TNzKKSishm5TT6e3nyvVx5KYIXbYmJhauc3DsGdxyGzc3X6LD7EZva+bu5HWcSkRaTlavpViJ0mZtZm93lmZjD//27bd46/qU+F6feOhJ/ucf/DV6qQqrVk+tVt0PM98/jaKrV9BXlsTYHSHqSBgFl8Vreb9Y3NcMikg5qqL+WdgAC//nL3z589ye3tfP/tbvnkZrlmI3SznQM4Qi30BBImdmZ5mR3sO0eHt46cXnSLJIf/sQblMHL7zyCk9+/AtUYrtsrswh+f73/7BeKWqJ5OJipMaBQ6dYW18XwytTuU3C8Rgmqwl3i4VwKINV08bxQ4/x369+iZrKgEYqVMCblOtaHE0NtHb04ltdZSO+QLO8i6GmAxT0UnYjRarBbSwNVkL1qMhYtRsHcWqVvLbyJgOdJ2jWtHJ36jbN3UZR8BhIBWluHWNtcZ5mu4daPYbHdYLd+CLB2C5Hhh4RAdsaoVUt06LSSykUhJDgIslUHptTz8b2DAc6TlGrStmMhKiW6+jlefQGC6HIEgqDEpfrIBqdiclbdzgw8ADhyCLSegmDWkc8u0muIsPbPMjy7AQWsxyHvZOqNEEyliWSWiSbUdPYdIx4co8jPUPMz6zgbW+lVFkjMl2icbSTVM6PpmbEF/ajsKqFaDZRsPrQ8MPcuvw8V33XONJ7mvX1TfIaGSd7R5haWSQWXqPD2U9dVaKhwc6hvnu48OaPUery2D3HyRSi5AJJvK4W4tkC8XScRmejqJWIpfPE80HsykY8TjULs3N4Otqw2Lq4c3eBTpOT1hYD16fHxVgdo1fLxvI0p/ofYzsUxt3q4MKl79PcOkqjy0oqtE6t6EZjsaEzVZBUyuzu7uB2tonZS8K44cjRo8xPzyAnjbtVjazQT6mWZnrhKu9//0eJx3JiUOXy1hVauzowaDqo56KgrqKvagmFfah0bqSlCk0dHjbnZ2ntv4ed2F0abb0Ui0XWfbtshlaxWd245F5cjWqisRDZvODMBJOpkULOQjwphJpH0BiMLM7v0uZ20dnooNXVxdLmJNW6jmByF6vLSjpcZqCzm+XtZS5PX+bTT/0x+XqCIfsB8X1ZdQm2NsI4h4dYnrlCr/kYtkEXC3dvUqqGaWw5htPWxc7mOGqpmXg2yKzvBqcGzxMoKJBXdrHqG5CUJJCrE6uWSAnuTM8Q8fA2rc0GAqECarMQEhpBrXKK8UYNVYF2U+WFazc4cepRPFoZZoOeml5Hpa5kz38Hl0JCMJ/DoG+kUKmhliWJ+fO4WzpQa3TsbE5BWUOaKlabEZmg8ZHXqald5La3GOjrE8f3p048QDi9y8riCg+e/RTrq5MUK362VvxoDFUyCiVjhwZxyDt4e+Ya/uQWx4bbUdLE+t4avlCM8/c8iaJcY2ljnM6eIygrKX7+xn9woP9RuiztrCeXyCVyKBvkXL7xU2LBMJ/54O/w+3/yXebnN8TP74EvfpiG3hZ0SjVuk1M0AgiHQH8Q+g+CfkYA1acywgg4T0XYKb8TBC2gwmr1IqYGDUaLAd/eLjabg2KkwI/eGf9qtCr+7O/u59zxD7Ht85NJhNFazayuTmCxduJobKYUyBHwLaM1aEGIVzBYWF59jQP33E8mlUZat+G0NzA/+zqhYJRDQ+eo5mK09B8UNVFzG5dZXS+iUKc5feRxJsdfZ2DgFNlSkttT05w+8Qgry9dp8VoIhGJoVA0kkhERRScg8+YXprDZmpCV1WQTETRGuxi9daBxlCpF5LIqW4FFMqUc3qZh1nxb3DN2mJdffJVSLUlXayMrSz5ODowwuTmJ3e1CltOhkOfQNDXQYD7I4qk7BQQAACAASURBVNQb9Pb2U84q2Q5NEg/48LQM4TE0M7N2g6GeUySLMRHf1djkopyvUJJUsFpsOPVa9KYmUnkFuxNXOHvmDHd9N8hXdSQSCTLlNGPDTzAz/iaZaoxmbxuRcIIvfO5dB+qHv/lXINXjsDsxm0xi6Peez4dSpRUZ0nJZTQz7LwmdeZ1R7EAq5IIurbI/pizvSwH0eoNYECYScbGbKGgJO9vbCAX3xGiYtel1Jv7z2V93owYODGCw6smk6jS6rTT329A27NDp6WT1boazTxwSw4ad5m7kQtfd3s66/y6LK9Pc+9AHxbXwxde+RyZWoC4xcfzU/SgkVbb2rpHKlnAYu6CMGCD99MPv5aUL36e7vxepKs+tuy/R0jzG0YHf4K0r/4HRPUA6XKBeW6Sj9yjBvW0iwRgjo48yMf4yPZ2jVEjh8y+SjGh56NH3kMlkmJ17i8GBEaKBGJlYhaYeHZWcGrfZw0rwLs1dx/jWv30PWTqNwqLkzOkHOdbezpL/Mk//xrssYP9UlGouK3YBxVxNIV9T6EoVi6LU4t3j3QJQLFLeMYGIMcYitUIuIlFlihoyuZJaucSrV17hr/5xP97J7jDzpa8+Jpolh3sfIxidE1Gk5aSEiC9BR3MrKouauKDHq1hIZZLsSYJUanp0dSMjhzt4+cIlJGg4frCd1dl5DhxuJRIX5B82Gm0uVrbXKakQ7xeXUS+Q3ultaWdza4X1PSFrVka0pEGitdBnk9HlHERiaefyrecZHj7I5tQE8dwqHud5BjwOln3jVA3NeIRm0c4dyjWZiL7MJVLIDA7SkiyFWJnhjh4mJ+7wZ3+9H9EiHD/5xk9obfJi11hRKZWiq3c/lH5fVykUgIK8ROACCxpAQQtYqu6zzPfP76/+IIyFKyKmT6mU8e1nv8F3ntsnuTzy3jMMnFJyqHWIXFFLKZpEWkkRLFS59+jDaGQGfv7CN2g90CrG2lSlUEmHSMerdAwdYE7QTn7/R39V39tdJ1fNcrz3PvzpNSKJbbSSITFQ9PrkJPl6HalKgk6lQqOUig8muU6CWtOMBBVqbYJEJIpULjhcchg0sLZ1kzbLKQa7jzHrn2d9c5Yhz72o1Vqu334Nm80mztoNBju7axN09Z7klTd/ydGRg+gblEQzUZZvr+PqtJFKJBloGRBZm6/efI3PvO8Zuoz34M8mKBYEpFVMzIpCJRWNBP0tXVj1Jcanb2BzNOJSm/HHimRqVWLBNRodGvrbjhCNbxDPKFFaYX1rDZNOWBSq9PYeJpcuoqaKXF6lqhQKSjUKRZhoJIBMZqK363EypSWWZy7h6XQzMecj4IvzoXOfIhUJ0nNghMnF1yBdou/YGNdvvYW8kmdra4/jx48R9xVpsJhJ5+uiXuTm6rO4LI2o5TKuLs5x7p4Po6wk2Fq8hsM6SqTs4+jRoyQiCqKpFerlOHlFTYTKtxs6sdlzlLV5Mdn/QPtZtrY3mNq4Siqe5r57R0mmY8Q2i/R39FE167nw/EtYVDB08iy5VA2jwcnLb30Du7MbhUxPODlOW/MA2XiRaDophng7LRqM+g4SggMzm0cty5MpJEkmNZw7eEjssErlduKZNZDHsNpHkBW1xJLLokC1uaWFnt4xXn/zJ2TTPtqae7g1cRFFXs/Q2fOYSnWi+XVmbq8ydugkDR4P1y8toG/UY3WaSfiXsVsFp58LfzhCb8c9rK1dRKEz0OTuZ3frLhqdmnReSSEvQV5NMdjWy1RgnvmNCdwaFQ8fe5yN7aAImheEurIGCcuhWZr0rWJUxvSMn3gpRLPBy8DRc5TKdZ59/V955Ph5NlfXsHd1kQ9HcetsSGxuttYnsNsaWI/vcbTrNPFEjoXANgcaPcxNzeKPTtI6fIjBprNiEn0gkUBPDaOizpJ/DYO5kVgoTn+vF4Uij0yrxOHsZ2V9hrAvg9nYSIMZfvr8Tzlx8pz4gNAo9XhavOgNTUzP/pJO7wGW93xil8FisaLRZNncC3LvyQfZm5lhKbBFJhbB2zsokjLq2SzegeNEtuNEYuOoZTZMbglGWRtbsVVqxRQnj/wxkcg0Fl2dS9cmcDgcrPlX+cxH/4K3fnqBZHEeFEoa2koUCsLGq4haaaWYidHuFnBqCcL5HTqcQ9y8coWaScPD95znxsYrFBM13A4bKCNUKgpUOPlff/sDdjfD4sL29Jc/i6bFhEndgF3fsA9ZFzZ54uhJKm4ChAIwkU6SzBapiG0KQSi9/32ZrIzH6xRZscKKKpNLmPjBBW7/Yt8QcPbcPbzvIyN88Ik/5oW3f8bM4gVGhh/EtxWCaoZoZIPuxkEW5y7RO3of1ZqwGQ5RqaQ4cOS9LE0/j0rdRIOzi/nZt7DbrZj1BtR1AUunYaD5IHPzr4hFzOxOSIxXUsileNzNSJUKrlx7gRNHzrOw8RZWfS+ZbAW7y8ydu5c5ffKU6JrN5uK4ncMUkyvksdDp6mAztYZG2oRaKhHjT1IEafbY+dkvX2do5BCKfI71tS1aD/agV9SJ7iVob/ewuL7KpYs3OTV2H22tHhbWV0GFqBdy6Du5ceUi5x4+Q7mq5NKllxjt7yGaW6O5RWAeZ1iau47WYCGVC5PJaxke6qFZ62UvFmV3XXAUWqkXKlRqUqoaGRcmn8fj8HK0d4hcRoLZbCOXX+PFV2b47nfe+vVDsnm0j/s+9QwIjQS9BYfdwurKkjji1Wh0yAUDiMkidvpKpbwYBSPoARG7fWUq5TyFXF7MBBS6KXmhi1Iv09zchFIqdBVzVAopkXJz57u/JDi7b0rQ6vScefQMGmT4AmkxekZtKPL0+0/hiy0gL4FcL2FjNsPg0R5s6gaU9QJLM5N4+3vYCfuJZtI0u3qZuHWJ48cfYWV2ncG+doKxTdGRm0n5xA24VG/AqVIjV0I8LefKG7/gC1/4K+4sLYpJC5mSD0ksQ6G0y+mHv8yF13/MoLeV8dk5KrIiZ089gX9zXKRz9LSf5O7dl7B62pjamOfI4UEC8xGSxSIffPpz3Lx0mYI0QlfXELlUDn90ikwswfJ0kFgKUnUzRr2MX/7w5V9/BnvjfiSVisgCFswJ6UyWZCq9T62oVcUcuv255a8KwP18OpFU8auwE7EhKMegU6EQSCASUApxTVQ4+8z9ZLL7BolnPtxJU5eF9q57UEjq5JIxZDUo5zIoZQ3YW3ux2+0ktzZYWZwmr8sjV1Tpa7oPqTrHuiALS+XpcHrJZtMorGGyJTOKuh21Ske+GIMiuCwGdoUxedcgmnCZUDbEXnSbzp5BptYnWVi6wzP3fZKerl5RXnDx6nMYTC5MBrNIOlLpXDRoOynmw3i8LeJoNZibhZIRahqymRhtgjmUKMH1ME5bC2t7d/ivb95icdEnvtdP/MbH+fynv4ASGWaNHuk7G9T9KB3Bp7bvBhY630IeYDr3DhVE6P6J5/xdrKXQERSMT2qVgl++9gO+/s1/FV9j7HgXX/nKx1CWrVzbmEWnKJHZCVOU2Xnvkx/gjUvPkijuYdQocDT3iRtmKhqaHRrubs9yuPs4kv/+xV/Up6duIjikm9pGcBpVpNNZDHo13q5err49xU5iFrOtwrGep1FL7Lxw+WuMnn5Q7FgE/W9zsO/DnB4+xhuXfsDm7l0OHTlFPhFAY/Ygr3lY2rpLu7uVmZUAUnWcamIZtakTQ0c39UCQTDpGPCUAnS002NQsb6ww3Pteqrk4k/PjmI1qGh1N3J4cx+2ycnz0DCvLqygNKmKBDM1NSsLJONk6lHKC4DLNubMfZXV9STSu1DJ5dtKrov1+bOgoar0ERVZLPrHGL669zYnjT7K8No5R42R46BCbW+vkS3m8zQ4oyVn0XSUdN3HyeAfbSxGMVgl7u6n9GBJFThTRXrz2NiqNmWce+Qzx+C7xeJx0OE/PkJe5uXH0SkHTV2RlK4LFXOdg90Os7AZFLJi3px9Jzo7FYmF+bZJgdINaqo37eztw26S8PnkFT98gNn0ni9sL4gV6uOcA12f/GylGVFIl2UyA/t4OMvkKEqWWpZXrGDRKIrE9Gu33EA5vUTNW6TD0olLr2Qpv4w9tieMLvb6VubVxDLo8u1sZ5navcmysH5OhE//sGs1dvRTrMsqlBHqDE53ezO2pF8SkeZPOw93ty4y0nhB5mNF4BL21EbmyTGfnIHduv061lKaQT3PyxKMEQkWWV25is+ZotR5l6cp1MTYh1+rgaPtRrk1fo8ttFwZ9FOoagrspDB4NVoeFS68+y3B/Pzt7FTq6D9La5uatS8/R0TeAvOwhFZshlN7El6jS6emgGg1yZPA0U9sbIq3ho0/9JplwkkAiIwZ6R1PreFoOUZdlaZDK2N4IoTKa8WUDNFla6Wg7QTa0w158jkQ+jVKrotnpJeUPc/TwEzx/4RX0pqqYvZUrV4lWNkhl5ajrWjSFGGG/j5AyjsvYyMGOUVZ2F0jXi6iKagbbHdxdWkch1dLYaoQSBLaCDB3uw+09wu2pyxQyW7SZ+9mt7SBVW1EXTEyNP093dzfIdCyvrKC3yHE6R8jFg5QrWeraRqKxuyK+sUHeiK5sRmoIEkrkMVn6kUlL7G1sMHroXm5MXEFn0LC6/joDg6fxmLuZW1tFWq/S0j1ALl3CLpWznQiQyfuoKzWYGtwEFq/xwJlnxHDuUk1KNB/h2NAY2XiZYCmGUd1NUuDoarfJJWL0Ok7gC62iEmguddjzBbA3d6HMppHoY7hMvXz2d/5JHDEKx5Nf/hyWTjdaqQKn0U65VEQiE8a/++MRoRDIZjIk0imS+aJodpCIwc/7DjuH4Nx1NJBKFdDp9lmf3/70/0UmvP/7v/ilT/PwI+dxmft5beK7SCpRyFYpymuiW+5Qkwe5wc6NxQXuGbmXnc0dQqkwdpcFd9sgikSWvUCccC1FJR2jpctKbg8OjZxndnECiSFHPLRHe9cRVEUbr9/9PudOP0AtrwNNmdnJOzjtejKyIvGdKI3N3SSyO5SKaRymNmpFqRhFodN4MSobcFrVTGxMkM9KOXjwGG+8fonhkTFWAtexGpwkQ0FUCjM6aYVUrojd2yM+DPx7MVxOO1pTia2dTSbf9tPV1k53nxVffIbjR59hfm2HZGCHakpK55EBbk/8GIu8j4HOYdA0I5dWmbz9PYYOPcDE7OtsR7M8dN8zrE1N0DYwRNy3RiJfpNXWQa2QZ3LnRWyWTsw1h2jQ8nYMUgjF0FvUvHb9LV55/g7Ls/tjeOGweF18+KtfJF4qoVSrxXG9oAcXunr1uhDsI8g65WiFz1Es8usi91foAgsXhFIphEGXxBDjaCSCUinH7fGysryMwSQTu1o+fxJJRcmFL73Lmx4aOYPHZRcnKzqJnHI5TiRX58j5Ac52G7i8/ibbuykGW87Q12liL7BDsZilY6gTZcVNyF8gn99A1qBhczZClThWe00kxCBXMLsyQZOrBV86SbO5h54DneJEYvbm27T1HaEo0WOSCQ//BETrqBssoBD0p2+IxjShuze3ssK5e0+QTcdIlaoMDxxm9c5VlGoXMzuXSMYLjI6c55WLr/DUY+8jEdpmZ3MLt7OT4Z5BpGUDebbYDG3xwrdvs5uRsTY9SzafEM+9QW9k+c0lqgJHu1YRN1rBkLApq4oUEMFQJZ5kcRb5Dltb/PpOf0rsaMmoCz4robBWKVDrZOLPuu1eiqUyf/evX/41veLeU3088cER5CodHrOXqH+FhLJMOZbAYW5gLxihb/AwqUSIZESOwV4R41qU8v+Pr/eOkuyw6nW/yjnn6uqc80z35CRpRsnSWFkgJ1g2GBBgA5cLvu8uLnfBw89w38VgkjE4gKPkIDnI0ihNkib1hM45V4eq6so5V711Tgs//nnvrDWzZqa7q7trqs/ZZ+/9+z4Ly5srqG1mgtsL6CsqksUI9l4z5YgWg0LG+nYAndmICQeFQpCyApxNnWTjccpCs8HdTjhdok6R+YVr9B25T+wOC6rOSnURucmHp6WZuYkparoiFscBMv5NOvuPMTpwP2O3v0+9GMMqs5LPyohJ4nT0jrC7sczC7jodrW1ceneWf/m7V8TnVvADX3zlKqVSGQ1SDGqtOAoW/M0iP7Em7DKXKZdL4gg4lRXMK5UPSAbCee4/8DvC61xOpVpEqVASSwR4/sVnxc/R3enkS//0u/jXM8zHZ3HodMRDOQp1Bc/c92FmF66RrGbRK+X4ek9jNJvRpIrILEYmFn6Auq5C8pXv/kFdVZOgq8nYCm2iafAQjyoZ6Paxur1NLgfvXHqFXzr/IY4f+CSXrn2VRHoHi32QTG6P9mYnyxsbSEoGfumJj3Jv5qeY1B6KtQQluZxYqspG8B5ObTuR9TlOnTrDTi7JVnSayGaGR098iPXlSSzuHnoGP8z47ZfEVu28f4Xm5iPMzV2j0+tkfSuNXBLneNcJ0pIEY8uzHBl4GFUFKqky/sQijW47a5EdTpw+hazWx5r/NoVYnERhi1gyxsljT7K6vITH00C2WCYYWUQi6HcMDjbDUzx8/DTxmByFqsh2cIke55C4+xWM7rG4McPB4ZMUEiqqigRShZTo+i6NLe0s7k7R2tmMkX7ikU0RDO1w6bny5k0aWm1kU1uUpSUMlgHcNjd727u09DYxs7GNTwIZwe+qc2FVSCmkoC6Ncml+jHODj1NXJFlYWcPT1IBO40Mil3Fr6iJnz/wSO1vbBIKTdDvbiNeraFUmPA4zt+duipBTpd5Lc0MHd65co7OtH5PRTlUgkEtDRIrCTkIBq+YAhVyIYHCe1tYWbk2OkanV0RmsHBpqY2tigrahUxSQk9yKIqlJaert4vqtnzHUdoJkYYe6PCDuXxRTJQx2I86GQdbXVjlz6DBT85coJTNUlQoqqrwITc4GVhhoP00xn8ZjsCExa1jYmKK9+RjRvUU87h6M5mYq0QAapwH/2jqSkomd8ibVQlDkVDV3HhC7ijvra/SePM3e6hjNtGBvsXNr8RbNDaMcHD3CxPsXxYtiXVmjt6eH9aVVmtytbAW3ubf4Bm5PO5mcnIHeQVLRVVQSBwqTksXliLhQ3+B2kI0FyNfy5KQyGl127KoGDPpO0C0SjUaxufpYWVmgo7NN5Cz1ew5y6a1LDJ7oIZTbo0HjIbI9i8mpILBXx2J3oZRVKMSLNLgH2Aov09rVxs3b18Uu6YmTzzA/e5FoYJ52zyE2MiGSwQ10Ug8yjQKXWUmuUGVyzc/h3sNQrFAsZOg7cICJhduEwyHa23oJRsfFmxKJUcHW/BYqqwG3pZVEMERL8zCLG/dQyHIoa0bUBjMnRx7hh298i3x6F19LP157G6GVBSRlFVUrxMoJzEoNNk2V1sZjrG6vEEwtgSRPb9/jLKzPkgxtUM0LUwEFOlWdiqKMyeCl0XmYwOY0hVyUeD6D2W5HI8sjKcqpqLz86f/4EtsbUfHEdu6/fYzOoQMolVJsGtO+MkwAqgpdQAHzUSiKrwFhBzBVEE7qwiVJOLEK5HzBIaxDr9MIFC1RNRXfDvOd3/sr8bHVGhXfvvAlupoGuH7xTdJ5P3WtHGk4iUKppW90iFy4wr2VO3S097K4cJETB84QDFbJS+O4fc1ISk425q+jlWZZT+ZY2t7kuSc/IUJ5ZeUCdlOCcDLJ5PIej5/7GJHQNjvJLeyeIZxmG3u7M2Qqi9y98z6D/U9hNXYhUaVFtEksEBR/Zrf27vDQ/U/iXyxgtpfFLq6g4/P6DjB77XXMLhU1qZG9xDYnugfxb+/S3j5INpcgGklhs1m4OPkKhzueRyIVLBEJPNJ2FhbGkbrqPDDylDhuq5Vq7AZXqVdLyFVmkoVtEZjdaBtkeT3EYHcD0qqKihTuLV7DYepCZxT29Cpo0VHKJqmqs2wl8rTbzDicfWzEMxgqQap1OTvpLLVgHblBSd0Yp8Xdwhf//N+5cWsf+SMcKp2GBz7zAkq3BYPJQT5XRKczYTTpMWi1YieqVMhTk8jQqU0ipFf4u0ql3E/7SuooVRoUCrmIj9EJN7ibi+j0UvKZGtFUhrpEydyP32LzvX0AtUqtxu1xYnM24nYYUWnNmJ06lmbmODDcQdcRNclSnkwiwYGOIQqxJIFshgbXCJ4WN9NTP6ehuZf56SnSlV3MZR+PHTvE3bvX0PW2cv3u6zSZD2Oxm9ja2hLtKMd6T7C7scBich136yEUqQg72TVsajddjSd45/0fiDuABq2V+86d5cadC7S0HiO9FSaW2qVcjXLi9AukV4NMLF6n//ApkcN7/eJFHn/gSTTGBBs7wh6flAODh/i/v/B5jHo3U7ML7IXSVIo58oLjt1QWn4NnH/8l/v5P/2afmVmvE4tGyBVyyKQKUmlBryho4D6oAYUxr8AFFHdtPxgBC7IIiRKZVLgFUyAR/McNerFAT8VyGLQ67s3e4Tf/22+Jn2/00CC/+dtH2M3soFM5cXqU6IoWMnEdZVmEmi6PXW2Hgoqr44Jish+vu4tqXmiy1EjV0mQqGczYkdaTyIxq/KF1etxtJPcyRGtCEZXDY2ijUMlRyQTQmiTo7Q04zSNU8wIXcIdwOI/P28jK8ruU0mlO3Pcc26EtJFqJmCcQdv39qQw2fRNlZBzqPEkovEwpL0yGuinrsqwkhLUNO1qliviOn3BmR3Rnf+F//pxQeD91/hef+wuefPwZZHU5ZiHUJDiVxTWW/bSvwF0UnOfFksBGzolj4Nr+kysewh/FalF42oUPqdaoS4s8+okHxbc77Gb++Qd/RDZWRS5JkAwlUckE29QI12/fwerR43IbWd2MsLy9xUBvPwa5CZ1GTrkWJp/eQ/J33/lMXVKRIavIaG7v5+L46ywtjvORJ36PpY1V0sUS85O3ePbZjxJcWsGgTKE2tJAtSDDYBFNCnGyuyF42RiJbpt3dSEenlvWNVZF2fmvuXewNrdRyOUZ8ByhVJHz9jW/g7KxhknRSSJWx20yMHnqMWLLAzPS7nD75OJfHfsTo8NPEFjeYDb+NUWLHYx3B5ZZjViq4On2BeE3KodZuAstreHo7mZ6cwqRqZ+Dwg2Slu6R2agQjCzi9Ejpb7iMY2RC5bovLE9RyepLJXRwuKQsbq0jVSj7y0O8yv7SKzpwhkcpSDKeQaYy0dA2zun2BhdldUZ9l0OtQFE3E4ru43EPcvvcN+ro66Wx6nHQuTTqTY+TgCS5d+zpao4lENI7SXBUTayOtH2ZtJ0YwfxFJvEJHwzFW4xvodQ4GfIeYn36V9qZBgpU6P3zpJZ55/gU2Zm+SlKcYGXqSkjTL8sQd0e8r8PcmF24is0uRp2U4LS5Rjp6IrIogUptShaOpg+mVeyhqRtKBLL1DPcRyQRrcgyRTUfLZGBJhB6GeQG93oK4XkJYsLIUWyJbjfGj0PFlBSp6Ns745SVNTK25nP2+//xM8zkbqhQQaUwWzwUc2lUWmLoi+0OmJNHqdjFR4gU6PB2t3H1euvEGD1olKUSOj1KBKFdHVDaR1ZXFH09fQLGIlDh86KCrL/JvLHDp4BK2ilanxy+idTWhIsry5jtnVi0ZbZXLjJlqrB10NWozdJNMZ4vEoRpOUxsZOUvE8oa01OjoHKUhzNHishBdz2Gx2sspVljYirPuFfUIzTouOdErKwPBZbo3/HK3CgFkix2E1UlcUWFr1o1c04HC6yeVjdHW6WU+VqeZy5Au7nB79TX72xss4miR0tT3E5MRdcsUF2g/2QLiASyYlmDeykdrFohFsBL3sBeaoKYvUZUqxS2a0WnBZDxDYGqfBaKOi9xDZW6fbNkA8EqauyWO2GlkPRzDrW4iF1sUknkJVxarpJB5fx2RqprWtnXh+UUS9BMtBctvbwpo2ubyM+0+cZ311kZQ0S71U5JCnl5JEQ9GhwD87iTWSp+XM/Vwef4sKeYySRsrKujjOqBXLBPKbnDrykMgYq9ditDYeYWH5fVbWZunuacPZ0EEkmsIgVzC3sILN7kGDFq0UEqk4dreFXEqN0VJjN72HWqbn+1+/zJX3psUT25lPP83Aw0fQyvUYFDoxFSgm44TxSKUipn+FIjCWSImIpprQA6xLqVaFdLaShgY3xVIKtVaJUqrj6td+wvhPL4mP3X/Qw//5V39Fi9fJwtQ7hAR/qrUVSSmHztzM++9fo9HhQKWV4rJ6xZGtzSUkr0viyBGViUQkTJtDT3gvhcJQZWVyAoXby8LkFv0eD/0DR5iauoehRYVaKFg0WgJ7M0TCYXp6zqO1qAnvbmBU1Chl00QyAUweJ/7dEP1to2wtL6OVFWj3HOGbb/8rj55+DoXWgN1kE78H/+I8el+dl3/8Yz718d+nmEwxPX+Lk0ePMTsTwNfYQWRnGofJi8rRwsbGGHu5HINNHhE+nKpr0cuVtHR1oJWb2NydwmxpIBOsoCzFqGjCFNWCzzZGV1P/fthCXmNy+T16206ysbUgEgnS8V2cMhcuSztLqRU6G81UCwamIxN4DB7kZSPp4ipLS34adI1IveA1drC+uMzKxh4vffeCGB75j+PkbzxJz9lRcZ0gmSwhl2nEgE9Dg08EJguq33KxTKFUQ6NVYzZaRN6jcMUU4gnCxwnFh16vJRLZEUf22bQMIR9XrZfJJhJc+fyXqRT2weFtvQNUCykMLjejA93kkjmyEhnRUAaXyYint0Rbj4zMTpGjI+d4f3aMFocVvctMPLKDVWlnbnWGMw89TXJLAKfvYVKqWIqHiefXKebqmDXd1EiSlcaQS5uxaNwiYuqrL3+Rp194lPU779M78AilvJTbk1fxtTeJ+Bu1AP9NxTh+/7P88LXv0NrZh0WeIrALaoWBdD5EW4MbmbxOZ8Oj/MvX/hef+I2P8IOf/JDdDXj/3WkCgf2wzf/X8dX//S0eue9hMQCSz2XJFfIoFQpKYkdKmNoIBYnQkBA2KfaLRCGOKoYUhMU/sTtYFruAEolS3FUWVGctrVYKgh9RUmNxcYXf+Nxvq5Vj9AAAIABJREFUiF9C31AHX/hfv8N7t74v4p/U2jpNTT28+dqb5HVFHjv/EMktJTqDnQaXnmItSTC4h0Iqweto5Y2rb2F3N+DV2gjv+nG2NxHby2FXKgnm9yiLwz8lJ0b6RKROUpYjkt5kcOh+8f0rhTAb/k3OnXuS+dk1lIYaxpSawF4WZ3ejiAlr9bVw/farmM0C5/Vx3njrEvedOsfs1Hu0tzZRR0utXiCe2CMRF0KugwTW5lgPT9Pk6+HVb97g+6/ur5ocOXCYv//Cl5FJ5LgMJuRSISwjdLT3u3v7aWBBm1kWSSbCr6p4E/uflXAfJIiF6WapIq5w9J/t/MV/6Rf/5tNYrSWsxk70Fh022zC3bk2wsvImnS09lJU17BbYW4ug0tlJytIi4kvIIwTTm0j+5P/6UL2v9yCUHewkttmOrFJIR+ltGxWLnR/96EecPjpCSgDf5+7R4TjE7GaE1s5uivkg2+EE1WQWq95JpZrlkPC+wq6GxEM6No9GI8Hh7uXmjXdpddnYCwcJFALorRYx8YakhMs2Sntjr+hTnF57j1P3nWNq9nUkFS+6mgWlJs/xoft5/+4rtBt62QlsE3MUWJud4MVf/gz3JhdY3F5jaKCNG5du0X34CF1tp3nz7R/jbolzeuQxQtvCHU2KulSLTmsmFV8jHdkmXpHT2nNA5FX9ymOfISUUspl55Co3oc1F1jd3OHSym0h8heWlGCqdjrOHnkUjrRNJBljdnsKnacZrdiMxCvo8LRMTM3S1dYh0+43gbaLJOmpFnVZfG1pdC/W6imxqjmRY2Cf0klFF2FxZ4GD/fZQiRQb7h1kLLzKzMcFIz30E/fMk5VnkOR39Rx5jc+YKbS2C2D5CqRhAakpTmEuidHcQr5coJ/fQuut0mrrIpJzc3PkRrdZWLKhISGM4PV1E/SWGjzSxOLstMpEMTWqafafZW5wUWWQluYxazsBg/1E2Fm5hkMcpajWEdvMoczLs3XbCeRmqcpRCJY7e5GY3GMJicLC6No7PdwS9TYMku4nRrCeakIt37TJNlUadjWgiSqKQpZwuIdPUaXaP0Nx8lAuX/5nnn3uGixfHaLDqSBSK2FxO5m9f4sDIA+SiUvK1FJFMmJoqzmpgHZOyn0KuTN+whal7q5hUSjrbeplemmKwb4hoMI7d7KNEmK6eRt56ZQyfx4dcmWdlbxujVS8uViulEhE/sRdNIVOUOTR8hO2NGFWiNDc3isGKUi2IP7LHweHHabd7mF6ZJp1bRqOXYFScYXLiChjznDr5PKGlWYpKodO6JfohTaoWkokCK4FZsaNbylTQVXQY3Fbm/XfobRpCVdGSyyfQmqTIJA7WNsbobjjI4vIGZX2K4b6zxNM7+ANr5Pw7GAbtEENMy07MB+gd7KHJ6BKhttfeW8DZ4mYlMUVkM8hAn41CUoLE1o5FGK36Q6wV55ErrTxy+BPsbF6EkgSt1kXd3cG9sR9QSuxxcOBRLq/ewqHTI4+kkKuU9A0dJK2vE9sKoU4nMFodrERydPd1Mz71IzyuNkoVGeVKBgNCKnITnU4nQs+RFEnkMpQlWSrSBuy6MHcuZvi7f35VPLGNPPcwh58/h01rENcbyqIVSSKS9YVxVSabFy9OiXSajGD3oYxEUhMDXkJ3SjBoCIWF1eoik0vynRe/QHovJj72c584zgsvfIL25iZmpy9SVZZRqKziHo7X04N/dZ6NtQlUehUPnHmQ0FaaTKiM0WMkr4oT8a+jLqvwtPcxszHHoLOLqiyPf2OHYUcvlUqa2d2EuNjd3d+KVJpGJdfT5vHxby//DQMnnxB3tKZuXqWr9QA6cz8mnwFZeok33/wu2qZ2GgQLiVAE2pSijnN3LUdJK6GxZZhcZodaMUa2LHQQEuhVXdSLanRuYTe2zvTdn9PvO8jizA18fSfYDZeRKZdp6T5AxL+Ny95Ac88gr3z/y4weeQJZUcFm4DbNvm42FrZQqpVItFGkdTWpcBSHrYlwwo/V28218Z9y/MA5ItEANYmWSlmYytjRyYy0DXkpBsIirLpt5BThvV06W/tQqQu8N3UJedRA32AHOwm/2EWJVTbZ8mf5u798lZwg0f7g6LzvIA999gXy2TLpbI58qUClJBFvbk12Gw6bRex2p5JpBEWWoBQUksLC6FciMCKrNXQ6FcHgDrVqEYlcTSZbpSIgN3Jplt+6yurb74ufTa5QMnSkn2SixOhoD3/0hy/w5X/4GhtbkMwUsah1Iq+utblIOJxG7/Dy6P2DWD2NLE4t0GZXML2xQSguhCgQu5PCCtV2eo32zh42tgMUBP9sSxsWc4u47xyNpxkZHBGlArH0JoIwQuDathrl7AW3kRj1or6st+8Qy3OrNHiGmFt9n2Bqnr6ms1x/b4zRoWYS6VV81m5x11Ihc/PWtW+xvVvg6sV5drdS/7+Fn/BGvc7A3OUNsYOoqJcpZWIoBXh6tS7+7CQEHmC+iFwpF587oXARggtC8SccQv1XrpSQK9QgUYvp4VqtSLlQxWAUMEYGMdX9/q0x/vyL++Dv0aOtvPjir1DXRLFobUzOT9Ph7aSluZFAeI1cLoVWY2FhfR6pQUNXywEkOSkGK0xOTpKtJeloPYhRoqSQzrMY2ECn1nHyxFHeu3cTu9aCtFTH5u7i8ns/pb2tG69HSzKqpLOxk6m5n5Ms7DLYdZaM0KTTl3BKjBTLCaZDa5w+9pgokijKIxSrGWSKAdYmbvDp3/o/+N73/gaFUo/OLicaWqfF18pGNM1oQz8b2+OUtQacXi+r9xb4oz/8xi+e/5/++8+wmKw02D3iNUAiqD3EFp9YVVMpCTaQErl8kWRGqFGEDut+ASj+LiStBa+wEG0tlWlp9nL8iRHSH+xV/uvf/zHFYpyzDz7N2Nxl7s3dwmxqoc3TQb2yjUZlplyXE80K3vQ45WKJ02fOEUslRaSX5PN//0K9tek4xWqNRCGEUmUhEByjUkvjsJ/ArtTgbbBx9+ZtXE1mEqEkEiXEYlFOtxxiZm+Xzb0AlXKcZ598iNBukal7y3QPdNHS38LW1jQ9bYd4/Y0raE0KjMYSa3NjDLY8RCgaoKG7k82tOC5jncjuJkVFkfse+DQ/+tFf4XW2k0uBSQCNZiIM93RSzNjZzm9wbWmM452d2DRNTG0sYHYZSUbLDHd2MelfQlm1ItFVMKlKdPmOsrhwlXJVhs5aRCZziHsVclRoHU1Mzy+yG53ll899lmBMuLi+Q13iZXlmlY5uL0eHD3Jr8hrzm5N0+IYZbHyYxkYH6+tzvHPtWzxx+mPiCVNmtIJWiPeqKCUj4l5JtpKjrKiQj+7R5O4ilJJx+shxkpFl3rp5A73ajcWjZ7RzhGsTr6CROtEoXWIgZTZ4k5G2MyysbqE3ylicvUDX6DPoSmk8jgHWt9ZEunwsHqLd28D87ibh0DJ6iQZz4yC1vIRaJkvNXqbT2Y4snWU6sIbOYiWdCFGQKDFrbSBLU6wIzLgWUpk1xmducubEs8hzMkKJNZo9TbTobdycW6Czowf/zDw5bZ3OrlHCsWVkqi0KBQd6i5W9PT/KmpLFhTgKs5pz9w+yNDMlIl3MjgZuTb/Dme5jJKNpZEoFs+OT+JqNPPfU55hcEr7+O/hc7Vy6+xqdvl7yyixWeQuabIXp9VlOjNzHzZl3aO3pE/eFLl66QJPXS02WR6kxUk0rkdfL+ITRe6GIVuslFt2hXMghVxax2B3oNU0kQxFsJqmIWqhK1AwcGGHTv4ZSnmPi3jJdvV0YTRqmpzZEOLCnQUGt4ECpkuBPLtHSNEqjxUWhFEVtUDK++B56jRltzYkEPYn8Mj6XQ0yn7yUXRKSFUd2CUmEQg0Y1mR9ZoZ0WTwub4Vm0xjSDbY8xdWceX5sZiShL9+O09lOp7HDp+kV8PUfEfUqnrYsb02/SpDOjlZrp7TnA3OosVZWwzC1jtOcYNrOB6fmbrCdWCCWUePVamps0xCN55vxzfOj0r5GKhXhv4Wc0Nwzz0fP/nc3Nb4mA90iyyGDv/aQTa2SSJbQWOxMb72KTavDqW1mNBLC7jMirdozKCk1aG1Kbju+9dh1vIxitMiQVG5VyCJOjnSPeIRY2NwgXgwy2eJhauI7B20MpoyERDeO2O/jzP/sOy8v7HMCTv/sU/aeOiXojoUMpMDiF9Jxw0iyVSuLFplwqE0ulxAJQOKkKZbaACjGZjbg9LhEULJFLWBub4OIXvy8+rs1u4Aev/zWzM7uYzMJJtYJKYiYRX6UmN1POSjAr89icdnbCETEMZXI5Ca8EcGilLEb99B05RCriZ3F5idb2o7S5mpmeHcOudWNVaOgd6OfNS2+iMzUwtjzDydEjKCVKdOo8iztXiJZqnDzya+ztLlCrxQlt5ZDqtRwfeoy2phb2kktQrLO2epVwNszJwae4e+MN3K1dJAs5IltBJKoqGpeTihCAKZXZiY0jVclodx7GZWsinUtCUcJKaB6XzcrS3BhNHf1CY4m2pm52QkEK2W1svnYxRFctSMUd68nFBdYjCWyWJN3GYdp9Xq7e+jFKjYGi1MHS5gRPPHhe1G6VUYuL+IdGTxCM5vD4fKzP3hWLAZunkcDyGKPDjzPuv0essExyXcXx3iPsVccZbjvH7MZVMS2t047wl3/6v1le2/7FRdPT18q5z36EfKUsDPFFn7OgtpTLdbhdzWh1ahH2LBMX5mv7BYoY9pGhUqpF9EsguIPZZBVXWYQxcaGQY3VtlWqxws0v/dsv4NBN7Z20t/RTV0h5+METnD/dxDde/ipre3pim1nKdQnOBjtt3RKq1bC4WjJybJhkZIHAQpikNE4yG6KSrdI10MzueoBS3UBbh4fbE3O0t3RQKxnoaO1gZvYKhbpAwmhDIbUTDm7jdOsICZ1ho5E1f5rm0WHsOi/pdFq8zs4v3cbhNKLSmUiECkzcuMdTH36KQHyKkwcO8fZ7V4lEy1x5d5V7t/dDLv9xaDU6Hjz9CHq9iVxWsI/I0Gn1pNNJWpu7+P3f/kNqxSKlSh2NWomsXiKbiIoj+GQmL1o9lEo1RYG7KcKKBR7jfudKKL51JgsKhXDdFUbHEUrlKlKZBKtZg8/nIJfP8rXvfpOvv/RV8Us6e7aDcw8eYfTEafw7U+jNFu7cmKC9q11UJQqWLVnVQDC8gT+0Rbejg3SlgN6uoFIT3LlFtDIfDxw6w+rKFO/PvM2Hzz1FpWbn5t13xSCPMClJxZIsxdcwmPQc6DzB0tQ9JDIrNo8LmSqGWqqkkFUjV9TpdNkIBfZQ2D3UpCZWNt4hEqlhNNaw6M1k1sL0HjvHvZVrtHil3B0bE00mLZ297EUKWA06ZMoKqzs7KGtlzEUlf/vN17l2fUn8np989Cn+6Hf+Kxq5Fq/dTb1cEnAGHzD+BJVkUexq5wtFEpks+UpNROuIRfYHakvRtSKBSqWM3qDjM3/y60zOTYjv82uffJIzZ4cJRHZExq9BnHz1srAkoMoe4FB7PxPTrzO/tiQGT3p7mlFoGohHK1RT60h+8Op/rycSeyKJei+Wp79vX/m0sLmGRGHFabJRKKeIBAuUpLs4rQLcsIpCqqHL0Mile7eIlRK4XO1I6nWcDVrW5lY5d/qjSFQq/MII2N7MxMI9NiNxenubaXPaUKBkbj5ER/8ZVrfHcBgjGKUtXJ+c4SMf/13eeuMlrEY3OqmDiciPOdI/hK7USLxeJ10vc/PKj/nIU49z7eo1NDrwdJ7m9Uvf58UPf47X7/4Aq3DHaNRiMzuZn56hv7cRWcWDzmgRk16ZShKF3MP02BV8TQK8NMy50V9lfO4G2cJd5CqfyCN64ulPit2Dq2OvkZXucKDzIVyGFtY2r2MxedkIXmG092OEIqtsbicZGBqhVqzR6BgQjSeRRARXS41cSobXamRreYO2zh4kuhqvvnaTXCHK4dH7Odh5mjeufROFvMRQ72k2Fm5jbWsjH82KrXyP0UFVrxLHXs0GDWpLi9iOzhFkdXNMJH8HdxfocJ9kK7hGth5Bjx6l0kxDcz9DnYPcvPUSm6E9GhpGSWf8VJQqWhvt7G2lKGVTNLQcYD6whEwWRlczki+ksKiUpKpqBptauTP9PiOjh1mYX0dmcNNlbWXa/x511vF5R9ndy4vIjWq2TiojKMt0ZJM1zAYtBUWRSChDKr1Ch2+QYlmNulghUw4gtcCpQx/n1r1bUE9SCgeRqrQshXZReXQM6XqxKa0sZ2bp8nYg07QztnyBgcYR7k1dJ19O8PjDv86Nay8z2jfCxOQdPA29NHpGMLrkzIy9Qa1SpK7VY3RqyMfy6CQOTA4JK4tLyPUGZHodyViVcnEdi9pLru4ntKcRzR+nhg+iFm50BeXT6k1xNO6w9WB3qGhsO8TG+qIIlK2RIpORM9z5GDOLb5ORRDk+9BRzs1fI1NdRyXw0Wp2EY1mW/TMc7j9Et6GHNyffwNTUjknfTCGxzEDbIKU8zM29j8vbTya/jVolJZRJivaDVCohdoA8VhuaapBC2iRqlwQouM3ailarw+31suK/w8zEXdytPgKC31pVpLfFRDGlYKTxDG9ceJuINMpTTz5DoWKmprzKzkySilrP8OBZQlPL4uhf5quwtLTCH3/iC2TWt1kJzBBU7VHLC2okJRppmVC6JnYxvS1GTFoPS7Pj9B16AJ99EGsxz62pWyTlcdr1x6hI18jK5NgNA6xt3KCr8wRPnf/MLy5cz/3jH+L1+DBrzGIgQIDMygS8i2AAKebFUZUw7itUqqILWBjv7TuCKxjMAvNPJd4111Fw82s/Y+ny/t7X+afv47mPPkZn+yG+872/pm+gF3Xdys07r/DIh59l4t4kbV4TTqddNMIEtsNkqhKc1gZ0+bwYbJrfjHPw0El2wjPUU3tIpE4sSi1bxRxqhRTiUtq7mhkfv0bJWEESrTE4co5AYpJ0LEAhX8fReoDewSGmb11AoTULDA2U2hrhkMBDewRfi4fVrXfxb87itngpJ2tYvDpuTdzEJW9DZpCTKieRFyQib3RZDGLs8czZ51lfLWAwGVFUS+TkIfR64ZyzQlv3MEiNlItFYtF15NIScqMVozVPakeFXKcQkS9ztxcwGeOMDP0SHc0H+NHLf86BA+eZ3pzB29CJvFwhkdrF3TREoRSnUsqh1pkYn7hNm7uHxbU5FLoqjz34IOFomZnlGXLFFPeu3eG5x57HabYwtbNBj88nIqzKdZeoQ/yHL3+Xd98c+8VrwN7q49gnPyT60AUEhuD5lSgVaHU29AqDGO6plCuoNQIj8v9dmhc6wwKnUCKrIZeryaZyYtpWcEGvrPpFMPjCpfeYeWnfBy0kiI/d/xB6vYZCpsSjjw/R5M2KdIuxKT+z434i4TqDB92MjFgplAQm7EGmpm7R4nZya+kyBzs+hKToJ17Zol62INOY2dkO09w2wNyCn1hgnYefG2F6cp1DrUeol3PMb8zT3NLI3vYmDp8DTanI+PQK+lYfHc5B1pdmSWXA1aynpcXM2uo67Q0nxNdM91AftbqVaiHPV771EmPv7+OT/nPhd/7BZ3ni4efRqtWiJSUeT4mDcqvFSaFQFpFKQveut7sdrUpKNlNGplJQr2YpppJiEV2u1ihVIJ1Ji+EFoWNKTYpSqRNvCoRyMBMLimpUrUZLIh4ik8lSl0jxeF3otHK+8u1/5N++t48tef4jD3HyxDBuh5VwdEMsFLeycar5LGi1ZGMhejqGeef6ewz3HEAjK4v7b4lijlQ2IlqoZHUTDYYOspk9lPYyRq2bO+MXOXL4OLPzC9h1Ukw6G3mZi2h0A6ermUokRrwYRu92E9lMisn4nZAfs9pJq6WJVDlLtq4jXpkTFZi3rv2UfE3JYO8JOk0NxIpZorUFNjZ38Br7KEa3MOrsyNQa5oML9B88xft3LvLQiSdQZ+P85J13+asv/ET8ng16A6/+2yuo5GravG1IhH3m/TSbmKYWgjfiWkOxSDyVISsEQX7RAdyHMApKzKrAEvyAyv2nX/xjbt67IT7+0ftb+O3/cp6b1+5iUntpbHSSLwqp7x26O56hWFDw0ec/xtjV17h25zWautrRym1kognqaimSv//ab9Wr2QLtXU3Mzu8w1HNI3CGa9d8jW0qQT0TQae2Y3WZigTiR8DyNngHam5rZim2SltUwVlVQjLO4ukBzWztL/kUeOvurlDPrrI9PoXM4mVudQqm08tjDvyJ2mCTKKj77Ma7d+wkSSZ4hISW5MI7J5eFXPvaXvPzDP0MqTRDa26K/dwiNsp1LV17G19rI5MK4qDCzmywYKmb6OoZ4d/wqwdQaL3zo9xmbvQXEUanNbG+XCETf5vEHX2Bno4LJZqRQi5Arp5lfm8ApMaNWOCnJy3Q3jbK8vkk0OinuCrY0ttPefJY7cz+jJiBZ1iO0tg+hk+uw26skMnWS6TyhvQ0UCgV6tZ1jo8eZm5nmoQc+xfjaq6wsJQnH7tLbPorVKKMYS+HQN4gp1LzazNiNlxgYPEx332neu/UKezsznL//D7l++SqeXmHnIMT2chS7wUbdkEWWrWOzN6Px9pL0h5BZoqwtbHO0vZPp1csE8kqqEoFd1Yxbr2Mrus3BoQeQ1AxcvvEyZouGHt9jos6pUFvFqGukWleLAnn/ZojZ4Apnz5xn5s5lNDYtjdZhVtcW6PJaqSgqZAqwub3F6MlHREVWJHYDu01NQ6OZsdsb9HWdF6HU8egaiViZwcEhMtUigdAKHk0Dt6eucKx3hES2iLXTgVprI+jfxmN2EhPg2pIUxeAaTd6jLGxdoWTSYJc3Ut9LUjfrMVobKFRz1CU5KjkY7jnBt3/+NVwOM4e7+8glC4QiVSbnx3jokYfpb25nZ3We8fFJOocOY/HKuHrlddEQ09c3wOLyZY4e+TQ3py8iV1fQSKsc7j9HKLbET966RLJU5ER3L3JVBoPDw9b6MoqShqoCLM5OVKoqoZ1dnCYHe4VxgtkyR3p/lb3AbeoKGfWqjaM93bz6+jfRGav02Ybxx2OsxNa4f+Qh2iyNXLp7gTxZfI0HOX5shOm7i1STVVamr3Pm0YeIpEp4XDLuLMyQqAlOSiVDnSf48Utfof++89SiaTp8FtHUE06mRVhtprTNQP8jvHPlVYaaLewGEly8eZcPP3iaqqqKrqQlE9hgW1bD6bVQilbYLs3RoDtBS2MX2VIWW13Da+/8MwcfPMDyRJLRgUfZmZvGoFEQUSZpdPiYX7mHxazE5xb0SstUjVqq2QTyvIShZz7O1NVLtLlcqFVlppdXycfrHB4cYGNrBY1Zz8ZKnWJZzhc+v88m8/S18MT/fBGtTINZa9rfPZJJ9lljQCohYCpy6LQacYQRiyXFeZQQBBDCImaHAaNZJWKKkCr4/m99gfIHI8a/+acv4N+9zS8/+yvMzF5jZX0OX7OPYi6LVi1jLxSj1d1BOLpF/+Ax5HU1ZVmZTL5AIVGlUElDNoJe68Az1Mfq3CRaiRGDvs7UzDSNvgGU6qq4u5bPxUkmVhjqO0W6ImFq/Tb1koxe73Fm/Ldo6evGoXMS2t0W3alKg4FCcQlN3o1arsPV5OTexBalaoS+zgEymSRboVmk+Soqu4PdzCR6mZsWnZe9nKDCinDfkcfF0deT554muH6HaMlIJL2HUSic9C7MTU6CgXW2FhdoaXaLoSa9SsfYxHU8Dc2opSmxIK5LSyQKBcyaQyhKAZQKBwvb9zjzwGNcfuttenv72AwEUMmr4v/LgYFTLAenyRcEZVuUhdk1fv3jL7I2N8NmaoNKLktJmufM4EPU5VL+/bVvcKC1H5u9U+zSZvKbol7z7qUdvvONC78oZIRwyH1/8AK+vu4PEpN5tFo99aoCs8UuomL2QcX7CdWUEPao1VGp5SJMWrxwVirivwmA6Ey+hFQuI5dN8u5f/B3JnX3weFtHH30DI1hszaQlezz9aCO9Lhdz65todEZef/Xf6T3Yh881KI4chTS01mai1drBblpw+ppotMhZ2V1Gr/NS08vIpdJsrQs3K1vsBVZ49IWzeD1HmHh3lZ5BA2MTE3Q3eMnWyqyu79LhbWB9YZaegydo6+3jrbd/xMzMHs98+hG0aLCbW6hV9OzMXyOSr3Lhwntcen3/xuY/Hw+e/hCffP63xL0zuQLsQvdQbiART5PJCrpAK6l0UkwYlCp5JEojHa2deJzCZCJFNldDyCko5cLIMU8+k0JvMKHTmxBOz/FEmkKxIHauhHUMrV5FNJIQ92+NBr3o5xZ0jQJyxNto5qvf/jIvvfId8Uv8zd9/jgfPDCOvxNmKFbA63NhNbczNv8Hs8l1++bnfYXr2Gv5QCmeTDZ/XRjkWpSLVk0qFMGrthEIB8vEqVrONjoFuFDo3y1PX6O4+SDmbZmP3GgbbCG6bl7s3L9DWfZzgqsA4fZ7b01fQKqu0tp/i5uRFfC4LsWiKztYRgrvz1NQxLLpOIqEIMpMEZdEk8jmtVivx2BbTq1cYPPggpKvoZFJCuS2C6RhO0zDlQh2j1IXPLmUxfpM//9Of4Pfvc2n/4Df/gA+dfYRWbwd6hYZ6TSC8y8UdSSF/I+ytFvJFEumMGE6t/IcMWNy73MdBC1YcQdcnV0j57s++zje+93XxsR958hDHzviI7QXxNbRisliRypI0mgeo59Ssbt5GZnZi87UiFZLHsTSqepX5rUXs7T4kf/K3H6ury0J03oFa00A2GcflMbLs30Miz1Aq1tAbzMSTUXS4ODjcwc7SDVocfQSkQqK0IKaYfvSTf2Ko/7B48RRGT6WqisHeTlb9d9iKhXB5vQy3H0daMPPGpb+lra2F1akKG4UZBjv6aW/uZ3FtDL3WzvmHP8v00mXWti9Tl5XxGE+jK+ZJpMOkqkom5y5z8NBhsrUwhxuGkZY03F5Ywt1qxO07wfjd17CYy8gVA9yauEpHm41UpEZv94g4dlaq5CzMTtIZMPlEAAAgAElEQVTZ4hHHCIJiaiexR5O3H5nCw9W3f8DxMwfobj7D8vpN/JEZ3HYnqzN+OvvayRUq+ByHePf9Vxkc6KFYWmZyfIlHz38Ur/kQsZ0VGppbSNfrbPtvsrMT4tDgKXSGApHdFBWBsyQBfcMQoZ0ZpBUDFZMS/+Y4jc4m6oU8LT4n6ZwauVHBxL3b4mJzi1GBUeMV1T9at41cKED34H28eeHbnOo7SrSwR1muoBCvYTQ7yGar6NXQ3j1MIBAgtLck8oQODz6BVi2hkCqJIOt4bRpVuROzwsludo6ltRx6U4TWlh6Bnc+B9kGSwU3Wo9NshUNolAIPyU42H+HwsJ25jTmUBg2KuotGbyP3pt5Bp2iipbmdaCaOWqlk07+KoqIhk89w38AhduLbbNf3MODEWtOQTgSoOEzo1B7SWyl6h9uplqNkihFuLywy6DpIJpfCZGsmJ42hkVRQYiYcSBFVbGHQw2jbMWbmZ6iptykVZOj1Q/TbfeLdYzgaoyZRc+DwEHfGr1PMl2lpaKVUyxHdliA3REXeYVvjEE1uLzKZjJmVayxs7hBbidA7OMDBEyOM3xTSfY1shXdo7nySjMDNjK2SzykxNla5u3SNQ32fRFOv0+g0imGAR57+OG+89B3ciiqj9x3m2xe+T2vDOZTyGl6rQzQ61JU5+lpP8fpPf8zAYAs6uQ2L1i5S7lcC8zS4dNydfxeTfVAcU6tUcozKFl6/8DIjp07S13YSn17Bv3/rL3F3nGB5d5q2hmGmV2b5+AOPoULCv7zxJfTWQY4e7iK9PIlUYqG5qZPF+AxaWZ2INM31iwt86oXfYG9zm0HPCGt7N8ip9OIIKB6ZF3dyBVl826AXY9rJ5OYGW1tRPvWrL9LlNvDN1/4Jq+8wHq2JtLpOeGcTtUxNubRFPBdDpXBwoO04yZTQedUQjYb57ncnuPzWPfGEdubXn6H/4WNo5SoMGpM4ghNGUIlkjnQuRzIRpVjK0NfTLXaGwpEQ6UwGCUrxLtls02O26ER+2OS7t7n+jz8VH9fusPDpz36YdH6d8w+8iEyeY2p+nIq6hMfbRikQIpENU62paW9zsLUTxWttxqx1M7F0F0k2TEN3N1qDmfRGgKQAbDBKCflX6OkdpVUOsztbYifXo7RQJIOqZmN17Qbu1h6C6TiTE29hVnnQm/VYXV5M+j6Cu4s4DRU2ghmBiYypIkEqFzzNNUy1KG2tZ7kydo2RowcpywyEAquUlVWigTA6TKiVOupGCXqdCk25RDCfoKF1mOreLpHwFi6PcGFcxNfcw1o0RbWaJLq2KCKnyiobap2SaG4TRVGFTiVncTPK4MGDBHeniYRKDLT14vcv4WvtJl1Ik0nEcbu7xT3U1YUZfAMDHBsZ4e7YMv7tOQTBhs/TisV0mOD2DMV6hmhinc6us3jkbeTsAW7dvMRg65AYzkjls6KxRyk10NN1gH/9h2/wve++Je5E/ccx8vyDDHz49Ac+aFALdpC6Utw7VQhwaIVcdD8LOjihI7gPURPGa2XKlToqlZRAKCqeA9SCmaFSY/nWdca/ur8aIBznn/kUNpcQTtJiNUp44mk7DqOBK9fexapQo/U4GLu1wgP3nWIvNEswkaXZ0kI8V8Du1JCJr4vFlKCVrGkUGOV6QnvLHOw/jFHnJpjcpSrXMzF9hY6BLvzbAWTFCq0eOzOTK1QUBWrpOL3d92NpdhPZXmVxbZf+zlEM6gaMZtgNTvP9r1/lrWv39k1U/+k4euAEL37iv6BVG0FaFaHabreToeERdrYCTE7OoNGrsJitYuBDQJLsQ4erlMtVbLYGfD43slqJUDBMvizox2SoFFLUap2oiRMKQpVKhkKlFG+uhFBwJp0S2bgWs1ZcR8jmi+hNTswmHaVchv/x1/+V8Zn9n+3/8Wefor+3FZvByFJ0AanGhrUuI5aOEwrvcf/DH2dy/Mckt7fQ2VVoa3aMTTaR8xkPbUNZjs6kYX19nfcvLvDZ3/8zEX124+2vobc6aWobJbLlRyuvUq+6mNq9Tl2ioa97CKe+k/euvSwq6ObWVvEH30JWdtNpG0WmTiA1VlCojEzeGsNqsouAcpfdTCITIp4qc3RA2EescGd+kqYDQ/T1H+Fnr36JsrJENKSlWiuQTxaRlR30nnIy894iX/vyfpfZ6/Lylb/+F1q9bVi1JvE5F4HQQm0nQKE/UFsKCj6BWCFkqve7gDXx7SI7EAGDtd89vHrnAp//28+Lj90z5OLZjx4nl86LkwOLsRuPw00tk6KQyFKX5smo/NxaWOTxsy+iLioIRRbZjayKHFzJ737+8bquVqJfWPYPzZEM5fDYhROdHUW9js5kJV6Ks74wTWOHT0zFDdnb2AtuspaKIVfLqdUMLC9c4NMf+xyBUEE0aEyOXxZRHn3dzVy5fhO5PYhMoscgbUNFnlIlxIWfX6f1cActli4MJh+bsXExjfxrH/0c3/jOyyLDz+SoMj1/nV89/QIKtY5vXPghbR3N2Nxu8qEYDpePemiXQK1IXeMgW42jqAhAyiL3xm/R5O3DpJWKHL5EuoTO5CYR38KrNqMsJVnbE/b0ElRVVhqbW9AZHVx5/R1OnRkWi7WOA23MLV/Baz/M6sptHj3zHLfnb1OsS8imV0UUjU3RyI3pf0Puy6IsnmLEN8rS6vsMHHmS5O4q26E7SOSt5HO7tNnbKcqVzG7dwlBVc+DoWcYujpHRCxTvChazF49diVlvYX5sld4z53n74leIZ3f4vbOf5L3FmyxsbdLX34DCJse/lsestKNVwe7OOIeHfodb85fJ5iI8dPRpipI0CrOdN37+XVzmAgqNmoGhT3DzxiWMxiLlahWjQks+nqAmryBVy0kk8xwcOcnWdoJiZpuhkfvJFPJcu/aG6MBN5fIcbTtIbvcuRo+aS9MXaR8YxqZrIJ9IY/PUCQe8uF0+Nv3T5Eph1BolmVCU/uETaCoGZlfushnY4ZGzI9QrJnb9RYLlFRxmF/GZBR47/wLbpQiF+BSLWxm8DU0kkkEqOzFUzm4BOoW3aGRs6y1MLYfIRPIc6uwlnFwiGdnGvzrJ6bMfx+drY3dzBrWmEb3Tta/xS5VpbGgiVUxRq1SJbW/R4NGiMXYi0RZYmJnm+KFjbG9tMLawjl1rIJktMDzyABH/Dc4cPMHGXoiixM1eRNjPrLPkH8NstpFObiOT26lVbBilFXR6Fy6nk0rCz8jgMG/duf7/0PWe0XGd97X+M703zAxmAMygd4AgSIIgCFaRoiiq18iyFNc4sZM4cXIT21m5TrOzbhw7N66xFDfZsS1HsuWiTpGU2DuJ3jtmBpgZTO/9v85hoqz74X8+4sPBlDPnvO9v7/1s1j0BLLoWMoogh/cf4NzF09is3UyPLRFJjbFrx062NW1HkZYSSSlJKrwkElGSqQoKRRhJETRVBiQSDYV0HL2pRqz8qyTztLb38ut3XsVVq0Ne2GI2FOXEtmeY80yxEV1EV1HhiQd54PiDxONxjLIKZZ2c3757EV8ozIM7d4rS6M2R2+zovYfV4Hkm5m6hM7RRyGcZaN1PMZ9Hoipw7uRtbk/5kYdLfOErX+ToXSf4zne/hCc/SZern7XNBbZ3tOJZGcdZvY/xZYFN6aRSjFHrtrHpKbN3eA+H9j5DJnUnCPDM1z+P0WlCo7Yikwmp5ZToSRI8UTFhquCopqm1hc1Nn1iXZLW4CG5tEgh6SSajVNmExogCdpuNk197iekzN8Xz7hqo50OfPCJ+hnpVLb09/bx74T2W5t/j2MMPEVsIicGEuY0VOmtdyMtqjg0cJ56vMLE0h16to7lrCO/cJZRpPxl9PeMLV7hn36OESkkyUSkWq5rE1hqH9jzAjSkvSf9tGqsdrAlev+gixVAcd107ZaWNWCRIS1MHY7Oj1JpNdLbuZHx8FIejRpRjF71TuGucFJJFzt+4yt3Dh/H4QrTUt3Lq9m9QVVRs697F6NWT9A4cEiqQCSz7UNhUZEoSbCon0VKWiG8Vq65IZ1cP08EtPJ4lDnbvZMMbJaXIY6vTkl8vUcxvYK/pZ2JhHLWxjLtmgGBwlEpOgV4DNlsfG1t+jAaVeN0JcrtSWAbLLYxOTVBXLWFxcZGW1iEsJinvnnmPweHjpBNzmGq7kUTlrK2O0zrYz8ryFE2qFmb9t5Dpm7C7qpGn00jKcnLpPMp8if/1hecJh5PvL3G6jgwy9NH7SeezKGQyNAoVSDWYTA5xKiK0hAiTPsGDVhS8aFLBMlAUu4UFELhvY4tINEmxVEEuBlgLvPfV7xGcu4OjcTe2M7jnPu490MWSdwW1RU9nm55cbJMqvQlfSsCHpGno7Cbhm+LmjTH27LwblUZPWhLEqK0mnNxCq5SxsLpBtUlPTVUTN6aXaLS60OgzBLPT4mbfralFplZyfmqUXX3d2DUqrq9eoqnOTSVVS2dfP6lAhJXEMvGtJKacmrXAJD/+xVUWZ+/A0v/76OvexUee/BQHd++lWMqzsraCUq0TF7719bXifWFxcRWlSkWZImqlhlQiJnIUKzIhYSBUjQmcuaJYo1hTU0OpkEOt0Yh8P8pCYlWo1RNCNogbQcFcEdjYRCWTYzGYWPN50Rt1qBRy9Fot+VIOmUIjqmP//K2/4tbEnd/gn/7xY+w7sZd0NEZFJoQdAmzE4miKTvROF6fOfY993QeRFDbYtm0HP3/lNTq2D1Hrrmbm9gQDPfuYXp0HlY/x60vs3XeCZlcnkkyW+fnLZGQpakyt5MNalOYKMnkGtaGKvt0f4Dcvf5dYeIGuvXcRjC3jXbhIMBChtnoHLnOtmJa1WqoJh+bJy8poBG+jIDtXtxBbEpTNdjIlwTvooVS2obXW4vFcQq6VMjmzjM4Qp5CUElwtsOuuYarNJv7wI98Q713C8a1/eo6h/kEcRhsyQbFACK/JRducgNcRGm0EeojovRT2L+KiT4BvC55AqTjpFhaEAoZ7Zvkmf/Y3fyqet6HZykf+6BgWawvJ7BLr3lGcul3ce/wokxM3xUxFSaAX5HQ0NfcxvzaD21GHNCuQdjNIPvEP91YaNDU4GzWQNzM5fYqGjgMY1HYxZWZ0GLh04QbDh+9hZGyU9c1r9Oq3c+Toca5MThGIhqkyaKhRV2hsauHytUs0N+ymok+zsix4Bl2k00FSqTDlsordu46x4l3D440Sy6yT1yWwFYvUqFwkKwWilTAPH/gzzl9+BW2jlFwgJI6e6+q3ibiSmZGzyAx1lLUFyokiZpMNhaRMVl2ixtJFJZEhiVARtYJe5hBX2vnyBmpzGwtLK2wGRmmsddFh7sasNZDMpIgTY8G3yvbuXdyavI7Hk+ap+w7zzplfsnvPPYzNX6G1sZ54TEEiUUTNFi21XXjDG5gdLcST6yTim5iMBjHAEU95KOSldLefwG60seg5R1ZAWSS0mAw6WrsOc/nKT9nwBmjqOkyNsZb1yDybW4soJXl62/rJJv2cvXGL9uZ9+AvzuOUKHtjxEM+9/l0RpzC07QRbm6ukCqtUyQ9gMBW5cPVV7jv+MNfOTYsL7I88+wVevXAKi9yOP+6lUtlEq6pQ4zjGyTM/pLlVIPRrSefX2dHaiVFRzRvnfsHjj/4lk+NC966BZHYNb3CJbf2Pse65xq3ZacplJ797z2FmRs6z7vWhrSlS7ehApa5GZ1ExcfuGaGBtaB0gIPiT8hEq8RRdLW0kK4LRvobyVhaVLs/y6hTbd/8OyWSChbnL7OzZQdQ3h7naibq9j9Vbl/DnptAbmvF6Z+nrGBJ7a+PBmFj/EyjGSKTjhD1BHjz4JMmQB6NFK3pwIptR9txzP3ObZ7l1fYIn7v88lyd/jEyqpb1tJ6vhZdR5JZWcB1mpnoImQaGsRJKN0+J2MLN8m5sjORrqtbR17iCRy+BZu8oD+z9AOJzD7K7h29/4Jt3NdmQGAc/SiAo5S/6buFv2sTy+jCqUYmBoP8ZGM9Jyit++8Sb3HjzB+Ztv0NS8A4VEwYXxM+zadj8jk6/y1CO/x4Wzb7K99wgmhYR57yY6dQWNop6FjSmQp1mZX6a5uQWFLkM6YUJI8VfKWQL+VQppNTv69/DjF7/Orr1trAZKGIthHGYdpYKVzWCc6fVJOvrq2dbaTdonpbmri99c+CGVfJHBPSdYilzGoeuBrJVkdFqseYuXY7hVbUiVIaq19Wxm5njxh7fo69jBmyfP88jjj3Pi6DFuzr/LzgN7kCQhFPSIYPeRmXFa67rFaZnAqMrkCuLUanNuhHjawJf++o6cobdb+P0X/olcWphwGtHojRRzefGhsxWOkkxEaW9rY0F4oKkLaDVqsYtZqa1CJsmRTWxRqKRQKgTotZXnH/vc+w/Kr33zD2lRG9hIlXF2DYA8zpVTP8PhdhOOenHqqsR+7EQ6Qou9GoWsgRb3DkwGA+OLk2irq4glQ9g0JuTFMMveADO+OXp7j9FUreHkuUvs29mHLx7GrHVjLBVJBVdpPHaY81duUPTP4KiqoajQEgilqK6zI8nGqJSNok8pJ/GJsHZlxUi+osBstGGUSlClKrw98TqHDjwpsu1sTV1cv3mGdmcTJuH6X1+hobWb4OoaWpMep1mLf81PTVU7CaPQfDSBXOGgrsnE6GWhIqyOYqZARDDyKzK0N2/n9Gu/YqBruxgm8CdnqHM1kk1L2YqmqHHWI81nMNc6iGxtYtNZWfFEKeUyPPvsH/PKa68xHzhJb8MA2TSojEUsajNjM69RbWkWfVaVpBy9RkFBKZQ1xQjqylRLm7l9/Q2k5jpq6wcxSUsoyiEmF5YZHjjIlStv8i/feIdN3x2mmnDYG+vY/6cPY7Y7kAn6ZhnRjmMw2knn0+KURKPVIZUKTRVCI8wdPmQ0miC0FUarkZBMFkkXikiVGgrRML/5izsJVeEYGDzOpz50UKyUXNowI6+aYldjM1lpgUXfbWqdbVgMncwvX0ZSKmLX1CMrZ4jmc2irW1EpZWJd5osvvsMHP/owW95V6q11ZJURLHonyXACg6kDV7uL0fFRAtE5sT1jZ0cPr/96hIbeTmxWAwm/j8G9u9nIrnHlvUsUoxq+9c3fvr+YEF5rtdXJJz74x5w4/AhVNrP43o06LfFYiFA0SiaVorGpgUgiim/NJ6bo7U4nkUgUo1ZzJxiTz4vSrQBWFwIcpiqdoEeSSuUoS5XoFBrRTiSERBQyBcV8hnypgE6vIhZOUlfrRC6TiPw6s8GIQlohnS9QkRaIhLIotDr+/qufYWzqTnftZ/7yg3T39DJ8dJD3Tv0nyXiK/s49XLhxmT2Hj+NZuEhoy0dBKRGxO9euXMVsqcIfnKHG2YAKM4l4hFQyj8FsYiM8JYanDJYSoxNX0eha6W7ezsSFm7gb9MgtDioyM4FAgC3vPN09LWxmkhRKWW6eO8fT93+Qt87+nHZhIS/JMTk5RaOtibYOJzeX5zHFckRycfp6d1NUVhGPLlPvbmNkYoZam5XbE2M09baSjIaJhdJ01jZwe+oGtb1dLM9meOvVk8yOrIjv/ci+Y3z7y8+JPEODSg9lAfos4HMqVEol8fsQOKLRZJqswPu7M++7Y3EQhoDChkboVimVKBHjkQ8/JJ5XrZHzzEeP0dvTTig+gcqqIBhUsL1zH8XYClqbCV1FRygUo1JSYq6rIZyZoxBS0L69C8kffvG+Sj6+wdCBvSyvB1BKBDkuRHdzF2aTHam6kZnp0yJ0cGLxKnftOIjPF+fwXY+wvrjAb956me1dh0EXQqKsIhZLMT1+io996MP87KVXyUvXOXzoIRK+GihvMbc4hs1lJR7LU87G2Ix56W86jJJNNFYZS34FO7tPoFME8PnXKcqltNjc/OLdH2NvaKfd0szt8etUt9SQDvmoqxMmfCY8s6vIdXoUFgWRwCYHDzzO9NgMJpuOjWiWUs5L0OdlZXGCw0fvJZOX4tCZ0JSKrEfClA0F0YQvLADTKR3H9gxze+I1DBajWDUWT62Rz0kIBUIcG3gAVSVPIJ5AYbSzuHaWhtoeSnkDmUyERGaBnf0H0apq2YrM4g+uYNQMEPVPUi6lcdbvZ3LqNO1tfbQ17BF9OKPL1zhz/WUMymZ29zbgXZ1iZiNOuSTngQcexKGUk/SvshatiJ7KfCqPxS50ggqIlTQWQyvLy6/T3tHCW2dusnP7Idrr9nH95qtIDUrxBuDx3EKtldDd9EH8oRF27TjIK7/9Bdt6TTTV1hLwaRhZukhPWz9e3yQNHS5mRi8hzdew79DHuT3/IrOTa8jUBppcTZQTGSZXLvPo3b9DJVNmbGWa+sYGlmcX6dnZzdzaJGuxAI3SWjRFFVKTElWVXayOOnfyDHv2DJDIZwhPbdHc08wNzzWMSj0n9jzN7OpVjHY92WiR1dBpSlRhs3cRDvmxWfRoFRZMZi2TM2tUdClSgTRupQu7wYmry8i7l9+kStOJzujg6uRbopdl3+AxsqQIb2WYmbvBoXsfxmJRsDg5Sa21lhXvNFbzNlJZL0qFhs2tVRyODkZGJ9gzeD/x1AoGrZ/Gqt2EI0Vq3K1cHzkjSmRSSYmujv2sB6ZI5QK0NO+nXNCT8U2hV2Xp3HeM1cVFdDonVruFqdHfUl3fw/pGAH9kFTUm9KYyKomVbCZAQ8sOaqxCX3WGUGCDVDpMUZEkkfdTTJdorN2BSidnZvomQzufRC1zks4tsuFfortjiLHxm2RKa8yur/Hw4aewKG3cmrrMesCDSiklGpTQP9iGPK8nL8ujq5PiX5zDpukkkJqhxTlEpSzDlwyJtYDRcI6djV3EE0HsBjMqpZnViXX23HuEv/rKvxBeT9Ld3sqJpx+gkJXgmb3NwFC/WBs4fus9hu85zMa8n3v23s/UyiQjs2MMN3bxlX/7KSdP3kkv9t69n4c+98fEInGqnTaxKzOTzJDKZAiFw2Lbg8mgZ3pqglqXS0z8bm1FUWurUGp1d8rqy6CUxahIYvz42TsyiXD88IU/oL2+i7d/c4YPfOrPWQhs4h+9IFwN2IwCsN5ASmCclhY42P4wl8Zuo6pyUG1vR1rUkM4tkcikRcO7wAErF1XoDFpuXb/KiSPPcvXmBQZ6mxgZGcVoslJldRKOR0nLBLxQEkdZoBNco3P3XnwryxRKMdQ6NXK5EYfeQjYbIZpMUlvtYiPsx+5ow6proUpd5t0z36Ch86jonyun0ixveFCpzPR07CSZCLEicESlUrrrOlkPhZgZnWH/nv2E5TEEnVVQTvKCX0si9EdHyCZyZCshUV3aDMUpyjbZ1/MwkzNXWYktcmDHo1SyXryJNOm0XJTxj+x8kNWl1zGYm1je2GRgx1Ec9dv51g/+mva2OnbUD6JQqhnxvEmr8xhyieA1KhONFsVu9fa2AxgdLi6+83M07Rp2Oe4lFlzk1vIo7b3DSCVGioVVVpdvU2PqYiu8grutmy9/8SdcvvQ/6VadzcSJz30Ye1MtyVQMg9CQo7WjN2nJi7JxGZlChUIhpZAricD0Qi6F0WQUp5b5bE68nlKpPPF4gPGfv8nKlVHxGnHW1PCT7z7P1Nwsl0ZC1LZI6XIEKamSrPrWOHTgMd45/Z4Iqrc7ZCSiK6iLFjaCQdIVNTW1NpQVOb987Vfs3NNHlaqa43cdY2x8Bom8jHd9hV29e3j99Ds0djUTDW6g1ibobNjP1Ws3uD0/Rk9vK52NTTTVtxFJlfjsn/8zy3P/05wivM4PPf4JPv70p0TsjTDEcziqWVwVWLJm8rksarUUg84gMjeFeV0iliUcCmKpMlLMC5gcEyqViozQm6xSk88lxYRwqZTDpNEiR87o3Dyu+mpK+TKb/hAWi/D9CB3BRax2EzKJ8o6cnCuLDRayShG5NEsqn0EiVRIJxtDoTTz5+0ff/w1+8f9+nFjMw87tR7h27Qw2uwKXu5n58UW277gfn+c6Jckm7rqd1FlrSGWS5JU2Llx6AUd1O7U1bqKbScqkcNZ2MTt/HqPGTG/fPi5c/08M6ga62lpIRSv4t2ZwNzQjDOCiyQipcJY9uw/z1oU3qG/Tc+P0NR46+OfUSSpciIzSWDXI2tIboDXQ2rWL3575McPbH8Ek2WQjPU26VIdR48JVp2V8epw9O+7j1thJgkEvBoMOhdEl8kxnJi4Sz2pZWvJw7NAAn/2T/+ld/u2PTtJaX49FZ7njAxTg9hWZOKkWwllCEjgcS5DNlyiJIREhblsWF4HC0FrwQwvpdwFgvvtE3/uf6xf+6RGKeQU76lysZUPoNXIuT07wzENPie1H4VSedDqNzWwhUoyRK/pxqTuIKfJI/v7rj1SaW/qZXVikoE6jVTjQZ/N0t/RQlCgZndug2lbCrjGwkY7Qv62duYCM6PgITzz0MS7c/DXBLQ85NBgUcjFlpbYayEfXmZudZKscprGljxp9B96Fcerr+4gkdFQkc2zOLdPQ3kkkayBVXMRiNrCyuY5S5mS4+z6m517k6JEnWJ7z8Ov3fsLOwaNUG2sIREYRMvLSshCocGNU1TA9ex25WY7LKUNR7CCJnqmZ89Q7u5lbX8ZtM6MpyHHVVBMr+lgLC/p6hHI2j9pgRa62EPDM0TuwnfNXptFKExhsFdTqNCbdALGIT+zzo5DFqqylo6OPS5NnaWjbxeKiALCV0tfdTyjiIRAawajoZ3vvXhbXLgmbKprberh47je0NG0nnpYRD69SV9tEb+dTbMUWCEczLCyfFndkvW0NRDYWyKnqWZgc5/DQITGZOLI0S0NXp1gxJjRg1DeVSCSd5DKLtNXtZn19EqVB6G69wqOP/i3vXrxOLnaDA0fupZTXiKEXu8qCUVNDRmmgXPZhlCuY35ykv/MIkc015tdv0N3fJ3o/F9auMnzwQU6/ehl3TT8Wd4SZ2x52bO/n5swEDrMbuXILt9okPrDmNhdY89/AWddIMnEn4bSxeYnDO59kcnSFnXsPIVPombo9wvrMOR4/+sUD5GAAACAASURBVBFuBObRywSemIutwhy5TJ6h/seYWr4gjsWPHvoAt0beECe6S8tlBodrKEc1NLn62IiskM/E2SokkZY1OCRGuhq7ySkTLPsCyCsKyiUFmcoMBp0RixC+SUqYnVnDG5ji4SeeJFuJMnr7jAho7WzdTSalZXrlAlUWJxpdGG9QwvDwY3zla59lz44hGh29qNUS1lZnuPfI7/Hyr79Bd2s78ytjItYmHF5HrjJic9TjXQ5TX21BXoxhtLcRL/pIJ0soRb9Wlq2kjCqXmzXvNYTCMqPOhdGkw6JxUdFVmJi9iVkvtC1kQJZHa3Izv3IDq95EtbmT5Y1LFDIlhgaPENhaI5POo1e5yaa0FCob7N27l1Nvvs2+w/fy8/98npb2baxseDHpS0jTUlrbu1CpNOSKCZaDi1QZddRa3HhWljGo6inqBAlNxsrKKfRyF+3OveirdSytjtBVvwNFOoM/KWG+dJ3IdIQHjv8Z49EVfvbC13ji6P1YbAbChSUR9q6vasVaVtDU1MSCR4BX+9jZvYdHHvobltfuyFof+MfPY2huQKfXivcCoRIrJExvgltiG0QsHkalFto9dOIkcCsYIBYJUJYJmAxBds8J7hkqpTB6Q5nvPvU3798kf/rDT5DO5AknY9x77JNMzU+jVwiVUitYDSZu3rhKrLBJZ99+lBk1Zq2UUFHKxvo0B/rvY35tjLSuSKyQR5lRUmNUU8moUFoEpI+K+YlpmhvbqDPVUMhF2EoEiSSzIjakyl4gK2w6Nq+Btos6p4Gg34Otys21W29w9/AxvBsJpHojzmor/uASY9OjImOvp68TVdhHIF+hq387o6ffwx8Pcei+h/AtpViYPYOlyUYuIaFN7WIrnxCVFKGVoZQsUVdrRKMqIZGpkMrcpKMeEvEtYokVpJo6ZBoBuhyirrqXZd8Em7FlXLYGjAo9OpMRMiUyMjmtLgHMnSYUmhWrDoOJClFJDJ9nA6OzmSaXHretjWIujrZURTjjJZ4P4VuLYjbJRC6kbzPDPYNH+Ocf/B+GuncTDaSxt1rZ3Jxh38ETTC9fIpnIEg4kyEW06JRpWl01XJpM8K//cgclIhxKnYZ9v/8g9m1NGJR6MnmB+dgg/sYVCglFYWKlEOTkBB6/l9bGDnGKks5mUShkotyZSxfY3JwTO4x/+7+/RTaVFs/99X99Dom8wpJ3C7lMS6NtDUNNmkqhAYejjpHJ08SycdzNNhKRMN36Nta3PCyHUiiNFqqrGkmXV7HZqwivFeho1BPNekkl6wlsLdDu7ufy1feQKDcxVuqQmOQi3HdmeolSSSH6P5sb9jM5tsH3nv8heQGD9F+Hs7qGL/zJl3HVCkl/tSjJOqqtqJQaZuamkcmVGPV6jAYd1XYny6vzbAm81XAGqUSKw2kgGo2RyVREgLZMlHWFdK8KvV5BKpEVFwnCAKiiEGrLFOLCzh9MYrUKi0YlCpVOlCaL+TuVfMGtAKYqNeFASmydKIpA7jIqmZR4JM2H/+LR91//Z/72A2hUmxSTJh548AmRUJCoxCiHKjhctfhCs+wf/jBlaZBSyk88LSFVVpBMLDM6tcDw3kPMTdzAZtdjrmoiFgijk29hMrax4g2SziXR6UpiN693bZWnHv8Mp6/8gPPjIzx9/+8T9Yf4wav/xv33HUUaURAN66gTrht7npELYxwcHGQusEBcmRF9idICdDW1UG1QsjI/idxcL/IwR0bfFfE+SlWF5bkV0rIK3Q2C705KX98gX/vmN6jvdnH4nkf51NN/xuL0nQX8R5/+OJ989g+od9SLUz9B5pUKcH3Bj1kskElniCVSJIQku1hvKXgB79TxCfYGIa8gePiNFhNPfOIEG/4N8bxf+L9PEw4W6WqsEysfhw70iIv7oC+GVV7Fit9H/75deNdXRb/t+sYKh4ce5vr4JSTf+t7nKlaXm6tXfkljax9vvXOKRw4cRK/VU+dqJpiSEk9uoC8pWUgso9fUMLF0iY8c+kOmF+e574mnWL72Jj964UscuedhmtrvYWZhHpnUQzyfYWR9VfTrPP3Qs3iXFkSi+Y3RZTralUxduUpfz32EkmH8vkmq7FJ86SyhaIXhrn10u63Mri/g98eQyi109PSzICy2FH4CmzFa2+uwy21olCZGvbeYuj3Nxx76BJFCBl88TnvLICfffIN8cQJnnZ2eugMUszHsNbXMzS8QlXrwrC0Sz0mwOOxiW4lQzfT6m28x3NNISbqOXC5Hp60ilZKhlKjQq6R0NgwwMnuTsfUJ7tr/LN7AZcLhKJkEuNwaVDIzxWKYeMJDu/NRxidnadjmZHHex/CBnWIgQ53XICurOPHUh3juJ98QfTqJxQVqGtuJV8I0Vzdwe3KaskbC8cF7xd7Wg3c/y/d/9Dk0iiLbuo4SDSVJJbdob6qhXDKwuLGEVB8Xk5KhrQgbIQ8D3bupae4gEcoRD23QUj2ApcbBWxfeolK6zb3Df8Ts+hWKRSVFmQG1VYJWkWBtdpy2pn1YrG5mFi+zOnODvoH9LK+laa/vxBMMEkhsojfXUqcTaoCSJNakaPUS4ppl4oESJqMTq66CUp6gGDVj0O+gpM0xN32JY3uPs7wWYyV9EbkmgknVTiyWoCLRIpcZ2PSvkykl6O7ZhkapE712hYIMSUlBg8NCNh8lGMjz4F0P8vK5n4E6T52ulZ7GbqYXbxMIhUXAaC6noLqqjWIxiUySxu/PiQ/dXYPdlAQOpC7JwswKe3c9KXYcnzz3S5pbOuls2c3M3LtshePs6f8A4wu/Ymp2ir0DTxEITRNNL/PkA1/hjVf/HZ3ay/Ssl6Hh+1ldmKK1W5g8Wnn9lde46/BOJMUy2XABqlUUimmiMT86uZ719Q0MtfWUBZxG3Iu9plHk/sklUsK5JPGsh3IuiUpiIlPcEuWMSGyNdARa6nYi029gMrqIhArU1tYwuziO3aETW3gG++8mFZWz4hmnpJOilEF6PUW25CMrz2E0u8hlyzx44ITYbXlh/DVMWqVopxgeephzF94mRYQ6s5WgN8bQjic5c+H7NHbeRUTgnmVi7O/r4/kvfoe7n36MvUcf59qtRbaCk9y68SrFsoPl1Sj3DzlwtDYTTleoNynxJVZodd+DWl5AUkpz/MT/yLR//soPiKRiuBsbSady5FNREV6aTmVIpgrkchmMepOoRoTCaVQCuiObQK6qQioVvGl3jPHySgSlqsz3n/7f7z98Xnv7ecqKDUJJucgxM6lqKEvSlIQSdKG9pxhEKlEglznFxGqtoYFiOUlTS79Y+fTib/6RvCyBzbJdnH5IKeB0WHDbm1lcWefG2VcZPvEQ8rySWDzA9m07GZu4TJNjB3O+GZHR5agVulK7iURzxCMzFJLCxEWD2SITe9KHDzxEPp1iMzCG2SHl5Zffoaaug2cfeZaLV9/G5HCzuXRbJA4cvO8xvv2Nr3Dv3U9QCq2KpvXaumb0ej1zCwv4835khQJH9+wjslXCn1xg0ROlEt+gvqWLOpuNhaV5Ukodfs+4iNNQmCpcuXaDZncz/Z272dbZx6uvvEw4Ldh3arE1aulr7xUXMa9eeFlcQI9vzGFQWWm3mqi2S9HonBRiArB7k0xYQrHKxnr4LEM77mLsVpxut5tZzw0C3mXa2weQyY3IhfYJRYY1TwyjuhqJxEsm78e7tMWujt1UDGZuXZni3779S1L/5RUVvtjdz5xg24lhisW8ONGSSbRiYlWoCVYo73TaV5n1FItCn6qwIZVQLhVIZGIYDCa0AsRYJuPsCy9x8Se/FK8Vt7ueP/jEZxg+sIstf5z5hds4m1NEwltQSqNWuchLcsi1MUauL/PU0QfEiWiyUiJTTHDr+ig7dw3T2NyFZ3OZyNY8h4/v4sKbM4Q8PpFFKVfHOHDobl578wofeeoDnLn0Dh6fFKO+mUB4gUtnRhm9dmcq+d/Hw/c+wV/9yd8Si0QplAvilE5olnC4GkQIvlBBqVHJ6OnuI5fLi93JmUyK+blxImHBalDG5rSRyQjVeXLiiThSuVQE8evMeqSyEluBNFVWC0aTCptNz4Y3iNVqJ58HjVZPKBwjk82QLyTElLEQCKlIyyjF1Hsaa5VRlNvDsQwypUT0Nv/7z775/nvYc08Dn/3808T9kCkoWZu7IdaO9gtWGK2cufX3GB8pMTQ0QK3dSqR4C72ykUQ4xe3peRLZAB9/6mmm5y6jUJgoRJUMHfodShkP3/j297A5Xdh1WR44dB9Xr8/haFcxuz6CFDM9244TCgeZmngVW42NREyCmiQSs5VdtSd46+pPsbucZKJhmpv3iiUOk2PXyMiy7O89ilVe5NLYBZY8SRrrzdS0dojViUnfJpMLV3jont/B6w9QZVLy1ptnaNm+F6M5yMKNNb7+1XfEz0CAb7/70ilq7S5x4VcRQx0KEc9TyGUoZLLEk2lCqTSlsrCVFfBXMsrSIjK5HCly8VpP5bN84St/yuTMmHjev/7KHzA5sSpKw1V6Lfc/NkQlIWFxxovNphV9rwsb6wzuHmZpZg6JUsuxE0/y69/8CMlzP/lsJS6UPifXaHYN8qvTLzC06wB1zh508moi4QQyndAEm2BscRWjXE4s4MXStI1cKsDefY9hyKfYXJpn24En+OWpH5LeCmGx1TCzdgPfWoiODje7tu1lfHyKXQOPcObCSwwP7hWlBavRyWrkCptrq9Q721Cqaogk0rS01aJQyXnn/Kvsbu4lX7SS05RJbgXRayTiVK+hxY5JgCZrq1hcucndw48x7/UjMaohK6VU2WDVExJcIGQKZVqdfeKDp1jOsbg0h0QH68EtMRGnVkrQlpRsRWR4/Fs0OszY6xTEg17ktJCTpWnuaOP65ZcZ6Hic6zdGqW6qwu3qRiIL4vMG8W96aW+tZcOzzt6hg6hlNYRC61y+cBmFRYXaoEIm11Bf14SqWGDfjmcYW17k2vQrtNkbyPkW0Nc1slnws6t1P++c/SlZ9Dxw4BGWVjfxrOWQS1dprm/D7LBx+swLPPHI7zIxGhFZcQajjmA0TXNnL/PLbxDbmsbuHEJtcyPzRbnLfBxn2yCLxS1OvfccLX0dGLR1XLz8Ah2NTcQzOUq6auYXbvC79/0FMoq8fOb7NLm70RYjZEoaMRHZ09SMtOBCY4yTKxbwRwtYqqqIBv1IVAp6enezOjOPs1pCIhsXpzaSuES8aU16ZkhKg2xreISI18vuAw9w/swP6O3bxZkbF+nsczFzYw05Sfp6B/GGR0hllFgtXcjIiebtKksHJ89+h30D9yFLWinrMyxv3aKjcTs6NHiX1sniZ3jfM7z+xq/obttNMh0UE20yRRGJMorT3s3k/MvIJEb0hRbMRjdpSYH5tVsM9O3HbnVxfXQMtdvIzI0Z7tp/kFPn3qDJXU9gfRGrtUx3+0fx+6e5OvEKNRYXra0uVn1xNGoFNVW1xDMloagajVaBb3qB5oHD+HzrVNcKWIMA8VCMxY0N6h3tWPVltKZGQkKnZFKOwdSOZ+s6AcHOMDyMzz9FoVSNVC4wveaJhny0t+yirq5VvJbz+SxVthqMRgeLa6fpajrI+mKIdHYJqcpEk7uLlckL7N0+xNtXziI1mWh291LKCbDbNGVFmnb7Dm6Nn0NhdFPnqCYaWiZVyDGz+B7PPvZFRsbfZXU9SVWtjnjkFttcd6NJy1HZbMRlgl90k/np67hrOvCsrbEcWefRA/tZ9fmZXLzC08f/SEwcrnqnKekMJNbKfOmL3xFvYvV9nXzs6/9IsVQgEIhRKGbQqoVFX4pSQUKpLEOpNmI0VYnQWgH0K0wwSijI5YWbqSCQFCiVKtQ5lQQCK/zso//n/YfPN174NFU6OyPLV0Sju0PZzsTSO2I/tiIPxUoVbkcTgdRN9FYHmc0CdQ4biWQZi3sb/ugN1JUYq3NBHM3NbMQCWI1mTPomVtYvcKTnMS5MzaFQhDDqLEgqQsVZFlW2QjhfxGRXUEkLoQUd4bCPVDiN2WZgKyn4WbfYveMIM9OLtLd0Mbkyh7NBi3dpFjk6tu25m7GRk3T2CkD7WwiToFBOxsj5qzz45INsjoywb+gE01ubGGVKZpcWyMuj2GxGElEJGkk1Cs0m2pIMYyXLpkRJf88hpiZvsp5KopAnabM1c330NEWjjnZ3B6psGVdDCyMz0wQiy0xN3ObYAwewqhvZ2TnE6VvvEVwPk0psoDRp6W8ZEisYG5tcFNJFro7exlZbi0noVU9coaPxAU6fu47LrkMpKyPLm2jrcrLqyeFqbGTZM870zAi7du+kXFCyvDRGQ3MParUTtcZAd02DWAX2lX/4EZHwnWmdcDTt28bdn/6Q6NuzWuow6Z1kc2nkMhnhLWESbBH1M6VGJcq/gqgmXIMGs1VMsKo1WjbX13nx039D7r+mgA89+Bh/97+/QCgUZmFzltnlq9htiMrM6VNnicU0uFu0lEpx+pp6iBSLrCeCBLbS1FprqLfWM3r7iohOk6t0FMtlMokFbLpulLqCmAqdmV2hIM8TWhEg562srSyRjoeYW7iNz+t7//0J4OYvff7L9Aogb4kSlUqNTEjFRiLYBFkWNZVynkQsLkq7LrdL9EAKU8FwNIDRYBQ7aPP5NLlcibhQxWgzkkuXyGZSKLVqYcdEPlcQAzjC70ymyouQbpnMRL4UI50QKsuKxGIxlCoFMpkEg84k8gVDwSgSmYTenmau3bzKW+++w6WbF1la+5+uZ+HNuFxVbNvj4vNf+BzPffN5sfJOUdokHFMTjqaoa7RSbZHz1itjNHXUU1erQK+rEUsO+nsP8N2f/jtNrW4+9bEP8tKLv8Bq16CTmVEb3GTCG4xNT6JWODmwo4be5h7Oj0+R10iZXxyhwdVGpixnw5ugu1XH4uYlsbParnHgbqohuFDAE51jYmoSl6tO9Hk6zTJGV28yMbvAiROP0m51Mz99k2y5RFxQAtVWqrWCZzKLTFmiSm/n3MS7tHVu5+q5URqaXTx4925uzk7wxc+8RCycurNY+8zf8tEnP4xWpRP5n0iEdK+AgymJNZfReJJgLC76LgU6SUkIiQgScaEsBuI0Sgmycomv/+hrnLp0UjzngWPb6OhroNVVYWx2jQODBylkzaxtjFNX2yjWcQ7u6BOb16qbbFy6dBuJMIAIrCD56vc+XZlcmqLJVY1ZLWMtNE1zy3GgilRojcDmGj2duwjlUuQDAdzNw8wv38KfvEZPXR9Ko5u+nn1I8/Crt0+i1SRosjZz4daraPQKGpu62QpkaG3pYXZ5XjSB35p8kV3bD4o+QIHXZNFpmb75HkZ1M662nUjVRaYnbrL3wBDvnX8bk8JCta1aTCMODx3hjTfeRF+lZu++PaSzMmTZKNmoD42zhWTBIPq3xuZ/xr7OR5hbX8QXXaFOmEYpHbhdTUwsn6WklDA7doOenh6KFTlr6zkevPtJLo+dYXbeh0WRoa+vU/RMOYxNNLX2EIqu41m5TK29hTWPn+aGB1gLT6FQxjFqTcgqaoplD3qtit62x/H6R8XU7Kl3vkVTS7cIRt7wlKipbWVb825sVV384zc/zeDuJshoKWV9FIUybLma9MYaPV2DLPmm2TfwOOmiks/+3RN8/KmPsHfPg9yeukoiEiQrj/LaL17imccfRF62suINsH33PtI5GcHoKOH4TQoJB7uaj9BbfQBvZpmyQkVocYnWbTt46Z0fcOyhexkbfZcGex/jKxe4Pv4GR4Y+SbVDy/XbP8NtaufuQ09w5splPIEVyrIQNdXbcGodKNQZNvIeGrX7OH/7PBU9NNp2klMHRMiyupLn3t792KqsXByZ4PaVS9x/3yBXJ8c5fuwfyKQ9rMXeopiVk8tWKCvjhL0RmutbMFrbSEQz6B2QjGrIpyK46uq4cP1t6mub2NN/mLfP/ZRa+x6QF5BKVJTSAWotbUwtX6SiMbO+uMjj93+Cs5d+RVNzL9u6Bvjl69+gp/0e+nob+e5Lf0+dvJ39Q/34w7C0ts6+oQPItTpxWnTq9f9AWYxyYN8RVoM+FlZn2LfrECazBpm6E39giVuLz9FaswvPUpTdQyfw++dIh8BWU0Umu4nFYCTg3aC61sXE7DQ7h++mUAixtrxJJJJCKdPjtNRQ1m2w4Q/TUFdHKJRhfXUcd1MjpWKOdDaMxlSDyewkF8+I+BClNo9KbqGUrhI3WaWinrRgadClWV+bob62EY8vgkZbYDOaR22UY5RpsJnqWQusUO9ycunsVXa0NlHrbiCZUxLNL3L15lnctg5M1UaMRhOe0G2qdDXMTQcIbq7T2NmDURtBL29EJnOKwOak4I4o5Dh/87ecOP4kxNPcnLpA0p9j17Ehllav0+HYj9PlZnnxFDqzk5eev807p6+IN7F7P/0xBp+8X5Q5vCse5IoyBosetdIiPmAE5IRUJqBo4qIfUK3VkcoU0amVaOQSUaaS6bRisb1FWxBBwP/25P96/0H6+S/exQOH7mVpdRW1vk3QAwnH/BT1JRSSPOdOXmb37gPU9TSysrCICYWI/vHMzqC31bMWncXudOFZn8esFuS8GcxmC7mMnI7GA8TiW7w39ib33nWCjbl11HJBDWhmdmEWjVsvgsmXrl9Ep1VS19bO1I0JGlydXLp1lu2ddfS0dfDrV3+LXKskkM5SY6nnvh3H8ArXklRCJLFBtauLaxev072tnjMjr/LEoccZGfdQIMzwzl2UZBLOnT7LVkEqbhI1cqX4cNzd2cdaKoZMacSkUBBOhcmGwyJKZKPix2lsxyyHFd8c9kYnddV2lBkDMwtXkSqqUQoLjeIa8qJGTCvPTd2k2tnL2Rtvsm1ggJsTtxjs7SIXNZAv+7Ebq0gkTGhNMtHb6AmPYtO1sLDsY3BwkEpW+N9FOrZtY251ndvXr9HTZicYiGKvb+Ha6Hn27NxNa8Mhroxfp85uxCqtcH3sAkaVk3/+8q/Y8Eff/24FaPSRv3wGu60apdKA2WojlkyhlEvI5osUhIWOXI1WbxRl00DQI3YJ57OIsqZaq+K1Lz/HxKk7FXGHDt3Fd779HDMLU1y9eQtrtYnVlTnuu6efcHyWm7eWRU+1szaNTddJrqInlPaKgYv25h3YdPV85wdfpaqpnUO9/WwFZ8krs5gdDrElKeTLsxlYJBNXsKPpqBj6eeudX3D2zPn/Z+q3b+Ag3/zS8//VhZ0nGPBTRlgUSDEbq5BWSsQTIWocNnHKl69ocdQ4Meo0yGRKtsJesfJRCBQI/sytQIBcPkedu0Gs04uF/Bit1SLwv5BXkMskKZZTqFVywlsJSnI5dpuarY2I+DeBs1njdIh1rgqhIq4EBo2GF155kZ/84oU7wOj/n6OhycjjH3yIdBquXD1FjbtOrG5NR+LMbSyxfaiDlVtzYg+9scHEsaP3cOr1y+jNXhQaA6urWZrbzRi1NVw8+y5PPPB73L59jvtOHOH61SkW/UG0+jKdTjtqpZXa9jreev0dtiIbJPM2qoxy0uEIn/n857g5eoGrF67zzO8+SyFb5tQ7L9PT0sfs9av07unkytgCA913c2n8nKjmOB1miuG8iB/aiEe5NHIdvcrKUFcjabkM38YsDTYnK5tLyKpsLExsUVOjYM/APeRSG7x78ha/ePGi+MkIzMWXv/NLEWpdKmRFyL0gwQf9IRaWVkU0j6A6CpsWwUJVEnA85RIFIaVdKmI26KivNfP8T77Lv//8++I5+/f00b/DSnODnlCszL5DB/GshlgMjrJ7uxv/fJq2ul7i2bL4/f7kJz/mvqcfZ8XjQfL8jz5REaQ8nd3OysocDW49K+tp2mr3UqXVMDazgN1q5PbaKA/t2s933/wBRmsNf/zk57h6/jRam5UqfT31TdW8+vZv0UkqHNw+QFSQB+31SPJmvvcf36d/YBebwTmMpjT26mYc9l5WFn3IyjGq66qJBANUcgU6trdy7cokgY01PvThP+Hihas42upJx4JoKiVycqnIUEonfDS7WinKZOzs7ODG2Dm82RRamZZMdoa8VMHu+icIpyOMzp2l3lJNg62FUGqJUCaLTKMisLjBX3z2S5w8eZHaGhsbS6vkZVLOXLzEYPcgXT1uXn7n1xzo2oVaIvClsgS9flRGGS19A6yupRlbPI3DaiGTClNjaUep8aNXbBervGxOA7cmJtjZ1oDBrOf8xYu0th4UrJwc2Pkkp85eYDl4nqZmPZsC10tejdWuRVbRYNfoiCcSjK6EuWv4cYwWKZdu/DNV0kG2de7lP9/+Cs7aflKZFWrMGkwaN4FkiPXNME0NzawuLGE1bqdnqJXx8y+J6az+gRMiasa7vEoynaGzvQ2fbwFX01E2E/N4o6vMrUzS36XGJO1DbjAztXSJnoYhimUtG6EJIqEMy74IDz9wnMXpa8L8hdqmOqq1rcx7VtlKpLFozaxtXqCUSLC3pR+TycBaqsSrp64zvK2Ogb5+Xj//Gh94/MuM3fhPItoRzFoXd/V8nEtXr4geGrO5kUsTJ+lqPEippGJ89jI97e34PVtUW3XiDtVW5RBxMJ7VDeSaAO7aLpYXZsWb8I3xq2wb2EZ0NYNJYyPNOpmiCqepn0RugUQyymDnAX557j9osrZx/MBxNreWeek3P+LB+59Epatj2bvG3Mw5hnqG0ajyzHpmWPV7RFahzdLM3UefYWF2gd+8/ne462vFxYvT2kkmm0SBHrUqzdr6LE5nN4logmI6jK22GYOzhZvTl5EW82LWK5OP0dM4RCS9ije4SGv9fpZXF6gz2wShEZliE2OVhmQxSiofJxuRo6hYQeEjHPXRXLObe488xltvXUCpj1JGgcOuYW1hnVhB2J06KUnLqIxysRKvWt/Eun+colyCVpLHmu8Ve5uvzl9m995BTr7+Cx4+/ju8O34Fu9bJrj3DvPLSv7JrTy/rczHWw5vYjXo6G3ewGPbw2P6P8dqVF0kJabbNVQ7viWbTLQAAIABJREFUv48LI+fZ0dXP8sIG19cvc3j4ILNnr7L9wCCSgoyOjh7uOfSHZDPCpAw++f2vYm9uRC6Xkk0L+A8FmVxODHZkMnn8gQ3qXU0EtnxsCUEgax3losAky2ExywkE82I7kVwloVgJiSDbF579h/cfR3/+j8foae6nVqh8ExBLK0vs6Wrnyvi7mLVG0mkJcp0Ro05NMrFOLG7kwOAB4vE1jMZ6rky8Q+/2w4xPvIFOZqDa0UgwuYXenyCbKYscz9UtDy2t/WzMztDR7kRnaSIYmiGQLIgsOFl4WoTH1/cfpNlRz6ULLxNLpTk6fEg0gF8evYFMXWF5xctjx55CkUgjVcpZWptFaWrAZHNw5sJzOOvNIhh/V8f9zC6fFu8dvZ2DtHX28aOffRuzVYpGZkCuMXF4x91klpfZQM785k2K2SxanVGckOaEaY+0gKu6hWhiC61Fh01vJx9RUCVAfVNeVMLDKRCit3s3NyYvcOi+TzK+cJWupjbefPuXWCwVNiJxdEUzbW2t2JwaEkEhZaugWMkhM+mYnBqhWuiAlsq4PT3JPfvuFltNGtobCPmCSItabE4tFkMLs9NnyFYiNHfsIx4Fi1ZDIZXBqMkzs3QDm9CMElfx/IvviD3m/30Ik6wnvvRpZGa1GArRaXVk02mylRxVOv0dyU0mZyss+E1TVNtryKYqyBUyET/z7Wf++P0J4I//47sYDUIYYA9v/fpdEnkPenOWtfWLopdREGAFqT0YmMFpMRLPVMjlS2Jg0exoxaxR89Mffx29uYvHH/3/iHvP4MYS80r7Qc4gQJAAQYAEcyabodnsHCd0T9QEzYyyx5Zsj1fJlizLQfba/rxre71Osi0rS1awJnpCd890zolNdjPnDBIESBCByHnr3vaOy1Vb36+tWlR1FavQhUK8973nPec5D7M2v0AkrMe9NYpWpsZkTlPd2MbcTJQju57n29/6W868f+E/jU6/9NLLvPKpL1MiNAcFg6hUIEnH8QcChOJp7CXlFHIJktkYNotdXA2u+LZQKI20NDaKitJ2JCSmyb2+dXKCoq7JE4kmUKotyOU58kKqtyCo6wU86+sUFRlRKiTIZSqCW1soNErMxQY21wMYjQYyOQGvVCq27oSiG4yOj/D33/9HZuZn/49jn91RhL2qlI8+e5jZ1QkiQTVdLY2cP3MWs7UYZ4OeXa7DuEOLbMbnMeXMOB3tFNWWs7GW4Z+/+Wc89tBegtkEh/cfJxJeI5KKEdoIsaO2l+mVCTJqFfm0j/7RJZHCYFEK8OQtju3/BNtry8wG3QTWt8imssS2MzRUdeBPufHH5/jsx15mbnwNX3yd/mE3NdZSnj2xj7ujp3BWdTM7EyeW9tHoauHe2CRKlU6sE/VvTJPa1tHc2cpWYp3EWgCDzYzJ7iIRjTMztUxVhRGTzozNYWF93c3vf/FfP3yP/u37b7J7x37RByhRqkjGE/TfHRDVRYkQXRcudqVyZFIZeQEXI5GLqq5gZBWQMU5HEbcGLvG7f/4N8TFNtmI+/tIBatutzE6vsPPIccZv3qC2p0zs+m4uqScU8XF24DZWlZZ6Vy1Zi5JXf3EeyZUzf19YC8yxkPdw684M+7oq2drw0td0glQ4xsxahExBAKxqqXM1cersP3O051Fk1kZ8KyN0lDdyc7gfR1M7tiITE1P3cdXuRI1QED1AwOdm0rOFXt/G/l1O1pZXqHDtY33DzdDd27hcBpY2FkVPRmXJLuIFPyvuJaSpbb7yyp/wN//8BnpzmHKnA6u1TEwhzs15cFXLSQcjFBnK8WwIviYlWl0M7+YUClUtqoyKp478Hm9c+ytsRRF8njgWm4T+kTG6dz5HYttDILBId8ujpBJGGus7OffBP9LW+RTnrr5NX2MTXs8yqioL6licfFQCigLb4Q1qm3sYFcDGShO57DbxuJ/WulbsxYLHIkgwFMNmdyBT5rl95xIfP/ElJmfnRHxBsc2Cd91PpbDGFA7mjnJQBFhczaJJmjiwu4np5TFsJY3Mza/S5LIRTcTJyouIZNfZ9mU5sPNxrt/7KSlliMrSJja3Zulue4r7wyPEs2lMpS76b71NMrTGwyeOU+14hvWNi8zOLNJWbWNkcpSqliM02Ut474OTVDvbqLKWinL5QnSR8pp21JJixqY+oNJkxmrrYnZlmAZ7B5funEJl1Yj8w4HRMUy2HA02J6X2HUzcvUVekmRLrseiUNJaUUVuO0mSMBPzS6QyEk4cO8LdgdM0NB5ncGSa2upSAr5zdO34ZTZCWmbnz1LmqGFlfZrN1TE6u47h3ZiAggFrhZUrly7T3bCf5qYm7k3cxKC0YnWa6B8+Q0frQRIRPaFwmGhqnra6fWysTNBQ3UhWpuHG/etUOippbe3g7uAV6ssquDZ9ibrqKjqqniIQnGduflHkJSkVOiSSCBdunqK9rguHzcG5s9fp2tPN2pYAP57lYN9LlKib+PHbf8QzjwiwZSmz63MEfV66G3qRaBJMj98jipZirUTkvQXjxWRI0b8+QSHopsLRJIYgupo6xIS4vlgqyv+5vInO6hb+5a2/p6m+hfq6XYwvjqAtLuAoqcVm6ObC5dcJ5fo52vcZUmEtl+/8LYcOP09ZcR9KZZ7FhTtMjk+w4tvg+Inn2Ar5qG1sYmF6ApMAd84J/aiLyKQ6cspt7EWtlJjVzC5M01zdzYpvBHcwIip7Ma+Pg0cOsx1YI5E3Ed1Yo7GyHaWpBH8sRMBzj0RWynYmRJ1ll2jJMDpqKVWlmfcsMOdb5Ru/9juoVZXcGDxJJJziD7784ArWZCvli7/4J6FlCrlEzqbXRyqTQqdRia0Foeg2uXxKgHygVqkIbUfIC5AySR6XvUTsz4zFC1h1MoEVSzwbwqTU8q2Xfu/Dg+7X/vsnkBU8QtYaW9VukgLjVFtgefk2Bl09VSYzCrWe9bSfJY8HZV5FX12VmDQd8U6jM5SgjpqwGHMkZRqCmSRe3zR7mw5Cwst6chul3MHo3CD1zlLMRQ1Y66vErt1LQq2luoZdnc1cuHuDpu6jlCjNbMUnWVsWhggrqbyUzbCEqnIrsbAXg7EEU5EKrUJHYH2NzYwcW6mLK/2vYas00+V6iDBK0utejEY1/niU1moh9X8VkzmF2mShEM2KPc5mSZKR1QQ1JiVymYJTA+cpqdCyNLlETXETDTt72Ah52Y5toVGCTWJHkY0zOr/A3oNHGB+4htxkRK0XlAkJVmcPsYCXO/0fsLPzGaZ9N6gpr2dhYYUqZzclRhMFRYapxXF29PTyztuneOLQQ2xFV3n9/TO0u0x4vD7C0RwH9h/CjELEZK365ynR2CjoUiQzWizSEqptWjJpGWaHg1dPf5Nde44SWctyefIsvskkV87Of/gZC80hfZ94iJq9vTjLG4gnw0QiWyIjMJ7KiidRAVsil0kxmytIpiJit/TAG2e5/fO3xcdpbm5m4NZd3njru2RVGox5JWvBebajWVKpIJ7wHfr2nsC/EcO/sYCtyYBJWYRvNoFMFWc1FMVuMuOemuLJJ3+FW8PXRd9ecF1C954y/EE/Jx46yPDgOqevXKHM0sbRg/v53re+J4od//tWXubkj778Z3S0tJNJC13IOtEHFgwGkEkVYkWbQpoXG3sMBg1G3QMeXzSexmapEHvSKeRERXnLG0SlzIrfEwGJojUI90lJJ/OYS0yEQ1HiySgWczFxoTVHKicajol1e1qNjHQiJgbcssJld0GCRmXg2z/9e77/720U//s5GwxqejpayUqDdO/bjRkJq6zhtJlY8K9x58wqX/zk86yvrKITGLapSXqaXsKzuUQ0vUituQGbs4yJ5QLuuWmqHTpUUiuT65P0djWJncNZuZFkMI0qK2M17KOgWWFfxT7Onb1JSp+lrraC+ZkItioX1Y4ixma8dDfWcvlcP80tNmSSGO+cv8qXf/8VQstrYoOTq7qbf/jB36BUyjmyvw/3yiKVVTvxhMfIEUQWqUVtSuBddxNLKChovQRXchw6/BxnLp6jodpBUhZCKXeRy8nIF6apN7fhCQuVbDHK7CZe/d4N7t+dEt+qE0dO8J2/+CFSSRapSs/s+CTLq2vItRpx5SukfxX/vv4tFHIi11wY/kQUoFQiKvdboQW++qcPWICldgvHjrbT2uxkNeQXA7kWHRhLdeL2sraimuGxK8xtBdndtpviPIxu3OHi4ASS//oXHylU1Faz5l8gmRHM3s9y+84PObb7V0Rpc2JqHlfDLrwrcfZ07cDnd1PX1Mh7539IJJXBbrBhLBLaMTapLGsgl4pz+eYPqXa1U1/bIK72gskCr737M6qr7KildsrKiik26UgnguhlOZa2Nuho76ZYvpvLQ99Fopezv/NJKoub+cEb3yeVWRMrbMocFsLBFAveOUxFevoa9uFPLHN/+BxGXTkFbQqf34vFWIlZ5eTAjl/m3879MUf6+hi4NYbBoSQU91NhrSW+HaapoYdTZ9/ixLFXmJ1ZwFqiwp+dIuBdx6BuoFQpoa7zUUbHLosVNE57GeWWUubmRogTo9h6EE+wX6wPc9XVYFaYUafK2Ex6UOmLkSiFuio3dlMpHvcSVketWPf13qlfUFpsQaYKkZcVCMY9TPbPsaOjh2pHPbKsiQn3fdqbd5GOqAjHVghtL4rm2zWvm+7mxwTrAEqjjIhnEXmxhrKyR3jjzW/S1VWNbzWOZ2GW5546RkIrtDFoqK3uwOe7T2Wlhq2NHGUlh5jznWZq6d+wmLo5vuuL3Lr9KmldGve6D2NWSzbhprqpA4VEy0ZgnabmXbx79kccPHyMmbl1IrEEanUAk74dc1EJ2ZSPzeACnk3BzF2Nw2Jha3OCttb93JsaeNCYUGbn2q136Ov5Amcu/R0NVW141+9iKSpBojNCkRrvRoy7N26xs7WBrsYTXB/6KdbycmzFnWTTAUIbMfRGCYnUBkpNqwj9XvXO0td5nKXJOVb8I8wtbfLk0ReIRAOUO6rIysK8d+abfPyJvyTiDyORLREOBrh47xYH9j6OQWUml/YTiyrQlEiRF3SQijM2c4WHD72EUVvLxMw1NgILIgQ5nVOi11uRZSsJp8dpcXSjlxQYWrqHZ34Ns0NGkdyEVLB6CNDwmJS61k6Gbl2hpaaLtcgqamQozVpOXXiXKkMjJ3YfZmB+EKkNsmENrdZGpuJDbAe2cNk6ScULYt2Y3aHnrXdfRaXJIY1IcXS5mJu4SUN1L021T4jrqSv33qastByDVkViO4lEk6aQkqFQaNjOeHCW17Pmj5EIzFNmqwSBgRdUs5GcQJmxUqyTs+7fQFqUIbkVpXPHTtHTuOFfJJdPi+lkdULBom+TWDzH4cNPivYBY95EOrrFxa27SBZl/OoLX+HuwtvkIwpadhxiaOIeja2VvP2j05w69aDQvP3hA3zkD74IWQmbG16xn1WjFfp8C2xuekSEgeDVElRrtU5PJpUmk8iSK+QptZrFE5hcqqC8TMuG34tKrUOt0vKtF37rwxPqr//hQbGrVieTYDSVYCyq5NzFV4mp/Tze8QR1OhdDkXlUlmrSq6tML47z2EMfYWjsAhK9AIWVUKHXUm92cne5n4RBqEHQUme1kdrcZtqfwp2fp9FmwIaLzp7nef/6j0Tf4f2522LoQpdRsqlKcmTPp7k/9DYe7zzt1b00t+5gYmxM9Fv6hAvMUicBzwgHjx3nbv8QlsoqVJpG5qcvMr0ywOEjTxFzyzC6DPjmF6hqaGYrnMZiLmF+bJyUdJKO5v3YtdXMba3z3uk3aKzsoramiWxeGNa9lBRruO8+TYNzD8WlO/EHRhhdEdT+vdilwhqtwNjYdSq7D5DN69iOu4nH3DjMzaQoIZReYnpolod3HSOV3GIpFqKmrpmVqUFsjiZQ6IhGvWikFtZDC6R8Ary+g3fP3uRwbw0KqZT5jXmcRXUU1Cbc3vu01vbg8UaJZPzUV+1CQppKezVzS/1YFHJ+dvL7fPXL38EzP8G/fPAdyu2dBDc3efPHAyT+XUkWPvCdLzxCz0efwlZaTjYdYyu4RjqVRip8r5RqcWjSqY3oNEWsety88YU/+1D9++2vf41XXvoY4UyYn5/8GQYpHHvss4zdu83ozBRWa56G5mb6hy+hKAhpdDsbsVXmZjdFZbLErEWpj3PnVoCe7r1EUvNUFpmRhgOMRxI0djTS7LDy3i/eQmKx09bZSLm8lCt3+rnTP85Q/38MtIL/70+/9qcc7DtIIhl7EALI59DohI7sPJtbPsxaLaFkBKvNRjYWIZKIib/nVY9PFCCkChnSrLBPLIgNOYFgCHOxXhz04gnhsQS8S0T0B5ZYTMSicTFwpTcoRdaioPbp1AaxfUdYH88uLPLfvvmnLCz/x/MU3vOXPn4Cm1WFSaKka6+FdLoEXyzLxXs32FFVzcLyIqvzCR7u6GDvfjuxIinf/u53sFe30dnQQCQ3y4RPxccf/gJX3/wZg1MjPP/iC3gW7pHT5HBW1ZEIFRgZHBG5oIKKOT61RG9bAw11ddydOkOxzoyl1srUnQ32d+2m//4MC9PjtLV0MOsR/KUuiuQ6hgfdHDx8CPI+AgqJ2PiVjE9y5/I1Wlt3UTAWmF5cZ3FxDntRCQmpisP7DpOOj3L6zFXa206IyfV0UolakafKYWErtU5VRRszU9s8/cwzXDz7bRH6Lc0WMDobyIXha1///z48Hg2dHcNaYhObPmbHh1kNxsR2FcERKFSIyiQy8rmsyLoUWIwPpr8HtXDCViSZjPPZr73w4eP9/l9+Bo97AVtZBe4lD23dTQwvTHKsey+qrI7741fQ1ZSix0h3XR33By9ya9KL5Le+9lDBVdGCXB+lrEbN2pqV1eBbNJSdYG3OjcYiJAlXWXNn2dO3S1TAaqq7iGZGuHe7n9K8kv3HniOUU7DkWyQXL1BWGsNqbhRTUUkiqOUuJiYGGBse4fDR44xNDOOw1+GwVuBdmWTPwUeJJJK889qr9B5oYjOcYUfDDrGxYX51nM2tFRyuCuxVFSyMD5CMJJAW5SkrqWLJvYAvMi0mkPKJOuQCZDHtp7u+lyrHw7x9+ztUlqiIBxNiRN1aZiUelKEUpPhSGYlwkEhUy+UbU7z46G688UVQSHC73Rx/+jNsxaIEF8fJbMepqe9FrZdx6fwHlJVV4Wzs4P7QKVrrdlLZrOTyO/00Olu4O30Vc2kNtfV1+APL1Fi6mJ1eQ10koda1i9Mf/JCWLhd+f5qcKsHdoWu4Spsos5dgVFUS8M1y6PCTDA9dYyuyTGPdEZZ8Y2z4Zqm0V2Aur+XyzQH29/Zy/da7/Nanf8LA0A/xeBaIbmVo6jiKQp3BbtFw5dY4tQ3VbIfy2MpgdW2STY+chpY2NmJXmZvycXT/L5MKCX2rUVY2llHK/Oxqa8fvyzI0cYvurnYE+nRUKnjLFon63MiVMnr2PsHy4jiReJgio0U8UBiMCqaXr6NROFBKZTjKuphYuiSqT2WGZppqKqhtOMibp07jWb9DV3ULKmOCgixLISesNbQkMstcuXaFZ554hfB2noW16xiKfbhKDmFWl+G0tnFx4HV0xVokaTlKqQ2DTfDz5Nic8bLiHkRntWAr3UtBrhKxGqn8DLHQNk8e/F0R5pzPB1hcnGcpGsSgNXDs0BOikTpDmkB4m1hEitMqVAIFsRjLkRa0ot9mxTNApatLXN1pNBY08RKWl+/QvmsfuUSC01d+TCqt5vDONko0Kk6O3OT4oWd4/+Tb7Nixg9qKHlZXhSHVT7HFQr4QZnZ5lMBajGNHj7AeWhdVp1prE6Vmk3jgGp/fZO/uZ1havCvyzgRfjyoXoaO6j8v9t4irfehURXQ1PsupD96nd2cb5678DWXmGp585MtiQ8FSYJkN7zq9XZ0EfMLqN0kitwmBLNpyJ9aqYiYGh7EYnZy9cYFnn3mJ73/7q+w5vFfspjWYmrl7/yQ76loJRTZwr0tp66hlbvIuuVSepz7+W7zz+mtUFifQ6aXcHB3GbuygqamF1YVpynf0sbl+j8hWkPbm3fzmF77JwtyDFd7jv/dbNOztIhILYdQZyaWz/450MCAV1iSqApuCJ6mQIxJJYC01iwlIz6ofpUEuDo5Ct6bDbiO4tYbRrMPnXeH1X/+fHx4gv/7XD1GkKWV+chmno1NsIhmbvoA8neKJp79EeC3C0PIlduw4QLnJwdmBn4q+XLvBwdL2CmqpksN7H6IQD7K1tkBQqmJkzsvzTz/Fd//pD7HVlpFRKJHFC7z83FcYH5nFvzHIyuYcSk0lFSW1KJQR0nrEsN1Q/1ly+RCNDT1Yy1u5ev19spkYspwGRWxDvPjRFNsYWZhjdTHHnqNdBAJ+5havUlfVx/UbszT31HCw9zDnL1xEYxLS82Uszr9PZ2e3sKQkH8ugspSwOHqbofEhmhqbqTQ60QoKVcSDsyzHwmIYa2kzQ2N3KLKp2d5I0GyvJxQMinBfjdXBqnsFu8OKy1XKybdew1JWh9muweNepKGkhlAoxLIvzMFD+/B6Q2ynwygkcoKJDQpCaMu2A7M8z7rXy7w7RrlaSVeHgwW3sLlRo5VFCMW32Yolxcq++0MjfOSxF4mupVCosoRSfsxyGf6Ym6zMxaMH9vHPP/1j9LZqenccxjOyxDf/4U2Wlnwfft7Nx3ax9zMvoC8qJhoPiKnYVDJJJpFArpaiVOqQSdTcfe8kt77/oC7QZNLyypceZd+h51Dltfg3Vrlw+RJKjZade9vEZqCMfBuVEIabHuHlj3+em7ffA02OwTurOCyVeD1TOF0VeHwRbDYXhpIYRkUOR5mLs+8LJ/0yavrKkERTojoUjQVorexhasqLJzVH3Jvk7DuDJJPpD1/Lb37ua1S7KkmlUmInrFoYYiMxlIJcm8uLA5FgsxkcEWgOWfJ5KelMBoVc/u8tHhKxn1cqg7nFeWIJIWWaIyf8tsSwh1QMxigFlS+bYX3Dy4b/P97LD5/I/+EPs1nDr37ukzibjKjyUk6fH+ChY3vIa+ScOvUOSoOJxtpmPNOjbG3naaqy8NgjrXiieRZu36WjeQfebI6MzsPkjI8G42NUFym4PnQVtaOIQiyL2SogsGoY7h+gVFnE1No81up6vFM+unc2EIiuozTnOdrxHO9fvcj4vQU+8cQLjI8OEmaNeXeYh44cxahdw6RTMTUeR6aVYrLnmV2JoJRYIJOjttZJPKnH7Zunq62X+NY0knieiwMXePq5F7GXujh/+1+4fzvJsWPHuHLtIq7aBp491M7rp9/l4ac+yXunXqO3t4fI9haDw0Ps3/MopWYb6nyI//LK3+HfeNBu89uf+00+/yu/Qz6dwutfYXUzRDolE2tThfSvkNrO54W2FCEE8uBzEgY/EXQqFdb2OT79pQcwaOH2jb/8NOPTw5iLnHS1dbG8uIHC4qe5ys7ihBedoZgJj5tMNMAnnn6RD06+z+h8EsmX/rivoJfaSUfSqIxhqmp2Ecosk02VoFc7SOeirK0O0tKyl5uDb3Gg+yOcuXSKz3zq15m8dZ2dlVVMBbIkNQYRVivNSFCphF31NhazgZhcJf49O7bApmeZ6pqDLG3MMzW6ypc+9znGZq5z7NgzvPrqz5BrMpSUlBAIrrN75xFS4RCLK+sUmwW6e4q6jt1cOP02O9t2sBkPEEtsipUtyhIdE/On0MrLiIW1tNfXUVd2GJWigovDbyMpbJJNxnC5mtnY8pPPpMXpW0inZjbTXLxzF8/CFh9//jE2lSF0Gi3+zQCHDz/FySvfRa/axlm0D63cRnlFBVdvnKeyphqFuojFlWn0hQx1HXbefe8UR3Y+y4rnPqu+ZXoOH8Q9O4xV3UwkFmX33v1IU0aGR68h0T5IMCYj86yuLfP0M5/n7ZM/5MTDn2Z4pJ8aZzPTS+9iqYKk/yjmIjn9o9/B4TxARXEDPu8EF/qHOHz0AJnNJWpquqlw9Yq1ODOLtzEW16KTJbh6ZxCLLUfXznpG7y0wO7PCiUc+x5kL5zGUr6DLO+na+SgXz77Jnp5DrKwskc2EOX70BRE9445Ns7eti5HBGcoqd4MuzfC9c3Q376apZj+X7rzNzq6jTC7cJ08IndQmIiDs1lbkSgnBzSDvXf1XnPVN6BRSju05gYQWvvPzz9JUUSFK1O7gIu07HkWSF/pIA2yHwoxMesmqwChTkSpsYbXUMDqwRHtjl6j6XOt/n4PHDhBHyvbqJo11XUhlpVgFFWTpEsveMSrKDxBYWaDIauLszZ9S7iqjpepRQptLWIuEdUCcq6OXKNY52bVzL9FEHolczez8GHJlDIVcRzatpnfHwwT9bjwbdzBoasQLoPO3vieigXbU7qfcauXktZ+yZ3c3A9fP0XfgORKRKMlwXPSalNfVo8iVoksGxYFWXVpHOLbB0vwIMeGALYmjREFvbzfLnlUm7o1x4shTSA15pqeuE87mkadk1Je2Y7JbefvSj3j2iS9TX7mXd9/5H9S2NmDQdeJZczOx+p5YyK4ryNi/Zz/r7ixpQQEoijM+PUJbwz5qnTtYnXuD1rqHmb53TXx+MamWxYVtDu3ew6sn/wWLzUlPfS2WIgMXr50ikFyjqEjNgZanRSU0mI5iNjUxMXePUEhKZ0sbhWiInl2NxCNSNlcWGQstU24vpaa0SUwpV9W0irDwzZUZvvrr3/3w4PXyD/4Slc4gMtpkKMXggEKZJZUW+n3lJDKCOT2EvKBCpzFjtZfhXvWSyQqG+ChJIcmqEFRwG4nYNpncNgpFgR98/D9aHr7yR0ewOa3ihZ1J0yReFJRVKmkub0VeXM3i1D2RUWgrayGWyLMaHmR7eRO9uVRcm5GWYnIVU6ZR4tAYuLU4zfziLMc6P01auUROtcLls8vYrHYaGg+I6tkTR5/m2r0PWHev0rfjIK66JlIE2IzdJOAJoZPtorikBJPOydDw+xh0cuxlnfi949ikK7XGAAAgAElEQVRL6sgWIK/McfrymxzpO4Gj0srt++dotx1icW6U6s52kmkpM9P9Yvq+rfMgvrVpJkfnqKlqh2wQra4UtUmHKpdjevgOSWmBuqadeIVtgLOLqNdPKrPF9NKaWH8mVQrrxlKi2zlkeg1tlXUEfW5crgaRVZpLhCGvJ6+QMDpxn7Z6C9lomNGldR498SJ3B65jspcQCwYIB72UFddiLq9ifnqYicUZUCtQJeChI91MzrhJRaNYqu3IMzrhkyec97PgXqe7sZ0yvZWNQIQ4fhQFiQgGHxhb4Zc++nnOX34VfYWGRtMupIU4dyfv8N5rE0xPzH34vSp22Xn0D36F0lI7EqmMcNCPTq9jKxjEUlwiqmI/fuWPiPofBEqefXE3O3sbWApGOdheh1QmnAfUpLILFLRKkXG4sD5EXWUHo8MrHDvyJHdvnSZXlGB7W0K7y0lZaRHD0yE2g172tO9iO5IGxRpjI4tYLK0UawsiJ/fkyfN01e+gpr6JO3fOkNo2YalQ0uCqQa8x87tf/59EI4n/v9nr//l9LZ1Ojj/Sh1pjpaJKIQbdUgkrV4ffpa+vl0un+unc145Or6TMVMHc7H1MVujZvYvNtYB48dlR38upe2/R0VnL/eFF4kkDuUQpJfYUk+MzNNSWsW9PMaffXScUCrCroxXvdpTRuWWq7HaO9uzg4tWzdB3ooqq0lbP9FxgbG6O6pBulLM2iN0JVhZb60h0s++YxuRAtCkJXc7ZgYm17GYXayJ0bVzl8oIE7VyYw22xoiyzUNluIrvu4cXeQT734m1RXOQhuxnnjte9SWd/KGxdv0Gw384VPf4xf+eLX+NSnvkI0PcZyfJ5iUwVJX5KG7p3E/UHqKizcvjXN3/z5Ay+gkAS/+JP32QgmyORj4nAX3BZEQDn5TEYM7gitH+LiN/9AAXywBBbukYjbjz/8qy+LAphw+43ffhKZOYbXLWHXzp1kspvY7Sa0aQdTs/0YdXoWfVto5NBYu0ech14//a9IfvCLrxaKjILRVoK9tBbveoiBses4WywE4340ci2pLR3VlaVs+NbZ0XKcYGaJ/sF3aCzppsrh4p07b1NZu5Oq4gpUsiQGQz1L7jnM2jThQgF36Bp1FYe4cf4kcqUgl6aYG1/nL776FyxvjOOsdfDOG68TyUl5+KGHWFu4i1RTRLFGzuTUGr3dxxgcPE8ok+CRg4+wunydSEFLOhqh3nmAnCrN0Myr2KwmZuaX8G+k+NwLf0MikmXg/rtkWUNrsFFqr8aztSAmeJSSPJn8KNW2E/z89X/DZbJjNhswtroIbm1QKMRQpSCa9iJVxtFqtcjSdnb2HOft07+gpb2DkqI6ZtduoklnKLF3cPH6Oxza9TgbgUnC8Q3Mtj5IeMTHq6oqo7X6KRLRDB7PXWLZBJoSJ0NT7+IobqCkrJ4rl3/EkQMvolRYuHPlJH37duJLziDFgErmZNM3Q52rlpHhSdE7uLw4RV39PppctQxM3cXuqkeTzrGxOkYyq6e0VMOce54KZxnxeJTtrRxtrV3IJOVcuv0mCekIh3c8SjRdh3/zPha1Hmd5C2NL/QS2M5i1UoKZVcos+0lnQwh+BCFJe/HGD3ju+BcpN9t5/eRb9PYcYGr5JsmMh4Q/S0NZOcf2v8J6IMrFi/+CzlwQ2UNaVZ4DXS9y/vo1Qrkb9DQ+zU/e+za1Lg0Wbb0Ir3XUVTK/mBKN43ptlof3H6L/1jA3L83h34hw+JEealokBAIBdnU9z/DsFYyKUpLZBNGIj1bnPtKpCDOeAU6c+ApTszfEeP+Se4ru3grqHH3EtyOolTmW5pYJpPP0tLYR3PSQUeRJpOQkE1sgEWjz9cwvznNs/6cZGjxJnaudiZnLtDXvZ3B4AINZQ4m1BVlagjIxQUoiKMtWFKWlrK5NEF2bp9rRwnpuC1drDYm5GGsbbjaT0NPci2d9kftT4/Tu7kKvlKNXq1lyb1BkMKGWKSkrF5ibd1nbSFJlKaLKZBSByiOLd2lqqBO5Uwq5FqtxH2OL15iYfhu1sZxEQk5lUQlanYlgfI2m6k5UehV37l5Eayxhd99DZJOjrC1ANhqht7uPpc37eH2lNHeU8+rbf01ny0Psa/8Ige0N5uYuE0pE6Oo8xluvf5Mnn3gc9/waFaXlbK5NMeSPieng3b2HObT3EHen7ontGtM3ruOsb0FvrycXzmCudDE1c53ha3P8+HsP2FjOtgae/9MvoNWYxR7XSDSGRC6k31KkktIHxmepnHgmjFZlEKvhNBodsWSMZKqARimwFVPEYg84ZEqlmtC2F71OzvdeemCSFm6/942nqGyo4P74Dfb3nmBifITdu49SqreRVso5efI1Hjn+HCSyWI0ahmdHmJ9boqm3lpGBK8ikGvEE8huf/K8sry5ycfANeis7WFsO8dwv/z6r3iWG+89RVl7BvZnXxBBcW8NLbAb9NNtqyW5H0ZQWI0lKcTRYGBjoJ5aOsLvvYwQ3PLgXLotVXkIn+trGAnZ7Nf7QMp09j+FeGMQ7neDw8ee4N/wLLNJWkuoMxRVlpMJBZLkY0TgixshqLmd66orI4IzH0pRYNUzPetm/6zGmZ/pJSvxkslrxdesUCmTFKqZGLxKMRXDaKpBjQKcpIRHyshr0UWZvp6+tiYWVURY861Q5yjEqikgQZ2higeZKG1WOMl678B6u6k5KTEVshnyoZTlK9dUsTK1QZHdQbi3m/QsnKS2rxIAcmy3D3OwavftO4Fl1U2RWU19Rx53Lt7A6i8UWldbmbuI5Favee9TUtzO/sEwyuU0wuMni8gJVta1UlHRxtO8wF2/9iGAky09++C6Tw+4PP3chHPKRP3kFRYkRtUJFsbmUVc+KqOqFpty886f/JP5fnU7Dj3/837hw7yLaIgO2Yi3Lq0sUqY3ICgXa2g9x8dZ7Is1AV6xnc2GB+pZDqIVtkfcOyVyBZF5OISPDpqml//YZ2joOseZdobm5jWhgjEREg6KQo7NnL2cG36DcXEWTq4GR+UE2/aBXZNh3SChAmCa/5eGnPxtgfuE/t4D8P5/6BD5IiY7Pff4wmoiCM/dmeOkzH0VLnPt3LiKJFqGvLgdpiomROczWEmoaXcSTKUwyNXlJRExiZ7ZjGEqV2MwOArkV5DoVQzcTZGIRlIo6gkkPXt8aTz7WjFIRZXY4Sk1tBaGYsBX0I1UKqqWGo737OPXGv/LiL73E7MIAKSW4l3x45rMUWZSi6tlQUcHaspuOvhqu373NQ32Pk4zG2NjOYMiNY6lsYSMcZXl+mZaaFuzlNYSEOkpdnnJnhdgeJs3oCccSfOwTX+XMuz/kzNk38ESSfP03XsFsVPEvb/yUclMNNpsETzRIbeNuhsfuU2qoRcIa0zNRdu1p5qu//rcfVvr9ye/8OWZFEaF4BIVKQjIlwLmVZDMZoYIZSeGBzUVU/YTZT9gAC/8EZbBQ4Ofv/ODDAfDEJ7vYc8SBq6iJ8dEFzDa7eE4RWKpqdSlyaRxPYEP0Fm6GCnR3tBJJbSH54Te/UDj28MtU1Aim+hv87M1vUVwZxlBkYUSgzCt6MRdVUmsvx6KrZHjxJi2d3Xzw/rdpdhxjadNNKrOASddKR+tOCtkEyVieIp2JldVh4khYXp/myN6XcC9NsxEYp6S0nunZIfZ1PsTI6GUcVcUIUD6hVFmm0HF4zwnCYUFxMHDl7FWOPv0kG2Efd/svs7OhWWT2GR11JFObRL0a7i29RVO1Hs+0AqlNyd371/mdl39ELplnbu4igfiiiGGQKlXMzE9SUuwgGt6guaGW9S0Zr//oh/ze7/4hK9MjRDQC52ebcGCVTFhLbXkt1Q4b3vAAmqJmNIYq+u/eJh330N50hA3vNEajiZwmxezwCMf2PUZMMOC7Jwj5wjgrlSKbr87WxZ6u43g3o+hUQaan7xGWa5l1j9FTv1dcx6nyEnwbq6j1RrZWtvnUp77AmctvYHdauXdvnM6OvRg0Zn7w87+gd9dB2ls6uHjhKjpJOabyRZaWFtjb/pSY6lvenGPeuyT6tXZ29vLeuz+jte44Dx19muu3LhCMuvFvT7G383FuDAxRbMihksXp2/kcH1x5je18lBKlFXOJRIR26gwOYuEkrlond0feocLcy8O7H2d4/hZNdY8yOPku24k1zPJactEtnALrUFfNzPBVapwmApEEqqIiyizlnD77bXr29BHYyrEQviOmQnfUPcLKsgdnjZUb/ddYWF6gZ8ejNDSa+ODVC8zf36SppZ4nX3iWc4Pf5/DeV/CsjxNN+mhu6GN8YgSNKkhn1UHujYwwsXabl1/8E7zBdc7d/AeySWEV0UZVpYtYeJtk0o/RUExWYRRXfhOTN1AXJ5mZiVNdpUchFYq/iwlF3Bzue57t7RmRWXn79mnK7d3EUptYze0s+2YoKTPTYCpiYt5NS8ceLg2exq4vwYgQGlplY1tK/X4XqbiC135+mp07mqhx2Lg2OYlSkqKqqhq5LM365ha64nKMShkWhUKEoI56h1ldn6K1yklzTQtj42toiiQi88pcVsxmVMnCxArG4g30UgkjkyM01ndhlkm5PTJAbfMRdCoZ1vJKVoUuWYuBrXAcW6mQrB7HadtDIruARiFFkW0ilvczNXeFrvrHkSoiOGxVTI/ewVBsJJoSzOQ6VGoZyQDYtaVoK6QMLCyh9QQprnRgq65hYlbAhDQgQ87W4ghFFifL8RitbfWkvKt855/Ocfn8A4jpsV/9BN3PPUY2kycUjIgqWCYfIFfQEY8V0OgEvgwYdHoisYjoadrY9IuhsM1NP3KpnkwmjUSWE+HMNpuNwFYAjVrCd178D8j0y7/Wx8MnnmfBM0xvRyeL4xlUWgmpzDbRuA9XRRUJYmTiOYrVSpKZJNFEFrQRwYSD250mHfXT1/tZFkKDDFx/lVpnA3qFElv9boyaMlaWL7MZElo21qmt2omm2M7NOxexK0pprarHWtUsBrPuzw3idNahM2qI+OTUt7iYXLhGPpPFUlRGfUMLI/MDFKRpsRUmn5BiULnon7+D0exDESsiLTWwnXBjNlRQIYTPMmEGJ8epdNQj0HCElW5X2z4SSTArJLR2HOP1M/9EVUkb+VyKtY1x2qp7CCYlbCz3U9NSTzwRJpmO4VlNiyn2isYGZqZv8eT+JxieHGVsycuBXbtYX54kLdsWAfpdjk628148fj9VZbUiUH7NN8T+zv14wzImJu6ynYHjR59mcWWI8bEZult6Wd9cZt27QlWllSJtGXa7lXKTC/fsPFmCZGTCmjNLWgWReJaOnh289dbfc2z/UyTTAQKhdRJJCds+P35/jubebkymIuLJUW6en+X1n9z7T7NS5ycfoffJY8jlaoJBP1p9Eaf/+J/wTj5QUJ75+FGeOrif4blzOBvqWNxKQKhAQREU/WThoISh+ctUORvJyWSYpAq20xraatq4N3Iab3Iejd3M4pybonQZh/raxJW0EOJZDS6LdpXGUhen3r/BK5//c85f/gZaRTU6cysrm1Oi8d9Voieb0zJ4/y5dtS527+njk7/8x/jXkxQZtKTzaTR6FVKhQkLygN2XSeUxGA3kyFLfWIFMmkNakLK0EkYhrHbzKUpt5aJlRymTiu0oTmeFiGhbdM+TSQkXWTkShST79+1mZXlR9No+ceIZ5txTjN8fQ28xY9HaSOXGaGs9wtmT/ezs6yax4SGajPH4s0/x3R//I88cPIxCp+PU+fuUNJlwVZRy+Z0h1CVFHNu3jzs3zvLk4ztZGxrFYqzDWd/G0PoI4fA2gfQWy+MBXjr6tIiBevPcGVSlZRzdZ8NZJgDXW5id2mJ06j6TixN87DNPMzm5TgYlTk2RqHT7NgdZjwqv20gypsa/FSaRSpNOZDlxop6ulnLOnxxn59FjTLhvEd8M84mPvsS5S7dZcC+gUWp46PgBpmZHWZyNkAglsdmtPLyrleSmsAq+xp4nH6HB2c2F0z9nfdPPQwd6WfRvMz07xUcfeoJb4xcpaB3k/TlKtCE8cSiu03Lz/AWqGnZx68IA196f+L8+x/+X33yC5qZSjEV2Lg5OUVFbQU1JjIXJRSqcPRi0ApMXRsfuorZYeeLRF5iYvI/k1vmfF5ZWJmlua0VrruVHb30LV105EGV65jxdNS+Kfqfq8hrksiS+RICL187wzEMfQZE3cmngA6qcDvS6Yra2sxSkSUxGuXjllImoef/+D+mu24fT2sDk7CBFJj1KyphZGKNzbzv5zTDZgoJ7C2OUao2kZFF0xgqqTDpkBhuzEyNin+9GLEixSYaqIHD0DjM+dZ/qSgOBLS03Zv+Vp/bXsb1SYCFiZMFzhU/s/Uu2glEihUlWN+/Q2/kMG+5tQrFpkcenVVuodfQwNHubgcvn+cynv0omU+DS9ElkhjSZaIbUapyDO58gI5FgtpuYXx4jlRI8kfNi7U3AF2JH/QG2tpZZ9k9hUZfR1tTG2Pp1zMWVpMNKMoUtFDoZVm0HbQ07kSpKGB99i50th7g2MojbN0y1w0Eo5KWxpo6hiQERuVJZYaWk2IVckeH69THqXPUkM9sYi0vov3YBV4WTypYmRsbuYFAUk4p60CnstLZ3E8+ssr1tJZDaZHjyAp3tNZQY6tCrzYxPLpDOCNDhJNJ8KRrLNufOvMZvfuI7zK6Ps7o0h71YjdyiJBuXMbeYoMSkIhadEFNSldVt+PwRCoUse3cdZXhwFoNJgz86S74gJx2XIJMnxHLyzh1PsDJ8iXqnjYGpfnwxBWVWE/VVxWSSOta3hslo1smkivC65RzoeZJU3M3Nmx+gM1az7/CjXLt+ifs37+JymHjp+d/h/vQEnsgdwhEPe7sPEZHGSIT0RCLr2Muy1FoPcOH6be5Nv8PnP/WHrCyskSpEUOg0YgpRKTOKKVOVOkWJqYmOriZ8K158njD1rRVMzoyTlwohoEoRSZLPmNjT/RRXrv8rFeVFQJps0kg6v83a+hQGoccVG2VlDaLHrcLeLNbxVFnKSStCFCuMbPiTbBNGb9Gz6fXQ1diKLF/Lz658k7JSI80VzayvzGAoLSOYymBWgEEmRyav5ubcORrKBMhnCQalRnzsYFyPxeUiLy1n4Np5nK4UyWCO5x79LK++/WfUuKpQYuba8A2OHjuG2VJHVq5n+M4VOurqCGz40KgN6MpKmVhepb6hmumxeyKrM5HIIUmskU5kUJSUkUvGUMlzeDdD7NrfjXsxyOLqPRRyK+mIBotVikaqxKyENQFOa3CBaovNYJr28p3cX3pfTPAKvDEBjm0u7eLhPc8Q//dGh89+96/AoCYRi6BR6dGZtKSz22x4QxTSOcqdVjRqPalMmq3QFmq5WqwIFIzRaq2RWDgudmUq1AoUiiw6jR7fxgbFliK+89Gvfnig/cina7HaK0XQa23lDi5efJdDh/dDvpix4Q841vcxVMZihpbeE/ty7caDWC1GxmcGKJJomQ9sIc1naKk6yoz3BtYiC/em7vLJZ17ixp3zOM2NYh/nwNwHGHWVPPvYy5w6/xqxnBd5chuNSkMkYWJXTyf//L1/5JVXfhdnSTXeZaFGM0cgt0w8E8BWXEE+V0QosoRD38qSf5JUPMDhno9wc/SnbAWSYuI2GE6TVuRRKdNUWRqoqa0UmYJDIzexWYUO1DgaaRlqtYme9j7MOj3L7mlGJm9SYlSLw15Fcx+FbAxlVod3Y5PaZgfrPi+r6x4MOiWO6nqkqSwV5koGR4fpn5jlieN9TA0P4NsKUd3QgbKgAOU22ZwKY6GY+noHKk2WDc82q9E4qkKStFqGRYAgq3PcH75GPh8nnCigkCcpkWqRFBnpatpHfjvJ0FQ/xfZiSvU6blw+D3ojab2ezpYmrp57nWc/8ttEgm7UqgJb0SBmvZKZqVWyWi3RWAK/PygmW4PuBG/+9CKp5APMkHBrOb6bw7/6wgN/WyDFG1//2w/v+4P/8WkMGQ01NSUkpTIuDZzBoHWJVgOHXkVz6y7cnlF01mLUWRWFgoRAZBOLw8To6CzWEgMGmZLamkY+uHQRZ20FzQ1d3L59HbW2gMtRRNRTwLMt+KX1pGIFUgUJ1ooaJoaHsRXXIFUEKCtWMjc/zsu//t+ZGvmA8+ffpavjSTLBBAq9kfXMAosrG3Q2HWRy/Dbj91b5td/+JDeGz1Ff0kGp08HtK6dBVsz88jo72+pRKpJimPDpp57nn3/098SyMuqrXdw8fwut2oDFKqOus57tzbS4oRobF1Batew5uIuvf+0bvPTy82z50qRSixw//jDXro6yOOOhxqqlvKOcUpeNQDCMU+9iZniOUGQVR3UpknyKi9enqK6vZPfu3bhXZnCWV+DUWjnQ0crJixe4OjFOJgBZaZRKl52Hj+3j29/6MZFkgYLezo4WO595ZBdTc4sIIdqqsgwui5JAPM3A2CIatQxXfQPffe0MhzvK+cYXv8SlKzf48akPWA8r0MoTGBU6PvrCI1iMak6+cxVzZTUSZQpHkYzctgmpRktKsS7+Jporj/Pqa3/H4T17RaD0uYlzIjz/wpvDtO0xklOoMcmcnD33PnU9bWIv781L97Da1FQK4sj8fRQJCX32FmRKA0lJgoJxnbOX+6kr3Sn2zH/7r2/+Xx8An3j5N3BYJNSYc9gqTVy6fZf6pkbsFgWhLcRjeDylJCuJ0drXzsidacKBKJKf/OwrBXupDbWkCpujmT/6m49z6MgniKTGMRhTFMJOyu31xCIe5uaGqG1sQ6bWEvQKVU2rNLfuJhwN0z96mXJnD0veq6Lydqj34zRW7eevf/JL1DvrKJKVsxEcQqqRo1ZbScdNbG4t8OzBxzk3OMjs8jStFbVoHVKGR2b5padfZHh2kWBgll1Nh5haX8K3OUZVTTVbUYh6l+hsPobe6mJs+SaqzAxFqjD3x8BaL8M/X0RzVSf+xCzlrlo0MierC7OYzSpuDwzSt7sHg9rIqrCqtpWys/Uoa343b979GZGNMGWGChqMxVitVRTX7GDeO0b/pTd47PBHOHnxdVBWYTCqkMgj7G/fy9iUWyC60dvZze37F+hsO87y+irzy7M01jhRKtTUNbbicfv/V2vvHRxnft55fjrn3I0GGjknIpEEmMAwzENyhhOlUfJqJJ+9a8tXq1vvnnW+3a1zefd067K0lnctSyPNWBpL9kiaoIlMwyEIkEgEiETknLrRjc45X/U7dbq6un/uj+u/u97qrup+3+f3PM/382FtYZgjHVfI5tyMrBecugfxBx5ypOcCd+/dQ6vWYNTZ2FlboKyimmg0TnVtB7lUBkU2zdTCNDqLjEpzA+ayUgFm+c47v6aiUs+508+Qkch5+5N/EAwnydwqe5tpjNJOnnnmDJ8N/haL3UoimSOXlSJXS1mYecT/+Ht/yY/f+zuhTX+65RjDa6OYLTZCwSBbrnWqaxqwqA14dzcRS1OIVEXUtjTh3tgXukMSiYSBhzeJRtIUOYrwBUIUW6qoq3BgkGjZ2F7izoN+rlxtFZhUKmWNIFZv6bbT1Xia+7f7eeWlb/HuR78kK1/DoC2nofogN2/cxu3f5GjPs7i9AXQmKf39n9DaVEtLXTvxTIztvVV0FjMkJFgkDoJBF5NrA5w88SLhdBat0kAmkUMs2SaZdLK/lyIUi1Pb1EC1o1oY2/Z9dpu6+mrB1uIOzyLOGwl6NzHa9Fw5+2/5xS/+DpEoTkNTGdVFl5lb6sfj2ePIkcv85B++y1e+/lVmR/rpOfwco9NDuN1T1Na2su8JE41GOdRxjr3IKpJcYccjB+os66t7KA1g01vx7mxjKy5nd3+bMkuRQOkvruxiaPomrdWF4r0GtSrK1NAsaVmYEyf/kJsf/Zj2jiIiERnbSwFeeullfvvBm3QeKGZ+aR80B9BpgsIuk6O2jPnJYXo62tndjON2rRDIziPRWmivPcnu3jpGazee/RX04oiQvN2Lp6nUqSivsOONxoXrSDMmnJ5NIlkPofAOsbCUb7z8bfz7mzzZHCZecNZqiyGtQF1UyWfTfcTTbo429wpA3HVvnv/jO68LN0B9kZXnvvcf0aokqNUaNCqdANqOxsNY9BZhiqBS6/D5XGRECSKxCDZTGSIUROJuErEEVpOFcChOLJ0RDks2iwOf34NCIebHX/h3v7vR/sX3fx+FpIR3f/sTrj9/AYUmTTxoIxWPYDHrQJylo+M0K+uTKBRhFpeCuPy7XDr3EuG1aQbm7vPss/8ObdLC3aE3cVQ5GJ7uw+7oRKrepbGijonBBZz7u0LwpaGsg92dddyhLax6K1WV9Qw+eEhRcTWPJkf56tf+BySpKHpTFS73BuNz9zEXZZGLjcTjIqxGGXKfGZE+gVktZta5jEgrJ+wWIZbqce0HKNLasNnUmLVajHo9MmWU1dVlfLF0oWmJKJYnFhdR39BJVuQmEnRh0ZRwsO06jxY+JCZOEPeBzaxlaGAAtcmGTKWm1OYgFAmy7ZzmRPdZVGIZo5OThFIyHHY5JrWGre09xLIMaYkUi65I8PPaNEVEfNuUV9Swvb5CTqRAKdZxa3AQi8VC18E2dtdmyWX3BFf25MNlvvv9X3Pnzt+z696jYD0tuH31OiMbzmli/iBZUYrqI+dI7AVYXxnm7NlnCLu9hGJJZGoxTtcyNlslc7tOivU6Mt4IcztOQSfqKLLyyW/us721/7vfQXVPG4e+dom53z7kyZ3PH8QNbQ7O/4smdCEVJS3VeHdzxPadjK+v4Sgqp8ZUiigfZD+yiqW0iZYyB4sbC4yNLXP16S8K36dgXYjnC7rQCrKJgmoOTp68wvsf38Dr2eP8mR5u3OkXiuHnnjrM3ftPECezdJ84xtiDCcZnlzjz3AnMMhOttZ0ojHZuv/OaYNCylptZ25hnbXWRYN7HzEqYdKBghEjQUlfHgfZ6hkbu0NBUztTsOs3lBwkFUtzuH+Fbf/JNYV+y0N/0afEAACAASURBVHx46tQlfvTm37DlDtDWWS4U2RmXCpFUgtpezMjwfapr7Xj2gxRZHLR0dtL35k9pOXyMpR0nep2apuZ2RmZGyUXSHKrvpX/yPdq6G7Hqqnn3ww+RxK0cPFVNLOjH5V7CYW/neNd5+mfepcxexMzMJgq1ikZDNXlNBp3EjU1ez9v3b3Og6wIN1RJe//kv8UcNGCuN2E1ZvvOl3+fOYB9v3pyhq66KP/7ied658Ta7YSXehEhw9U7Pr/LCxaOYdQaGxp7g8QcJeQLkEVNeaUamsQld/Z6uWvo+uUdDazNqm5TtrQXM5nbsxUZEGSdTD/d54YvHuNP3PqWWgyyuP6aktoYPPh7g2osXWV9YoKfqPDNzg9gPlDHwYB2f38uzz/UgS2R5MrFJXbWD+lo9t0fXkSNlPTSCXVeCKlmKV7JJatPE7laQ3V03Xq8TjUFViOKgUKiRK5UopCkSUR/RaAa5XCXo4cQS2echkEJERPS5z1qrVSGVK4hFZLz4e3+ASa/B7erj6cst3Lo1wF7Ew8kTh7Hqywn75tEWWcgli+k+foYnEx8yMfoE0cOb38+vb/tpaj3O49lZPu57g+MnL5PM79DY2sqtG//EK1f+PZOTN5FK3TSXXyevMHNr6MfoFVlh9CtK5MipEuxnFfh9czQ5DHi29bQcO8P8eB/zm6O8fOnfIstHeTj7AeaqZnzrSfCuceXMi/z1zR/SYKkTGEJ3J+/SVn4Oq0VBILKCf99Dpc6CvLSGDz+6SUNdEU9WRrh86Eso9WWEsl7WlsYxWhV0t/YwNTqEM+PCmw7TUXwY9+4OtU0nsNorcbvnmV8aIhTNcfXiV0kEo0w/+QB7dTcWawP3b/0tGaWBXMBCqSmKQm3A5fVyqPsMK2t9qERy6subicbkrLk30ZjsrDnnuXj0GL/9+AZnjn8Bi0nJ0MwtdJoiogk/kVQWRTwOqhjmkha0aEjGCrDeCJcOXePHb/2EvCRNT+dBRFo798Z/RCpgo77+EOXGSiqq7EJQZnfXx+Xzf8LHt3/J7JN+ek+c5sipi0z1DdPWfoiP+25zoLmSGkspc9tT3J19j6bqg2ilAcT5BO5lnQDZzEuz+KMe1JqCJzeFXiEiFM3g3ptBW66jzlRPxpMgWTjR6i1Ua/T89sFDPIl92horkYqCpONGFHkZilwaTWUFu95pSgxd+D0FBMwCGUmSg+1P0X97gFJrPelEBHORDY0tQ9i/iU7VgEFr5v13f8ShQ09RVXeMJ4uzgiVgZvIeS5v3qD9wBJ25g5nhD9Aay1iYKzQD4ijlHmYnVqmtOUhVfQXR3DY1Ra0CmDRNjApLMytLE3hCa3S1vkIsukBGvEvEZ6WluYtHk++i0ZSTSOSxlWkIuZPIZXakihClxbUkc3nG5kdoqOvA45wQErfne/+Y//rDb2EvNtNYf5BoKIxEkkGp0JOIS1jeGCAvKhKCEEq5lsB+gJn9e4R2XDhq21AnpPicAUx1JYL3dXfBibnCSmQ/STwcQFtcRDgSpNRcRirnxWoqFTRx1bU1gl7Q59vE6c/Q2d7I0tQYpXXn2PHvcb3nCAPDg8gNFhZnhzhx/Hmcu+OUGTTcHRxFYlERSaQ50tqNyVhELiXGGVxGpSsRNI6FA4JrfU3oniZFGUocR3F65mhu7WbHNUc2skOJohmZUsLyrguDzYJJZWNrY4Nz555ibOgWs1sujh7ppbq4nOCuH49viaM1HUxtLLOx72FoZ5CaAsLJWElT+1H+9q/+gTs3nggP3sbT3bzw5/+adKaQckMY8fqCBdC2jiJrGV6fE43GhlicIJ0pJCYTGAyF4iSMVCTHpIVwPEI4mhOI+rlcApPRTiYFklycH77y7d89+P/Df7mCTl7O9ORjTLYiHNVGAaA7OjuBXaOgpqqZicl1TBY5CkqIheKEJavU111Amo4K4/MrT/8r7j+8QV2jnsdTg+yF/CjFUlQmMS0Nl1Fi4O7AD8hJVJw6/hXGxgZJZvaw6xox64qJBSZAY2JudZFjvddwri7zpee+zsDwDVw+D0pVgrArhcygBWWaysJOnqoYr2sLhdXAjmseuVjFwPh9ykwNKOQI05dkOEpDTRO7O0sU2RzcHuwnHAvQUtaFXm1m3vmQurYa1mY3eOrQy2w6d1CbDLjDE4iTZeTzSWJ+J3uhCNFkkKeO9RAMp4iG9jBZDtBQVcnc+hPmV32EPU56u48IPutEcgODsZxgAc8jL6KloYyRmQHqS5tR7kvIKf1Ekwk+HniMTKvg2rWvIs59bqDYdrkwSdXUldcTlyaErm7Es0t7y0Gm5haIZQsu9Ty5aIDyjmOIU37CYQ8nDvUSD/lxp6M4l4KodCLSaSXu7B4WbQp1QstuPIFCk8W3tk06a+DdXz9kd8v3u9+CvswmBMf+r9fX/81Vig0JlLpakkEfEo2RVDxANrwJJTb2VuIcb6jns6lR2pqO097qYH55Aq9fgXN/mWdOfwGFVMbj1U8QoYdUjmw+Q0NbN0MPR/HsPKG6pZZcII07so/OWodSpqbOpMEjzpP0utgNpiiptLPxZIU/efU/sbhwW2DeurfFtBzt4ZP+fyboXKW4xsTkoo/zB6+Sz3jZcKUoMedQkEBZBisLbkqt3cjyQWY2p3n+6lfoG/mMUkcdTaW9vP/BT9gJTHHw+EGWZgKEnWEO9XTyeH5NYNp2H6rHYixmbcGF3lTBcxeauXXvngD7tisdTEw9pqy1gZnxaV5+5jm2E3Mkwy4cxmOMPxpCYVSSyYQoMBkLeaE//uaf8/3vvY5Us8Wlc6188n4fluIKYQKx41zmC89fxbu0wZv9i8j0Fg7YZKTEYT4bWaWzrY6D1aUYzeXceXCflQ23oJAV5bwCS3XfDyXFFXgWN1nd82K2KqisLWJibB2lxkwous7h+qMgi7K5vM2pk+2ksjHkYgMGc8F6toNKLGVk9AkXLz7H5vYCSp0Ro9nKztIj9lf2MVorUBmVxFNhVtf3sJbYESWl1DWV8Hhpi83NiBB+a20vRSxO8XBkkvPnnuHCsWbe+dVNMnEFobwbQ6WeWpkNZ8jH6nYBZZVgcnyUYrMam1FPTYWJmWWPED4R5fNcvXqQNrsK5x789WvvEMqqyUsTyOSFgK2aaNTPv/zDS4wOTvHNl/+IL3/pVb773bf4dOZ1jh+uoLGshl+9/wnlBzRUWKpJ+DPktGGUKhF1lWcQxVzsF1Rwwc3H+b75AexljWzNr7HlHmJqawmNvIyD9TaU4hQKdRV5pZj5mTt0dLzM+OgjopJFwvtJrl16lr9/803Kaspoa6hm64mfqloj2+5Z7EUdbDhXcJgqKSrvYG5+CKXUSWvdde5+dBebWUNbbyX37tzGYGikuKIKt3uZ9rZuUqkMFq2JDdcgpcXVAp/tweggal2GmvI6urtO8+Env0Gq1JJJi6itkuN3pvDnhqiuPsade/0YistpMHZgNhUztfiE0ppSRh99SH15lZDm3I8sU241shrYwON1I0+LuHb+T/m07wbFDj2LG2M4dG1YTDL06oKOJc1uYbava8BozBCKiZicH0Sp12IQy7HpLVTWVTE0M4PEIMK9FkWvSSCXm1l3FWwXWTq6rhDwFpQ5IqxqJcX6ZgYefcyBzuPkZCpm5z5l7slj2g5fxqR2UFfVSCg0h1RWjCRhJZIeZ9vjIegNc6Czixs33uUbX/42qUIR51lCqUng9UfZ2p8gI/FjLW3EiAlyMnY9frQyO5lEjHQqglokpaP9KI+WbrIbeoJV1UltWTujj/s4fuJVqmrKeOs336emtAqnb0/AEJQ5mggGXFQWV7Hr9wjS8+Hx92ipbaCivJvVuTFW/KN88dn/jbu338Hvc3P94h/x8Y1foNJlMZVIKLacZmTsTfRaGeWG4wS8q1jtdeiMdlzhDfyBccxFXQQiCbL+GBF/konZGb75B/+CD2//CrfTx7meS/hTq+wH83QcOMTi1DAdTe0CoiQWkxHN+qhpOMyGsw+xJIxJ0YNZV83oxLuY7Fq0mkb2Azvsbe4hUxipqLWj1+YxY2V1b4G0VoIuY6DSfgBrbTu3P/sRNbYy/P4gWpOaxdl5WpqqhcVah6WefX8EvU6GLCPGZi2j/1G/MFpBliSZTpCNFewEOTQmK/6dDfQWI0W6YuYmpiit6mVh7j4tR6pxBveo0NdgM9ZhMDsYnPoQtS6Jdz2EzmRFr29gfX2a8ppyLDoDjwtaLpMOZd7M9toGPUcOEYj7hPDP+MJNulpOY9Q3YbZWozOo8Hs2KDWWEAh60JhVJHKFpPESgcgyL1z+U/oH3iarylNX1cP7v/pLnjv/DTzBHZ4szdPUcoLW1i5Gbt1GadELMFIZci5evU4koCG8vcaBKjOTi6vsZ1xsb81z+uhRhh5PUVXbQjwg4jv/y4/wOD9XRr3wH75F0+nTeDw7yORioaiwWR2I8nJS6YiAQVDIlOTFBRqZjFDURzDiwmFvIBjwYzJbCIWjQnFIXoJKpSQej+IoqiIccvHDL/zfKrifvfFnTG1Nc+7MMR7eeExEkkNrktBRcwp9UY7N1SUej49z4vRlNlc8dLY2sb69hNe/z+rqOl0HOqmu7WFp8TEnTpxkZG6UleVRlCojabmWEpWV5JaX5iOdDM89xGzWCjq/gtapSFdgzmkRx8RIDUEyMgerC26aGxtorjsgOIz7hj8QLDx15e2U2Rxo9HKc/jCrsyMY9EW0tx/FFVoSdoSt6krBu2u02onn4kIh61xfF27wcrGU7Z09YoEMJZVFFNnK2Nx8KIzPzSoHzTWnGXh0A71ej0JrQKqR49nwU26zotSIuHH/Nq9+/d8zPjJINrOO3WrDWtaKZ2+P5e1F4R5bWW1DVnBWKSUoRCJhAmDR1OENTLPuXKPE2kIylkCmTVBTUsXb733A1JNVLp57mebGUjLxDCMPH/HstZeZfHIXfbmKfCLPodoevEEPbl+MXNrLzsYKPl2OYwdOCvzGiYVZ2po60Yv8RJJFrHhXcDqX8DplVDfWU1qsQJtL83jKQ/OxLpSyCPlcmvD+Jj/9b/eYnvx/o00am6s5cqEKc5GRwH5CWF/RG9UU26qorbIz/nCITX+Uy5dfYODWTUQyJc0tJUwsz2OSmGlsKGXdtSd0PX2+ZRQiO67NbVJZN00d3WTCSWJeHz5RGEk2i0wmwul24vFLuXz5FRZWJikpMiEKZhFnpXhTbl69/m0+ufcuerOMbfcuap2a+dkt9pxblDUX41qPUldiQmG38mRhgfb6Kiw2k+ARPlBXzfTUIoGojesvPcvk6H0hfRtLlvGHX/oGw0u3mZgfRJKAU50NfPpgmdO9Z3kyNIK1sZzNzU0uXHiGhYUFgSrQffgsa5sPBDB5PlTAj4TJyGJsrO9SU9eL2BAh6V1FL2tEZzXTPzBIeWE/P7tKma0Vv1fOm2/9E9cvtHP2eD3joyMYy+vYDiaJ7e3w6ivP89HHtxib2KLr8DEsVh3RbJS1jRWun3uOewOD5JRxghtSfOEgDRVJ2tpOMLG4JIy79/a87Do3iAVymGUawWTkdq2yu7jDkt/Fn/2bP+GnP3uLvERJdbmDvNiPo8oiOI93NwPs7niwqJQEsibU1hQHmot556fDtB2pJ7C7i0Qsx1xmI1ZwtEtS1FZX4/cqBaXfjteLN+TD749jNOnQ6MMo0Qvp45rqJj658SmVjY3YJWWsR3a4fOokv33/DsmkjFJrMZ999gGNrU1YLGmePtPFP713D72ijLXtPYpKHVy9UOgUP0IsMxL25YiH3Hj2naRyeYordVy6fJpH46t888t/gUmr5Hvf/c9oyoIcqlPQ1X6MvokZlucf8eJL1wl4vOwVPqdRjj/uobPxODKxBtGD/p/kXSEXK2sedCoz4fgqqztbwhJzY00RalmSUFSKwqhj8P6vKSs9RVmJg1uDPyeXEPO1V77KT3/1JuF4io6mevzbUcpKrSSyUaKxnODDzEWzrPvmUEgzHG45SzZZxkDfu1y9cowbQ29TX9lORelpPrj9Gke6uzEaK5BShNs5SyrvZXfbRSggRqySE45u03v0GAqpnt29DVZ3Jigr6YCUH61CTUK6itlu427fIFJNGUdqT2CxVvDOB7+hqrEKnSaDqKDH0jewvDtBicXCw9lBYbRUorfRWH0SuULE/OIsO95ZMvEgJnOW9sZT5PMmhh6PUVvSjlwR4NFcHxZ9izBCnh15xBeee4mJmWn0xXYer4yT2BcLjtZ4LEteEUavyCBVOIiFE2QyOWS5GL//ta/yn//6L6iq6uWpC1+mv/9tFhcfkZJoeeX5L/KzX/wl107+rxw+corvfe9f0tzqYNsdQKdRsrYeRSKJ0dxwgJrKYra2xjFbZQRDEgLRgKB/Eyky2JV2goE4gXgWo7aU1sYGfvGPP+Ha5SvIxQWvtZEt9yaLU05On+hlZOod0tkizpx+np2dx6hESh6MPcBo0gt4iUTMhywvYy9UGAMmsdstVJc2Y7E5IBbhtV+9watf+Y/EE2O89+FrfPn5v2Ts8fvkxFHs9m7mFmZRaDewqruQpmKoZXpUBg2IVETz4PM9IJbPkMlYaShroP/TPqrq6tCa9CyvTxD0h7j21PNs7T9Ba6wgm4KYb5fzx0/z7kdv09bWSzS9z9ZeAc/goqImiShtp6H8LMGYizXnY0TiAsJnjZpiB/G0FLE8jUaVpdZQz+DUAKXtjXgWvYjTaq588Rv84O//NR11B4jGktgcNvQaMx73Jsl8HHHWQFPzATa3VpBn8kgkGnyxQrGyRTgcFBLkFm2DIDY3FlmptBUxuzrL0fZj7GxPsbiyi61IiqO6mmAsj38zSFNTE3nUQiG7tDaEMm2ipLQeschEOLqKvbyUElMt4yND6I0SDrR18fGt92mobyKTlhDypkESQqzMIc5ZGJ+eF0weCnFeYFXue1d4sjyIo/wgEkmUzwZ/wcnDf8zW5oSgS1QrKon61zlx6Dx7/s89p3KlHYvFhjwRZXJ5nnTejzSXp7nlAtt7y4K1ocbcSv/EXZa801w89XUai8t4/dc/oPf0RVZnXfxP3/rvv+u8tF/pJS+TYzCYBNtIIR0olymIxwvaKg3pTFpYLShYQaRiqaDYSwnrAzqymaxgRMhk02RyhfcV1EliYdxu0JvJZpOM/fpzWXrh9ZOfvsqCa4emukOM3FlBYZVhKU4Q9ohpaqvg56/9jGeuXEWmVaFVWtlaW6W8phKlRoLJUNhZzTM4NMPLL14TVFmfPPwtMnGa7U0/8WyWnqZWTCoNrpCfTdcqsYgPQ1EF0WiSIx29+Pd3iOx5WXVNYKvsJOSL88zlVwh4dwmEggIMfj+4h8NcRz6ZQqLMINVoSPgL0NsIO+4NyqvrMekrMalMjE8MEEkGqW3oIJfJI82lmd+ZwKQzCw+3yH6CQMxDcZlBYC+azDWcPX6R8bGHBNIrKKVG7g+scO2lCwzfG0WnkBCJh3D59zjV+xKxcICQfx6ZxEzPsTPs784LCjidtgy5SsH+UkBI5SekEo6dPsjE8ApHj9cL9g+D1i4oEhVaCcU2GSJxTkjwGrSVlFcUU1ZSyaPhB7S1tghGl1A+hlamRRRN49zb5uTpZ5mevE8osEVUI+LyuVd59KAfp3uO5roWUpEAcm0LgcQaoQIX0mTjwfAQjVUtNBTbCKUTjCw85ksvfZ1P735Ihd0gHJCnnuzyyzfu/T/2r7766llOP93FO++9R3V5M1WVZayurVFb3SU4YLdWxohJNKg1ZtbnptDqbBgNEnyZOPurO1ithfWKBoLBQro1iklbSbKAgEr5BTVckbGSvbUdYvI0doOO0dE+Ljzdy6PJBay2MvIymcAPrLQUMTb6gMOnnkcUiTG/PSG4dt3eRWRKKQdajnLz44+QWySCMtSqFONKhIVrVJgr6B+4y5ETB1FklYRCIUamlnnq4llG++9+7vfVVfNU52Fmt54wNjMs6DgvHjvJ2zf6IC3i0vFe5vY2WF5epry8XkCpPH35AvML60SiGxQ7StEXVkAkGaJkGB+bQCa30Hy4gumHt+ntfp5IOssbr/+cS5efJSvapchQy8N79wRV4cHOao6f6SGTgVRKSv/IJJ6tVX7wv/+5UCjNLfu5/sLL/Pi1/0ZaluHLX3mZ9ektYcJx9Fwv4/dnkWtkfOHZY2xt7PPWR2/z9DMvo0LGw9EBUgkp+WSWvBS+8eWXyO5HuTF4j8tXL/JX3/+xsP979OhBsvkAjgo7DwZGcLt8mJQ6KovKCEhSZKVyiixqhu7OodAbKS+RsLW4i6HUgEEjEmDUrl0nm+sexMmChSVHXCQR7CtqjYzScjH7mwlam2pQa018cuMOTc1tlOmsbEbczI3NC5anniMn2N/2Mr84SWNLNUWFosy5SmVnJ3OT0zQ2tTA1uYtOpQZllu3dsEBAMGpyHD7cg0ypI5rxCSE4mTLPnQ9W+Pqr54X9+Y1tOdfPVRBLbKIqqsO758JkUrPv3KO4oolIZJ/JxSna6nqQiJWIfv6b/zlvs1rZ3HSz4/KDOIzDWoTJWINMI8K/V4DoytHbbOysjmA1dwgpo23/NFaDDYkoy/jiOKG4FIdFR3tNiwBB1RktxFIh1EoJVbY2VvaGqa0tp8J4kM/6xujqqCHoD7IaGyC8J6Gz5RXmtt6iu/2UMKJtrnuG4cG3kamCLMzPEo8puHDlGv3DHwlLzBaTHUelg/t9k5Q5GokFN9CrFXQefgqXf5mxmYfMb2zT09BFaXELE7MjrO+s0tnRRHA/QHPzMbY8q2xuzKEvcmDVl7K/scWxriuIZTFSqRgb7jWqiirZ9I3g3EpxoPUM+4FNOmvOUVFezGu/+iuigSQNLc2IwzG6mtsJRAJMbawSyAcwyUopLS0lEomw513jaNcB3L4kw8OjVFXXQdrDF595hYm5B0xMbfDSl/6Amx+/iUIu5eGjbf7om3/K3/zwX3Gs8zpdbc8Sjc+wtn1fGNW/cPX3eTQ5x+LyA7oP9RAJ+GkoOBS9q2jUdmLpKKlcQRsTxyAxkM3KsDhqGB97wovPPc8//vMbyERiFKIo9W1H2XS5aK5rZ7j/MRL1NiJFATjcTld7OeH9ALOrUxxoayKdlJMXRVDkJIzPP6bMUYdaG0YtLScaVlFZVMHr7/wdhw9eoKFOz/TsA3IpJVZrAY2yg1xlxRdZJJvK4bBVUGrWQMJIQhQkl9WhMZcxOPg6bccd3P10naNdT6EqFIWRiKAo0hhEjI2NCgGQsvoinNthNjY26D3UzuLkLLF0mEuXvsDIRB9JkY6tlRWq6zTYjJUEfVmUGiWbzm0c5ZUEk1tEd3zI1BaMViW7m7OcbjvH3aHPMNaWUSwvJ+oLU91xnLsPfkpv51FufvZACJQ0N7QhEeWYmh3hxJFLROIp5mbHaa6uY3NjD7lOQSzhEsbsSrkGm65GcJMmJQnqSxuY25xAnlZxuKeVzc0F1JoMGbmBZEiMuLDnudbH6aMXce3HicZ9NNgPMz0/K6RHZ2b7cJTXcrr7MkP3bwlx/raDRxgeHyIUKhTURpamdjl/9jAKTTFr60soLSmh4xfzJ7ja+xVEuRhv/PJvefqZL2I1aXntrT/jcMeXEGdC6HQS0imjEEqQ5bVEYiH0Jr3AttrcXqO3o5nxpTmGx/roOnAQZ6HAsMmpsVfhXvOy4J4grVHTXHOOo5Vt/PLDv0Gm0jL1cIN3/nnw//cF6P8vF/z5699hcncOrU7BwK3HdB5qx2LOs7UTwmozcqjlOJlkjEg6RCoJO1vb6IxGYQctnUhy/vRVPvn0U3q6DhMqjErluyxNzbO64qWq3MHpw+0EokH8ySR2gxrvnpPtRBKZVItdU084uI1SlMRQpGTNEyaXzPPqV77D/ftvCesIBptKAJA/evCE86dPCOiprf09njr2HA+GfkFeHsVe1E0mrsHjnCcYcmOwmklnCw5dDZJ8hpW9J5TaqgkE41SXVPPg0V0qq2sQZ6MEwjGePf8qfQOfCvub5EIsrbsorSiw6XT4XLvMzM3S0tnCwa5z5LMJZh73EYjl6O05Iyj9JpeHMNlrmV9c4lLHJW69d5eE2UBdh4V3/ukm584dQaTKEAoE2FzbwF5aJRSnSlkh3axHpShjdmmBQ909JOP7ZOJ+GtoauNU/hFZuotxsYHh4mLNPfY1iqwqfd5aa9l7uTwwzMfQpl3rPChOM927+nCvP/wF7O0s8mp7mQEMDE9NTXD//ImU6NbMbi8w61+juOIkv6GNraZZ8OkNHTwcPhmd54wcfCA7q9vZ2fu/rTxPHz9b2KscPn8LlWiUY9ZNHSyYVpq6ylLHFAs+yQjhkGo0Olhbm6Tl3gscDnwn/nZRcidVmx7W9JTiflVIEMsTkcsFdbCQVzFFUW8v6zDrRqJfuI008GJlALFVjsElRii20VleQTvuRa4/j2nlINB/BbKsgEXSy49rh/FMv8GhkGG/SQ0ttN5mAi+ntVXRqFZdPPM9KQVaQi5PwaejsakRtM3L3/j1igV38wX0cVXVkPW7MtkpycvD6PITdWUQaMSVFJZxsO8w/fvg2l56+xtijyc8713YjOr2Z5ZUxjFYzVVYrft8+o0+WBZ5m97GjQpcy4dkinzJSUt1A//0hLFYrWkOGckcjouA65fZSVrfX2UgmKTKXCYVkQWQQcO/y5Wun2Xa5OXbmBd7/+Cbjj4c48/QpWpobuPnrW0i1KpISESShsr4ERTrJ2+98TOeJRsIRBWe6jjK/Pi9YVA4cKExq7vCfvvNtzBk5fY8G0NotfHjzATmkXLx4ijwJHk8/4dChbna3NjGQ4drZF+lfHOKNX97g+rNn2VnbwROU4bCJ2N/YpfJAGTU1DlbXQuxubCGRZAV7ycKik9mtPZQatbAPW+yQsDCxj91iJpMVI5IosBiMHGooY2x9WcBfyZUyjvT2sLFQMBaJyeZDfWPHAAAAAGpJREFU/OkffYUf/te/Qlndgt1YicNqZd/vYtc9w/ZOlMnpTWxWA7U1ek4evcjY9BLdRzt482dvc6y3mdmpLeFznTx6GEuVnha7AZE4Q0gspbLcgdO5QioSoff0s8L/y1BiZnJkHn8gwv8JBD6sx9lImbsAAAAASUVORK5CYII=">
            <a:extLst>
              <a:ext uri="{FF2B5EF4-FFF2-40B4-BE49-F238E27FC236}">
                <a16:creationId xmlns:a16="http://schemas.microsoft.com/office/drawing/2014/main" id="{5A1560F6-2B9B-4E76-96B1-90C680EBE7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grass, tree, outdoor, playing&#10;&#10;Description generated with very high confidence">
            <a:extLst>
              <a:ext uri="{FF2B5EF4-FFF2-40B4-BE49-F238E27FC236}">
                <a16:creationId xmlns:a16="http://schemas.microsoft.com/office/drawing/2014/main" id="{3D5AB846-022E-453E-8FD1-E5DDC720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3591917"/>
            <a:ext cx="4318000" cy="28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5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53" y="1840177"/>
            <a:ext cx="4741346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Training &amp; Testing Performance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99" y="413805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3797" y="5701553"/>
            <a:ext cx="881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network seems to train correctly. However, the 90% accuracy suggest great similarity in both train and testing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1" y="1840177"/>
            <a:ext cx="4752347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18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1801" cy="47921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 randomly selected 124 images from 4 </a:t>
            </a:r>
            <a:r>
              <a:rPr lang="en-US" dirty="0" err="1"/>
              <a:t>celegans</a:t>
            </a:r>
            <a:r>
              <a:rPr lang="en-US" dirty="0"/>
              <a:t> at time slides from 70 to 100.</a:t>
            </a:r>
          </a:p>
          <a:p>
            <a:r>
              <a:rPr lang="en-US" dirty="0"/>
              <a:t>36 images are classified as having rosettes. 88 images are classified as not having rosettes.</a:t>
            </a:r>
          </a:p>
          <a:p>
            <a:r>
              <a:rPr lang="en-US" dirty="0"/>
              <a:t>After manually verified, I found the following stats:</a:t>
            </a:r>
          </a:p>
          <a:p>
            <a:pPr lvl="1"/>
            <a:r>
              <a:rPr lang="en-US" dirty="0"/>
              <a:t>Stats for images classified as having rosettes:</a:t>
            </a:r>
          </a:p>
          <a:p>
            <a:pPr lvl="2"/>
            <a:r>
              <a:rPr lang="en-US" dirty="0"/>
              <a:t>Definitely having </a:t>
            </a:r>
            <a:r>
              <a:rPr lang="en-US" dirty="0" err="1"/>
              <a:t>ros</a:t>
            </a:r>
            <a:r>
              <a:rPr lang="en-US" dirty="0"/>
              <a:t>: 4</a:t>
            </a:r>
          </a:p>
          <a:p>
            <a:pPr lvl="2"/>
            <a:r>
              <a:rPr lang="en-US" dirty="0"/>
              <a:t>Probably having </a:t>
            </a:r>
            <a:r>
              <a:rPr lang="en-US" dirty="0" err="1"/>
              <a:t>ros</a:t>
            </a:r>
            <a:r>
              <a:rPr lang="en-US" dirty="0"/>
              <a:t>: 15</a:t>
            </a:r>
          </a:p>
          <a:p>
            <a:pPr lvl="2"/>
            <a:r>
              <a:rPr lang="en-US" dirty="0"/>
              <a:t>Not likely having </a:t>
            </a:r>
            <a:r>
              <a:rPr lang="en-US" dirty="0" err="1"/>
              <a:t>ros</a:t>
            </a:r>
            <a:r>
              <a:rPr lang="en-US" dirty="0"/>
              <a:t>: 17</a:t>
            </a:r>
          </a:p>
          <a:p>
            <a:pPr lvl="1"/>
            <a:r>
              <a:rPr lang="en-US" sz="2000" dirty="0"/>
              <a:t>Stats for images classified as not having rosettes:</a:t>
            </a:r>
          </a:p>
          <a:p>
            <a:pPr lvl="2"/>
            <a:r>
              <a:rPr lang="en-US" sz="1600" dirty="0"/>
              <a:t>Definitely having </a:t>
            </a:r>
            <a:r>
              <a:rPr lang="en-US" sz="1600" dirty="0" err="1"/>
              <a:t>ros</a:t>
            </a:r>
            <a:r>
              <a:rPr lang="en-US" sz="1600" dirty="0"/>
              <a:t>: 3</a:t>
            </a:r>
          </a:p>
          <a:p>
            <a:pPr lvl="2"/>
            <a:r>
              <a:rPr lang="en-US" sz="1600" dirty="0"/>
              <a:t>Probably having </a:t>
            </a:r>
            <a:r>
              <a:rPr lang="en-US" sz="1600" dirty="0" err="1"/>
              <a:t>ros</a:t>
            </a:r>
            <a:r>
              <a:rPr lang="en-US" sz="1600" dirty="0"/>
              <a:t>: 17</a:t>
            </a:r>
          </a:p>
          <a:p>
            <a:pPr lvl="2"/>
            <a:r>
              <a:rPr lang="en-US" sz="1600" dirty="0"/>
              <a:t>Not likely having </a:t>
            </a:r>
            <a:r>
              <a:rPr lang="en-US" sz="1600" dirty="0" err="1"/>
              <a:t>ros</a:t>
            </a:r>
            <a:r>
              <a:rPr lang="en-US" sz="1600" dirty="0"/>
              <a:t>: 68</a:t>
            </a:r>
          </a:p>
          <a:p>
            <a:r>
              <a:rPr lang="en-US" dirty="0"/>
              <a:t>If we count “probably having </a:t>
            </a:r>
            <a:r>
              <a:rPr lang="en-US" dirty="0" err="1"/>
              <a:t>ros</a:t>
            </a:r>
            <a:r>
              <a:rPr lang="en-US" dirty="0"/>
              <a:t>” as having rosette, then we have accuracy of 70%. Both precision and recall of rosettes are around 50%.</a:t>
            </a:r>
          </a:p>
          <a:p>
            <a:r>
              <a:rPr lang="en-US" dirty="0"/>
              <a:t>If we count “probably having </a:t>
            </a:r>
            <a:r>
              <a:rPr lang="en-US" dirty="0" err="1"/>
              <a:t>ros</a:t>
            </a:r>
            <a:r>
              <a:rPr lang="en-US" dirty="0"/>
              <a:t>” as not having rosette, then we have accuracy of 72%. Precision in this case is very low at around 10%. Recall is around 60%.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1zl\Downloads\predicted_rosettes_ver2\rosettes\test_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47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verification details - Images classified as having rosettes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51" y="1915765"/>
            <a:ext cx="13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052" y="325445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2872" y="5808696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likely having </a:t>
            </a:r>
            <a:r>
              <a:rPr lang="en-US" dirty="0" err="1"/>
              <a:t>ros</a:t>
            </a:r>
            <a:endParaRPr lang="en-US" dirty="0"/>
          </a:p>
        </p:txBody>
      </p:sp>
      <p:pic>
        <p:nvPicPr>
          <p:cNvPr id="2050" name="Picture 2" descr="C:\Users\1zl\Downloads\predicted_rosettes_ver2\rosettes\test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4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674124" y="2968023"/>
            <a:ext cx="898595" cy="932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1zl\Downloads\predicted_rosettes_ver2\rosettes\test_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1zl\Downloads\predicted_rosettes_ver2\rosettes\test_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5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3657600" y="3254457"/>
            <a:ext cx="767166" cy="8754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C:\Users\1zl\Downloads\predicted_rosettes_ver2\rosettes\test_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3" y="16293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836293" y="3434404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1zl\Downloads\predicted_rosettes_ver2\rosettes\test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4" y="16293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733348" y="2039288"/>
            <a:ext cx="1150708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6796" y="2054786"/>
            <a:ext cx="1150708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C:\Users\1zl\Downloads\predicted_rosettes_ver2\rosettes\test_2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20" y="297199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6279020" y="3203934"/>
            <a:ext cx="609600" cy="627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1zl\Downloads\predicted_rosettes_ver2\rosettes\test_3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1zl\Downloads\predicted_rosettes_ver2\rosettes\test_3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00" y="16298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269422" y="1858360"/>
            <a:ext cx="717577" cy="777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C:\Users\1zl\Downloads\predicted_rosettes_ver2\rosettes\test_4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67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1zl\Downloads\predicted_rosettes_ver2\rosettes\test_5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4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1zl\Downloads\predicted_rosettes_ver2\rosettes\test_5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88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1zl\Downloads\predicted_rosettes_ver2\rosettes\test_6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6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674122" y="4357698"/>
            <a:ext cx="634579" cy="6482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8" descr="C:\Users\1zl\Downloads\predicted_rosettes_ver2\rosettes\test_7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63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1zl\Downloads\predicted_rosettes_ver2\rosettes\test_7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4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3348617" y="4741048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8" name="Picture 20" descr="C:\Users\1zl\Downloads\predicted_rosettes_ver2\rosettes\test_7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67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4870539" y="4742385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9" name="Picture 21" descr="C:\Users\1zl\Downloads\predicted_rosettes_ver2\rosettes\test_74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2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Users\1zl\Downloads\predicted_rosettes_ver2\rosettes\test_8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20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293710" y="4610746"/>
            <a:ext cx="696025" cy="8766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51368" y="2039288"/>
            <a:ext cx="3502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for images classified as having rosettes:</a:t>
            </a:r>
          </a:p>
          <a:p>
            <a:r>
              <a:rPr lang="en-US" dirty="0"/>
              <a:t>Definitely having </a:t>
            </a:r>
            <a:r>
              <a:rPr lang="en-US" dirty="0" err="1"/>
              <a:t>ros</a:t>
            </a:r>
            <a:r>
              <a:rPr lang="en-US" dirty="0"/>
              <a:t>: 4</a:t>
            </a:r>
          </a:p>
          <a:p>
            <a:r>
              <a:rPr lang="en-US" dirty="0"/>
              <a:t>Probably having </a:t>
            </a:r>
            <a:r>
              <a:rPr lang="en-US" dirty="0" err="1"/>
              <a:t>ros</a:t>
            </a:r>
            <a:r>
              <a:rPr lang="en-US" dirty="0"/>
              <a:t>: 15</a:t>
            </a:r>
          </a:p>
          <a:p>
            <a:r>
              <a:rPr lang="en-US" dirty="0"/>
              <a:t>Not likely having </a:t>
            </a:r>
            <a:r>
              <a:rPr lang="en-US" dirty="0" err="1"/>
              <a:t>ros</a:t>
            </a:r>
            <a:r>
              <a:rPr lang="en-US" dirty="0"/>
              <a:t>: 17</a:t>
            </a:r>
          </a:p>
        </p:txBody>
      </p:sp>
    </p:spTree>
    <p:extLst>
      <p:ext uri="{BB962C8B-B14F-4D97-AF65-F5344CB8AC3E}">
        <p14:creationId xmlns:p14="http://schemas.microsoft.com/office/powerpoint/2010/main" val="13744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1zl\Downloads\predicted_rosettes_ver2\rosettes\test_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16375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verification details - Images classified as having rosettes (continued…)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51" y="1915765"/>
            <a:ext cx="13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052" y="325445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900" y="460757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likely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200758" y="1852048"/>
            <a:ext cx="683297" cy="80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2" name="Picture 24" descr="C:\Users\1zl\Downloads\predicted_rosettes_ver2\rosettes\test_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1zl\Downloads\predicted_rosettes_ver2\rosettes\test_8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33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1zl\Downloads\predicted_rosettes_ver2\rosettes\test_8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1zl\Downloads\predicted_rosettes_ver2\rosettes\test_9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6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1zl\Downloads\predicted_rosettes_ver2\rosettes\test_1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3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1zl\Downloads\predicted_rosettes_ver2\rosettes\test_10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038027" y="3320846"/>
            <a:ext cx="767166" cy="875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C:\Users\1zl\Downloads\predicted_rosettes_ver2\rosettes\test_10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4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1zl\Downloads\predicted_rosettes_ver2\rosettes\test_1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12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1zl\Downloads\predicted_rosettes_ver2\rosettes\test_11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5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1zl\Downloads\predicted_rosettes_ver2\rosettes\test_11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33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1zl\Downloads\predicted_rosettes_ver2\rosettes\test_12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1zl\Downloads\predicted_rosettes_ver2\rosettes\test_12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82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3538780" y="3329460"/>
            <a:ext cx="767166" cy="875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 descr="C:\Users\1zl\Downloads\predicted_rosettes_ver2\rosettes\test_123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4685466" y="3577623"/>
            <a:ext cx="1193369" cy="6735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1" descr="C:\Users\1zl\Downloads\predicted_rosettes_ver2\rosettes\test_44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31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7936343" y="3288298"/>
            <a:ext cx="750478" cy="867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13" descr="C:\Users\1zl\Downloads\predicted_rosettes_ver2\rosettes\test_5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41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9627181" y="3018463"/>
            <a:ext cx="668159" cy="5525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15" descr="C:\Users\1zl\Downloads\predicted_rosettes_ver2\rosettes\test_57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12" y="30308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11162053" y="3030867"/>
            <a:ext cx="668159" cy="62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3" descr="C:\Users\1zl\Downloads\predicted_rosettes_ver2\rosettes\test_81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60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6157906" y="3503758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verification details - Images classified as not having rosettes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/ Probably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likely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49173" y="1494228"/>
            <a:ext cx="2076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Stats for images classified as not having rosettes:</a:t>
            </a:r>
          </a:p>
          <a:p>
            <a:r>
              <a:rPr lang="en-US" sz="1400" dirty="0"/>
              <a:t>Definitely having </a:t>
            </a:r>
            <a:r>
              <a:rPr lang="en-US" sz="1400" dirty="0" err="1"/>
              <a:t>ros</a:t>
            </a:r>
            <a:r>
              <a:rPr lang="en-US" sz="1400" dirty="0"/>
              <a:t>: 3</a:t>
            </a:r>
          </a:p>
          <a:p>
            <a:r>
              <a:rPr lang="en-US" sz="1400" dirty="0"/>
              <a:t>Probably having </a:t>
            </a:r>
            <a:r>
              <a:rPr lang="en-US" sz="1400" dirty="0" err="1"/>
              <a:t>ros</a:t>
            </a:r>
            <a:r>
              <a:rPr lang="en-US" sz="1400" dirty="0"/>
              <a:t>: 17</a:t>
            </a:r>
          </a:p>
          <a:p>
            <a:r>
              <a:rPr lang="en-US" sz="1400" dirty="0"/>
              <a:t>Not likely having </a:t>
            </a:r>
            <a:r>
              <a:rPr lang="en-US" sz="1400" dirty="0" err="1"/>
              <a:t>ros</a:t>
            </a:r>
            <a:r>
              <a:rPr lang="en-US" sz="1400" dirty="0"/>
              <a:t>: 68</a:t>
            </a:r>
          </a:p>
        </p:txBody>
      </p:sp>
      <p:pic>
        <p:nvPicPr>
          <p:cNvPr id="4098" name="Picture 2" descr="C:\Users\1zl\Downloads\predicted_rosettes_ver2\non-rosettes\tes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29242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1zl\Downloads\predicted_rosettes_ver2\non-rosettes\tes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1zl\Downloads\predicted_rosettes_ver2\non-rosettes\test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16028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2177862" y="1851611"/>
            <a:ext cx="622515" cy="759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 descr="C:\Users\1zl\Downloads\predicted_rosettes_ver2\non-rosettes\test_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1zl\Downloads\predicted_rosettes_ver2\non-rosettes\test_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1zl\Downloads\predicted_rosettes_ver2\non-rosettes\test_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16028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001479" y="2367994"/>
            <a:ext cx="718114" cy="447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C:\Users\1zl\Downloads\predicted_rosettes_ver2\non-rosettes\test_1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1zl\Downloads\predicted_rosettes_ver2\non-rosettes\test_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16082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17730" y="1665309"/>
            <a:ext cx="860182" cy="6361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C:\Users\1zl\Downloads\predicted_rosettes_ver2\non-rosettes\test_1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1zl\Downloads\predicted_rosettes_ver2\non-rosettes\test_15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29481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1zl\Downloads\predicted_rosettes_ver2\non-rosettes\test_16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1zl\Downloads\predicted_rosettes_ver2\non-rosettes\test_1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1zl\Downloads\predicted_rosettes_ver2\non-rosettes\test_19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9481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1zl\Downloads\predicted_rosettes_ver2\non-rosettes\test_2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:\Users\1zl\Downloads\predicted_rosettes_ver2\non-rosettes\test_2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6338807" y="1922659"/>
            <a:ext cx="689056" cy="6361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3" name="Picture 17" descr="C:\Users\1zl\Downloads\predicted_rosettes_ver2\non-rosettes\test_22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7210641" y="2081853"/>
            <a:ext cx="1148516" cy="7340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4" name="Picture 18" descr="C:\Users\1zl\Downloads\predicted_rosettes_ver2\non-rosettes\test_23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C:\Users\1zl\Downloads\predicted_rosettes_ver2\non-rosettes\test_24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8495843" y="1735810"/>
            <a:ext cx="609600" cy="56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6" name="Picture 20" descr="C:\Users\1zl\Downloads\predicted_rosettes_ver2\non-rosettes\test_25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29242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C:\Users\1zl\Downloads\predicted_rosettes_ver2\non-rosettes\test_65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 descr="C:\Users\1zl\Downloads\predicted_rosettes_ver2\non-rosettes\test_68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C:\Users\1zl\Downloads\predicted_rosettes_ver2\non-rosettes\test_102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2" descr="C:\Users\1zl\Downloads\predicted_rosettes_ver2\non-rosettes\test_104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C:\Users\1zl\Downloads\predicted_rosettes_ver2\non-rosettes\test_105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3" descr="C:\Users\1zl\Downloads\predicted_rosettes_ver2\non-rosettes\test_109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C:\Users\1zl\Downloads\predicted_rosettes_ver2\non-rosettes\test_110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C:\Users\1zl\Downloads\predicted_rosettes_ver2\non-rosettes\test_113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3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verification details - Images classified as not having rosettes (continued…)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/ Probably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likely having </a:t>
            </a:r>
            <a:r>
              <a:rPr lang="en-US" dirty="0" err="1"/>
              <a:t>ros</a:t>
            </a:r>
            <a:endParaRPr lang="en-US" dirty="0"/>
          </a:p>
        </p:txBody>
      </p:sp>
      <p:pic>
        <p:nvPicPr>
          <p:cNvPr id="4116" name="Picture 20" descr="C:\Users\1zl\Downloads\predicted_rosettes_ver2\non-rosettes\test_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1568263" y="2274909"/>
            <a:ext cx="671242" cy="61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1zl\Downloads\predicted_rosettes_ver2\non-rosettes\test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1zl\Downloads\predicted_rosettes_ver2\non-rosettes\test_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1zl\Downloads\predicted_rosettes_ver2\non-rosettes\test_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26" y="305358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1zl\Downloads\predicted_rosettes_ver2\non-rosettes\test_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1zl\Downloads\predicted_rosettes_ver2\non-rosettes\test_3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1zl\Downloads\predicted_rosettes_ver2\non-rosettes\test_3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1zl\Downloads\predicted_rosettes_ver2\non-rosettes\test_3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041704" y="1667317"/>
            <a:ext cx="868657" cy="891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9" descr="C:\Users\1zl\Downloads\predicted_rosettes_ver2\non-rosettes\test_3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1zl\Downloads\predicted_rosettes_ver2\non-rosettes\test_3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1zl\Downloads\predicted_rosettes_ver2\non-rosettes\test_3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0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177440" y="2350935"/>
            <a:ext cx="712275" cy="5260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12" descr="C:\Users\1zl\Downloads\predicted_rosettes_ver2\non-rosettes\test_39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1zl\Downloads\predicted_rosettes_ver2\non-rosettes\test_4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1zl\Downloads\predicted_rosettes_ver2\non-rosettes\test_4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0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1zl\Downloads\predicted_rosettes_ver2\non-rosettes\test_4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1zl\Downloads\predicted_rosettes_ver2\non-rosettes\test_4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1zl\Downloads\predicted_rosettes_ver2\non-rosettes\test_45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C:\Users\1zl\Downloads\predicted_rosettes_ver2\non-rosettes\test_46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Picture 19" descr="C:\Users\1zl\Downloads\predicted_rosettes_ver2\non-rosettes\test_47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5528376" y="1713235"/>
            <a:ext cx="609600" cy="6376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0" name="Picture 20" descr="C:\Users\1zl\Downloads\predicted_rosettes_ver2\non-rosettes\test_49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 descr="C:\Users\1zl\Downloads\predicted_rosettes_ver2\non-rosettes\test_50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56419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C:\Users\1zl\Downloads\predicted_rosettes_ver2\non-rosettes\test_51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16673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7253854" y="1921149"/>
            <a:ext cx="720024" cy="891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3" name="Picture 23" descr="C:\Users\1zl\Downloads\predicted_rosettes_ver2\non-rosettes\test_52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8216712" y="1805553"/>
            <a:ext cx="710312" cy="643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4" name="Picture 24" descr="C:\Users\1zl\Downloads\predicted_rosettes_ver2\non-rosettes\test_55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56419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C:\Users\1zl\Downloads\predicted_rosettes_ver2\non-rosettes\test_56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26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C:\Users\1zl\Downloads\predicted_rosettes_ver2\non-rosettes\test_59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C:\Users\1zl\Downloads\predicted_rosettes_ver2\non-rosettes\test_61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C:\Users\1zl\Downloads\predicted_rosettes_ver2\non-rosettes\test_62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9" descr="C:\Users\1zl\Downloads\predicted_rosettes_ver2\non-rosettes\test_63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8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:\Users\1zl\Downloads\predicted_rosettes_ver2\non-rosettes\test_64.jp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2" descr="C:\Users\1zl\Downloads\predicted_rosettes_ver2\non-rosettes\test_66.jp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9740685" y="1660034"/>
            <a:ext cx="860155" cy="8971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51" name="Picture 31" descr="C:\Users\1zl\Downloads\predicted_rosettes_ver2\non-rosettes\test_67.jp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16847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10874888" y="2032084"/>
            <a:ext cx="516366" cy="726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verification details - Images classified as not having rosettes (continued…)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/ Probably having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likely having </a:t>
            </a:r>
            <a:r>
              <a:rPr lang="en-US" dirty="0" err="1"/>
              <a:t>ros</a:t>
            </a:r>
            <a:endParaRPr lang="en-US" dirty="0"/>
          </a:p>
        </p:txBody>
      </p:sp>
      <p:pic>
        <p:nvPicPr>
          <p:cNvPr id="45" name="Picture 24" descr="C:\Users\1zl\Downloads\predicted_rosettes_ver2\non-rosettes\test_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1436365" y="1914524"/>
            <a:ext cx="712275" cy="7356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1zl\Downloads\predicted_rosettes_ver2\non-rosettes\test_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3330038" y="2038027"/>
            <a:ext cx="712275" cy="680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C:\Users\1zl\Downloads\predicted_rosettes_ver2\non-rosettes\test_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1zl\Downloads\predicted_rosettes_ver2\non-rosettes\test_7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1zl\Downloads\predicted_rosettes_ver2\non-rosettes\test_7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1zl\Downloads\predicted_rosettes_ver2\non-rosettes\test_7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1zl\Downloads\predicted_rosettes_ver2\non-rosettes\test_7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4447718" y="1737575"/>
            <a:ext cx="806207" cy="912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C:\Users\1zl\Downloads\predicted_rosettes_ver2\non-rosettes\test_8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1zl\Downloads\predicted_rosettes_ver2\non-rosettes\test_8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1zl\Downloads\predicted_rosettes_ver2\non-rosettes\test_85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04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1zl\Downloads\predicted_rosettes_ver2\non-rosettes\test_8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1zl\Downloads\predicted_rosettes_ver2\non-rosettes\test_8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1zl\Downloads\predicted_rosettes_ver2\non-rosettes\test_9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1zl\Downloads\predicted_rosettes_ver2\non-rosettes\test_9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1zl\Downloads\predicted_rosettes_ver2\non-rosettes\test_9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C:\Users\1zl\Downloads\predicted_rosettes_ver2\non-rosettes\test_9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C:\Users\1zl\Downloads\predicted_rosettes_ver2\non-rosettes\test_95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C:\Users\1zl\Downloads\predicted_rosettes_ver2\non-rosettes\test_96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04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C:\Users\1zl\Downloads\predicted_rosettes_ver2\non-rosettes\test_97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C:\Users\1zl\Downloads\predicted_rosettes_ver2\non-rosettes\test_98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C:\Users\1zl\Downloads\predicted_rosettes_ver2\non-rosettes\test_99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6" descr="C:\Users\1zl\Downloads\predicted_rosettes_ver2\non-rosettes\test_103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772621" y="1729825"/>
            <a:ext cx="806207" cy="912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8" descr="C:\Users\1zl\Downloads\predicted_rosettes_ver2\non-rosettes\test_106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7477932" y="1983783"/>
            <a:ext cx="671755" cy="7548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68" name="Picture 24" descr="C:\Users\1zl\Downloads\predicted_rosettes_ver2\non-rosettes\test_114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9" name="Picture 25" descr="C:\Users\1zl\Downloads\predicted_rosettes_ver2\non-rosettes\test_116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C:\Users\1zl\Downloads\predicted_rosettes_ver2\non-rosettes\test_117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1" name="Picture 27" descr="C:\Users\1zl\Downloads\predicted_rosettes_ver2\non-rosettes\test_118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17298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8301980" y="2495227"/>
            <a:ext cx="671755" cy="4458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2" name="Picture 28" descr="C:\Users\1zl\Downloads\predicted_rosettes_ver2\non-rosettes\test_119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3" name="Picture 29" descr="C:\Users\1zl\Downloads\predicted_rosettes_ver2\non-rosettes\test_120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639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2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615543" cy="4509861"/>
          </a:xfrm>
        </p:spPr>
        <p:txBody>
          <a:bodyPr/>
          <a:lstStyle/>
          <a:p>
            <a:r>
              <a:rPr lang="en-US" dirty="0"/>
              <a:t>4 kinds of data augmentation are added.</a:t>
            </a:r>
          </a:p>
          <a:p>
            <a:pPr lvl="1"/>
            <a:r>
              <a:rPr lang="en-US" dirty="0"/>
              <a:t>Randomly flip upside down</a:t>
            </a:r>
          </a:p>
          <a:p>
            <a:pPr lvl="1"/>
            <a:r>
              <a:rPr lang="en-US" dirty="0"/>
              <a:t>Randomly flip left to right</a:t>
            </a:r>
          </a:p>
          <a:p>
            <a:pPr lvl="1"/>
            <a:r>
              <a:rPr lang="en-US" dirty="0"/>
              <a:t>Randomly adjust brightness in a small range (12.5%)</a:t>
            </a:r>
          </a:p>
          <a:p>
            <a:pPr lvl="1"/>
            <a:r>
              <a:rPr lang="en-US" dirty="0"/>
              <a:t>Randomly adjust contrast in the range of [50%, 150%]</a:t>
            </a:r>
          </a:p>
          <a:p>
            <a:r>
              <a:rPr lang="en-US" dirty="0"/>
              <a:t>Possible reason:</a:t>
            </a:r>
          </a:p>
          <a:p>
            <a:pPr lvl="1"/>
            <a:r>
              <a:rPr lang="en-US" dirty="0"/>
              <a:t>Dataset is too small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93" y="1768928"/>
            <a:ext cx="58102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0758" y="1584262"/>
            <a:ext cx="337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with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04621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8259</TotalTime>
  <Words>496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 Light</vt:lpstr>
      <vt:lpstr>Arial</vt:lpstr>
      <vt:lpstr>Calibri</vt:lpstr>
      <vt:lpstr>Calibri Light</vt:lpstr>
      <vt:lpstr>Office Theme</vt:lpstr>
      <vt:lpstr>Rosette classifier prediction result analysis and future work</vt:lpstr>
      <vt:lpstr>Previous Training &amp; Testing Performance</vt:lpstr>
      <vt:lpstr>Prediction result analysis</vt:lpstr>
      <vt:lpstr>Manually verification details - Images classified as having rosettes</vt:lpstr>
      <vt:lpstr>Manually verification details - Images classified as having rosettes (continued…)</vt:lpstr>
      <vt:lpstr>Manually verification details - Images classified as not having rosettes</vt:lpstr>
      <vt:lpstr>Manually verification details - Images classified as not having rosettes (continued…)</vt:lpstr>
      <vt:lpstr>Manually verification details - Images classified as not having rosettes (continued…)</vt:lpstr>
      <vt:lpstr>Adding data augmentation</vt:lpstr>
      <vt:lpstr>New dataset and Different network size</vt:lpstr>
      <vt:lpstr>Transfer learning</vt:lpstr>
      <vt:lpstr>Object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Zheng Lu</cp:lastModifiedBy>
  <cp:revision>90</cp:revision>
  <dcterms:created xsi:type="dcterms:W3CDTF">2018-01-25T19:11:49Z</dcterms:created>
  <dcterms:modified xsi:type="dcterms:W3CDTF">2018-03-12T19:25:07Z</dcterms:modified>
</cp:coreProperties>
</file>