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3BA4BBB0-B513-4A5B-B911-71423D1774DE}"/>
    <pc:docChg chg="undo custSel addSld modSld">
      <pc:chgData name="Zheng Lu" userId="abc8ba554a56d51a" providerId="LiveId" clId="{3BA4BBB0-B513-4A5B-B911-71423D1774DE}" dt="2018-03-12T19:25:04.708" v="556" actId="20577"/>
      <pc:docMkLst>
        <pc:docMk/>
      </pc:docMkLst>
      <pc:sldChg chg="addSp delSp modSp add">
        <pc:chgData name="Zheng Lu" userId="abc8ba554a56d51a" providerId="LiveId" clId="{3BA4BBB0-B513-4A5B-B911-71423D1774DE}" dt="2018-03-12T19:12:01.193" v="222" actId="478"/>
        <pc:sldMkLst>
          <pc:docMk/>
          <pc:sldMk cId="3833769786" sldId="272"/>
        </pc:sldMkLst>
        <pc:spChg chg="mod">
          <ac:chgData name="Zheng Lu" userId="abc8ba554a56d51a" providerId="LiveId" clId="{3BA4BBB0-B513-4A5B-B911-71423D1774DE}" dt="2018-03-12T19:01:11.439" v="22" actId="20577"/>
          <ac:spMkLst>
            <pc:docMk/>
            <pc:sldMk cId="3833769786" sldId="272"/>
            <ac:spMk id="2" creationId="{AEE4177A-AA45-4637-89C5-598F3D21C224}"/>
          </ac:spMkLst>
        </pc:spChg>
        <pc:spChg chg="del">
          <ac:chgData name="Zheng Lu" userId="abc8ba554a56d51a" providerId="LiveId" clId="{3BA4BBB0-B513-4A5B-B911-71423D1774DE}" dt="2018-03-12T19:01:42.549" v="23"/>
          <ac:spMkLst>
            <pc:docMk/>
            <pc:sldMk cId="3833769786" sldId="272"/>
            <ac:spMk id="3" creationId="{8978C00D-CE3B-4DFB-B8B4-ED2E89313957}"/>
          </ac:spMkLst>
        </pc:spChg>
        <pc:spChg chg="add del mod">
          <ac:chgData name="Zheng Lu" userId="abc8ba554a56d51a" providerId="LiveId" clId="{3BA4BBB0-B513-4A5B-B911-71423D1774DE}" dt="2018-03-12T19:02:33.880" v="29" actId="478"/>
          <ac:spMkLst>
            <pc:docMk/>
            <pc:sldMk cId="3833769786" sldId="272"/>
            <ac:spMk id="6" creationId="{B421017C-6ABB-460D-8B7B-5856037CE0B9}"/>
          </ac:spMkLst>
        </pc:spChg>
        <pc:spChg chg="add mod ord">
          <ac:chgData name="Zheng Lu" userId="abc8ba554a56d51a" providerId="LiveId" clId="{3BA4BBB0-B513-4A5B-B911-71423D1774DE}" dt="2018-03-12T19:11:39.952" v="207" actId="1076"/>
          <ac:spMkLst>
            <pc:docMk/>
            <pc:sldMk cId="3833769786" sldId="272"/>
            <ac:spMk id="7" creationId="{F3E7E463-E528-4EDC-BEC6-DA33EB9A1A5A}"/>
          </ac:spMkLst>
        </pc:spChg>
        <pc:spChg chg="add del mod">
          <ac:chgData name="Zheng Lu" userId="abc8ba554a56d51a" providerId="LiveId" clId="{3BA4BBB0-B513-4A5B-B911-71423D1774DE}" dt="2018-03-12T19:10:17.946" v="167" actId="478"/>
          <ac:spMkLst>
            <pc:docMk/>
            <pc:sldMk cId="3833769786" sldId="272"/>
            <ac:spMk id="11" creationId="{6A24163F-590A-4E01-ABD7-37683B2B4947}"/>
          </ac:spMkLst>
        </pc:spChg>
        <pc:spChg chg="add del mod">
          <ac:chgData name="Zheng Lu" userId="abc8ba554a56d51a" providerId="LiveId" clId="{3BA4BBB0-B513-4A5B-B911-71423D1774DE}" dt="2018-03-12T19:10:17.946" v="167" actId="478"/>
          <ac:spMkLst>
            <pc:docMk/>
            <pc:sldMk cId="3833769786" sldId="272"/>
            <ac:spMk id="12" creationId="{AE0D29AC-BB91-4C85-8491-6BBDABAA68D9}"/>
          </ac:spMkLst>
        </pc:spChg>
        <pc:spChg chg="add del mod">
          <ac:chgData name="Zheng Lu" userId="abc8ba554a56d51a" providerId="LiveId" clId="{3BA4BBB0-B513-4A5B-B911-71423D1774DE}" dt="2018-03-12T19:07:58.547" v="91" actId="478"/>
          <ac:spMkLst>
            <pc:docMk/>
            <pc:sldMk cId="3833769786" sldId="272"/>
            <ac:spMk id="14" creationId="{09E35B83-1CB8-4154-9991-48AF0405D77E}"/>
          </ac:spMkLst>
        </pc:spChg>
        <pc:spChg chg="add del mod">
          <ac:chgData name="Zheng Lu" userId="abc8ba554a56d51a" providerId="LiveId" clId="{3BA4BBB0-B513-4A5B-B911-71423D1774DE}" dt="2018-03-12T19:10:17.946" v="167" actId="478"/>
          <ac:spMkLst>
            <pc:docMk/>
            <pc:sldMk cId="3833769786" sldId="272"/>
            <ac:spMk id="15" creationId="{416A7917-40B2-4E9E-A298-9C1797C7D0F2}"/>
          </ac:spMkLst>
        </pc:spChg>
        <pc:spChg chg="add mod">
          <ac:chgData name="Zheng Lu" userId="abc8ba554a56d51a" providerId="LiveId" clId="{3BA4BBB0-B513-4A5B-B911-71423D1774DE}" dt="2018-03-12T19:11:39.952" v="207" actId="1076"/>
          <ac:spMkLst>
            <pc:docMk/>
            <pc:sldMk cId="3833769786" sldId="272"/>
            <ac:spMk id="16" creationId="{981BC29F-42CE-4BEB-B8BF-71080C96BE0F}"/>
          </ac:spMkLst>
        </pc:spChg>
        <pc:spChg chg="add del mod">
          <ac:chgData name="Zheng Lu" userId="abc8ba554a56d51a" providerId="LiveId" clId="{3BA4BBB0-B513-4A5B-B911-71423D1774DE}" dt="2018-03-12T19:12:01.193" v="222" actId="478"/>
          <ac:spMkLst>
            <pc:docMk/>
            <pc:sldMk cId="3833769786" sldId="272"/>
            <ac:spMk id="17" creationId="{F24E08D5-A254-4F4A-8B39-33809AC2BA7A}"/>
          </ac:spMkLst>
        </pc:spChg>
        <pc:spChg chg="add mod">
          <ac:chgData name="Zheng Lu" userId="abc8ba554a56d51a" providerId="LiveId" clId="{3BA4BBB0-B513-4A5B-B911-71423D1774DE}" dt="2018-03-12T19:11:39.952" v="207" actId="1076"/>
          <ac:spMkLst>
            <pc:docMk/>
            <pc:sldMk cId="3833769786" sldId="272"/>
            <ac:spMk id="18" creationId="{32031DB6-4ED6-4244-AD9F-681D0B73F87D}"/>
          </ac:spMkLst>
        </pc:spChg>
        <pc:picChg chg="add del mod">
          <ac:chgData name="Zheng Lu" userId="abc8ba554a56d51a" providerId="LiveId" clId="{3BA4BBB0-B513-4A5B-B911-71423D1774DE}" dt="2018-03-12T19:02:26.143" v="25" actId="478"/>
          <ac:picMkLst>
            <pc:docMk/>
            <pc:sldMk cId="3833769786" sldId="272"/>
            <ac:picMk id="4" creationId="{E067C428-0CD7-4856-AA42-2DE1E99996E9}"/>
          </ac:picMkLst>
        </pc:picChg>
        <pc:picChg chg="add del mod">
          <ac:chgData name="Zheng Lu" userId="abc8ba554a56d51a" providerId="LiveId" clId="{3BA4BBB0-B513-4A5B-B911-71423D1774DE}" dt="2018-03-12T19:10:17.946" v="167" actId="478"/>
          <ac:picMkLst>
            <pc:docMk/>
            <pc:sldMk cId="3833769786" sldId="272"/>
            <ac:picMk id="8" creationId="{CCCBDC95-88FE-4FEB-8060-4646B5D1A5CD}"/>
          </ac:picMkLst>
        </pc:picChg>
        <pc:picChg chg="add del mod">
          <ac:chgData name="Zheng Lu" userId="abc8ba554a56d51a" providerId="LiveId" clId="{3BA4BBB0-B513-4A5B-B911-71423D1774DE}" dt="2018-03-12T19:10:17.946" v="167" actId="478"/>
          <ac:picMkLst>
            <pc:docMk/>
            <pc:sldMk cId="3833769786" sldId="272"/>
            <ac:picMk id="9" creationId="{789C5316-550E-4A29-874F-EBCF682CE859}"/>
          </ac:picMkLst>
        </pc:picChg>
        <pc:picChg chg="add del mod">
          <ac:chgData name="Zheng Lu" userId="abc8ba554a56d51a" providerId="LiveId" clId="{3BA4BBB0-B513-4A5B-B911-71423D1774DE}" dt="2018-03-12T19:06:39.665" v="73" actId="478"/>
          <ac:picMkLst>
            <pc:docMk/>
            <pc:sldMk cId="3833769786" sldId="272"/>
            <ac:picMk id="10" creationId="{0D9B0B24-0AE6-401A-AE5E-713A85A27EA2}"/>
          </ac:picMkLst>
        </pc:picChg>
        <pc:picChg chg="add mod">
          <ac:chgData name="Zheng Lu" userId="abc8ba554a56d51a" providerId="LiveId" clId="{3BA4BBB0-B513-4A5B-B911-71423D1774DE}" dt="2018-03-12T19:11:39.952" v="207" actId="1076"/>
          <ac:picMkLst>
            <pc:docMk/>
            <pc:sldMk cId="3833769786" sldId="272"/>
            <ac:picMk id="13" creationId="{A7FB372B-BBDF-477F-A428-B2F6E57F07BD}"/>
          </ac:picMkLst>
        </pc:picChg>
        <pc:picChg chg="add mod">
          <ac:chgData name="Zheng Lu" userId="abc8ba554a56d51a" providerId="LiveId" clId="{3BA4BBB0-B513-4A5B-B911-71423D1774DE}" dt="2018-03-12T19:02:35.492" v="30" actId="1076"/>
          <ac:picMkLst>
            <pc:docMk/>
            <pc:sldMk cId="3833769786" sldId="272"/>
            <ac:picMk id="1026" creationId="{6AA59B11-CE69-4D6F-8ED8-602652984B51}"/>
          </ac:picMkLst>
        </pc:picChg>
        <pc:picChg chg="add del mod">
          <ac:chgData name="Zheng Lu" userId="abc8ba554a56d51a" providerId="LiveId" clId="{3BA4BBB0-B513-4A5B-B911-71423D1774DE}" dt="2018-03-12T19:10:17.946" v="167" actId="478"/>
          <ac:picMkLst>
            <pc:docMk/>
            <pc:sldMk cId="3833769786" sldId="272"/>
            <ac:picMk id="1028" creationId="{226C60E2-BA21-4C5C-A442-661AE95750C9}"/>
          </ac:picMkLst>
        </pc:picChg>
      </pc:sldChg>
      <pc:sldChg chg="addSp modSp add">
        <pc:chgData name="Zheng Lu" userId="abc8ba554a56d51a" providerId="LiveId" clId="{3BA4BBB0-B513-4A5B-B911-71423D1774DE}" dt="2018-03-12T19:25:04.708" v="556" actId="20577"/>
        <pc:sldMkLst>
          <pc:docMk/>
          <pc:sldMk cId="847559264" sldId="273"/>
        </pc:sldMkLst>
        <pc:spChg chg="mod">
          <ac:chgData name="Zheng Lu" userId="abc8ba554a56d51a" providerId="LiveId" clId="{3BA4BBB0-B513-4A5B-B911-71423D1774DE}" dt="2018-03-12T19:19:42.181" v="239" actId="20577"/>
          <ac:spMkLst>
            <pc:docMk/>
            <pc:sldMk cId="847559264" sldId="273"/>
            <ac:spMk id="2" creationId="{22149D6D-B214-4076-90FC-F03D6F47DE9C}"/>
          </ac:spMkLst>
        </pc:spChg>
        <pc:spChg chg="mod">
          <ac:chgData name="Zheng Lu" userId="abc8ba554a56d51a" providerId="LiveId" clId="{3BA4BBB0-B513-4A5B-B911-71423D1774DE}" dt="2018-03-12T19:25:04.708" v="556" actId="20577"/>
          <ac:spMkLst>
            <pc:docMk/>
            <pc:sldMk cId="847559264" sldId="273"/>
            <ac:spMk id="3" creationId="{26FEF126-6F80-48A5-A8A8-772FD74DB64B}"/>
          </ac:spMkLst>
        </pc:spChg>
        <pc:spChg chg="add">
          <ac:chgData name="Zheng Lu" userId="abc8ba554a56d51a" providerId="LiveId" clId="{3BA4BBB0-B513-4A5B-B911-71423D1774DE}" dt="2018-03-12T19:21:23.874" v="492"/>
          <ac:spMkLst>
            <pc:docMk/>
            <pc:sldMk cId="847559264" sldId="273"/>
            <ac:spMk id="4" creationId="{C10AA3A4-0A3F-48CF-AB73-A42455833BFD}"/>
          </ac:spMkLst>
        </pc:spChg>
        <pc:spChg chg="add">
          <ac:chgData name="Zheng Lu" userId="abc8ba554a56d51a" providerId="LiveId" clId="{3BA4BBB0-B513-4A5B-B911-71423D1774DE}" dt="2018-03-12T19:21:27.044" v="493"/>
          <ac:spMkLst>
            <pc:docMk/>
            <pc:sldMk cId="847559264" sldId="273"/>
            <ac:spMk id="5" creationId="{05060B51-2987-45C7-BC55-DF8D1A9743A0}"/>
          </ac:spMkLst>
        </pc:spChg>
        <pc:spChg chg="add">
          <ac:chgData name="Zheng Lu" userId="abc8ba554a56d51a" providerId="LiveId" clId="{3BA4BBB0-B513-4A5B-B911-71423D1774DE}" dt="2018-03-12T19:21:33.394" v="494"/>
          <ac:spMkLst>
            <pc:docMk/>
            <pc:sldMk cId="847559264" sldId="273"/>
            <ac:spMk id="6" creationId="{5A1560F6-2B9B-4E76-96B1-90C680EBE7D8}"/>
          </ac:spMkLst>
        </pc:spChg>
        <pc:picChg chg="add mod">
          <ac:chgData name="Zheng Lu" userId="abc8ba554a56d51a" providerId="LiveId" clId="{3BA4BBB0-B513-4A5B-B911-71423D1774DE}" dt="2018-03-12T19:22:16.399" v="499" actId="1076"/>
          <ac:picMkLst>
            <pc:docMk/>
            <pc:sldMk cId="847559264" sldId="273"/>
            <ac:picMk id="8" creationId="{3D5AB846-022E-453E-8FD1-E5DDC720112E}"/>
          </ac:picMkLst>
        </pc:picChg>
      </pc:sldChg>
    </pc:docChg>
  </pc:docChgLst>
  <pc:docChgLst>
    <pc:chgData name="Zheng Lu" userId="abc8ba554a56d51a" providerId="LiveId" clId="{F50551E8-D8C9-49D0-B728-171C7F0D77D3}"/>
    <pc:docChg chg="custSel addSld modSld">
      <pc:chgData name="Zheng Lu" userId="abc8ba554a56d51a" providerId="LiveId" clId="{F50551E8-D8C9-49D0-B728-171C7F0D77D3}" dt="2018-03-05T15:26:14.767" v="62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Unlabeled dataset for GAN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95033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total of 45 embryos.</a:t>
            </a:r>
          </a:p>
          <a:p>
            <a:r>
              <a:rPr lang="en-US" dirty="0" smtClean="0"/>
              <a:t>Cover time period from 61 to 110.</a:t>
            </a:r>
          </a:p>
          <a:p>
            <a:r>
              <a:rPr lang="en-US" dirty="0" smtClean="0"/>
              <a:t>Cover slice from 9 to 13.</a:t>
            </a:r>
          </a:p>
          <a:p>
            <a:r>
              <a:rPr lang="en-US" dirty="0" smtClean="0"/>
              <a:t>At each time period and each slice of a embryo, randomly select 1 </a:t>
            </a:r>
            <a:r>
              <a:rPr lang="en-US" dirty="0"/>
              <a:t>image patch of size 128 x </a:t>
            </a:r>
            <a:r>
              <a:rPr lang="en-US" dirty="0" smtClean="0"/>
              <a:t>128. </a:t>
            </a:r>
          </a:p>
          <a:p>
            <a:r>
              <a:rPr lang="en-US" dirty="0" smtClean="0"/>
              <a:t>So each embryo has 5 * 50 = 250 random image patches.</a:t>
            </a:r>
          </a:p>
          <a:p>
            <a:r>
              <a:rPr lang="en-US" dirty="0" smtClean="0"/>
              <a:t>In total we have 45 * 250 = 11250 image patches.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dgx-dl03:7007/data/plugin/images/individualImage?ts=1521036338.910359&amp;sample=0&amp;index=9&amp;tag=real_data%2Fimage&amp;run=uncondition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8" y="1974756"/>
            <a:ext cx="3712770" cy="37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5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GAN on new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7292" cy="2057886"/>
          </a:xfrm>
        </p:spPr>
        <p:txBody>
          <a:bodyPr>
            <a:normAutofit/>
          </a:bodyPr>
          <a:lstStyle/>
          <a:p>
            <a:r>
              <a:rPr lang="en-US" dirty="0" smtClean="0"/>
              <a:t>Input noise dimension: </a:t>
            </a:r>
            <a:r>
              <a:rPr lang="en-US" dirty="0" smtClean="0"/>
              <a:t>64</a:t>
            </a:r>
            <a:endParaRPr lang="en-US" dirty="0" smtClean="0"/>
          </a:p>
          <a:p>
            <a:r>
              <a:rPr lang="en-US" dirty="0" smtClean="0"/>
              <a:t>Activation </a:t>
            </a:r>
            <a:r>
              <a:rPr lang="en-US" dirty="0" smtClean="0"/>
              <a:t>for G and 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smtClean="0"/>
              <a:t>for G, </a:t>
            </a:r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for </a:t>
            </a:r>
            <a:r>
              <a:rPr lang="en-US" dirty="0" smtClean="0"/>
              <a:t>D</a:t>
            </a:r>
          </a:p>
          <a:p>
            <a:r>
              <a:rPr lang="en-US" dirty="0" smtClean="0"/>
              <a:t>Batch norm: both G and D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4439" y="1866247"/>
            <a:ext cx="4777292" cy="205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rate: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1e-4 for G and 1e-5 for D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size: symmetric G, 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2050" y="962025"/>
            <a:ext cx="1219200" cy="842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04925" y="4448175"/>
            <a:ext cx="7410450" cy="145732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training stats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71" y="1708741"/>
            <a:ext cx="3096018" cy="227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51" y="4232773"/>
            <a:ext cx="2917899" cy="210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283" y="280774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loss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283" y="510135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loss</a:t>
            </a:r>
            <a:endParaRPr lang="en-US" dirty="0"/>
          </a:p>
        </p:txBody>
      </p:sp>
      <p:pic>
        <p:nvPicPr>
          <p:cNvPr id="2053" name="Picture 5" descr="http://dgx-dl03:7007/data/plugin/images/individualImage?ts=1521756849.389908&amp;sample=0&amp;index=2&amp;tag=generated_data%2Fimage&amp;run=unconditional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17" y="1683998"/>
            <a:ext cx="2247496" cy="224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dgx-dl03:7007/data/plugin/images/individualImage?ts=1521757764.966044&amp;sample=0&amp;index=4&amp;tag=generated_data%2Fimage&amp;run=unconditional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75" y="1656439"/>
            <a:ext cx="2271247" cy="22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dgx-dl03:7007/data/plugin/images/individualImage?ts=1521758605.893623&amp;sample=0&amp;index=6&amp;tag=generated_data%2Fimage&amp;run=unconditional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65" y="4236581"/>
            <a:ext cx="2271247" cy="22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dgx-dl03:7007/data/plugin/images/individualImage?ts=1521762092.912663&amp;sample=0&amp;index=9&amp;tag=generated_data%2Fimage&amp;run=unconditional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75" y="4232773"/>
            <a:ext cx="2271247" cy="22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81720" y="26230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47475" y="262308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1720" y="518373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72K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47475" y="51875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99K</a:t>
            </a:r>
            <a:endParaRPr lang="en-US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97" y="781050"/>
            <a:ext cx="5610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with learning rate 1e-4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8390" y="49807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15587"/>
            <a:ext cx="10446858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5643563"/>
            <a:ext cx="6267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8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with learning rate 1e-5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8390" y="49807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" y="1900238"/>
            <a:ext cx="10867492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6" y="5719763"/>
            <a:ext cx="6238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12575</TotalTime>
  <Words>119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Transfer learning</vt:lpstr>
      <vt:lpstr>Unlabeled dataset for GAN training</vt:lpstr>
      <vt:lpstr>Training GAN on new dataset</vt:lpstr>
      <vt:lpstr>GAN training stats</vt:lpstr>
      <vt:lpstr>Transfer learning with learning rate 1e-4</vt:lpstr>
      <vt:lpstr>Transfer learning with learning rate 1e-5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98</cp:revision>
  <dcterms:created xsi:type="dcterms:W3CDTF">2018-01-25T19:11:49Z</dcterms:created>
  <dcterms:modified xsi:type="dcterms:W3CDTF">2018-03-26T13:46:24Z</dcterms:modified>
</cp:coreProperties>
</file>