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5" r:id="rId4"/>
    <p:sldId id="267" r:id="rId5"/>
    <p:sldId id="260" r:id="rId6"/>
    <p:sldId id="272" r:id="rId7"/>
    <p:sldId id="264" r:id="rId8"/>
    <p:sldId id="262" r:id="rId9"/>
    <p:sldId id="261" r:id="rId10"/>
    <p:sldId id="263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CF2AB-2914-43DE-B538-84155B969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F3DFA4-2B5E-4D6E-93AB-45C532104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0647D-7FF0-45DD-B1B3-DD7B2AE29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C9490-BDA4-481D-978B-8E1A587E9219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86B7B-87C4-411D-9640-5F9E5374E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D1409-3D5A-48A5-B33B-E7BE95C75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0FFF0-AAD4-4AC0-9C8A-B959C8852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56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B7D24-990C-4150-BE90-6DAC37E11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0F093B-6226-4956-9A9C-7DF7AA3E2C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CC8F3-8191-4D81-BFDC-ECE87E79D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C9490-BDA4-481D-978B-8E1A587E9219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FEE4C-BF18-48DF-89B1-BEE6927AD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CB2EF-BDAF-4B03-9061-FCC70550D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0FFF0-AAD4-4AC0-9C8A-B959C8852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47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AAF51C-5D67-4C3F-9B1F-4226FCFCC0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F6D3C4-E443-4169-8B29-C338A5CA9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6E45F-C8C8-49DB-BB30-B1B12F018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C9490-BDA4-481D-978B-8E1A587E9219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6BF3F-C20A-44FE-B820-832EA6599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F88CA-A891-4649-AD31-645979A77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0FFF0-AAD4-4AC0-9C8A-B959C8852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2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B1658-4F48-4525-8E45-768539880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2B8CC-BA9C-4EF1-B271-DC6088C84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A4E7B-7315-414E-A8FC-628AE01D7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C9490-BDA4-481D-978B-8E1A587E9219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11F30-3E9E-466A-AAAB-395CE5CAF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DA510-AD85-4291-B3EC-A8206C45C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0FFF0-AAD4-4AC0-9C8A-B959C8852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3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B9A8-922A-4AF5-B878-543DB3568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819D3-C15D-4384-BF9B-D27CE513C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C71FD-E2C2-49FB-A6B3-DB9385407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C9490-BDA4-481D-978B-8E1A587E9219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F87A5-7450-49B4-BE1F-4F861CF80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6EFBD-71A2-4A9E-BD7A-5BEC0E541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0FFF0-AAD4-4AC0-9C8A-B959C8852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85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974C3-E344-4E8C-B83F-9F76FE775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C2648-A101-482B-B98B-4464F0854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EF52E-97DA-4A17-89E2-59190C10C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F49FA-03B3-4178-871E-AE2B45054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C9490-BDA4-481D-978B-8E1A587E9219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AB851E-8A45-4239-ACF8-EA2440167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6639B-7FAD-4CFA-8932-5F8377ABC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0FFF0-AAD4-4AC0-9C8A-B959C8852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8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2032D-6FB3-4D86-84A1-423B702C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1295B-B401-4220-9FD2-DC641693F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43677-80F6-4CF4-8979-DF0CB1F17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5CB858-C1FC-4C79-BE9A-91DF08515D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1260AA-7AC8-4519-BC47-909D37641B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55CCE3-45A4-4854-8342-4D32B7C47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C9490-BDA4-481D-978B-8E1A587E9219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FE4F62-FCB6-4D38-96B0-7EDCBB64E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E2E054-AB13-4880-B00B-292C80A21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0FFF0-AAD4-4AC0-9C8A-B959C8852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41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B2C0D-8347-4329-8C9C-9F14308F4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2CE56F-B71A-432C-BBEF-EE3FA08A1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C9490-BDA4-481D-978B-8E1A587E9219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6D3CE5-68EC-44B5-B478-5CC4A7453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38D22A-7FDA-4332-B7BA-22B2F0F9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0FFF0-AAD4-4AC0-9C8A-B959C8852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63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7D576A-DAE0-459A-85EB-4908F823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C9490-BDA4-481D-978B-8E1A587E9219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1F0588-2153-4779-B6AB-CD3E91EC3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6FC41-0629-4476-B201-BA579ADED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0FFF0-AAD4-4AC0-9C8A-B959C8852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6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846B0-6064-4DE2-B110-0C66C818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F8421-82D3-45D8-8286-3CD3070C3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8B76F1-9548-454E-93D8-6C3BB6363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6E441-E6CF-4B38-B5E8-155273DD1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C9490-BDA4-481D-978B-8E1A587E9219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3B291-BF70-4D65-B556-30CAA08A1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8DEAA-BBD8-4939-842E-1C518C3F5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0FFF0-AAD4-4AC0-9C8A-B959C8852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4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2ADEA-C566-40DF-ADC8-68F0C5695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AA6C1E-0178-4A63-A7ED-C0B1284DE4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F92BD-663D-4DA2-B4E0-69EFBF258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E5205-BF5A-45C4-99E2-4E007CEE0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C9490-BDA4-481D-978B-8E1A587E9219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F0D7C-2477-4793-A9D4-73F1567E7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DE56B-87C9-4BF4-9D83-0C66A5D8E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0FFF0-AAD4-4AC0-9C8A-B959C8852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65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0AF264-9153-427D-8419-7343AB008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87B30-302B-4B97-9E1C-DE1476B3E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99432-F508-4AEC-A504-27526B125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C9490-BDA4-481D-978B-8E1A587E9219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3A09B-572F-4079-97DB-4AF24814F7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8C775-C908-4C48-8FBB-ADFFFF8A3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0FFF0-AAD4-4AC0-9C8A-B959C8852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16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EC84D-EAE9-4A19-BD05-FD14B51DB9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Wasserstein GAN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09603-046B-4A07-92FC-53DE4E30F6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Zheng Lu</a:t>
            </a:r>
          </a:p>
        </p:txBody>
      </p:sp>
    </p:spTree>
    <p:extLst>
      <p:ext uri="{BB962C8B-B14F-4D97-AF65-F5344CB8AC3E}">
        <p14:creationId xmlns:p14="http://schemas.microsoft.com/office/powerpoint/2010/main" val="3529865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96843-0099-4C79-8782-450AE9A37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Wasserstein GAN after long training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0E58C2-58A4-430E-9A0B-C04B64B9B3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194" y="2312510"/>
            <a:ext cx="3161928" cy="31431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1809FB-5679-4FED-8432-618C9991C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042" y="2246051"/>
            <a:ext cx="3161929" cy="31431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238E65-36EB-42D2-9AF1-246A21CFC5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74" y="2246051"/>
            <a:ext cx="3072390" cy="305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166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C959D-74DC-43FC-B890-C874DEB4D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Recent improvements on GAN - </a:t>
            </a:r>
            <a:r>
              <a:rPr lang="en-US" dirty="0" err="1"/>
              <a:t>BiGAN</a:t>
            </a:r>
            <a:endParaRPr lang="en-US" dirty="0"/>
          </a:p>
        </p:txBody>
      </p:sp>
      <p:pic>
        <p:nvPicPr>
          <p:cNvPr id="1026" name="Picture 2" descr="preview">
            <a:extLst>
              <a:ext uri="{FF2B5EF4-FFF2-40B4-BE49-F238E27FC236}">
                <a16:creationId xmlns:a16="http://schemas.microsoft.com/office/drawing/2014/main" id="{0033A7AB-2F03-4187-9390-35A013AB2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" y="1793025"/>
            <a:ext cx="10944225" cy="429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308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C959D-74DC-43FC-B890-C874DEB4D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Recent improvements on GAN - </a:t>
            </a:r>
            <a:r>
              <a:rPr lang="en-US" dirty="0" err="1"/>
              <a:t>CycleGAN</a:t>
            </a:r>
            <a:endParaRPr lang="en-US" dirty="0"/>
          </a:p>
        </p:txBody>
      </p:sp>
      <p:pic>
        <p:nvPicPr>
          <p:cNvPr id="2050" name="Picture 2" descr="preview">
            <a:extLst>
              <a:ext uri="{FF2B5EF4-FFF2-40B4-BE49-F238E27FC236}">
                <a16:creationId xmlns:a16="http://schemas.microsoft.com/office/drawing/2014/main" id="{02539F61-7070-41BD-BEEA-BB7B2018C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2257277"/>
            <a:ext cx="11239500" cy="316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8B0A55-48C6-456F-8B09-11507BF7C845}"/>
              </a:ext>
            </a:extLst>
          </p:cNvPr>
          <p:cNvSpPr txBox="1"/>
          <p:nvPr/>
        </p:nvSpPr>
        <p:spPr>
          <a:xfrm>
            <a:off x="3114675" y="5857875"/>
            <a:ext cx="1224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networks</a:t>
            </a:r>
          </a:p>
        </p:txBody>
      </p:sp>
    </p:spTree>
    <p:extLst>
      <p:ext uri="{BB962C8B-B14F-4D97-AF65-F5344CB8AC3E}">
        <p14:creationId xmlns:p14="http://schemas.microsoft.com/office/powerpoint/2010/main" val="1179991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C959D-74DC-43FC-B890-C874DEB4D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Recent improvements on GAN – Couple GAN</a:t>
            </a:r>
          </a:p>
        </p:txBody>
      </p:sp>
      <p:pic>
        <p:nvPicPr>
          <p:cNvPr id="3076" name="Picture 4" descr="https://pic2.zhimg.com/80/v2-87dd35114dca8a79992dbff7dcdfc336_hd.jpg">
            <a:extLst>
              <a:ext uri="{FF2B5EF4-FFF2-40B4-BE49-F238E27FC236}">
                <a16:creationId xmlns:a16="http://schemas.microsoft.com/office/drawing/2014/main" id="{A8A5CADA-B8AA-4416-95D6-CEEBB543F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390" y="2615803"/>
            <a:ext cx="9989219" cy="263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333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C959D-74DC-43FC-B890-C874DEB4D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Recent improvements on GAN – Info GAN</a:t>
            </a:r>
          </a:p>
        </p:txBody>
      </p:sp>
      <p:pic>
        <p:nvPicPr>
          <p:cNvPr id="4098" name="Picture 2" descr="preview">
            <a:extLst>
              <a:ext uri="{FF2B5EF4-FFF2-40B4-BE49-F238E27FC236}">
                <a16:creationId xmlns:a16="http://schemas.microsoft.com/office/drawing/2014/main" id="{093449E5-816F-4161-9152-A16442025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699" y="1370640"/>
            <a:ext cx="7089775" cy="428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BFC61A-98EA-433D-AB72-982C9D0D9B14}"/>
              </a:ext>
            </a:extLst>
          </p:cNvPr>
          <p:cNvSpPr txBox="1"/>
          <p:nvPr/>
        </p:nvSpPr>
        <p:spPr>
          <a:xfrm>
            <a:off x="3187698" y="5953125"/>
            <a:ext cx="505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Try to explain mapping input to generated sample</a:t>
            </a:r>
          </a:p>
        </p:txBody>
      </p:sp>
    </p:spTree>
    <p:extLst>
      <p:ext uri="{BB962C8B-B14F-4D97-AF65-F5344CB8AC3E}">
        <p14:creationId xmlns:p14="http://schemas.microsoft.com/office/powerpoint/2010/main" val="842305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">
            <a:extLst>
              <a:ext uri="{FF2B5EF4-FFF2-40B4-BE49-F238E27FC236}">
                <a16:creationId xmlns:a16="http://schemas.microsoft.com/office/drawing/2014/main" id="{E64A8DA5-11DB-4089-890B-4A733291F6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223" y="492573"/>
            <a:ext cx="5488742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C0E6654-B15C-45AC-A28C-C008D6E89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746703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0BF962F-4C6F-461E-86F2-C43F56CC939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E94A4F7-38E4-45EA-8E2E-CE1B5766B4F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CD4064-0670-4E7D-8B6A-B7F1A7430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088" y="2236108"/>
            <a:ext cx="5170711" cy="3878033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5C7EBC3-4672-4DAB-81C2-58661FAFAE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680FD9-391C-4C0B-8A25-5828D091D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US" sz="3700"/>
              <a:t>The problem with vanilla GAN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9D591-3D2D-4D50-B440-E7B3E58D9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752" y="2097582"/>
            <a:ext cx="3591187" cy="4395292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Hard to train: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Gradient vanishing for G when D is well trained. Why: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Low dimension (100) to high dimension (64x64)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Hardly have overlapping between two density function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Should not train D too well</a:t>
            </a:r>
          </a:p>
          <a:p>
            <a:r>
              <a:rPr lang="en-US" sz="2000" dirty="0">
                <a:solidFill>
                  <a:schemeClr val="bg1"/>
                </a:solidFill>
              </a:rPr>
              <a:t>Mode missing: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High cost when generate unreal sample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Low cost when failed to generate real sample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So, generate “safe” sample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372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2">
            <a:extLst>
              <a:ext uri="{FF2B5EF4-FFF2-40B4-BE49-F238E27FC236}">
                <a16:creationId xmlns:a16="http://schemas.microsoft.com/office/drawing/2014/main" id="{A5BE2DA6-83C9-46EF-B42E-C40224302A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A1A2EF03-D0CA-4967-B631-C09F910E93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34D1B3-F768-4036-A25F-3B0BEF0EF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176" y="2663125"/>
            <a:ext cx="4296585" cy="3222438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F75D15-93CB-4568-B8CC-E67DC465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Wasserstein Distance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F0D4B-9E0E-4E1F-9593-4A485B78E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2865"/>
            <a:ext cx="4317322" cy="4164098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Vanilla GAN use KL-divergence: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Optimal D will make gradient vanishing for G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G tries to find “safe” sample, lead to model missing</a:t>
            </a:r>
          </a:p>
          <a:p>
            <a:r>
              <a:rPr lang="en-US" sz="2000" dirty="0">
                <a:solidFill>
                  <a:schemeClr val="bg1"/>
                </a:solidFill>
              </a:rPr>
              <a:t>Wasserstein Distance: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Measure the effort of change one distribution to another distribution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Can provide meaningful gradient for G even with optimal D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180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21FD2-36D1-4C68-B93A-C2729C741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Vanilla GAN vs Wasserstein GAN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7C4805-9145-4FDC-ACFA-47045B880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7040"/>
            <a:ext cx="1934035" cy="19225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A40C5F-CAE0-4C79-B9C9-0AE763190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654" y="1867040"/>
            <a:ext cx="1934035" cy="19225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00646B-3837-4840-AF98-78CA5EA7BB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313" y="1867040"/>
            <a:ext cx="1934035" cy="19225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E3B5BE-5B76-45CB-B9A6-FE425BBC16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979" y="1867040"/>
            <a:ext cx="1934035" cy="19225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82B197F-4A0B-4C9C-A78E-EB2F1ADBE2F8}"/>
              </a:ext>
            </a:extLst>
          </p:cNvPr>
          <p:cNvSpPr txBox="1"/>
          <p:nvPr/>
        </p:nvSpPr>
        <p:spPr>
          <a:xfrm>
            <a:off x="838201" y="1497708"/>
            <a:ext cx="193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Vanilla GAN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F5D1141-7717-4E94-9258-EC74EFE1ED86}"/>
              </a:ext>
            </a:extLst>
          </p:cNvPr>
          <p:cNvCxnSpPr/>
          <p:nvPr/>
        </p:nvCxnSpPr>
        <p:spPr>
          <a:xfrm>
            <a:off x="959772" y="6367670"/>
            <a:ext cx="9596762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4E55273-3695-4F12-ABE4-493A67835933}"/>
              </a:ext>
            </a:extLst>
          </p:cNvPr>
          <p:cNvSpPr txBox="1"/>
          <p:nvPr/>
        </p:nvSpPr>
        <p:spPr>
          <a:xfrm>
            <a:off x="5135418" y="6308526"/>
            <a:ext cx="1474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stage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C870FD-3190-4588-838E-9206BB42700C}"/>
              </a:ext>
            </a:extLst>
          </p:cNvPr>
          <p:cNvSpPr txBox="1"/>
          <p:nvPr/>
        </p:nvSpPr>
        <p:spPr>
          <a:xfrm>
            <a:off x="838201" y="3959394"/>
            <a:ext cx="193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Wasserstein GAN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F0808C-3C2F-4FB2-ADA4-0CF72347A6F2}"/>
              </a:ext>
            </a:extLst>
          </p:cNvPr>
          <p:cNvSpPr txBox="1"/>
          <p:nvPr/>
        </p:nvSpPr>
        <p:spPr>
          <a:xfrm flipH="1">
            <a:off x="4994428" y="1466085"/>
            <a:ext cx="193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Mode missing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A2B144-FDC8-4E20-889D-2BDB247E44EE}"/>
              </a:ext>
            </a:extLst>
          </p:cNvPr>
          <p:cNvSpPr txBox="1"/>
          <p:nvPr/>
        </p:nvSpPr>
        <p:spPr>
          <a:xfrm flipH="1">
            <a:off x="3496571" y="3959394"/>
            <a:ext cx="4929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Slow converge (cannot use momentum optimizer)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5B984F-8B19-4400-820A-A29DAA9186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4328726"/>
            <a:ext cx="1934037" cy="1922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BC97E2-D389-4494-BB71-DCEFF05DA7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654" y="4328725"/>
            <a:ext cx="1934038" cy="19225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D6DDFE-6843-4935-BF26-3DC9E36A45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309" y="4328724"/>
            <a:ext cx="1934039" cy="192252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CA7A289-FC12-44B2-AB7E-E229ACAFF9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975" y="4328724"/>
            <a:ext cx="1934039" cy="192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01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21FD2-36D1-4C68-B93A-C2729C741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Gradient of 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513987-4593-45D2-AE53-3634354C05C7}"/>
              </a:ext>
            </a:extLst>
          </p:cNvPr>
          <p:cNvSpPr txBox="1"/>
          <p:nvPr/>
        </p:nvSpPr>
        <p:spPr>
          <a:xfrm>
            <a:off x="736847" y="2739672"/>
            <a:ext cx="376413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Train GAN for certain epochs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Then we fix G and reinitialize D and train D from beginning</a:t>
            </a:r>
          </a:p>
          <a:p>
            <a:endParaRPr lang="en-US" sz="1600" dirty="0"/>
          </a:p>
        </p:txBody>
      </p:sp>
      <p:pic>
        <p:nvPicPr>
          <p:cNvPr id="5124" name="Picture 4" descr="https://pic1.zhimg.com/80/v2-8715a60c1a8993953f125e03938125d7_hd.jpg">
            <a:extLst>
              <a:ext uri="{FF2B5EF4-FFF2-40B4-BE49-F238E27FC236}">
                <a16:creationId xmlns:a16="http://schemas.microsoft.com/office/drawing/2014/main" id="{9BE2070E-AC47-42E4-997B-7D91C4D1D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153" y="1149350"/>
            <a:ext cx="6858000" cy="534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138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188ED04-38D6-41AD-8657-029A1118E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745" y="1675227"/>
            <a:ext cx="9202510" cy="43941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01E8EE-ED8E-470A-AE5D-E9BD01073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 Missing</a:t>
            </a:r>
          </a:p>
        </p:txBody>
      </p:sp>
    </p:spTree>
    <p:extLst>
      <p:ext uri="{BB962C8B-B14F-4D97-AF65-F5344CB8AC3E}">
        <p14:creationId xmlns:p14="http://schemas.microsoft.com/office/powerpoint/2010/main" val="1168305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8BB10-7BB2-439E-B9DB-362E153D318E}"/>
              </a:ext>
            </a:extLst>
          </p:cNvPr>
          <p:cNvSpPr txBox="1"/>
          <p:nvPr/>
        </p:nvSpPr>
        <p:spPr>
          <a:xfrm>
            <a:off x="5305425" y="1108711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Vanilla GAN - 128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816BEA-79FE-41BE-8920-283307403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259" y="2106694"/>
            <a:ext cx="9787482" cy="297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656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8BB10-7BB2-439E-B9DB-362E153D318E}"/>
              </a:ext>
            </a:extLst>
          </p:cNvPr>
          <p:cNvSpPr txBox="1"/>
          <p:nvPr/>
        </p:nvSpPr>
        <p:spPr>
          <a:xfrm>
            <a:off x="5305425" y="1108711"/>
            <a:ext cx="2323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Wasserstein GAN - 128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262CEE-579C-4527-AE41-209727FF5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326" y="2327435"/>
            <a:ext cx="9661348" cy="29423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EEAF69-918D-40E0-8BA1-C7F79F5D3EA5}"/>
              </a:ext>
            </a:extLst>
          </p:cNvPr>
          <p:cNvSpPr txBox="1"/>
          <p:nvPr/>
        </p:nvSpPr>
        <p:spPr>
          <a:xfrm>
            <a:off x="4003827" y="4124841"/>
            <a:ext cx="2201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Robust sign of training progress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127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163</Words>
  <Application>Microsoft Office PowerPoint</Application>
  <PresentationFormat>Widescreen</PresentationFormat>
  <Paragraphs>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等线 Light</vt:lpstr>
      <vt:lpstr>Arial</vt:lpstr>
      <vt:lpstr>Calibri</vt:lpstr>
      <vt:lpstr>Calibri Light</vt:lpstr>
      <vt:lpstr>Office Theme</vt:lpstr>
      <vt:lpstr>Wasserstein GAN</vt:lpstr>
      <vt:lpstr>Gradient descent</vt:lpstr>
      <vt:lpstr>The problem with vanilla GAN</vt:lpstr>
      <vt:lpstr>Wasserstein Distance </vt:lpstr>
      <vt:lpstr>Vanilla GAN vs Wasserstein GAN</vt:lpstr>
      <vt:lpstr>Gradient of G</vt:lpstr>
      <vt:lpstr>Mode Missing</vt:lpstr>
      <vt:lpstr>PowerPoint Presentation</vt:lpstr>
      <vt:lpstr>PowerPoint Presentation</vt:lpstr>
      <vt:lpstr>Wasserstein GAN after long training</vt:lpstr>
      <vt:lpstr>Recent improvements on GAN - BiGAN</vt:lpstr>
      <vt:lpstr>Recent improvements on GAN - CycleGAN</vt:lpstr>
      <vt:lpstr>Recent improvements on GAN – Couple GAN</vt:lpstr>
      <vt:lpstr>Recent improvements on GAN – Info GAN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Zheng Lu</dc:creator>
  <cp:lastModifiedBy>Zheng Lu</cp:lastModifiedBy>
  <cp:revision>19</cp:revision>
  <dcterms:created xsi:type="dcterms:W3CDTF">2018-01-24T19:58:14Z</dcterms:created>
  <dcterms:modified xsi:type="dcterms:W3CDTF">2018-01-25T15:00:01Z</dcterms:modified>
</cp:coreProperties>
</file>