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968-54DF-466F-823C-B61593CE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7A99A-EB39-4629-88F2-F2F45FFB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0EF8-B8E6-4FCC-BC6A-578F15A7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6606-3855-45F3-8220-034D436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F2B7-30F9-4FA3-BF08-504851B6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E46-E590-4A54-8A9C-0292A8BA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A6876-BBC8-48B3-97C4-BB21DFCB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229B-2E22-4EC3-84AE-3998CC63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1D4D-4BFF-4C0A-8C68-01AC6982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200C-3B8E-48C7-8C23-DD8329BC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2C6DC-D4E6-482F-803A-E4E231641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674A0-B863-422E-BA88-FD89ECBF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D702-0EA6-4EF5-A2EB-F62CB7DE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E176-62A9-4349-895E-9EB2D4E2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7AC8-D15A-4FED-969F-B5CDF0A1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2EB0-6474-4B09-9A0C-3633631F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F572-54BC-4F31-9AA7-15049C2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649C-4666-40E7-BE35-B41B0087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77F8-B3C1-422F-8FD6-7046A6BF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55CA-2549-4BD5-B961-93346A47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D640-C0E9-4D50-A6EA-0DCFAEB1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D4FA-EB84-4356-A43F-40C76574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D977-347C-45E4-B9F0-CCF92A32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1B9D-0906-4201-863A-5499B35F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1D5E-A983-49E9-9B7F-902DCB88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E6A8-62A3-4052-AC5F-8C006A2F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1E7D-536E-43BD-A2AA-D02EDAD99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72DD-C166-4E98-83F0-8A294735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3A94-16BF-4052-B80D-581AFEA8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AF07-049E-4630-907E-633E2D26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6279-67C7-4C74-9444-3DDA0495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A3C5-DC5B-4D60-A3B1-7D8AB9D4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017B4-115F-4037-950C-297AA744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58440-E302-4326-9A72-8FCEFEB1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F2441-25E6-4B7B-AE63-108328C04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8AED2-B071-4C3C-BA00-6CBB2587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680E-9C61-4783-8CDC-68EF07E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03E60-EDDF-4F8E-9273-F74D7EB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1A720-8233-463F-A6B8-F862863D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3A76-E92D-4B9B-A586-2154B58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06D8-E1C6-4D60-B359-08B25056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C3D93-55C4-4A42-9754-4258A59C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E7630-CF00-4F78-94A9-DD9A519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309E5-2C9F-426F-9A61-89941BEF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037F7-B2B8-461A-A0B2-018B450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50BE-0B51-4009-90A7-73DD778B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489A-41E4-49D9-A866-BB875FBA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3917-C963-4181-93AD-8DB78CFE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B5E1-D7E2-49A8-BD4E-6C6D9A49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861D-7929-4A65-A4D4-F470B5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EE49-77C9-4BFF-9140-9C19DD96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14C5-F058-4A7B-8EF8-D8DEE88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0D38-5673-475A-90B9-E27773FD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37D7C-9934-4CE5-A671-0D096193A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57875-16ED-4EA7-8A80-A8116BC75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6D70-9701-4E31-A5D6-1E58E025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E2CBF-6EAF-4679-A523-B371077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629D-07D5-4F42-9334-58032F6A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02F15-65A9-443F-B5AC-C57E0774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CB04-559D-42BC-A06C-7D2A8BC9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74F5-689F-430A-B851-F64F59BC1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3A3C-CC71-4CC7-9FC2-320C2CF881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1E0E-7FC8-468D-9525-6B94399A3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351B-10BE-4AB4-98D2-CD63C0FF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380B-CD84-4B8D-BBA9-E2177E9A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3563-94D0-4A37-8C2C-A236D1140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585C-16C9-45D0-B99F-505C05609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DED8-748E-4FB9-B2F7-41BE2D12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&amp;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58DA8-D3C1-40D2-8DF4-A7CB4ABA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624714"/>
            <a:ext cx="10829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00-5397-42D9-89EA-F626F814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</a:t>
            </a:r>
          </a:p>
        </p:txBody>
      </p:sp>
      <p:pic>
        <p:nvPicPr>
          <p:cNvPr id="9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1E00EC0-BE05-42D1-95AD-3814DAD2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3" y="2141537"/>
            <a:ext cx="5801784" cy="4351338"/>
          </a:xfrm>
        </p:spPr>
      </p:pic>
      <p:pic>
        <p:nvPicPr>
          <p:cNvPr id="11" name="Picture 10" descr="A close up of a turtle&#10;&#10;Description generated with high confidence">
            <a:extLst>
              <a:ext uri="{FF2B5EF4-FFF2-40B4-BE49-F238E27FC236}">
                <a16:creationId xmlns:a16="http://schemas.microsoft.com/office/drawing/2014/main" id="{B5849979-1CC2-4EEC-90F9-EA39F89A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2555641"/>
            <a:ext cx="3523130" cy="3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ADC6-C5D1-49FE-AA6B-06E2A7C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</a:t>
            </a:r>
          </a:p>
        </p:txBody>
      </p:sp>
      <p:pic>
        <p:nvPicPr>
          <p:cNvPr id="5" name="Content Placeholder 4" descr="A picture containing animal, reptile, turtle&#10;&#10;Description generated with high confidence">
            <a:extLst>
              <a:ext uri="{FF2B5EF4-FFF2-40B4-BE49-F238E27FC236}">
                <a16:creationId xmlns:a16="http://schemas.microsoft.com/office/drawing/2014/main" id="{76BA1F15-B7C7-48DE-ADDB-2019AEB59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576"/>
            <a:ext cx="3957077" cy="3957077"/>
          </a:xfr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0CF26B9-769F-4D38-8C5E-815412EAB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03" y="1478803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results</vt:lpstr>
      <vt:lpstr>Precision &amp; Recall</vt:lpstr>
      <vt:lpstr>Plot 1</vt:lpstr>
      <vt:lpstr>Plot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Zheng Lu</dc:creator>
  <cp:lastModifiedBy>Lu, Zheng</cp:lastModifiedBy>
  <cp:revision>2</cp:revision>
  <dcterms:created xsi:type="dcterms:W3CDTF">2018-05-03T13:56:13Z</dcterms:created>
  <dcterms:modified xsi:type="dcterms:W3CDTF">2018-05-03T14:07:49Z</dcterms:modified>
</cp:coreProperties>
</file>