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33B60-6397-448E-9480-3315D081BCC6}" v="180" dt="2018-05-18T14:18:21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Zheng" userId="abc8ba554a56d51a" providerId="LiveId" clId="{D2433B60-6397-448E-9480-3315D081BCC6}"/>
    <pc:docChg chg="undo custSel addSld modSld">
      <pc:chgData name="Lu Zheng" userId="abc8ba554a56d51a" providerId="LiveId" clId="{D2433B60-6397-448E-9480-3315D081BCC6}" dt="2018-05-18T14:18:21.400" v="179" actId="20577"/>
      <pc:docMkLst>
        <pc:docMk/>
      </pc:docMkLst>
      <pc:sldChg chg="delSp modSp">
        <pc:chgData name="Lu Zheng" userId="abc8ba554a56d51a" providerId="LiveId" clId="{D2433B60-6397-448E-9480-3315D081BCC6}" dt="2018-05-18T14:04:07.028" v="7" actId="1076"/>
        <pc:sldMkLst>
          <pc:docMk/>
          <pc:sldMk cId="860825430" sldId="257"/>
        </pc:sldMkLst>
        <pc:spChg chg="mod">
          <ac:chgData name="Lu Zheng" userId="abc8ba554a56d51a" providerId="LiveId" clId="{D2433B60-6397-448E-9480-3315D081BCC6}" dt="2018-05-18T14:03:53.382" v="6" actId="20577"/>
          <ac:spMkLst>
            <pc:docMk/>
            <pc:sldMk cId="860825430" sldId="257"/>
            <ac:spMk id="2" creationId="{00000000-0000-0000-0000-000000000000}"/>
          </ac:spMkLst>
        </pc:spChg>
        <pc:spChg chg="del mod">
          <ac:chgData name="Lu Zheng" userId="abc8ba554a56d51a" providerId="LiveId" clId="{D2433B60-6397-448E-9480-3315D081BCC6}" dt="2018-05-18T14:03:44.457" v="2" actId="478"/>
          <ac:spMkLst>
            <pc:docMk/>
            <pc:sldMk cId="860825430" sldId="257"/>
            <ac:spMk id="3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4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5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17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19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20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21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22" creationId="{00000000-0000-0000-0000-000000000000}"/>
          </ac:spMkLst>
        </pc:spChg>
        <pc:spChg chg="mod">
          <ac:chgData name="Lu Zheng" userId="abc8ba554a56d51a" providerId="LiveId" clId="{D2433B60-6397-448E-9480-3315D081BCC6}" dt="2018-05-18T14:04:07.028" v="7" actId="1076"/>
          <ac:spMkLst>
            <pc:docMk/>
            <pc:sldMk cId="860825430" sldId="257"/>
            <ac:spMk id="23" creationId="{00000000-0000-0000-0000-000000000000}"/>
          </ac:spMkLst>
        </pc:sp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26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27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28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29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0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1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2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3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4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5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6" creationId="{00000000-0000-0000-0000-000000000000}"/>
          </ac:picMkLst>
        </pc:picChg>
        <pc:picChg chg="mod">
          <ac:chgData name="Lu Zheng" userId="abc8ba554a56d51a" providerId="LiveId" clId="{D2433B60-6397-448E-9480-3315D081BCC6}" dt="2018-05-18T14:04:07.028" v="7" actId="1076"/>
          <ac:picMkLst>
            <pc:docMk/>
            <pc:sldMk cId="860825430" sldId="257"/>
            <ac:picMk id="1037" creationId="{00000000-0000-0000-0000-000000000000}"/>
          </ac:picMkLst>
        </pc:picChg>
      </pc:sldChg>
      <pc:sldChg chg="modSp add">
        <pc:chgData name="Lu Zheng" userId="abc8ba554a56d51a" providerId="LiveId" clId="{D2433B60-6397-448E-9480-3315D081BCC6}" dt="2018-05-18T14:18:21.400" v="179" actId="20577"/>
        <pc:sldMkLst>
          <pc:docMk/>
          <pc:sldMk cId="112111825" sldId="264"/>
        </pc:sldMkLst>
        <pc:spChg chg="mod">
          <ac:chgData name="Lu Zheng" userId="abc8ba554a56d51a" providerId="LiveId" clId="{D2433B60-6397-448E-9480-3315D081BCC6}" dt="2018-05-18T14:13:45.598" v="16" actId="20577"/>
          <ac:spMkLst>
            <pc:docMk/>
            <pc:sldMk cId="112111825" sldId="264"/>
            <ac:spMk id="2" creationId="{BFFBD69E-F113-4F22-8F44-24B7E21F9772}"/>
          </ac:spMkLst>
        </pc:spChg>
        <pc:spChg chg="mod">
          <ac:chgData name="Lu Zheng" userId="abc8ba554a56d51a" providerId="LiveId" clId="{D2433B60-6397-448E-9480-3315D081BCC6}" dt="2018-05-18T14:18:21.400" v="179" actId="20577"/>
          <ac:spMkLst>
            <pc:docMk/>
            <pc:sldMk cId="112111825" sldId="264"/>
            <ac:spMk id="3" creationId="{59A8B61E-C312-4EB7-A15D-6FA979C1FD0A}"/>
          </ac:spMkLst>
        </pc:spChg>
      </pc:sldChg>
    </pc:docChg>
  </pc:docChgLst>
  <pc:docChgLst>
    <pc:chgData name="Zheng Lu" userId="abc8ba554a56d51a" providerId="LiveId" clId="{F50551E8-D8C9-49D0-B728-171C7F0D77D3}"/>
    <pc:docChg chg="custSel addSld modSld">
      <pc:chgData name="Zheng Lu" userId="abc8ba554a56d51a" providerId="LiveId" clId="{F50551E8-D8C9-49D0-B728-171C7F0D77D3}" dt="2018-03-05T15:26:14.767" v="629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Rosette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26" name="Picture 2" descr="F:\train\rosettes\YX_BV24_WT_Journal14_20170711_2_s1_t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77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train\rosettes\YX_BV24_WT_Journal14_20170711_2_s1_t0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2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train\rosettes\YX_BV24_WT_Journal14_20170711_2_s2_t0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67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train\rosettes\YX_BV24_WT_Journal14_20170711_2_s4_t08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62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train\rosettes\YX_BV24_WT_Journal14_20170715_3_s1_t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057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rain\rosettes\YX_BV24_WT_Journal14_20170715_3_s2_t07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53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rain\non_rosettes\YX_BV24_WT_Journal14_20170711_2_s1_t065_slice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77" y="38490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rain\non_rosettes\YX_BV24_WT_Journal14_20170711_2_s1_t073_slice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2" y="38490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rain\non_rosettes\YX_BV24_WT_Journal14_20170711_2_s1_t084_slice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67" y="38490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rain\non_rosettes\YX_BV24_WT_Journal14_20170711_2_s2_t056_slice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62" y="38490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rain\non_rosettes\YX_BV24_WT_Journal14_20170711_2_s2_t083_slice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057" y="38490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rain\non_rosettes\YX_BV24_WT_Journal14_20170711_2_s2_t094_slice1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53" y="38490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408" y="2819400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rosettes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6610" y="4204237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non-rosettes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6585" y="2564014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92455" y="2269210"/>
            <a:ext cx="1052693" cy="1089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05503" y="2209800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91157" y="2362200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72723" y="2478437"/>
            <a:ext cx="762974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367571" y="2362199"/>
            <a:ext cx="1002224" cy="910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convolutional network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29735" y="-1690687"/>
            <a:ext cx="1400175" cy="816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289A0E3-49D4-4E6D-8735-C49BB4B36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64" y="3227826"/>
            <a:ext cx="4782321" cy="3374143"/>
          </a:xfrm>
          <a:prstGeom prst="rect">
            <a:avLst/>
          </a:prstGeom>
        </p:spPr>
      </p:pic>
      <p:pic>
        <p:nvPicPr>
          <p:cNvPr id="7" name="Picture 6" descr="A tiled floor&#10;&#10;Description generated with high confidence">
            <a:extLst>
              <a:ext uri="{FF2B5EF4-FFF2-40B4-BE49-F238E27FC236}">
                <a16:creationId xmlns:a16="http://schemas.microsoft.com/office/drawing/2014/main" id="{71DC03AC-AD2E-4E6D-B19F-1A2F7A9A9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8" y="3227827"/>
            <a:ext cx="4782321" cy="3374143"/>
          </a:xfrm>
          <a:prstGeom prst="rect">
            <a:avLst/>
          </a:prstGeom>
        </p:spPr>
      </p:pic>
      <p:pic>
        <p:nvPicPr>
          <p:cNvPr id="11" name="Picture 2" descr="C:\Users\1zl\Downloads\predicted_rosettes\test_0.jpg">
            <a:extLst>
              <a:ext uri="{FF2B5EF4-FFF2-40B4-BE49-F238E27FC236}">
                <a16:creationId xmlns:a16="http://schemas.microsoft.com/office/drawing/2014/main" id="{3B69531F-7A25-42DD-B2BF-37C8AE3B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2" y="1781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E69FEDC-A1F4-4CF0-B9F9-ADB36E438EEF}"/>
              </a:ext>
            </a:extLst>
          </p:cNvPr>
          <p:cNvSpPr/>
          <p:nvPr/>
        </p:nvSpPr>
        <p:spPr>
          <a:xfrm>
            <a:off x="2409825" y="2324100"/>
            <a:ext cx="2952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0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1" y="1840176"/>
            <a:ext cx="4745880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78" y="1840176"/>
            <a:ext cx="4722654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35" y="2234845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1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network learn</a:t>
            </a:r>
          </a:p>
        </p:txBody>
      </p:sp>
      <p:pic>
        <p:nvPicPr>
          <p:cNvPr id="27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C0E2795-D3EA-41FC-A93C-592206F00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53" y="2141537"/>
            <a:ext cx="5801784" cy="4351338"/>
          </a:xfrm>
        </p:spPr>
      </p:pic>
      <p:pic>
        <p:nvPicPr>
          <p:cNvPr id="28" name="Picture 27" descr="A close up of a turtle&#10;&#10;Description generated with high confidence">
            <a:extLst>
              <a:ext uri="{FF2B5EF4-FFF2-40B4-BE49-F238E27FC236}">
                <a16:creationId xmlns:a16="http://schemas.microsoft.com/office/drawing/2014/main" id="{548BDC97-C845-4111-A1B0-10E0EF3D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2555641"/>
            <a:ext cx="3523130" cy="3523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238033-7CCE-48B6-82D9-12F4CA16EB12}"/>
              </a:ext>
            </a:extLst>
          </p:cNvPr>
          <p:cNvSpPr/>
          <p:nvPr/>
        </p:nvSpPr>
        <p:spPr>
          <a:xfrm>
            <a:off x="1885950" y="2952750"/>
            <a:ext cx="647700" cy="6572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D69E-F113-4F22-8F44-24B7E21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61E-C312-4EB7-A15D-6FA979C1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Insufficient data labels</a:t>
            </a:r>
          </a:p>
          <a:p>
            <a:pPr lvl="1"/>
            <a:r>
              <a:rPr lang="en-US" dirty="0"/>
              <a:t>Increase dataset</a:t>
            </a:r>
          </a:p>
          <a:p>
            <a:pPr lvl="1"/>
            <a:r>
              <a:rPr lang="en-US" dirty="0"/>
              <a:t>Reduce network input size</a:t>
            </a:r>
          </a:p>
          <a:p>
            <a:r>
              <a:rPr lang="en-US"/>
              <a:t>Overfit</a:t>
            </a:r>
          </a:p>
          <a:p>
            <a:r>
              <a:rPr lang="en-US" dirty="0"/>
              <a:t>Understand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32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Rosette classifier</vt:lpstr>
      <vt:lpstr>Data</vt:lpstr>
      <vt:lpstr>Create a convolutional network </vt:lpstr>
      <vt:lpstr>Training &amp; Testing</vt:lpstr>
      <vt:lpstr>What does the network learn</vt:lpstr>
      <vt:lpstr>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 Zheng</cp:lastModifiedBy>
  <cp:revision>79</cp:revision>
  <dcterms:created xsi:type="dcterms:W3CDTF">2018-01-25T19:11:49Z</dcterms:created>
  <dcterms:modified xsi:type="dcterms:W3CDTF">2018-05-18T14:18:24Z</dcterms:modified>
</cp:coreProperties>
</file>