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3759-CE38-49C2-853E-4CE3EC917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B6E66-5E05-4AB3-9792-66493045D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9B307-4134-4662-9E92-F8C1379F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650B-3DA9-4E76-B49F-9EBE65FF42E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4A19-58F3-466C-8B87-8ED85634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DA3E4-03D7-47E0-B2A2-DFBB4222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7734-D48F-4FF6-B9CF-7DBBD7C3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1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79EE-C0E5-4661-83B3-D5887AE3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80791-738F-4768-B9F5-8BEA2ACEA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3E2A8-6EA2-4ED2-BE87-206280A1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650B-3DA9-4E76-B49F-9EBE65FF42E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AA76-DD99-472F-8007-2D914FAD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66ED2-3944-480E-A710-5205512F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7734-D48F-4FF6-B9CF-7DBBD7C3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EDC0D-6D3D-442E-9942-38D0A2E8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E4280-1200-486C-9396-F9277426A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E2EB-BFAE-4E90-8EB9-827CAAC0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650B-3DA9-4E76-B49F-9EBE65FF42E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C651-41C6-456A-BFA5-25429CC0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BB2BC-DCA6-40A4-AED2-83250CD9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7734-D48F-4FF6-B9CF-7DBBD7C3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4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4E5E-968A-4CDC-81A0-7EF6B7C3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0985-035C-42E0-9873-A873E546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14A5-9800-4A37-93E7-C30984A9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650B-3DA9-4E76-B49F-9EBE65FF42E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8D5E3-ED50-4FB8-967E-890474D1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1B7-DB51-4476-A373-14C54E4C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7734-D48F-4FF6-B9CF-7DBBD7C3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0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8D1B-66A6-4CDE-B416-6B2CECB3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54EA-B770-4A28-86A6-A756A5FE6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2A4D-DAD0-493D-B76F-056DD3C7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650B-3DA9-4E76-B49F-9EBE65FF42E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31E1D-712B-406A-8EC2-D64F3460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DE64-52DC-4507-B8CB-5A515E7D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7734-D48F-4FF6-B9CF-7DBBD7C3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5BB7-4A88-4486-B070-2933CD5B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29A8-8653-468B-9C0A-F31BBCD4F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7FBB-A111-4B49-81F5-9933DF81E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E2787-D9CA-4BCB-A452-4F814A54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650B-3DA9-4E76-B49F-9EBE65FF42E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B6A3E-266B-4E7A-9DDE-4BB8B9FF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31F06-A0F0-467C-8694-6DA914B6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7734-D48F-4FF6-B9CF-7DBBD7C3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A80E-E78C-454D-B998-FB34D667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7460A-FB96-4DD2-8C34-66DCEE65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F3D13-7F5C-489C-8ECA-2F206E56C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78667-B7BE-49AF-808C-2FB7A994B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14FDA-DE2A-4870-A098-E8153FCBA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2BFD8-CA99-40E3-BF7F-0AB021B3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650B-3DA9-4E76-B49F-9EBE65FF42E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59DDC-1067-4BD6-97C2-D56F9C23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632A1-48D7-4E18-82BA-7953A1B7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7734-D48F-4FF6-B9CF-7DBBD7C3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7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7920-D8EE-4E45-BC07-5AF734CD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D5584-017D-46CA-A314-67164B24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650B-3DA9-4E76-B49F-9EBE65FF42E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13449-AE76-4E47-A202-656B1C13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BFC53-7D17-4CCA-A9FF-88712D77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7734-D48F-4FF6-B9CF-7DBBD7C3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0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A3095-9C06-4D90-93DA-71160AAA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650B-3DA9-4E76-B49F-9EBE65FF42E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1C80B-2230-42E0-99C9-B21003EA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6BDFE-FCC3-4289-BF1C-AE5096CC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7734-D48F-4FF6-B9CF-7DBBD7C3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A0F9-7C43-4169-915B-B6F3CA77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95F8-0031-4E11-829B-D65D0013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9B05-3AF2-46E3-AC07-8B52F21AE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1D38D-C58C-48B5-BC3E-C9ADA157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650B-3DA9-4E76-B49F-9EBE65FF42E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F7E05-9167-4018-9D1E-D02CC698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55B06-1437-4E7C-8A83-6C9F3557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7734-D48F-4FF6-B9CF-7DBBD7C3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1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06BC-3410-498E-85FA-7C592DA8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6FB90-6CD9-48EA-AF64-04E94D7BF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E0848-82FD-4A95-9136-E2DFCAFB4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9A88B-E4D5-46D0-8B51-807C13A8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650B-3DA9-4E76-B49F-9EBE65FF42E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4F804-3291-45C1-B0DB-CD2AEA0A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2974C-9EE2-4671-B5FE-98F3688E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7734-D48F-4FF6-B9CF-7DBBD7C3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0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DCC4E-A388-4CE8-AA97-3B61E37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29364-2B18-4DC5-BB8A-537006AD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1CE6-A742-42CE-AD13-ACF46A629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5650B-3DA9-4E76-B49F-9EBE65FF42E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6214-0AFF-4BEA-9290-3348FCF8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10E8-F911-496B-8BC7-026A5A0AE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7734-D48F-4FF6-B9CF-7DBBD7C3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CBC5-1759-480B-A51C-B5C0E20ED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Datasets And Possible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4AB21-E77F-4EEF-9F94-4CD91A0A6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4496"/>
            <a:ext cx="9144000" cy="934451"/>
          </a:xfrm>
        </p:spPr>
        <p:txBody>
          <a:bodyPr/>
          <a:lstStyle/>
          <a:p>
            <a:r>
              <a:rPr lang="en-US" dirty="0"/>
              <a:t>Zheng Lu (computer engineering)</a:t>
            </a:r>
          </a:p>
          <a:p>
            <a:r>
              <a:rPr lang="en-US" dirty="0"/>
              <a:t>zlu12@vols.utk.edu</a:t>
            </a:r>
          </a:p>
        </p:txBody>
      </p:sp>
    </p:spTree>
    <p:extLst>
      <p:ext uri="{BB962C8B-B14F-4D97-AF65-F5344CB8AC3E}">
        <p14:creationId xmlns:p14="http://schemas.microsoft.com/office/powerpoint/2010/main" val="306947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AE44-DE66-4CC7-ABE9-E084512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27000+ lossless Songs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D8BF-7138-4CC7-9CFF-E22CF26C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/>
          <a:lstStyle/>
          <a:p>
            <a:r>
              <a:rPr lang="en-US" dirty="0"/>
              <a:t>Separate vocals from instruments.</a:t>
            </a:r>
          </a:p>
          <a:p>
            <a:r>
              <a:rPr lang="en-US" dirty="0"/>
              <a:t>How will Tylor Swift sing “Hello” by </a:t>
            </a:r>
            <a:r>
              <a:rPr lang="en-US" dirty="0" err="1"/>
              <a:t>adele</a:t>
            </a:r>
            <a:r>
              <a:rPr lang="en-US" dirty="0"/>
              <a:t>? (English to French)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C5FAA-96D7-4AB6-8E90-D480AD8A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915569"/>
            <a:ext cx="7924800" cy="163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91DE3-89DE-4E50-BD3C-6AB4B6706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3013286"/>
            <a:ext cx="1557337" cy="176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8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FE31-EAA1-4594-81B3-B5FCB842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months of tweets in 3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A489-8874-430A-9528-A1BB9902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 descriptions</a:t>
            </a:r>
          </a:p>
          <a:p>
            <a:pPr lvl="1"/>
            <a:r>
              <a:rPr lang="en-US" dirty="0"/>
              <a:t>Photos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Locations</a:t>
            </a:r>
          </a:p>
          <a:p>
            <a:pPr lvl="1"/>
            <a:r>
              <a:rPr lang="en-US" dirty="0"/>
              <a:t>Photos are sort of labeled by the tweets.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5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Two Datasets And Possible Applications</vt:lpstr>
      <vt:lpstr>27000+ lossless Songs </vt:lpstr>
      <vt:lpstr>2 months of tweets in 3 cities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Datasets And Possible Applications</dc:title>
  <dc:creator>Zheng Lu</dc:creator>
  <cp:lastModifiedBy>Zheng Lu</cp:lastModifiedBy>
  <cp:revision>7</cp:revision>
  <dcterms:created xsi:type="dcterms:W3CDTF">2017-10-19T13:41:35Z</dcterms:created>
  <dcterms:modified xsi:type="dcterms:W3CDTF">2017-10-19T14:29:39Z</dcterms:modified>
</cp:coreProperties>
</file>