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1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87245861-9A59-4860-ACD5-ECDF75794D73}" type="datetimeFigureOut">
              <a:rPr lang="en-US" smtClean="0"/>
              <a:t>3/2/2014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426667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7245861-9A59-4860-ACD5-ECDF75794D73}" type="datetimeFigureOut">
              <a:rPr lang="en-US" smtClean="0"/>
              <a:t>3/2/2014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158714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7245861-9A59-4860-ACD5-ECDF75794D73}" type="datetimeFigureOut">
              <a:rPr lang="en-US" smtClean="0"/>
              <a:t>3/2/2014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422461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87245861-9A59-4860-ACD5-ECDF75794D73}" type="datetimeFigureOut">
              <a:rPr lang="en-US" smtClean="0"/>
              <a:t>3/2/2014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275440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7245861-9A59-4860-ACD5-ECDF75794D73}" type="datetimeFigureOut">
              <a:rPr lang="en-US" smtClean="0"/>
              <a:t>3/2/2014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62082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87245861-9A59-4860-ACD5-ECDF75794D73}" type="datetimeFigureOut">
              <a:rPr lang="en-US" smtClean="0"/>
              <a:t>3/2/2014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281290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87245861-9A59-4860-ACD5-ECDF75794D73}" type="datetimeFigureOut">
              <a:rPr lang="en-US" smtClean="0"/>
              <a:t>3/2/2014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13840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87245861-9A59-4860-ACD5-ECDF75794D73}" type="datetimeFigureOut">
              <a:rPr lang="en-US" smtClean="0"/>
              <a:t>3/2/2014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348306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245861-9A59-4860-ACD5-ECDF75794D73}" type="datetimeFigureOut">
              <a:rPr lang="en-US" smtClean="0"/>
              <a:t>3/2/2014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289708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245861-9A59-4860-ACD5-ECDF75794D73}" type="datetimeFigureOut">
              <a:rPr lang="en-US" smtClean="0"/>
              <a:t>3/2/2014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399337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245861-9A59-4860-ACD5-ECDF75794D73}" type="datetimeFigureOut">
              <a:rPr lang="en-US" smtClean="0"/>
              <a:t>3/2/2014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3A5423FD-94BC-434D-80D3-915544923B5A}" type="slidenum">
              <a:rPr lang="en-US" smtClean="0"/>
              <a:t>‹#›</a:t>
            </a:fld>
            <a:endParaRPr lang="en-US"/>
          </a:p>
        </p:txBody>
      </p:sp>
    </p:spTree>
    <p:extLst>
      <p:ext uri="{BB962C8B-B14F-4D97-AF65-F5344CB8AC3E}">
        <p14:creationId xmlns:p14="http://schemas.microsoft.com/office/powerpoint/2010/main" val="315390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45861-9A59-4860-ACD5-ECDF75794D73}" type="datetimeFigureOut">
              <a:rPr lang="en-US" smtClean="0"/>
              <a:t>3/2/2014</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423FD-94BC-434D-80D3-915544923B5A}" type="slidenum">
              <a:rPr lang="en-US" smtClean="0"/>
              <a:t>‹#›</a:t>
            </a:fld>
            <a:endParaRPr lang="en-US"/>
          </a:p>
        </p:txBody>
      </p:sp>
    </p:spTree>
    <p:extLst>
      <p:ext uri="{BB962C8B-B14F-4D97-AF65-F5344CB8AC3E}">
        <p14:creationId xmlns:p14="http://schemas.microsoft.com/office/powerpoint/2010/main" val="423323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Data Analysis of Online Traces</a:t>
            </a:r>
            <a:endParaRPr lang="en-US" dirty="0"/>
          </a:p>
        </p:txBody>
      </p:sp>
      <p:sp>
        <p:nvSpPr>
          <p:cNvPr id="3" name="副标题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297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Access traces for 1700 files over 3 months</a:t>
            </a:r>
            <a:endParaRPr 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567" y="1600200"/>
            <a:ext cx="7326866" cy="4525963"/>
          </a:xfrm>
        </p:spPr>
      </p:pic>
    </p:spTree>
    <p:extLst>
      <p:ext uri="{BB962C8B-B14F-4D97-AF65-F5344CB8AC3E}">
        <p14:creationId xmlns:p14="http://schemas.microsoft.com/office/powerpoint/2010/main" val="242191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Some explanation</a:t>
            </a:r>
            <a:endParaRPr lang="en-US" dirty="0"/>
          </a:p>
        </p:txBody>
      </p:sp>
      <p:sp>
        <p:nvSpPr>
          <p:cNvPr id="3" name="内容占位符 2"/>
          <p:cNvSpPr>
            <a:spLocks noGrp="1"/>
          </p:cNvSpPr>
          <p:nvPr>
            <p:ph idx="1"/>
          </p:nvPr>
        </p:nvSpPr>
        <p:spPr>
          <a:xfrm>
            <a:off x="457200" y="1600200"/>
            <a:ext cx="8229600" cy="4876800"/>
          </a:xfrm>
        </p:spPr>
        <p:txBody>
          <a:bodyPr>
            <a:normAutofit fontScale="92500" lnSpcReduction="10000"/>
          </a:bodyPr>
          <a:lstStyle/>
          <a:p>
            <a:r>
              <a:rPr lang="en-US" dirty="0" smtClean="0"/>
              <a:t>After looking at each file’s access pattern one by one, we figure out that most files can be put into two categories according to their access patterns:</a:t>
            </a:r>
          </a:p>
          <a:p>
            <a:pPr lvl="1"/>
            <a:r>
              <a:rPr lang="en-US" dirty="0" smtClean="0"/>
              <a:t>Constant access patterns</a:t>
            </a:r>
          </a:p>
          <a:p>
            <a:pPr lvl="1"/>
            <a:r>
              <a:rPr lang="en-US" dirty="0" smtClean="0"/>
              <a:t>Burst access patterns</a:t>
            </a:r>
          </a:p>
          <a:p>
            <a:r>
              <a:rPr lang="en-US" dirty="0" smtClean="0"/>
              <a:t>Terminology:</a:t>
            </a:r>
          </a:p>
          <a:p>
            <a:pPr lvl="1"/>
            <a:r>
              <a:rPr lang="en-US" dirty="0" smtClean="0"/>
              <a:t>Time slot: all the traces are 3 months long, and we divided the time into 200 slots, so each slot is almost half a day.</a:t>
            </a:r>
          </a:p>
          <a:p>
            <a:pPr lvl="1"/>
            <a:r>
              <a:rPr lang="en-US" dirty="0" smtClean="0"/>
              <a:t>Access time: the access time is the total amount of access during each time slot.</a:t>
            </a:r>
            <a:endParaRPr lang="en-US" dirty="0"/>
          </a:p>
        </p:txBody>
      </p:sp>
    </p:spTree>
    <p:extLst>
      <p:ext uri="{BB962C8B-B14F-4D97-AF65-F5344CB8AC3E}">
        <p14:creationId xmlns:p14="http://schemas.microsoft.com/office/powerpoint/2010/main" val="106661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Constant Access Patterns</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708" y="3767931"/>
            <a:ext cx="3307292" cy="2480469"/>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733800"/>
            <a:ext cx="3378200" cy="2533650"/>
          </a:xfrm>
          <a:prstGeom prst="rect">
            <a:avLst/>
          </a:prstGeom>
        </p:spPr>
      </p:pic>
      <p:sp>
        <p:nvSpPr>
          <p:cNvPr id="6" name="TextBox 5"/>
          <p:cNvSpPr txBox="1"/>
          <p:nvPr/>
        </p:nvSpPr>
        <p:spPr>
          <a:xfrm>
            <a:off x="1371601" y="1600200"/>
            <a:ext cx="67310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Below are two separate files that have constant access patterns: the access time at most time slot is above certain threshold (500) .</a:t>
            </a:r>
          </a:p>
          <a:p>
            <a:pPr marL="285750" indent="-285750">
              <a:buFont typeface="Arial" panose="020B0604020202020204" pitchFamily="34" charset="0"/>
              <a:buChar char="•"/>
            </a:pPr>
            <a:r>
              <a:rPr lang="en-US" sz="2000" dirty="0" smtClean="0"/>
              <a:t>This is the worst case for using learning algorithm, since it has very limited improvement over simple greedy algorithm which will put an object into SSD when its access time is above a threshold.</a:t>
            </a:r>
          </a:p>
        </p:txBody>
      </p:sp>
    </p:spTree>
    <p:extLst>
      <p:ext uri="{BB962C8B-B14F-4D97-AF65-F5344CB8AC3E}">
        <p14:creationId xmlns:p14="http://schemas.microsoft.com/office/powerpoint/2010/main" val="81918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Burst Access Patterns</a:t>
            </a:r>
            <a:endParaRPr lang="en-US" dirty="0"/>
          </a:p>
        </p:txBody>
      </p:sp>
      <p:sp>
        <p:nvSpPr>
          <p:cNvPr id="6" name="TextBox 5"/>
          <p:cNvSpPr txBox="1"/>
          <p:nvPr/>
        </p:nvSpPr>
        <p:spPr>
          <a:xfrm>
            <a:off x="1371601" y="1371600"/>
            <a:ext cx="67310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Below are two separate files that have burst access patterns: the access time at most time slot is almost 0 and there are very high access time at very few time slot.</a:t>
            </a:r>
          </a:p>
          <a:p>
            <a:pPr marL="285750" indent="-285750">
              <a:buFont typeface="Arial" panose="020B0604020202020204" pitchFamily="34" charset="0"/>
              <a:buChar char="•"/>
            </a:pPr>
            <a:r>
              <a:rPr lang="en-US" sz="2000" dirty="0" smtClean="0"/>
              <a:t>Since such an access pattern has very limited time locality, it is very hard to predict when the burst access will happen. To use learning algorithm, we must use very small update interval, which will introduce very large overhead in terms of computation capability and internal network bandwidth..</a:t>
            </a:r>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4019550"/>
            <a:ext cx="3378200" cy="2533650"/>
          </a:xfr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701" y="3962400"/>
            <a:ext cx="3568699" cy="2590800"/>
          </a:xfrm>
          <a:prstGeom prst="rect">
            <a:avLst/>
          </a:prstGeom>
        </p:spPr>
      </p:pic>
    </p:spTree>
    <p:extLst>
      <p:ext uri="{BB962C8B-B14F-4D97-AF65-F5344CB8AC3E}">
        <p14:creationId xmlns:p14="http://schemas.microsoft.com/office/powerpoint/2010/main" val="144321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Some Comments about Traces</a:t>
            </a:r>
            <a:endParaRPr lang="en-US" dirty="0"/>
          </a:p>
        </p:txBody>
      </p:sp>
      <p:sp>
        <p:nvSpPr>
          <p:cNvPr id="3" name="内容占位符 2"/>
          <p:cNvSpPr>
            <a:spLocks noGrp="1"/>
          </p:cNvSpPr>
          <p:nvPr>
            <p:ph idx="1"/>
          </p:nvPr>
        </p:nvSpPr>
        <p:spPr>
          <a:xfrm>
            <a:off x="457200" y="1600200"/>
            <a:ext cx="8229600" cy="4953000"/>
          </a:xfrm>
        </p:spPr>
        <p:txBody>
          <a:bodyPr>
            <a:normAutofit fontScale="85000" lnSpcReduction="10000"/>
          </a:bodyPr>
          <a:lstStyle/>
          <a:p>
            <a:r>
              <a:rPr lang="en-US" dirty="0" smtClean="0"/>
              <a:t>These traces we use are from a scientific research projects. It is likely that each file was only accessed by very few users. This might be the reason for most burst access (arbitrary behavior of human). Files with constant access patterns are more likely to be common system files which will be used very often. </a:t>
            </a:r>
          </a:p>
          <a:p>
            <a:r>
              <a:rPr lang="en-US" dirty="0" smtClean="0"/>
              <a:t>We have analyzed several online traces and they share similar access patterns.</a:t>
            </a:r>
          </a:p>
          <a:p>
            <a:r>
              <a:rPr lang="en-US" dirty="0" smtClean="0"/>
              <a:t>Workloads such as </a:t>
            </a:r>
            <a:r>
              <a:rPr lang="en-US" dirty="0" err="1" smtClean="0"/>
              <a:t>youtube</a:t>
            </a:r>
            <a:r>
              <a:rPr lang="en-US" dirty="0" smtClean="0"/>
              <a:t> video, </a:t>
            </a:r>
            <a:r>
              <a:rPr lang="en-US" dirty="0" err="1" smtClean="0"/>
              <a:t>itunes</a:t>
            </a:r>
            <a:r>
              <a:rPr lang="en-US" dirty="0" smtClean="0"/>
              <a:t> music, </a:t>
            </a:r>
            <a:r>
              <a:rPr lang="en-US" dirty="0" err="1" smtClean="0"/>
              <a:t>facebook</a:t>
            </a:r>
            <a:r>
              <a:rPr lang="en-US" dirty="0" smtClean="0"/>
              <a:t> blogs may have different access pattern (since each file will be accessed by tons of peoples)  that learning algorithms might be useful (NOT Sure).</a:t>
            </a:r>
            <a:endParaRPr lang="en-US" dirty="0"/>
          </a:p>
        </p:txBody>
      </p:sp>
    </p:spTree>
    <p:extLst>
      <p:ext uri="{BB962C8B-B14F-4D97-AF65-F5344CB8AC3E}">
        <p14:creationId xmlns:p14="http://schemas.microsoft.com/office/powerpoint/2010/main" val="18345741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368</Words>
  <Application>Microsoft Office PowerPoint</Application>
  <PresentationFormat>全屏显示(4:3)</PresentationFormat>
  <Paragraphs>19</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Data Analysis of Online Traces</vt:lpstr>
      <vt:lpstr>Access traces for 1700 files over 3 months</vt:lpstr>
      <vt:lpstr>Some explanation</vt:lpstr>
      <vt:lpstr>Constant Access Patterns</vt:lpstr>
      <vt:lpstr>Burst Access Patterns</vt:lpstr>
      <vt:lpstr>Some Comments about Traces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Online Traces</dc:title>
  <dc:creator>zheng lu</dc:creator>
  <cp:lastModifiedBy>zheng lu</cp:lastModifiedBy>
  <cp:revision>7</cp:revision>
  <dcterms:created xsi:type="dcterms:W3CDTF">2014-03-02T22:24:52Z</dcterms:created>
  <dcterms:modified xsi:type="dcterms:W3CDTF">2014-03-02T23:34:30Z</dcterms:modified>
</cp:coreProperties>
</file>