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9C00-7CDC-4FBF-A89A-7CED52335655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0998-FD2F-40E8-956B-0ADC4B2CE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5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9C00-7CDC-4FBF-A89A-7CED52335655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0998-FD2F-40E8-956B-0ADC4B2CE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9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9C00-7CDC-4FBF-A89A-7CED52335655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0998-FD2F-40E8-956B-0ADC4B2CE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9C00-7CDC-4FBF-A89A-7CED52335655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0998-FD2F-40E8-956B-0ADC4B2CE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1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9C00-7CDC-4FBF-A89A-7CED52335655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0998-FD2F-40E8-956B-0ADC4B2CE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1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9C00-7CDC-4FBF-A89A-7CED52335655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0998-FD2F-40E8-956B-0ADC4B2CE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9C00-7CDC-4FBF-A89A-7CED52335655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0998-FD2F-40E8-956B-0ADC4B2CE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9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9C00-7CDC-4FBF-A89A-7CED52335655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0998-FD2F-40E8-956B-0ADC4B2CE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6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9C00-7CDC-4FBF-A89A-7CED52335655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0998-FD2F-40E8-956B-0ADC4B2CE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0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9C00-7CDC-4FBF-A89A-7CED52335655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0998-FD2F-40E8-956B-0ADC4B2CE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9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9C00-7CDC-4FBF-A89A-7CED52335655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0998-FD2F-40E8-956B-0ADC4B2CE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8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D9C00-7CDC-4FBF-A89A-7CED52335655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90998-FD2F-40E8-956B-0ADC4B2CE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8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Movement Algorithm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 the data </a:t>
            </a:r>
            <a:r>
              <a:rPr lang="en-US" dirty="0" smtClean="0"/>
              <a:t>object</a:t>
            </a:r>
            <a:br>
              <a:rPr lang="en-US" dirty="0" smtClean="0"/>
            </a:br>
            <a:r>
              <a:rPr lang="en-US" dirty="0" smtClean="0"/>
              <a:t>Primary </a:t>
            </a:r>
            <a:r>
              <a:rPr lang="en-US" dirty="0" err="1" smtClean="0"/>
              <a:t>osd</a:t>
            </a:r>
            <a:r>
              <a:rPr lang="en-US" dirty="0" smtClean="0"/>
              <a:t> will keep the ranking of the object</a:t>
            </a:r>
          </a:p>
          <a:p>
            <a:r>
              <a:rPr lang="en-US" dirty="0" smtClean="0"/>
              <a:t>There are three rules to place the data</a:t>
            </a:r>
          </a:p>
          <a:p>
            <a:pPr lvl="1"/>
            <a:r>
              <a:rPr lang="en-US" dirty="0" smtClean="0"/>
              <a:t>Regular rule: Place replicas in any </a:t>
            </a:r>
            <a:r>
              <a:rPr lang="en-US" dirty="0" err="1" smtClean="0"/>
              <a:t>osd</a:t>
            </a:r>
            <a:endParaRPr lang="en-US" dirty="0" smtClean="0"/>
          </a:p>
          <a:p>
            <a:pPr lvl="1"/>
            <a:r>
              <a:rPr lang="en-US" dirty="0" smtClean="0"/>
              <a:t>SSD rule: Place certain number of replicas in </a:t>
            </a:r>
            <a:r>
              <a:rPr lang="en-US" dirty="0" err="1" smtClean="0"/>
              <a:t>ssd</a:t>
            </a:r>
            <a:r>
              <a:rPr lang="en-US" dirty="0" smtClean="0"/>
              <a:t> </a:t>
            </a:r>
            <a:r>
              <a:rPr lang="en-US" dirty="0" err="1" smtClean="0"/>
              <a:t>osds</a:t>
            </a:r>
            <a:r>
              <a:rPr lang="en-US" dirty="0" smtClean="0"/>
              <a:t>, and rest replicas in regular </a:t>
            </a:r>
            <a:r>
              <a:rPr lang="en-US" dirty="0" err="1" smtClean="0"/>
              <a:t>osd</a:t>
            </a:r>
            <a:endParaRPr lang="en-US" dirty="0" smtClean="0"/>
          </a:p>
          <a:p>
            <a:pPr lvl="1"/>
            <a:r>
              <a:rPr lang="en-US" dirty="0" smtClean="0"/>
              <a:t>Non SSD rule: Place all replicas in non </a:t>
            </a:r>
            <a:r>
              <a:rPr lang="en-US" dirty="0" err="1" smtClean="0"/>
              <a:t>ssd</a:t>
            </a:r>
            <a:r>
              <a:rPr lang="en-US" dirty="0" smtClean="0"/>
              <a:t> </a:t>
            </a:r>
            <a:r>
              <a:rPr lang="en-US" dirty="0" err="1" smtClean="0"/>
              <a:t>osds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3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Movement Algorithm (</a:t>
            </a:r>
            <a:r>
              <a:rPr lang="en-US" dirty="0" err="1" smtClean="0"/>
              <a:t>ctnd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objects to </a:t>
            </a:r>
            <a:r>
              <a:rPr lang="en-US" dirty="0" err="1" smtClean="0"/>
              <a:t>ssd</a:t>
            </a:r>
            <a:r>
              <a:rPr lang="en-US" dirty="0" smtClean="0"/>
              <a:t> </a:t>
            </a:r>
            <a:r>
              <a:rPr lang="en-US" dirty="0" err="1" smtClean="0"/>
              <a:t>osds</a:t>
            </a:r>
            <a:endParaRPr lang="en-US" dirty="0" smtClean="0"/>
          </a:p>
          <a:p>
            <a:pPr lvl="1"/>
            <a:r>
              <a:rPr lang="en-US" dirty="0" smtClean="0"/>
              <a:t>Get threshold from crush map</a:t>
            </a:r>
          </a:p>
          <a:p>
            <a:pPr lvl="1"/>
            <a:r>
              <a:rPr lang="en-US" dirty="0" smtClean="0"/>
              <a:t>Search primary objects which have greater rankings than threshold</a:t>
            </a:r>
          </a:p>
          <a:p>
            <a:pPr lvl="1"/>
            <a:r>
              <a:rPr lang="en-US" dirty="0" smtClean="0"/>
              <a:t>Run crush with SSD </a:t>
            </a:r>
            <a:r>
              <a:rPr lang="en-US" altLang="zh-CN" dirty="0" smtClean="0"/>
              <a:t>rule</a:t>
            </a:r>
          </a:p>
          <a:p>
            <a:pPr lvl="1"/>
            <a:r>
              <a:rPr lang="en-US" dirty="0" smtClean="0"/>
              <a:t>Move replicas to target </a:t>
            </a:r>
            <a:r>
              <a:rPr lang="en-US" dirty="0" err="1" smtClean="0"/>
              <a:t>osds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3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Movement Algorithm (</a:t>
            </a:r>
            <a:r>
              <a:rPr lang="en-US" dirty="0" err="1" smtClean="0"/>
              <a:t>ctnd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Balance object numbers in </a:t>
            </a:r>
            <a:r>
              <a:rPr lang="en-US" dirty="0" err="1" smtClean="0"/>
              <a:t>ssd</a:t>
            </a:r>
            <a:endParaRPr lang="en-US" dirty="0" smtClean="0"/>
          </a:p>
          <a:p>
            <a:pPr lvl="1"/>
            <a:r>
              <a:rPr lang="en-US" dirty="0" smtClean="0"/>
              <a:t>Get number of objects need to be removed from </a:t>
            </a:r>
            <a:r>
              <a:rPr lang="en-US" dirty="0" err="1" smtClean="0"/>
              <a:t>ssd</a:t>
            </a:r>
            <a:r>
              <a:rPr lang="en-US" dirty="0" smtClean="0"/>
              <a:t>, denoted as N</a:t>
            </a:r>
          </a:p>
          <a:p>
            <a:pPr lvl="1"/>
            <a:r>
              <a:rPr lang="en-US" dirty="0" smtClean="0"/>
              <a:t>Find N objects with lowest ranking</a:t>
            </a:r>
          </a:p>
          <a:p>
            <a:pPr lvl="1"/>
            <a:r>
              <a:rPr lang="en-US" dirty="0" smtClean="0"/>
              <a:t>Run crush with Non SSD </a:t>
            </a:r>
            <a:r>
              <a:rPr lang="en-US" altLang="zh-CN" dirty="0" smtClean="0"/>
              <a:t>rule</a:t>
            </a:r>
          </a:p>
          <a:p>
            <a:pPr lvl="1"/>
            <a:r>
              <a:rPr lang="en-US" dirty="0" smtClean="0"/>
              <a:t>Move replicas to target </a:t>
            </a:r>
            <a:r>
              <a:rPr lang="en-US" dirty="0" err="1" smtClean="0"/>
              <a:t>osds</a:t>
            </a:r>
            <a:endParaRPr lang="en-US" dirty="0" smtClean="0"/>
          </a:p>
          <a:p>
            <a:pPr lvl="1"/>
            <a:r>
              <a:rPr lang="en-US" dirty="0" smtClean="0"/>
              <a:t>Recalculate the threshold and update the threshold </a:t>
            </a:r>
            <a:r>
              <a:rPr lang="en-US" smtClean="0"/>
              <a:t>in crush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3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 running on non </a:t>
            </a:r>
            <a:r>
              <a:rPr lang="en-US" altLang="zh-CN" dirty="0" err="1" smtClean="0"/>
              <a:t>ssd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SSDRank</a:t>
            </a:r>
            <a:r>
              <a:rPr lang="en-US" i="1" baseline="-25000" dirty="0" err="1"/>
              <a:t>threshold</a:t>
            </a:r>
            <a:r>
              <a:rPr lang="en-US" i="1" dirty="0"/>
              <a:t> = highest threshold of SSD OSDs in </a:t>
            </a:r>
            <a:r>
              <a:rPr lang="en-US" i="1" dirty="0" err="1"/>
              <a:t>Crushmap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for </a:t>
            </a:r>
            <a:r>
              <a:rPr lang="en-US" i="1" dirty="0" err="1"/>
              <a:t>obj</a:t>
            </a:r>
            <a:r>
              <a:rPr lang="en-US" i="1" dirty="0"/>
              <a:t> in OSD:</a:t>
            </a:r>
            <a:br>
              <a:rPr lang="en-US" i="1" dirty="0"/>
            </a:br>
            <a:r>
              <a:rPr lang="en-US" i="1" dirty="0"/>
              <a:t>    if </a:t>
            </a:r>
            <a:r>
              <a:rPr lang="en-US" i="1" dirty="0" err="1"/>
              <a:t>obj.rank</a:t>
            </a:r>
            <a:r>
              <a:rPr lang="en-US" i="1" dirty="0"/>
              <a:t> &gt; </a:t>
            </a:r>
            <a:r>
              <a:rPr lang="en-US" i="1" dirty="0" err="1"/>
              <a:t>SSDRank</a:t>
            </a:r>
            <a:r>
              <a:rPr lang="en-US" i="1" baseline="-25000" dirty="0" err="1"/>
              <a:t>threshold</a:t>
            </a:r>
            <a:r>
              <a:rPr lang="en-US" i="1" dirty="0"/>
              <a:t>:</a:t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i="1" dirty="0" err="1"/>
              <a:t>new_osd_list</a:t>
            </a:r>
            <a:r>
              <a:rPr lang="en-US" i="1" dirty="0"/>
              <a:t> = </a:t>
            </a:r>
            <a:r>
              <a:rPr lang="en-US" i="1" dirty="0" err="1"/>
              <a:t>crush.run</a:t>
            </a:r>
            <a:r>
              <a:rPr lang="en-US" i="1" dirty="0"/>
              <a:t>(</a:t>
            </a:r>
            <a:r>
              <a:rPr lang="en-US" i="1" dirty="0" err="1"/>
              <a:t>obj</a:t>
            </a:r>
            <a:r>
              <a:rPr lang="en-US" i="1" dirty="0"/>
              <a:t>, </a:t>
            </a:r>
            <a:r>
              <a:rPr lang="en-US" i="1" dirty="0" err="1"/>
              <a:t>RuleSetSSD</a:t>
            </a:r>
            <a:r>
              <a:rPr lang="en-US" i="1" dirty="0"/>
              <a:t>)</a:t>
            </a:r>
            <a:br>
              <a:rPr lang="en-US" i="1" dirty="0"/>
            </a:br>
            <a:r>
              <a:rPr lang="en-US" i="1" dirty="0"/>
              <a:t>        for </a:t>
            </a:r>
            <a:r>
              <a:rPr lang="en-US" i="1" dirty="0" err="1"/>
              <a:t>osd</a:t>
            </a:r>
            <a:r>
              <a:rPr lang="en-US" i="1" dirty="0"/>
              <a:t> in </a:t>
            </a:r>
            <a:r>
              <a:rPr lang="en-US" i="1" dirty="0" err="1"/>
              <a:t>new_osd_list</a:t>
            </a:r>
            <a:r>
              <a:rPr lang="en-US" i="1" dirty="0"/>
              <a:t>:</a:t>
            </a:r>
            <a:br>
              <a:rPr lang="en-US" i="1" dirty="0"/>
            </a:br>
            <a:r>
              <a:rPr lang="en-US" i="1" dirty="0"/>
              <a:t>            move replica to </a:t>
            </a:r>
            <a:r>
              <a:rPr lang="en-US" i="1" dirty="0" err="1"/>
              <a:t>osd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7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 running on </a:t>
            </a:r>
            <a:r>
              <a:rPr lang="en-US" altLang="zh-CN" dirty="0" err="1" smtClean="0"/>
              <a:t>ssd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err="1"/>
              <a:t>num_to_remove</a:t>
            </a:r>
            <a:r>
              <a:rPr lang="en-US" i="1" dirty="0"/>
              <a:t> = </a:t>
            </a:r>
            <a:r>
              <a:rPr lang="en-US" i="1" dirty="0" err="1"/>
              <a:t>len</a:t>
            </a:r>
            <a:r>
              <a:rPr lang="en-US" i="1" dirty="0"/>
              <a:t>(</a:t>
            </a:r>
            <a:r>
              <a:rPr lang="en-US" i="1" dirty="0" err="1"/>
              <a:t>new_obj_lsit</a:t>
            </a:r>
            <a:r>
              <a:rPr lang="en-US" i="1" dirty="0"/>
              <a:t>)</a:t>
            </a:r>
            <a:br>
              <a:rPr lang="en-US" i="1" dirty="0"/>
            </a:br>
            <a:r>
              <a:rPr lang="en-US" i="1" dirty="0" err="1"/>
              <a:t>remove_list</a:t>
            </a:r>
            <a:r>
              <a:rPr lang="en-US" i="1" dirty="0"/>
              <a:t> = </a:t>
            </a:r>
            <a:r>
              <a:rPr lang="en-US" i="1" dirty="0" err="1"/>
              <a:t>num_to_remove</a:t>
            </a:r>
            <a:r>
              <a:rPr lang="en-US" i="1" dirty="0"/>
              <a:t> objects in OSD with lowest rank</a:t>
            </a:r>
            <a:br>
              <a:rPr lang="en-US" i="1" dirty="0"/>
            </a:br>
            <a:r>
              <a:rPr lang="en-US" i="1" dirty="0"/>
              <a:t>for </a:t>
            </a:r>
            <a:r>
              <a:rPr lang="en-US" i="1" dirty="0" err="1"/>
              <a:t>obj</a:t>
            </a:r>
            <a:r>
              <a:rPr lang="en-US" i="1" dirty="0"/>
              <a:t> in </a:t>
            </a:r>
            <a:r>
              <a:rPr lang="en-US" i="1" dirty="0" err="1"/>
              <a:t>remove_list</a:t>
            </a:r>
            <a:r>
              <a:rPr lang="en-US" i="1" dirty="0"/>
              <a:t>:</a:t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i="1" dirty="0" err="1"/>
              <a:t>new_osd_list</a:t>
            </a:r>
            <a:r>
              <a:rPr lang="en-US" i="1" dirty="0"/>
              <a:t> = </a:t>
            </a:r>
            <a:r>
              <a:rPr lang="en-US" i="1" dirty="0" err="1"/>
              <a:t>crush.run</a:t>
            </a:r>
            <a:r>
              <a:rPr lang="en-US" i="1" dirty="0"/>
              <a:t>(</a:t>
            </a:r>
            <a:r>
              <a:rPr lang="en-US" i="1" dirty="0" err="1"/>
              <a:t>obj</a:t>
            </a:r>
            <a:r>
              <a:rPr lang="en-US" i="1" dirty="0"/>
              <a:t>, </a:t>
            </a:r>
            <a:r>
              <a:rPr lang="en-US" i="1" dirty="0" err="1"/>
              <a:t>RuleSetNonSSD</a:t>
            </a:r>
            <a:r>
              <a:rPr lang="en-US" i="1" dirty="0"/>
              <a:t>)</a:t>
            </a:r>
            <a:br>
              <a:rPr lang="en-US" i="1" dirty="0"/>
            </a:br>
            <a:r>
              <a:rPr lang="en-US" i="1" dirty="0"/>
              <a:t>        for </a:t>
            </a:r>
            <a:r>
              <a:rPr lang="en-US" i="1" dirty="0" err="1"/>
              <a:t>osd</a:t>
            </a:r>
            <a:r>
              <a:rPr lang="en-US" i="1" dirty="0"/>
              <a:t> in </a:t>
            </a:r>
            <a:r>
              <a:rPr lang="en-US" i="1" dirty="0" err="1"/>
              <a:t>new_osd_list</a:t>
            </a:r>
            <a:r>
              <a:rPr lang="en-US" i="1" dirty="0"/>
              <a:t>:</a:t>
            </a:r>
            <a:br>
              <a:rPr lang="en-US" i="1" dirty="0"/>
            </a:br>
            <a:r>
              <a:rPr lang="en-US" i="1" dirty="0"/>
              <a:t>              move replica to </a:t>
            </a:r>
            <a:r>
              <a:rPr lang="en-US" i="1" dirty="0" err="1"/>
              <a:t>osd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threshold = f(</a:t>
            </a:r>
            <a:r>
              <a:rPr lang="en-US" i="1" dirty="0" err="1"/>
              <a:t>min_rank_of</a:t>
            </a:r>
            <a:r>
              <a:rPr lang="en-US" i="1" dirty="0"/>
              <a:t> _</a:t>
            </a:r>
            <a:r>
              <a:rPr lang="en-US" i="1" dirty="0" err="1"/>
              <a:t>objs</a:t>
            </a:r>
            <a:r>
              <a:rPr lang="en-US" i="1" dirty="0"/>
              <a:t>)</a:t>
            </a:r>
            <a:br>
              <a:rPr lang="en-US" i="1" dirty="0"/>
            </a:br>
            <a:r>
              <a:rPr lang="en-US" i="1" dirty="0"/>
              <a:t>update threshold in </a:t>
            </a:r>
            <a:r>
              <a:rPr lang="en-US" i="1" dirty="0" err="1"/>
              <a:t>Crushmap</a:t>
            </a:r>
            <a:r>
              <a:rPr lang="en-US" i="1"/>
              <a:t/>
            </a:r>
            <a:br>
              <a:rPr lang="en-US" i="1"/>
            </a:b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85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116</Words>
  <Application>Microsoft Office PowerPoint</Application>
  <PresentationFormat>全屏显示(4:3)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Data Movement Algorithm</vt:lpstr>
      <vt:lpstr>Data Movement Algorithm (ctnd)</vt:lpstr>
      <vt:lpstr>Data Movement Algorithm (ctnd)</vt:lpstr>
      <vt:lpstr>Program running on non ssd</vt:lpstr>
      <vt:lpstr>Program running on ssd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Movement Algorithm</dc:title>
  <dc:creator>zheng lu</dc:creator>
  <cp:lastModifiedBy>zheng lu</cp:lastModifiedBy>
  <cp:revision>4</cp:revision>
  <dcterms:created xsi:type="dcterms:W3CDTF">2014-01-29T01:53:28Z</dcterms:created>
  <dcterms:modified xsi:type="dcterms:W3CDTF">2014-01-29T02:27:33Z</dcterms:modified>
</cp:coreProperties>
</file>