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3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97AA-2E61-47CF-9D38-27B642A7687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DD83-1ECA-4C31-8A97-82FFD75D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throughput of normal distribution input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8" y="1600200"/>
            <a:ext cx="6567264" cy="4525963"/>
          </a:xfrm>
        </p:spPr>
      </p:pic>
    </p:spTree>
    <p:extLst>
      <p:ext uri="{BB962C8B-B14F-4D97-AF65-F5344CB8AC3E}">
        <p14:creationId xmlns:p14="http://schemas.microsoft.com/office/powerpoint/2010/main" val="29020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throughput for different number of replicas in </a:t>
            </a:r>
            <a:r>
              <a:rPr lang="en-US" dirty="0" err="1" smtClean="0"/>
              <a:t>ssd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8" y="1600200"/>
            <a:ext cx="6567264" cy="4525963"/>
          </a:xfrm>
        </p:spPr>
      </p:pic>
    </p:spTree>
    <p:extLst>
      <p:ext uri="{BB962C8B-B14F-4D97-AF65-F5344CB8AC3E}">
        <p14:creationId xmlns:p14="http://schemas.microsoft.com/office/powerpoint/2010/main" val="261190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System throughput of normal distribution input</vt:lpstr>
      <vt:lpstr>System throughput for different number of replicas in ssd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lu</dc:creator>
  <cp:lastModifiedBy>zheng lu</cp:lastModifiedBy>
  <cp:revision>5</cp:revision>
  <dcterms:created xsi:type="dcterms:W3CDTF">2014-02-05T17:55:28Z</dcterms:created>
  <dcterms:modified xsi:type="dcterms:W3CDTF">2014-02-05T19:42:09Z</dcterms:modified>
</cp:coreProperties>
</file>