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833D-A0B3-4A94-8294-7FA852F74B1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DA2-E8A2-4DFD-B9F1-EEB25315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0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833D-A0B3-4A94-8294-7FA852F74B1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DA2-E8A2-4DFD-B9F1-EEB25315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833D-A0B3-4A94-8294-7FA852F74B1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DA2-E8A2-4DFD-B9F1-EEB25315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833D-A0B3-4A94-8294-7FA852F74B1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DA2-E8A2-4DFD-B9F1-EEB25315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833D-A0B3-4A94-8294-7FA852F74B1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DA2-E8A2-4DFD-B9F1-EEB25315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833D-A0B3-4A94-8294-7FA852F74B1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DA2-E8A2-4DFD-B9F1-EEB25315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833D-A0B3-4A94-8294-7FA852F74B1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DA2-E8A2-4DFD-B9F1-EEB25315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833D-A0B3-4A94-8294-7FA852F74B1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DA2-E8A2-4DFD-B9F1-EEB25315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833D-A0B3-4A94-8294-7FA852F74B1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DA2-E8A2-4DFD-B9F1-EEB25315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8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833D-A0B3-4A94-8294-7FA852F74B1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DA2-E8A2-4DFD-B9F1-EEB25315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833D-A0B3-4A94-8294-7FA852F74B1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DA2-E8A2-4DFD-B9F1-EEB25315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6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1833D-A0B3-4A94-8294-7FA852F74B1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6DA2-E8A2-4DFD-B9F1-EEB25315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Mobility in Mobile Datasets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05" y="2282825"/>
            <a:ext cx="6162495" cy="302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Mobility is based on number of hops in a time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0700" cy="4351338"/>
          </a:xfrm>
        </p:spPr>
        <p:txBody>
          <a:bodyPr/>
          <a:lstStyle/>
          <a:p>
            <a:r>
              <a:rPr lang="en-US" dirty="0" smtClean="0"/>
              <a:t>Distance between towers: 1000m</a:t>
            </a:r>
          </a:p>
          <a:p>
            <a:r>
              <a:rPr lang="en-US" dirty="0" smtClean="0"/>
              <a:t>Walking speed: 5km/h</a:t>
            </a:r>
          </a:p>
          <a:p>
            <a:r>
              <a:rPr lang="en-US" dirty="0" smtClean="0"/>
              <a:t>Bus or car speed &gt; 25km/h</a:t>
            </a:r>
          </a:p>
          <a:p>
            <a:r>
              <a:rPr lang="en-US" dirty="0" smtClean="0"/>
              <a:t>Using 24km\h as a threshold, we have average coverage passing time for each tower: 150s    </a:t>
            </a:r>
          </a:p>
          <a:p>
            <a:r>
              <a:rPr lang="en-US" dirty="0" smtClean="0"/>
              <a:t>We then cut the stream of app history into sessions.</a:t>
            </a:r>
          </a:p>
        </p:txBody>
      </p:sp>
    </p:spTree>
    <p:extLst>
      <p:ext uri="{BB962C8B-B14F-4D97-AF65-F5344CB8AC3E}">
        <p14:creationId xmlns:p14="http://schemas.microsoft.com/office/powerpoint/2010/main" val="3108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95" y="36944"/>
            <a:ext cx="10100448" cy="6784109"/>
          </a:xfrm>
        </p:spPr>
      </p:pic>
    </p:spTree>
    <p:extLst>
      <p:ext uri="{BB962C8B-B14F-4D97-AF65-F5344CB8AC3E}">
        <p14:creationId xmlns:p14="http://schemas.microsoft.com/office/powerpoint/2010/main" val="36708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sessions of users by number of </a:t>
            </a:r>
            <a:r>
              <a:rPr lang="en-US" altLang="zh-CN" dirty="0" smtClean="0"/>
              <a:t>passed towers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3055"/>
            <a:ext cx="10515600" cy="3673908"/>
          </a:xfrm>
        </p:spPr>
        <p:txBody>
          <a:bodyPr/>
          <a:lstStyle/>
          <a:p>
            <a:r>
              <a:rPr lang="en-US" dirty="0" smtClean="0"/>
              <a:t>We count sessions that the user passes more than 2 towers as a active session</a:t>
            </a:r>
          </a:p>
          <a:p>
            <a:r>
              <a:rPr lang="en-US" dirty="0"/>
              <a:t>We count sessions that the user passes </a:t>
            </a:r>
            <a:r>
              <a:rPr lang="en-US" dirty="0" smtClean="0"/>
              <a:t>1 towers </a:t>
            </a:r>
            <a:r>
              <a:rPr lang="en-US" dirty="0"/>
              <a:t>as a </a:t>
            </a:r>
            <a:r>
              <a:rPr lang="en-US" dirty="0" smtClean="0"/>
              <a:t>static session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Note: We only study the high active sessions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92" y="0"/>
            <a:ext cx="8968154" cy="6858000"/>
          </a:xfrm>
        </p:spPr>
      </p:pic>
    </p:spTree>
    <p:extLst>
      <p:ext uri="{BB962C8B-B14F-4D97-AF65-F5344CB8AC3E}">
        <p14:creationId xmlns:p14="http://schemas.microsoft.com/office/powerpoint/2010/main" val="39209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40" y="0"/>
            <a:ext cx="8984584" cy="3435281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7" y="3396097"/>
            <a:ext cx="9054211" cy="3461903"/>
          </a:xfrm>
        </p:spPr>
      </p:pic>
    </p:spTree>
    <p:extLst>
      <p:ext uri="{BB962C8B-B14F-4D97-AF65-F5344CB8AC3E}">
        <p14:creationId xmlns:p14="http://schemas.microsoft.com/office/powerpoint/2010/main" val="22624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difference for various categories:</a:t>
            </a:r>
          </a:p>
          <a:p>
            <a:pPr lvl="1"/>
            <a:r>
              <a:rPr lang="en-US" dirty="0" smtClean="0"/>
              <a:t>Static sessions:</a:t>
            </a:r>
            <a:br>
              <a:rPr lang="en-US" dirty="0" smtClean="0"/>
            </a:br>
            <a:r>
              <a:rPr lang="en-US" dirty="0" smtClean="0"/>
              <a:t>IM, VOIP, Download, Game</a:t>
            </a:r>
          </a:p>
          <a:p>
            <a:pPr lvl="1"/>
            <a:r>
              <a:rPr lang="en-US" dirty="0" smtClean="0"/>
              <a:t>Active sessions: </a:t>
            </a:r>
            <a:br>
              <a:rPr lang="en-US" dirty="0" smtClean="0"/>
            </a:br>
            <a:r>
              <a:rPr lang="en-US" dirty="0" smtClean="0"/>
              <a:t>Comic, P2P, Finance, Security, Social Net, Navigation, Music, Video, APP</a:t>
            </a:r>
          </a:p>
          <a:p>
            <a:pPr lvl="1"/>
            <a:r>
              <a:rPr lang="en-US" dirty="0" smtClean="0"/>
              <a:t>Same:</a:t>
            </a:r>
            <a:br>
              <a:rPr lang="en-US" dirty="0" smtClean="0"/>
            </a:br>
            <a:r>
              <a:rPr lang="en-US" dirty="0" smtClean="0"/>
              <a:t>Email, MMS, Payment</a:t>
            </a:r>
          </a:p>
          <a:p>
            <a:r>
              <a:rPr lang="en-US" dirty="0" smtClean="0"/>
              <a:t>Reasons for difference in application usage:</a:t>
            </a:r>
          </a:p>
          <a:p>
            <a:pPr lvl="1"/>
            <a:r>
              <a:rPr lang="en-US" dirty="0" smtClean="0"/>
              <a:t>Various needs: Navigation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availability: Comic, Social Net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115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Mobility in Mobile Datasets</vt:lpstr>
      <vt:lpstr>Mobility is based on number of hops in a time interval</vt:lpstr>
      <vt:lpstr>PowerPoint Presentation</vt:lpstr>
      <vt:lpstr>Classify sessions of users by number of passed towers </vt:lpstr>
      <vt:lpstr>PowerPoint Presentation</vt:lpstr>
      <vt:lpstr>PowerPoint Presentation</vt:lpstr>
      <vt:lpstr>Some thoughts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Mobility in Mobile Datasets</dc:title>
  <dc:creator>Lu, Zheng (Zheng)</dc:creator>
  <cp:lastModifiedBy>Lu, Zheng (Zheng)</cp:lastModifiedBy>
  <cp:revision>19</cp:revision>
  <dcterms:created xsi:type="dcterms:W3CDTF">2015-07-20T22:08:07Z</dcterms:created>
  <dcterms:modified xsi:type="dcterms:W3CDTF">2015-07-21T18:54:06Z</dcterms:modified>
</cp:coreProperties>
</file>