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59" r:id="rId7"/>
    <p:sldId id="260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7F921-759B-4F7A-83B3-7FCD2F2FDB6E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1CAC-86A0-4C51-A296-905A6406A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79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7F921-759B-4F7A-83B3-7FCD2F2FDB6E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1CAC-86A0-4C51-A296-905A6406A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73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7F921-759B-4F7A-83B3-7FCD2F2FDB6E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1CAC-86A0-4C51-A296-905A6406A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22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7F921-759B-4F7A-83B3-7FCD2F2FDB6E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1CAC-86A0-4C51-A296-905A6406A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17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7F921-759B-4F7A-83B3-7FCD2F2FDB6E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1CAC-86A0-4C51-A296-905A6406A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80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7F921-759B-4F7A-83B3-7FCD2F2FDB6E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1CAC-86A0-4C51-A296-905A6406A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84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7F921-759B-4F7A-83B3-7FCD2F2FDB6E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1CAC-86A0-4C51-A296-905A6406A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230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7F921-759B-4F7A-83B3-7FCD2F2FDB6E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1CAC-86A0-4C51-A296-905A6406A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051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7F921-759B-4F7A-83B3-7FCD2F2FDB6E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1CAC-86A0-4C51-A296-905A6406A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208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7F921-759B-4F7A-83B3-7FCD2F2FDB6E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1CAC-86A0-4C51-A296-905A6406A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42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7F921-759B-4F7A-83B3-7FCD2F2FDB6E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1CAC-86A0-4C51-A296-905A6406A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558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7F921-759B-4F7A-83B3-7FCD2F2FDB6E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71CAC-86A0-4C51-A296-905A6406A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03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Previous </a:t>
            </a:r>
            <a:r>
              <a:rPr lang="en-US" dirty="0" smtClean="0"/>
              <a:t>works </a:t>
            </a:r>
            <a:r>
              <a:rPr lang="en-US" dirty="0" smtClean="0"/>
              <a:t>on transportation mode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12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Develop new algorithms to calculate aggregated results rather than focus on individuals. So even without ground truth, we can compare with 3 party sources such as Google map / surveys.</a:t>
            </a:r>
          </a:p>
          <a:p>
            <a:r>
              <a:rPr lang="en-US" dirty="0" smtClean="0"/>
              <a:t>Current research does not have very exciting results in inferring user’s mobility mode, which left us a lot of improvement </a:t>
            </a:r>
            <a:r>
              <a:rPr lang="en-US" smtClean="0"/>
              <a:t>space.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038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[1] Transportation mode inference from anonymized and aggregated mobile phone call detail records</a:t>
            </a:r>
          </a:p>
          <a:p>
            <a:pPr marL="0" indent="0">
              <a:buNone/>
            </a:pPr>
            <a:r>
              <a:rPr lang="en-US" dirty="0"/>
              <a:t>[2] </a:t>
            </a:r>
            <a:r>
              <a:rPr lang="en-US" dirty="0" err="1"/>
              <a:t>Utilising</a:t>
            </a:r>
            <a:r>
              <a:rPr lang="en-US" dirty="0"/>
              <a:t> mobile phone billing records for travel mode discovery</a:t>
            </a:r>
          </a:p>
          <a:p>
            <a:pPr marL="0" indent="0">
              <a:buNone/>
            </a:pPr>
            <a:r>
              <a:rPr lang="en-US" dirty="0"/>
              <a:t>[3] Investigation of travel patterns using passive cellular phone data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3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transportation mode by distribution of travel time part 1 [1]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7904"/>
          </a:xfrm>
        </p:spPr>
        <p:txBody>
          <a:bodyPr>
            <a:normAutofit/>
          </a:bodyPr>
          <a:lstStyle/>
          <a:p>
            <a:r>
              <a:rPr lang="en-US" dirty="0" smtClean="0"/>
              <a:t>Methodology:</a:t>
            </a:r>
            <a:br>
              <a:rPr lang="en-US" dirty="0" smtClean="0"/>
            </a:br>
            <a:r>
              <a:rPr lang="en-US" dirty="0" smtClean="0"/>
              <a:t>For a specific origin A and destination B, classify travel mode by perform </a:t>
            </a:r>
            <a:r>
              <a:rPr lang="en-US" dirty="0" err="1" smtClean="0"/>
              <a:t>kmeans</a:t>
            </a:r>
            <a:r>
              <a:rPr lang="en-US" dirty="0" smtClean="0"/>
              <a:t> on travel time.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854" y="3243829"/>
            <a:ext cx="7477892" cy="32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72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transportation mode by distribution of travel time part 2 [1]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7904"/>
          </a:xfrm>
        </p:spPr>
        <p:txBody>
          <a:bodyPr>
            <a:normAutofit/>
          </a:bodyPr>
          <a:lstStyle/>
          <a:p>
            <a:r>
              <a:rPr lang="en-US" dirty="0" smtClean="0"/>
              <a:t>Dataset: </a:t>
            </a:r>
          </a:p>
          <a:p>
            <a:pPr lvl="1"/>
            <a:r>
              <a:rPr lang="en-US" dirty="0" smtClean="0"/>
              <a:t>Middlesex county (including </a:t>
            </a:r>
            <a:r>
              <a:rPr lang="en-US" dirty="0" err="1" smtClean="0"/>
              <a:t>boston</a:t>
            </a:r>
            <a:r>
              <a:rPr lang="en-US" dirty="0" smtClean="0"/>
              <a:t>), 56K users, 9M trips, 1Month, Call records</a:t>
            </a:r>
          </a:p>
          <a:p>
            <a:pPr lvl="1"/>
            <a:r>
              <a:rPr lang="en-US" dirty="0" smtClean="0"/>
              <a:t>Location error: ~300m</a:t>
            </a:r>
            <a:endParaRPr lang="en-US" dirty="0"/>
          </a:p>
          <a:p>
            <a:r>
              <a:rPr lang="en-US" dirty="0" smtClean="0"/>
              <a:t>Preprocessing:</a:t>
            </a:r>
          </a:p>
          <a:p>
            <a:pPr lvl="1"/>
            <a:r>
              <a:rPr lang="en-US" dirty="0" smtClean="0"/>
              <a:t>Focus on highly active user (frequent calls)</a:t>
            </a:r>
          </a:p>
          <a:p>
            <a:pPr lvl="1"/>
            <a:r>
              <a:rPr lang="en-US" dirty="0" smtClean="0"/>
              <a:t>Focus on long trip due to coarse granularity</a:t>
            </a:r>
          </a:p>
          <a:p>
            <a:r>
              <a:rPr lang="en-US" dirty="0" smtClean="0"/>
              <a:t>Evaluation:</a:t>
            </a:r>
          </a:p>
          <a:p>
            <a:pPr lvl="1"/>
            <a:r>
              <a:rPr lang="en-US" dirty="0" smtClean="0"/>
              <a:t>Compare cluster center with google map estimated travel time</a:t>
            </a:r>
          </a:p>
          <a:p>
            <a:pPr lvl="1"/>
            <a:r>
              <a:rPr lang="en-US" dirty="0" smtClean="0"/>
              <a:t>Silhouette value (smaller within distance, larger between distance)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1760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transportation mode by estimated route part 1 [2]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5674895" cy="4781363"/>
          </a:xfrm>
        </p:spPr>
        <p:txBody>
          <a:bodyPr>
            <a:normAutofit/>
          </a:bodyPr>
          <a:lstStyle/>
          <a:p>
            <a:r>
              <a:rPr lang="en-US" dirty="0" smtClean="0"/>
              <a:t>Methodology:</a:t>
            </a:r>
          </a:p>
          <a:p>
            <a:pPr lvl="1"/>
            <a:r>
              <a:rPr lang="en-US" dirty="0" smtClean="0"/>
              <a:t>By examining the non-overlapping area of trips, estimate the path being used. Require paths does not overlap a lot and limited transportation mode (trains vs. cars)</a:t>
            </a:r>
          </a:p>
          <a:p>
            <a:pPr lvl="1"/>
            <a:r>
              <a:rPr lang="en-US" dirty="0" smtClean="0"/>
              <a:t>Use kernel density estimation and Dijkstra’s algorithm to build an estimated path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429" y="1637118"/>
            <a:ext cx="4093824" cy="496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83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transportation mode by estimated route part 2 [2]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1363"/>
          </a:xfrm>
        </p:spPr>
        <p:txBody>
          <a:bodyPr>
            <a:normAutofit/>
          </a:bodyPr>
          <a:lstStyle/>
          <a:p>
            <a:r>
              <a:rPr lang="en-US" dirty="0" smtClean="0"/>
              <a:t>Dataset: </a:t>
            </a:r>
          </a:p>
          <a:p>
            <a:pPr lvl="1"/>
            <a:r>
              <a:rPr lang="en-US" dirty="0" smtClean="0"/>
              <a:t>Whole Ireland, 300M entries, 1M users, 1 week, Call records</a:t>
            </a:r>
          </a:p>
          <a:p>
            <a:pPr lvl="1"/>
            <a:r>
              <a:rPr lang="en-US" dirty="0" smtClean="0"/>
              <a:t>Tower location</a:t>
            </a:r>
          </a:p>
          <a:p>
            <a:r>
              <a:rPr lang="en-US" dirty="0" smtClean="0"/>
              <a:t>Preprocessing:</a:t>
            </a:r>
          </a:p>
          <a:p>
            <a:pPr lvl="1"/>
            <a:r>
              <a:rPr lang="en-US" dirty="0" smtClean="0"/>
              <a:t>Focus on long trip (inter city)</a:t>
            </a:r>
          </a:p>
          <a:p>
            <a:pPr lvl="1"/>
            <a:r>
              <a:rPr lang="en-US" dirty="0" smtClean="0"/>
              <a:t>Focus on continuously moving users</a:t>
            </a:r>
          </a:p>
          <a:p>
            <a:r>
              <a:rPr lang="en-US" dirty="0" smtClean="0"/>
              <a:t>Evaluations: </a:t>
            </a:r>
          </a:p>
          <a:p>
            <a:pPr lvl="1"/>
            <a:r>
              <a:rPr lang="en-US" dirty="0" smtClean="0"/>
              <a:t>Show clustering results</a:t>
            </a:r>
          </a:p>
          <a:p>
            <a:pPr lvl="1"/>
            <a:r>
              <a:rPr lang="en-US" dirty="0" smtClean="0"/>
              <a:t>Compare estimated path with real 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0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 2 core issues in transportation mode inference [3]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13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Methodology:</a:t>
            </a:r>
            <a:endParaRPr lang="en-US" dirty="0"/>
          </a:p>
          <a:p>
            <a:pPr lvl="1"/>
            <a:r>
              <a:rPr lang="en-US" dirty="0" smtClean="0"/>
              <a:t>Zigzagging</a:t>
            </a:r>
          </a:p>
          <a:p>
            <a:pPr lvl="1"/>
            <a:r>
              <a:rPr lang="en-US" dirty="0" smtClean="0"/>
              <a:t>Home and commuter location detection</a:t>
            </a:r>
          </a:p>
          <a:p>
            <a:pPr lvl="2"/>
            <a:r>
              <a:rPr lang="en-US" dirty="0" smtClean="0"/>
              <a:t>Midnight – home</a:t>
            </a:r>
          </a:p>
          <a:p>
            <a:pPr lvl="2"/>
            <a:r>
              <a:rPr lang="en-US" dirty="0" smtClean="0"/>
              <a:t>11am &amp; second most frequently visited location -  commuter</a:t>
            </a:r>
          </a:p>
          <a:p>
            <a:r>
              <a:rPr lang="en-US" dirty="0" smtClean="0"/>
              <a:t>Dataset: </a:t>
            </a:r>
          </a:p>
          <a:p>
            <a:pPr lvl="1"/>
            <a:r>
              <a:rPr lang="en-US" dirty="0" smtClean="0"/>
              <a:t>Whole </a:t>
            </a:r>
            <a:r>
              <a:rPr lang="en-US" dirty="0" err="1" smtClean="0"/>
              <a:t>Isreal</a:t>
            </a:r>
            <a:r>
              <a:rPr lang="en-US" dirty="0" smtClean="0"/>
              <a:t>, 10M users, 1 week, handover data</a:t>
            </a:r>
          </a:p>
          <a:p>
            <a:pPr lvl="1"/>
            <a:r>
              <a:rPr lang="en-US" dirty="0" smtClean="0"/>
              <a:t>Tower location</a:t>
            </a:r>
          </a:p>
          <a:p>
            <a:r>
              <a:rPr lang="en-US" dirty="0" smtClean="0"/>
              <a:t>Preprocessing:</a:t>
            </a:r>
          </a:p>
          <a:p>
            <a:pPr lvl="1"/>
            <a:r>
              <a:rPr lang="en-US" dirty="0" smtClean="0"/>
              <a:t>Focus on faster mode due to accuracy issues (not try to distinguish walk/bike)</a:t>
            </a:r>
          </a:p>
          <a:p>
            <a:r>
              <a:rPr lang="en-US" dirty="0" smtClean="0"/>
              <a:t>Evaluations: </a:t>
            </a:r>
          </a:p>
          <a:p>
            <a:pPr lvl="1"/>
            <a:r>
              <a:rPr lang="en-US" dirty="0" smtClean="0"/>
              <a:t>Compare statistics with survey (home location vs. population distribution)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38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 method in first paper to our dataset part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1363"/>
          </a:xfrm>
        </p:spPr>
        <p:txBody>
          <a:bodyPr>
            <a:normAutofit/>
          </a:bodyPr>
          <a:lstStyle/>
          <a:p>
            <a:r>
              <a:rPr lang="en-US" dirty="0" smtClean="0"/>
              <a:t>Specific location:</a:t>
            </a:r>
          </a:p>
          <a:p>
            <a:pPr lvl="1"/>
            <a:r>
              <a:rPr lang="en-US" dirty="0" err="1" smtClean="0"/>
              <a:t>Orig</a:t>
            </a:r>
            <a:r>
              <a:rPr lang="en-US" dirty="0" smtClean="0"/>
              <a:t>: 34.69186, 116.63601</a:t>
            </a:r>
          </a:p>
          <a:p>
            <a:pPr lvl="1"/>
            <a:r>
              <a:rPr lang="en-US" dirty="0" err="1" smtClean="0"/>
              <a:t>Dest</a:t>
            </a:r>
            <a:r>
              <a:rPr lang="en-US" dirty="0" smtClean="0"/>
              <a:t>: 34.693013, 116.592613</a:t>
            </a:r>
          </a:p>
          <a:p>
            <a:pPr lvl="1"/>
            <a:r>
              <a:rPr lang="en-US" dirty="0" smtClean="0"/>
              <a:t>Trip length ~5km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49" y="3600546"/>
            <a:ext cx="6140766" cy="273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49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 method in first paper to our dataset 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Estimated travel time by Google Map (baseline):</a:t>
            </a:r>
          </a:p>
          <a:p>
            <a:pPr lvl="1"/>
            <a:r>
              <a:rPr lang="en-US" dirty="0" smtClean="0"/>
              <a:t>Walk: 64min</a:t>
            </a:r>
          </a:p>
          <a:p>
            <a:pPr lvl="1"/>
            <a:r>
              <a:rPr lang="en-US" dirty="0" smtClean="0"/>
              <a:t>Public transit: 73min (53min)</a:t>
            </a:r>
          </a:p>
          <a:p>
            <a:pPr lvl="1"/>
            <a:r>
              <a:rPr lang="en-US" dirty="0" smtClean="0"/>
              <a:t>Vehicle: 12min</a:t>
            </a:r>
          </a:p>
          <a:p>
            <a:r>
              <a:rPr lang="en-US" dirty="0" smtClean="0"/>
              <a:t>Estimated travel time by </a:t>
            </a:r>
            <a:r>
              <a:rPr lang="en-US" dirty="0" err="1" smtClean="0"/>
              <a:t>kmeans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Cluster 1 (walking): 51min</a:t>
            </a:r>
          </a:p>
          <a:p>
            <a:pPr lvl="1"/>
            <a:r>
              <a:rPr lang="en-US" dirty="0" smtClean="0"/>
              <a:t>Cluster 2 (driving): 17min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575" y="2456890"/>
            <a:ext cx="606742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51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 method in first paper to our dataset 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Evaluation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Error: (|51-64| + |17-12|)/2 = 9min (5~6min in paper 1)</a:t>
            </a:r>
          </a:p>
          <a:p>
            <a:pPr lvl="2"/>
            <a:r>
              <a:rPr lang="en-US" dirty="0" smtClean="0"/>
              <a:t>Among all 929 users, 411 belongs to walking. Do people really go a place 5km far by walking?</a:t>
            </a:r>
          </a:p>
          <a:p>
            <a:pPr lvl="1"/>
            <a:r>
              <a:rPr lang="en-US" dirty="0" smtClean="0"/>
              <a:t>Silhouette value: 0.7969 (0.6~0.75 in paper 1) </a:t>
            </a:r>
          </a:p>
          <a:p>
            <a:pPr lvl="2"/>
            <a:r>
              <a:rPr lang="en-US" dirty="0" smtClean="0"/>
              <a:t>k  = [1:10] all suggest good fit, S value &gt; 0.7</a:t>
            </a:r>
          </a:p>
        </p:txBody>
      </p:sp>
    </p:spTree>
    <p:extLst>
      <p:ext uri="{BB962C8B-B14F-4D97-AF65-F5344CB8AC3E}">
        <p14:creationId xmlns:p14="http://schemas.microsoft.com/office/powerpoint/2010/main" val="257288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535</Words>
  <Application>Microsoft Office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Previous works on transportation mode</vt:lpstr>
      <vt:lpstr>Clustering transportation mode by distribution of travel time part 1 [1]</vt:lpstr>
      <vt:lpstr>Clustering transportation mode by distribution of travel time part 2 [1]</vt:lpstr>
      <vt:lpstr>Cluster transportation mode by estimated route part 1 [2]</vt:lpstr>
      <vt:lpstr>Cluster transportation mode by estimated route part 2 [2]</vt:lpstr>
      <vt:lpstr>Solve 2 core issues in transportation mode inference [3]</vt:lpstr>
      <vt:lpstr>Apply method in first paper to our dataset part 1</vt:lpstr>
      <vt:lpstr>Apply method in first paper to our dataset part 2</vt:lpstr>
      <vt:lpstr>Apply method in first paper to our dataset part 2</vt:lpstr>
      <vt:lpstr>Some thoughts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Previous work on transportation mode</dc:title>
  <dc:creator>Lu, Zheng (Zheng)</dc:creator>
  <cp:lastModifiedBy>Lu, Zheng (Zheng)</cp:lastModifiedBy>
  <cp:revision>15</cp:revision>
  <dcterms:created xsi:type="dcterms:W3CDTF">2015-09-25T16:43:41Z</dcterms:created>
  <dcterms:modified xsi:type="dcterms:W3CDTF">2015-09-26T00:45:24Z</dcterms:modified>
</cp:coreProperties>
</file>