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8:17:38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3984 6513 252 0,'-74'-25'111'0,"51"35"-87"0,-17 10-30 16,34-9 15-16,0-1-8 16,12 0-3-16,11 0 1 15,12 0-5-15,-6 0 5 16,11 5 3-16,11 1-2 0,18-1 0 16,5 0 1-1,-5-5-4-15,11 5 2 16,0 0 4-16,12 1-3 15,11 4-5-15,11 0 4 16,-6-5 3-16,12-5-2 0,-11 1 14 16,11-11-10-16,23 0 9 15,-1-5-10-15,-5-1 2 16,12-4-4-16,-24 0-3 0,-5-5 1 16,0 5 1-16,-11 0 0 15,11 5 2-15,-6 0-1 16,-5 0 2-16,-12 0-2 15,0-6-20-15,0-9 15 16,0-5 21-16,1-31-15 16,-7 0 10-16,-5-4-9 0,-12-16 12 15,-17-10-11-15,-22 5 6 16,-18-6-7-16,-28 6-5 16,-17 11 2-16,-29-11-39 15,-28 0 30-15,-40-1-41 16,-23-4 37-16,-17 16 1 15,-28-22 8 1,-12 16 39-16,12 21-27 16,-1 45 28-16,1 20-27 15,11 25-27-15,17 41 15 0,17 36-277 16</inkml:trace>
  <inkml:trace contextRef="#ctx0" brushRef="#br0" timeOffset="9987.0831">22661 5516 88 0,'-17'35'39'0,"11"11"-31"0,0 15-10 0,-5-41 5 0,5 15-3 31,1-4-3-31,-1 9 2 16,0 16 4-16,1 15-3 0,-13 5 3 0,7 5-2 15,0 10 16-15,-1 5-13 16,18 0 4-16,-17-5-6 31,5 11-6-31,0 4 3 0,0-5 17 16,1-4-13-16,5-6 25 0,-6 10-22 16,0-5 12-16,1-5-13 15,-1-5-1-15,0-5-2 16,1 6-2-16,-1-1 1 0,-6-5-1 15,1-5 0-15,0-5 0 16,-6-6 0-16,-1 6 0 0,-4 0 0 16,5 0 2-16,0 0-1 15,5 5-6-15,1-5 4 16,-1 25 0-16,1-5 1 16,5 0 0-16,1 11 0 15,-1 4 2-15,0 10-1 16,0 1-3-1,1 15 1-15,-1 9 12 16,6 6-9-16,6-5 0 0,-1 0-1 16,7 10 1-16,-1 0-1 15,6 10 2-15,6 5-2 16,6-5-6-16,-1 20 4 16,1-5 0-16,5 6 1 15,6-21-3-15,0-15 2 0,-6-16 1 16,0 11 0-16,0-20 8 15,0-6-6-15,6-15 2 16,6 1-3-16,11-1 5 16,11-15-5-16,-5-10-8 15,-1-10 5-15,7-11 1 16,11-9 1 0,5-5 0-16,6-11 0 15,6-5-6-15,28-4 5 0,6-1-11 16,-11 0 9-16,17 0-15 15,0-5 13-15,-6-4-6 16,17-6 8-16,-11-15 11 16,-6-11-7-16,17-14 17 15,6-31-14-15,11-15 18 0,6-25-17 16,-6-16 4-16,17-10-7 16,1-25 5-16,10-5-6 15,35-45 6-15,0 4-6 16,-11-15 6-16,11 16-6 15,-23-26 0-15,-6 10 0 16,-11-15 4 0,0-30-4-16,12 0 0 15,-18-26 0-15,-17-30-18 16,6-10 13-16,-11-10-46 16,-24 20 39-16,1 10-38 15,-11 5 37 1,-30 30-31-16,-22 21 32 15,-28 30-2-15,-29-5 8 0,-51 31 13 16,-23 25-7-16,-23 10 76 0,-34 5-61 16,-17 10 51-16,-40-25-49 15,-17 25 18-15,-11 5-26 16,-29 10 16-16,-17-4-19 0,-12 9 27 16,-16 11-26-16,-18 24 27 15,-5-19-26-15,-34 25 32 0,-7 20-31 16,1 26-2-16,0 40-5 15,0 35-25-15,-12 31 17 16,12 55-90-16,0 57 73 16,-34 80-232-1</inkml:trace>
  <inkml:trace contextRef="#ctx0" brushRef="#br0" timeOffset="28942.0714">16171 5384 272 0,'-97'-20'125'0,"69"25"-99"0,-12-5-33 0,29 5 17 16,-12 5-9-16,-6 5-9 16,-11 11 6-16,0 14-7 0,-5 16 6 15,-1 10 5-15,-5 10-2 0,23 35-5 16,10 5 4-16,18-4-3 15,12 14 3-15,11-9-2 16,22-11 2-16,24-15-2 0,22-20 2 16,11-20 1-1,18-16 0-15,0-30 0 0,11-15 0 32,17-35 2-32,-6-11-1 0,-5-15-3 15,0-25 1-15,-18 0 4 16,-16 0-3-16,-12 4 3 15,-23-9-2-15,-16 0 2 16,-29 0-2-16,-41-36 2 16,-39 10-2-16,-56 6-20 15,-36 14 15-15,-39 21 18 0,-34 25-12 16,0 31 12-16,5 35-11 16,24 51-18-16,39 25 12 15,40 30-232 1,46 1 184-16</inkml:trace>
  <inkml:trace contextRef="#ctx0" brushRef="#br0" timeOffset="29567.8545">19333 5359 256 0,'-102'20'115'0,"79"15"-91"0,6 36-30 0,11-15 10 0,6 25-5 16,12 46-36-16,10 14 29 15,13 16-30-15,16-10 28 16,34-10-12-16,18-31 16 0,17-30 12 15,22-30-5-15,29-46 20 16,11-36-17-16,1-29 13 16,-12-42-12-1,-23-14 22-15,-40-1-21 16,-40-4 20-16,-39 4-19 16,-46 6 7-16,-40 19-10 15,-52 42-39-15,-27 29 28 0,-30 52-127 16,-39 34 104-16,12 27-109 15</inkml:trace>
  <inkml:trace contextRef="#ctx0" brushRef="#br0" timeOffset="63122.7105">10029 10559 72 0,'-6'0'36'0,"18"0"-29"0,-7 0-9 15,1 0 16-15,5 0-12 16,1-5 22-16,5 0-18 15,6 0 5-15,5 0-7 16,6-5-3-16,12 0 0 0,0 0 1 16,-1 0-1-16,1 0-1 15,5-6 1-15,6-9-4 16,0 5 2-16,11 0-2 16,6 4 2-16,6 1 6 15,0 5-4-15,-6 0 0 31,17-15 0-31,-11-1-1 0,0 1 0 16,5-5 0-16,1-6 0 16,-1 1 0-16,6-1 0 15,6 6-6-15,-11-1 5 0,-7 6 3 16,13 5-2-16,-13 5 0 16,-5 0 1-16,0-1-4 15,1-9 2-15,-1 5 4 0,0-6-3 16,0 1 6-16,0 0-5 15,0 5-5-15,-11-6 3 16,-1 11 8-16,-5-5-5 16,6 5 2-16,0-1-3 15,-6-4-1-15,-6 5 1 16,0 0-4 0,6 0 2-16,-11-1 1 15,5 1 0-15,0-5-3 16,-5 10 2-16,16-21 6 15,-5 6-4-15,-5 5 6 16,-1 0-6-16,0-6 6 16,1 6-6-16,-1 0-3 0,0-1 2 15,-5 6 0-15,-1 0 0 16,1 0 2-16,-6 5-1 0,-6 0-1 0,0 0 1 16,0-1-4-16,0 1 2 15,1 0 6-15,-7 5-4 16,1 0-5-16,-7 0 3 15,1 0 3-15,-6 0-2 16,0 5 3 0,-5 0-2-16,-6 0 27 15,-1 0-21-15,1-5 5 0,0 5-8 16,-6 0-3-16,0-5 0 16,0 0-1-16,0 0 0 15,0-1 0-15,0 1 0 16,0 0 0-16,0 0 0 15,0 0 2 1,0 0-1-16,-6 0 2 16,0 0-2-16,1 5-68 15,-7 10-67 1</inkml:trace>
  <inkml:trace contextRef="#ctx0" brushRef="#br0" timeOffset="64250.9308">19709 8752 88 0,'29'0'39'0,"-12"5"-31"0,17 5-10 0,-17-5 2 0,17 0-1 16,6 0 4-16,6 0-3 16,5-5-2-16,12-5 1 0,5 0 48 15,18-5-37-15,-1 0 31 16,6 0-31-16,1 5 6 16,10 5-11-16,1-6 5 15,5 6-7-15,6 0-2 16,6-5 0-16,-7 5 7 0,-4-5-6 0,5 5 5 15,-17 0-6-15,-12 0 3 16,-5 0-3-16,-12-15-9 16,-17 20 6-16</inkml:trace>
  <inkml:trace contextRef="#ctx0" brushRef="#br0" timeOffset="70146.011">15920 9481 140 0,'-5'0'65'0,"10"10"-51"0,13-5-17 15,-7 15 7-15,6-5-4 31,17 1 0-31,17 4 0 0,6 5-3 16,6 1 2-16,17-1 1 0,5 0 0 16,18 1 2-16,22 4-1 15,12-5-15-15,11 6 12 16,0-11-87 0,0-20 69-16,1-5-43 15</inkml:trace>
  <inkml:trace contextRef="#ctx0" brushRef="#br0" timeOffset="70377.3873">18080 9476 168 0,'17'-107'78'0,"-23"72"-61"0,-5-26-21 0,5 36 48 16,-11-16-36-16,-11-9 26 16,-35-6-25-16,-17-5 6 15,-22 6-11-15,-29-11 3 0,-52-10-5 16,-5 10 27-16,-11 5-22 0,-6 16 58 31,-12 9-50-31,6 21 11 16,18 35-18-16,5 26-3 15,-12 40-3-15,6 25-7 16,12 51 4-16,23 21-39 16,22 24 31-16,11 31-176 15,18-5 144-15,17-61-136 16</inkml:trace>
  <inkml:trace contextRef="#ctx0" brushRef="#br0" timeOffset="184027.595">4434 4842 236 0,'-52'5'105'0,"41"10"-83"0,-6 21-28 0,0-16 4 15,0 16 0 1,-6 9 4-16,0 26-2 15,-5 15-2-15,5 15 1 16,0 21-2-16,0 15 2 0,6 35 1 16,-11 30 0-16,5 11-3 15,0 20 2-15,0 5 6 16,-16 5-4-16,-18 10 0 16,5-20 0-16,7 10 29 0,5-15-23 15,6 10 9-15,-1 10-12 16,13-4-11-16,5 9 6 15,11-15-3-15,6 15 3 16,17 0 1-16,-6 0 0 16,18 1 2-16,5-1-1 15,0-10-3-15,-5-15 1 0,-1-11 20 16,1 1-15-16,-18 0-6 0,6-16 2 16,0 1 5-16,-5-5-5 15,10-16 4-15,-22 10-3 16,6-20-1-16,6-4 1 15,-1-6-4-15,0-10 2 32,12-11 1-32,11 6 0 0,0-15 16 15,12-16-12-15,17 16 7 16,5-26-8-16,12-15-2 16,17-20 0-16,5-15-1 15,7-36 0-15,-13-15-9 16,13-20 7-16,-12-15 1 15,5-26 1-15,1-20-6 0,22-10 5 16,6-10 0-16,0-10 1 16,6-16 2-16,-12 11-1 0,6-36-1 15,6-10 1-15,0-21-13 16,-18-14 10-16,-10-26 0 16,-12-20 2-16,-6-10-3 31,-12-40 2-31,-10-21 6 0,-12-26-4 15,-6 1-5-15,0-10 3 16,1-16 3-16,-7 6-2 16,-5-16 0-16,0 5 1 15,-12-4 1-15,-5-1-1 16,-6 21-40-16,-5-6 31 16,-12 16-28-16,-17 0 26 0,-18 30-8 15,-10 25 13-15,-12 51 17 16,-23-5-10-16,-17 31 30 15,-11 39-24-15,-17 37 10 16,-12 35-12-16,-6 25 10 16,-10 20-12-16,-18 21 12 15,-12 15-12 1,1 15-8-16,0 5 4 16,-1 10-4-16,-16 15 3 0,11 11-38 15,28 45 30-15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6-01-29T17:44:57.962"/>
    </inkml:context>
    <inkml:brush xml:id="br0">
      <inkml:brushProperty name="width" value="0.04667" units="cm"/>
      <inkml:brushProperty name="height" value="0.04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4DB3E4A-65EC-4BE7-9100-E253944ED801}" emma:medium="tactile" emma:mode="ink">
          <msink:context xmlns:msink="http://schemas.microsoft.com/ink/2010/main" type="inkDrawing"/>
        </emma:interpretation>
      </emma:emma>
    </inkml:annotationXML>
    <inkml:trace contextRef="#ctx0" brushRef="#br0">0 0 0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9.9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023E8AB-8628-44FF-BDE1-40F23B918CAC}" emma:medium="tactile" emma:mode="ink">
          <msink:context xmlns:msink="http://schemas.microsoft.com/ink/2010/main" type="writingRegion" rotatedBoundingBox="4068,9548 6559,8431 6997,9408 4506,10525"/>
        </emma:interpretation>
      </emma:emma>
    </inkml:annotationXML>
    <inkml:traceGroup>
      <inkml:annotationXML>
        <emma:emma xmlns:emma="http://www.w3.org/2003/04/emma" version="1.0">
          <emma:interpretation id="{4E392E8A-A7C4-4D92-A8A0-BFDC3E9DD621}" emma:medium="tactile" emma:mode="ink">
            <msink:context xmlns:msink="http://schemas.microsoft.com/ink/2010/main" type="paragraph" rotatedBoundingBox="4068,9548 6559,8431 6997,9408 4506,10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A8E309-7498-4520-862E-2A4651DC7594}" emma:medium="tactile" emma:mode="ink">
              <msink:context xmlns:msink="http://schemas.microsoft.com/ink/2010/main" type="line" rotatedBoundingBox="4068,9548 6559,8431 6997,9408 4506,10525"/>
            </emma:interpretation>
          </emma:emma>
        </inkml:annotationXML>
        <inkml:traceGroup>
          <inkml:annotationXML>
            <emma:emma xmlns:emma="http://www.w3.org/2003/04/emma" version="1.0">
              <emma:interpretation id="{46EB4703-1040-4672-982C-6AFE2B690BDD}" emma:medium="tactile" emma:mode="ink">
                <msink:context xmlns:msink="http://schemas.microsoft.com/ink/2010/main" type="inkWord" rotatedBoundingBox="4068,9548 6559,8431 6997,9408 4506,10525"/>
              </emma:interpretation>
              <emma:one-of disjunction-type="recognition" id="oneOf0">
                <emma:interpretation id="interp0" emma:lang="en-US" emma:confidence="0">
                  <emma:literal>Towered</emma:literal>
                </emma:interpretation>
                <emma:interpretation id="interp1" emma:lang="en-US" emma:confidence="0">
                  <emma:literal>Tower A</emma:literal>
                </emma:interpretation>
                <emma:interpretation id="interp2" emma:lang="en-US" emma:confidence="0">
                  <emma:literal>Tower H</emma:literal>
                </emma:interpretation>
                <emma:interpretation id="interp3" emma:lang="en-US" emma:confidence="0">
                  <emma:literal>Tower's</emma:literal>
                </emma:interpretation>
                <emma:interpretation id="interp4" emma:lang="en-US" emma:confidence="0">
                  <emma:literal>Tower N</emma:literal>
                </emma:interpretation>
              </emma:one-of>
            </emma:emma>
          </inkml:annotationXML>
          <inkml:trace contextRef="#ctx0" brushRef="#br0">-2052-772 304 0,'-35'-4'134'0,"30"4"-105"0,5 0-37 0,0 0 22 15,5-8-13-15,4 4 34 31,13-23-22-31,9-13-7 16,4 1 0-16,5 3-5 0,5 1-1 0,-1 3 1 16,-4 8 1-16,-4 5-1 15,-10-1 2-15,-3 4-2 16,-10 0-6-16,-4 4 4 16,-14 1 6-16,-4-1-5 15,-8 4 1 1,-1 4 0-16,5 0-4 15,-1 8 2-15,1 8-2 16,0 8 2-16,8 23 26 16,1 12-20-16,4 12 32 15,9 12-28-15,-5-20 19 16,18 52-21-16,-4 7-4 16,4-23-1-16,0-8-2 0,-4-12 0 15,-5-12-65-15,1-11 51 16,-5-17-224-16,0-11 184 15,-9-8-139-15</inkml:trace>
          <inkml:trace contextRef="#ctx0" brushRef="#br0" timeOffset="2532.8642">-1341-788 212 0,'-22'0'98'0,"17"12"-77"0,-4-4-26 0,5-4 50 16,-1 0-37-16,1 4 40 15,-5 8-36-15,5-1 5 16,-1 33-3-16,5-1-11 0,5-3 2 15,-1-5-4-15,5-7 5 16,4-9-5-16,1-7 20 0,3-16-17 16,6-20 5-16,-1-15-7 15,0-5 2-15,-4 5-3 16,-9-1 5-16,-9-3-5 31,-9 11 9-31,-5-7-8 0,-3 23-4 16,-1 4 2-16,-4 4-6 15,-1 4 5-15,-3-4-22 16,8 8 17-16,0 4-100 16,14-4 82-16,8 4-237 15</inkml:trace>
          <inkml:trace contextRef="#ctx0" brushRef="#br0" timeOffset="3022.4878">-1226-863 240 0,'-4'24'108'0,"8"-48"-85"0,5 56-29 0,-4-24 63 0,3 8-46 15,6 3 13-15,-1 5-17 16,18 4 4-16,0 7-8 0,0-3-2 0,-4-9 0 16,4 1 1-16,-4-8-1 15,-5-20 5-15,0-4-5 16,-4-16 0-16,-5-7 0 31,-8-5 1-31,-5-7-1 0,-9-1-1 16,0 1 1-16,0 7 1 15,0 5-1-15,0 7-3 0,5 4 1 16,4 13-2-16,4 7 2 16,5 23-2-16,4-11 2 15,5 8 1-15,0 3 0 16,9 1 2-1,-1 0-1-15,1-4-3 16,-5-5 1-16,-4-3 1 16,0-4 0-16,-5-8 11 15,-4-4-9-15,-9-4 19 16,-5-15-16-16,1-13 4 16,-5-3-7-16,0 3-4 15,0 1 2-15,0-5 0 0,14 8 0 16,-1 9-14-16,1 3 11 15,8 4-86-15,0 8 69 16,1 4-185 0,-1 4 157-16,0 8-58 15</inkml:trace>
          <inkml:trace contextRef="#ctx0" brushRef="#br0" timeOffset="3338.475">-640-1017 268 0,'18'-8'121'0,"-9"4"-95"0,9-3-33 0,-5 3 59 16,1-4-42-16,3 0 8 31,1-4-13-31,0-4 0 0,4 0-4 16,-4 1 2-16,0-1-2 0,-14-4-1 16,-4 0 1-16,-4 9-1 15,-5 7 0-15,-9 0 2 16,0 4-1-16,-4 8 16 15,0 3-13-15,0 9 1 16,4 8-3-16,4 3-2 0,10 9 1 16,4-5-4-16,9 5 2 15,4-5-2-15,5-3 2 16,4-8-27-16,5-13 22 16,8-3-108-16,-4-12 89 15,5-4-220-15</inkml:trace>
          <inkml:trace contextRef="#ctx0" brushRef="#br0" timeOffset="3622.4769">-293-1198 212 0,'-5'-8'98'0,"14"8"-77"0,-4-16-26 0,-1 12 44 16,5 12-32-16,4 4 35 15,1 4-32-15,-1 7 3 0,0 5-8 16,5 7-4-16,-5 1 0 0,10 0-1 15,-6-5 0-15,-12-7 2 16,-5-4 5 0,-5-20-6-16,1-12 25 15,-5-8-20-15,0-8 34 16,0-7-30-16,5-5 15 0,4-3-19 16,4 7 0-16,5 5-4 15,0-1 4-15,9-11-5 16,0 19-109-16,4-7 85 15,4 19-289-15</inkml:trace>
          <inkml:trace contextRef="#ctx0" brushRef="#br0" timeOffset="4222.7109">346-1940 300 0,'-13'-32'134'0,"13"32"-105"0,-4-16-37 15,-5 16 81-15,4 8-59 16,1 8 43-16,-1-12-43 15,-8 20 7-15,0 7-14 16,-5 24 6-16,0 32-10 0,-4 8-1 16,0 8-1-16,4-5-1 15,5 5 0-15,4-8-26 0,4-20 21 16,10-12-111-16,-1-36 91 16,5-23-187-16,9-19 162 0,0-25-104 31</inkml:trace>
          <inkml:trace contextRef="#ctx0" brushRef="#br0" timeOffset="4388.5943">231-2098 296 0,'4'-56'131'0,"1"68"-103"0,17-4-35 0,-13 0 73 15,9 4-53-15,-1 15 23 16,10 21-25-16,4 19 21 16,5 16-24-16,8 35 18 0,1-23-19 15,-1 16-1-15,-4-25-4 31,-5-11-66-31,-8-7 50 0,-9-13-185 16,-9-8 153-16,-18-7-182 16</inkml:trace>
          <inkml:trace contextRef="#ctx0" brushRef="#br0" timeOffset="4504.5217">231-1325 380 0,'-49'-39'171'0,"45"51"-135"0,8-48-46 0,5 32 49 0,4-12-33 16,14 5 9-1,8-21-11-15,14 0-39 0,13 1 28 16,14 39-409-16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6.1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31AF94F-BE6D-4F5F-8922-45309CD9D8FC}" emma:medium="tactile" emma:mode="ink">
          <msink:context xmlns:msink="http://schemas.microsoft.com/ink/2010/main" type="writingRegion" rotatedBoundingBox="8945,7109 11637,6448 11811,7156 9120,7818"/>
        </emma:interpretation>
      </emma:emma>
    </inkml:annotationXML>
    <inkml:traceGroup>
      <inkml:annotationXML>
        <emma:emma xmlns:emma="http://www.w3.org/2003/04/emma" version="1.0">
          <emma:interpretation id="{B4A0ACC9-A2D9-4348-90EC-3D714A75B973}" emma:medium="tactile" emma:mode="ink">
            <msink:context xmlns:msink="http://schemas.microsoft.com/ink/2010/main" type="paragraph" rotatedBoundingBox="8945,7109 11637,6448 11811,7156 9120,7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02512F-7231-4AA3-A998-C656E095F02B}" emma:medium="tactile" emma:mode="ink">
              <msink:context xmlns:msink="http://schemas.microsoft.com/ink/2010/main" type="line" rotatedBoundingBox="8945,7109 11637,6448 11811,7156 9120,7818"/>
            </emma:interpretation>
          </emma:emma>
        </inkml:annotationXML>
        <inkml:traceGroup>
          <inkml:annotationXML>
            <emma:emma xmlns:emma="http://www.w3.org/2003/04/emma" version="1.0">
              <emma:interpretation id="{C75A974E-F821-40EF-9B32-E0031DB6D33C}" emma:medium="tactile" emma:mode="ink">
                <msink:context xmlns:msink="http://schemas.microsoft.com/ink/2010/main" type="inkWord" rotatedBoundingBox="8945,7109 11637,6448 11811,7156 9120,7818">
                  <msink:destinationLink direction="with" ref="{DD71D5BB-AB05-44A8-9C8F-EAF0C8F64FFF}"/>
                </msink:context>
              </emma:interpretation>
              <emma:one-of disjunction-type="recognition" id="oneOf0">
                <emma:interpretation id="interp0" emma:lang="en-US" emma:confidence="0">
                  <emma:literal>Towers</emma:literal>
                </emma:interpretation>
                <emma:interpretation id="interp1" emma:lang="en-US" emma:confidence="0">
                  <emma:literal>Tower }</emma:literal>
                </emma:interpretation>
                <emma:interpretation id="interp2" emma:lang="en-US" emma:confidence="0">
                  <emma:literal>Tower k</emma:literal>
                </emma:interpretation>
                <emma:interpretation id="interp3" emma:lang="en-US" emma:confidence="0">
                  <emma:literal>lowery</emma:literal>
                </emma:interpretation>
                <emma:interpretation id="interp4" emma:lang="en-US" emma:confidence="0">
                  <emma:literal>Tower t</emma:literal>
                </emma:interpretation>
              </emma:one-of>
            </emma:emma>
          </inkml:annotationXML>
          <inkml:trace contextRef="#ctx0" brushRef="#br0">2753-3314 272 0,'-26'8'125'0,"17"-4"-99"0,0 0-33 15,9-4 76-15,0 0-56 16,0 0 16-16,13-4-21 16,10-8 4-16,17-4-9 15,17-12-2-15,5-7 0 0,5-5 1 32,-5 5-1-32,9-1-3 0,-13 5 1 15,-14 7 1-15,-8 4 0 16,-9 4 2-16,-5 9-1 15,-9-1 2-15,-13 8-2 16,-9 8 5-16,-4 7-5 16,-5 5-5-16,0 4 3 15,-4 3 0-15,4 9 1 0,-4 7 0 16,4 5 0-16,1 3 8 16,3 8-6-16,6 4-9 15,3 1 5-15,1-5-30 16,8 4 25-16,1-8-213 15,3-11 172-15,1-17-126 32</inkml:trace>
          <inkml:trace contextRef="#ctx0" brushRef="#br0" timeOffset="810.0009">3429-3342 240 0,'-9'0'108'0,"9"4"-85"0,-5 4-29 0,5 0 60 0,-4 8-44 31,4 7 25-31,0 5-25 0,4 0 2 16,5-1-8-16,4-3 3 0,5-4-6 15,4-8 14-15,5-9-11 16,0-6 9-16,8-13-10 16,1-8-1-16,-10-8-1 15,-17-3 1-15,-13 3-1 16,-5 5 2-16,-9 3-2 0,-8 8 5 15,-6 4-5-15,1 8-3 16,5 4 2-16,3 4-28 16,6 4 22-16,3 4-164 15,10 12 133-15,4-16-174 16</inkml:trace>
          <inkml:trace contextRef="#ctx0" brushRef="#br0" timeOffset="1326.3289">3642-3405 284 0,'-23'-4'128'0,"28"0"-101"0,-5 8-34 0,0-4 68 16,0 12-50-16,0 4 22 15,9 7-24-15,0 13-8 16,4-1 0-16,5 1-4 0,4 3 2 16,5-3 1-16,-1-4 0 0,1-9 5 15,-5-11-4-15,0-12 0 16,1-8 0-16,-6-12 1 16,-3-11-1-16,-5-13-1 15,-1-3 1-15,-3 0-1 16,-10 3 0-16,1 1 2 0,0 7-1 31,-1 17-6-31,1 3 4 16,4 16 3-16,0 8-2 15,4 7-2-15,9 9 1 0,5 0-2 16,9 0 2-16,-1 7 1 16,1 1 0-16,0-5-3 15,-1-7 2-15,-3-16 6 16,-1-12-4-16,-4-4 6 0,-5-7-6 15,-9-5-5-15,-4-4 3 16,-4-7 6-16,-1-5-5 16,1 5-2-16,0 7 2 15,-1 4-45-15,5 5 35 16,0 3-147-16,5 8 121 16,3 12-176-16</inkml:trace>
          <inkml:trace contextRef="#ctx0" brushRef="#br0" timeOffset="1642.2435">4241-3346 248 0,'0'-4'111'0,"9"4"-87"0,13-8-30 0,-13 4 71 16,9-3-52-16,9-5 26 0,-1-4-28 15,5-12-1-15,0-3-7 16,1-1-2-16,-6 1 0 0,-8-1 1 15,-5 4-1-15,-8 5-3 16,-10 3 1-16,-4 8-2 16,-8 8 2-16,-14 8-2 0,-1 8 2 15,1 12-2-15,5 7 2 16,3 5 1-16,6-1 0 16,3 1-3-16,10-5 2 15,4-3 6-15,13 7-4 16,9-7-22-16,1-8 16 15,3-8-113 1,1-8 92-16,0 0-209 16</inkml:trace>
          <inkml:trace contextRef="#ctx0" brushRef="#br0" timeOffset="1943.0766">4557-3808 260 0,'-5'4'118'0,"14"12"-93"0,-5 16-32 0,1-13 40 0,4 13-28 16,9 27 7-16,-1-4-8 16,5 1 0-16,1-1-3 15,-1 8-3-15,-4-12 1 0,-5-7-8 16,0-13 7-16,-4-19-18 16,-4-20 15-1,-1-7 24-15,-4-13-15 16,0-15 33-16,0-9-29 15,0-3 31-15,0 0-30 16,0 3 21-16,5 5-22 16,-1 8-4-16,5-1-2 15,4 12-5-15,9 9 2 16,5 3-111-16,9 8 88 0,17 8-278 16</inkml:trace>
          <inkml:trace contextRef="#ctx0" brushRef="#br0" timeOffset="2394.2907">5218-4025 288 0,'-17'-12'131'0,"12"20"-103"0,1-8-35 16,4 0 76-16,-5 8-56 16,1 4 47-16,-1 12-45 15,1 3 3-15,-5 17-12 16,0 15-1-16,0 12-4 0,5 8 5 0,-1 8-5 31,5-12 0-31,0-8 0 16,0-8-113-16,5-19 88 15,-1-21-222-15,-4-19 189 16,5-11-77-16</inkml:trace>
          <inkml:trace contextRef="#ctx0" brushRef="#br0" timeOffset="2760.4574">5103-4025 288 0,'-5'-47'128'0,"14"39"-101"0,13-8-34 0,-8 12 57 15,4-4-41-15,4 4 27 16,9 4-26-16,4 8-3 15,1 0-4-15,-5 8-3 0,0 0 1 16,-9 3-60-16,-4 13 46 16,-9 8-88-16,-9-1 77 0,-22-3-34 15,-5-1 42-15,0-7 41 16,-4-5-22-16,0-7 60 0,9-4-48 16,0-8 52-16,9 0-50 15,8-4 14-15,14 0-22 16,9 0 0-16,17 4-7 31,1 4 5-31,4 4-6 16,-5 7 3-16,-4 9-3 15,-13 15 2-15,-9 5-2 0,-13-1 8 16,-23 4-7-16,-9-3-4 16,-8-9 2-16,0-3-20 15,-19-12 16-15,6-9-103 16,12-7 84-16,5-12-250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6:06.380"/>
    </inkml:context>
    <inkml:brush xml:id="br0">
      <inkml:brushProperty name="width" value="0.04667" units="cm"/>
      <inkml:brushProperty name="height" value="0.04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B401611F-AD08-481B-82FD-89B69233D557}" emma:medium="tactile" emma:mode="ink">
          <msink:context xmlns:msink="http://schemas.microsoft.com/ink/2010/main" type="inkDrawing" rotatedBoundingBox="8117,8014 12638,8263 12608,8805 8087,8555" shapeName="Other"/>
        </emma:interpretation>
      </emma:emma>
    </inkml:annotationXML>
    <inkml:trace contextRef="#ctx0" brushRef="#br0">-2 456 96 0,'0'-4'46'0,"5"4"-37"0,3-4-11 0,-3 0 19 16,-1 4-14-16,1 0 10 15,4-4-10-15,-1 0 16 32,6-4-15-32,4 0 21 0,8 1-19 15,1-5 14-15,-5-8-15 16,0 0 6-16,5-7-8 0,0 3-5 15,4 4 2-15,0 0 5 16,4 5-4-16,5-5 3 16,5 4-3-16,-1 0 2 15,-4 4-2-15,0 1-6 0,0-5 4 16,0 4-3-16,-5-4 3 16,5 4 1-16,0 1 0 15,-4-1 2-15,-5 0-1 0,0 4 2 16,-4 0-2-16,-1 0-3 15,1 0 1-15,0 4 6 32,-1 0-4-32,-3 0-5 15,-1 0 3-15,0 4 3 0,0 0-2 16,-4 0 0-16,9-3 1 16,-5-1-1-16,-4 4 0 15,13-4 8 1,-5 0 2-16,1 0-7 15,0 0-1-15,-5 0-1 0,0 0 1 16,5 4-1-16,-5-4 5 16,0 0-5-16,-4 4-5 15,13 0 3 1,-4 0 0-16,-1 0 1 16,1 0 0-16,-5 0 8 15,-4 0-6 1,0 0-4-16,-1 0 2 15,-3 0 3-15,-1 0-3 16,0 0-2-16,-4 0 1 0,-4 0 6 16,-1 0-4-16,-4 0 6 15,0 0-6-15,0 0 11 16,0 0-9-16,0 0 4 16,0 0-5-16,0 0 2 0,0 0-3 15,0 0-1-15,0 0 1 16,0 0-4-16,0 0 2 15,0 0 4-15,0 0-3 16,0 0 0-16,0 0 1 16,0 0-1-16,0 0 0 15,0 0 0-15,0 0 0 0,0 0 0 16,0 0 0-16,0 0 2 16,0 0-1-16,0 0 2 15,0 0-2-15,0 0 8 16,0 0-7-16,0 0-4 15,0 0 2-15,0 0 5 16,0 0-4 0,0 0-3-16,0 0 2 15,0 0 3-15,0 0-3 16,0 0-2-16,5 4 1 16,-5-4 1-16,4 0 0 0,0 0 0 15,-4 0 0-15,0 0 11 16,0 0-9-16,0 0 3 15,0 0-4-15,5 4 5 16,-5-4-5-16,0 0-11 0,4 4 8 16,-4-4 0-16,0 0 2 15,0 0 0-15,5 4 0 16,-5-4 0-16,4 4 0 16,1 0 8-16,-1-4-6 15,0 4 2 1,5 0-3-16,0 0-1 15,0 3 1-15,0 5 13 16,0 4-11-16,4 0-4 16,1 4 1-16,-1-1 3 15,-4 1-3-15,4 0 0 16,-4 7 1-16,0-3-1 16,9 4 0-16,-5-5 0 15,9-7 2 1,0-4-1-16,-4 0-1 15,0-4 3-15,-5 0-2 0,1-4 11 16,-1 4-10-16,0-8 0 16,-4 3-1-16,4-3-1 15,1 4 0-15,-1-4 0 16,0 0 0-16,1 0 0 0,-1-4 0 16,0-7 0-16,1 3 0 15,-1 0 0-15,9 4 0 16,-4-12 0-16,4 4 0 15,0 12 0-15,-4-12 0 32,0 5 0-32,4-1 0 0,0 4 0 15,0 0 0-15,5 0 2 16,0 0-1-16,-1 0-6 16,1 0 4-16,0 0 3 15,4 0-2-15,-5 0-2 16,14 4 1-16,-9-4 6 15,1 0-4-15,-6 4-3 0,1 0 2 16,0 0 3-16,-1 0-3 16,-4 0-5-16,1 4 4 15,-1 0 3-15,4-4-2 16,6 0 3 0,-6 0-2-16,-4 0-1 15,-4 0 1-15,0 0 1 0,-5 0-1 31,1 0-3-31,-6 0 1 16,1 0 1-16,0 0 0 16,0 0 0-16,0 0 0 15,-5 0 0-15,1 0 0 16,-5 0 2-16,0 0-1 16,0 0 13-16,4 0-10 0,-4 0 0 15,0 0-2-15,5 0 1 16,-5 0-2-16,9 0-6 15,-5 0 4-15,0 4-3 16,5-4 3-16,-9 0 1 16,9 0 0-16,-4 0 0 15,4 0 0-15,-1 0 5 0,-3 0-4 16,4 0 0-16,0 0 0 16,0 0-1-16,-1 0 0 15,1 0 0-15,0 0 0 0,0 0-3 16,0 0 2-16,0 0 4 15,0 0-3-15,4 0-2 32,-4 0 1-32,4 0-2 15,5 0 2-15,-5 0 4 0,10 4-3 16,-1-4 0 0,0 0 1-16,-4 0-1 15,-1 0 2-15,1 4-1 16,0 8-3-16,0-4 1 15,0 0 1-15,-1-1 0 0,1 9 0 16,0-4 0-16,0 0 0 16,13 0 0-1,-5 0 0-15,1-4 2 16,-5-5-1-16,0 1-3 16,1 0 1-16,-6 0 4 15,6-4-3 1,-1 4-2-16,0 0 1 15,0-4 1-15,0 0 0 16,1 0 0-16,-1 4 0 16,-4-4 2-16,4 0-1 15,0 0-3-15,0 4 1 0,5-4 1 16,-1 0 0-16,1 0 0 16,-5 4 0-16,1-4 0 0,-1 0 0 15,0 4 0-15,0-4 0 16,0 4-3-16,1 0 2 15,-1-4 9-15,4 4-6 16,-3 0-7-16,8 0 8 16,-5 0-4-1,-3 0 1-15,-1 0 1 0,-4 0 13 16,-1-4-11-16,-3 3 1 16,-1 1-2-16,0-4-2 15,1 4 1-15,-1-4 10 16,0 4-9-16,1-4 8 15,-1 0-7-15,0 0-5 16,1 0 2 0,-1 0 5-16,0 4-4 15,-4-4-3-15,4 4 2 16,-4 0 11-16,0-4-9 16,0 4 11-16,0 0-10 15,0 0 2-15,0 0-4 0,0-4-1 16,-1 4 3-1,-8-4-2-15,0 0 8 16,0 0-7-16,0-4-4 0,0 4 2 16,-4 0-34-16,0-4 27 15,-5 0-169-15,-5 4 137 16,-3 0-192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50.73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EBD71FB-45C5-413B-894D-8E65B966B628}" emma:medium="tactile" emma:mode="ink">
          <msink:context xmlns:msink="http://schemas.microsoft.com/ink/2010/main" type="writingRegion" rotatedBoundingBox="15005,7888 18221,7748 18249,8400 15033,8539"/>
        </emma:interpretation>
      </emma:emma>
    </inkml:annotationXML>
    <inkml:traceGroup>
      <inkml:annotationXML>
        <emma:emma xmlns:emma="http://www.w3.org/2003/04/emma" version="1.0">
          <emma:interpretation id="{07A126E6-7D2A-4742-9FB0-50123EF1D630}" emma:medium="tactile" emma:mode="ink">
            <msink:context xmlns:msink="http://schemas.microsoft.com/ink/2010/main" type="paragraph" rotatedBoundingBox="15005,7888 18221,7748 18249,8400 15033,85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A85FEF-BF11-4BC3-99C8-A8F02E5509F4}" emma:medium="tactile" emma:mode="ink">
              <msink:context xmlns:msink="http://schemas.microsoft.com/ink/2010/main" type="line" rotatedBoundingBox="15005,7888 18221,7748 18249,8400 15033,8539"/>
            </emma:interpretation>
          </emma:emma>
        </inkml:annotationXML>
        <inkml:traceGroup>
          <inkml:annotationXML>
            <emma:emma xmlns:emma="http://www.w3.org/2003/04/emma" version="1.0">
              <emma:interpretation id="{51934885-4B96-4345-8645-B37775987CDC}" emma:medium="tactile" emma:mode="ink">
                <msink:context xmlns:msink="http://schemas.microsoft.com/ink/2010/main" type="inkWord" rotatedBoundingBox="15005,7888 18221,7748 18249,8400 15033,8539"/>
              </emma:interpretation>
              <emma:one-of disjunction-type="recognition" id="oneOf0">
                <emma:interpretation id="interp0" emma:lang="en-US" emma:confidence="0">
                  <emma:literal>To were</emma:literal>
                </emma:interpretation>
                <emma:interpretation id="interp1" emma:lang="en-US" emma:confidence="0">
                  <emma:literal>Tower c</emma:literal>
                </emma:interpretation>
                <emma:interpretation id="interp2" emma:lang="en-US" emma:confidence="0">
                  <emma:literal>Tower C</emma:literal>
                </emma:interpretation>
                <emma:interpretation id="interp3" emma:lang="en-US" emma:confidence="0">
                  <emma:literal>Tower of</emma:literal>
                </emma:interpretation>
                <emma:interpretation id="interp4" emma:lang="en-US" emma:confidence="0">
                  <emma:literal>Tower (</emma:literal>
                </emma:interpretation>
              </emma:one-of>
            </emma:emma>
          </inkml:annotationXML>
          <inkml:trace contextRef="#ctx0" brushRef="#br0">8731-2560 296 0,'-4'-8'131'0,"4"4"-103"0,9-16-35 0,0 12 20 16,4 0-12-16,5 4 9 16,8-3-8-16,10-5-1 15,8 8 0-15,18 0 1 0,-4-4-1 16,-5 0 2-16,-4 0-2 16,-9 0-6-16,-9 0 4 15,-4 4-20-15,-9-3 17 0,-9-1 4 16,-5 0-1-16,-8 0-1 15,-1 0 1-15,-4 0 1 16,0 4 0-16,-8 4-3 16,-1 0 2-16,0 4 1 15,0 0 0-15,5 4 0 32,0 4 0-32,4 4-3 0,0 11 2 15,-4 9 26-15,-1 11-20 16,1 12 32-16,0 32-28 15,-1-12 2-15,5 0-8 16,1-16-2-16,8-8 0 16,0-15-197-16,0-16 154 15,13-9-160-15</inkml:trace>
          <inkml:trace contextRef="#ctx0" brushRef="#br0" timeOffset="565.2826">9317-2379 220 0,'0'-23'101'0,"0"15"-79"0,5-4-28 0,-1 12 66 16,-4 0-49-16,0 0 50 15,5 8-46-15,-1 8 15 16,1 7-21-16,4 37 0 0,4-21-7 16,0-7-1-16,5 3 0 0,4 1-1 15,0-17 0-15,1-7 2 16,-1-28-1-16,0-19-1 15,-4-9 1-15,-5 1 4 16,-13 4-4-16,-9-1 3 16,-4 12-3-16,-14 5-1 15,-4 3 1-15,0 8-4 0,0 4 2 16,4 8-41-16,5 4 33 16,9 4-104-16,8 4 87 15,14 0-221 1</inkml:trace>
          <inkml:trace contextRef="#ctx0" brushRef="#br0" timeOffset="1031.9368">9642-2473 296 0,'-18'0'134'0,"13"4"-105"0,1 3-37 0,4 1 50 0,4 8-35 16,1 4 7-16,4 4-10 16,0-1-6-16,4 36 2 15,0-11 5-15,1-24-4 0,-1 7-3 16,5-3 2-16,-1-12-20 16,-3-13 16-16,8-18-19 15,-4-25 18 1,-1-3-9-16,1-5 10 15,-4 1 0-15,-6 8 2 16,1 3 2-16,0 8 0 16,-4 9-3-16,-1 3 2 15,1 12 4-15,3 8-3 0,1 8-2 16,5 7 1-16,-1 21 4 16,5-20-3-16,4-1 3 0,9-7-2 15,0 12-1 1,-4-32 23-16,-5-8-18 15,-9-3 12-15,-8-5-12 16,-5-4 2-16,-9-3-5 16,0 3 2-16,0 0-3 15,0 5-29-15,0 3 23 0,5 4-179 16,4 8 144-16,0 0-134 16</inkml:trace>
          <inkml:trace contextRef="#ctx0" brushRef="#br0" timeOffset="1601.4418">10228-2465 272 0,'-18'3'125'0,"18"1"-99"0,5 0-33 16,-1 0 48-16,5-4-34 16,4 0 35-16,9 0-32 0,5-4 9 15,9-7-13-15,8-1 1 0,-4-8-5 16,0-4-1-16,-5 1 0 15,-3-1 10-15,-15-4-9 16,-8 1-3-16,-13 7 1 0,-14 8-25 16,-4 4 19-16,-9 8 5 15,0 8 0-15,-1 0-1 0,1 20 1 16,5-5-5-16,8 5 5 16,5 0-3-16,8 3 3 15,10 1-2-15,4-1 2 16,8-3 1-16,1-4 0 15,4-9-112-15,9-3 88 32,0-8-236-32</inkml:trace>
          <inkml:trace contextRef="#ctx0" brushRef="#br0" timeOffset="1885.7793">10699-2679 248 0,'8'0'111'0,"-3"12"-87"0,4 8-30 0,-9 0 55 16,13 7-40-16,-4 5-3 16,9 3-3-16,-5 5-1 15,0-1-1-15,1-3-17 0,-5-8 12 16,-5-9-1-16,-4-11 3 0,0-12 10 16,-9-12-6-16,0-7 41 31,5-9-33-31,-1-7 43 0,5-1-40 15,5 1 17-15,4 3-22 16,0 9 1 0,4-1-7-16,5 8-1 0,8 8 0 15,5 4-172-15,1 8 134 16,8 0-234 0</inkml:trace>
          <inkml:trace contextRef="#ctx0" brushRef="#br0" timeOffset="2386.1247">11698-2758 300 0,'-31'-19'134'0,"17"23"-105"0,-8-16-37 16,13 16 47-16,-8 0-32 16,-1 8 34-16,-9 7-31 15,-4 9 34 1,0 7-33-16,0 5 6 0,9 11-12 15,8 4 19-15,19 1-18 16,13-5 25-16,17 8-23 16,27-23-2-16,27-16-3 15,4-24-45-15,18-32 34 16,0-27-449-16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5.3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59D4A4E-1503-41F3-A0E2-431AED8CD1ED}" emma:medium="tactile" emma:mode="ink">
          <msink:context xmlns:msink="http://schemas.microsoft.com/ink/2010/main" type="writingRegion" rotatedBoundingBox="10548,9022 10597,9022 10597,9180 10548,9180"/>
        </emma:interpretation>
      </emma:emma>
    </inkml:annotationXML>
    <inkml:traceGroup>
      <inkml:annotationXML>
        <emma:emma xmlns:emma="http://www.w3.org/2003/04/emma" version="1.0">
          <emma:interpretation id="{1C3F1F43-F9A2-4AB1-8BB8-ADF0C26BB034}" emma:medium="tactile" emma:mode="ink">
            <msink:context xmlns:msink="http://schemas.microsoft.com/ink/2010/main" type="paragraph" rotatedBoundingBox="10548,9022 10597,9022 10597,9180 10548,9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77C6FE-BC3D-467A-98D9-9801310DACB6}" emma:medium="tactile" emma:mode="ink">
              <msink:context xmlns:msink="http://schemas.microsoft.com/ink/2010/main" type="line" rotatedBoundingBox="10548,9022 10597,9022 10597,9180 10548,9180"/>
            </emma:interpretation>
          </emma:emma>
        </inkml:annotationXML>
        <inkml:traceGroup>
          <inkml:annotationXML>
            <emma:emma xmlns:emma="http://www.w3.org/2003/04/emma" version="1.0">
              <emma:interpretation id="{C31559FC-AF66-4C14-8FC2-19F0473CBAB1}" emma:medium="tactile" emma:mode="ink">
                <msink:context xmlns:msink="http://schemas.microsoft.com/ink/2010/main" type="inkWord" rotatedBoundingBox="10548,9022 10597,9022 10597,9180 10548,9180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4290-1431 288 0,'-18'8'128'0,"18"-28"-101"0,-9-31-34 16,9 39 29-16,0-12-19 16,0 4 27-16,0 1-23 0,0 7 5 15,0 20-8-15,9 11-9 0,-9-19 5 16,9 20 13-16,0-4-10 15,-4 0 24-15,-1-4-21 0,0-5 9 16,1 1-11-16,-5-8-2 16,0 0-1-16,4-15-1 15,-4-13 0-15,0 20-98 16,0-16 77-16,-4 20-299 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9.877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7E3D07DA-B2A6-49EC-B7A6-4BC801E8F3D8}" emma:medium="tactile" emma:mode="ink">
          <msink:context xmlns:msink="http://schemas.microsoft.com/ink/2010/main" type="writingRegion" rotatedBoundingBox="12641,8855 14169,8730 14233,9522 12706,9647"/>
        </emma:interpretation>
      </emma:emma>
    </inkml:annotationXML>
    <inkml:traceGroup>
      <inkml:annotationXML>
        <emma:emma xmlns:emma="http://www.w3.org/2003/04/emma" version="1.0">
          <emma:interpretation id="{6C028F6C-8B27-49B3-9595-5BDBEE9D4811}" emma:medium="tactile" emma:mode="ink">
            <msink:context xmlns:msink="http://schemas.microsoft.com/ink/2010/main" type="paragraph" rotatedBoundingBox="12641,8855 14169,8730 14233,9522 12706,9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855B6F-F83D-4A84-880B-5C0B89A16927}" emma:medium="tactile" emma:mode="ink">
              <msink:context xmlns:msink="http://schemas.microsoft.com/ink/2010/main" type="line" rotatedBoundingBox="12641,8855 14169,8730 14233,9522 12706,9647"/>
            </emma:interpretation>
          </emma:emma>
        </inkml:annotationXML>
        <inkml:traceGroup>
          <inkml:annotationXML>
            <emma:emma xmlns:emma="http://www.w3.org/2003/04/emma" version="1.0">
              <emma:interpretation id="{7B3B79B6-3DE5-44DF-BE03-DDF9CBC9B457}" emma:medium="tactile" emma:mode="ink">
                <msink:context xmlns:msink="http://schemas.microsoft.com/ink/2010/main" type="inkWord" rotatedBoundingBox="12641,8855 14169,8730 14233,9522 12706,9647"/>
              </emma:interpretation>
              <emma:one-of disjunction-type="recognition" id="oneOf0">
                <emma:interpretation id="interp0" emma:lang="en-US" emma:confidence="0">
                  <emma:literal>#2 t.</emma:literal>
                </emma:interpretation>
                <emma:interpretation id="interp1" emma:lang="en-US" emma:confidence="0">
                  <emma:literal>#2 s.</emma:literal>
                </emma:interpretation>
                <emma:interpretation id="interp2" emma:lang="en-US" emma:confidence="0">
                  <emma:literal>#2.</emma:literal>
                </emma:interpretation>
                <emma:interpretation id="interp3" emma:lang="en-US" emma:confidence="0">
                  <emma:literal>#22.</emma:literal>
                </emma:interpretation>
                <emma:interpretation id="interp4" emma:lang="en-US" emma:confidence="0">
                  <emma:literal>#2:</emma:literal>
                </emma:interpretation>
              </emma:one-of>
            </emma:emma>
          </inkml:annotationXML>
          <inkml:trace contextRef="#ctx0" brushRef="#br0">7874-1561 344 0,'-22'67'154'0,"22"-123"-121"0,4 37-42 15,1 27 16-15,-5 7 17 16,0-15-19-16,0 0 16 15,0 0-16 1,0-4 0-16,4 24 0 0,1-8-4 0,3-24-45 16,1-19-153-1,0-1 150-15,0 8-165 16</inkml:trace>
          <inkml:trace contextRef="#ctx0" brushRef="#br1" timeOffset="47818.206">6542-1727 312 0,'0'-36'138'0,"13"40"-109"0,5-8-37 16,-9 4 75-16,4 0-54 15,14 0 32-15,-1 4-33 0,1 4-7 16,0 4-2-16,-5 4 2 0,-9 43-4 16,-8-8 0-1,-14-3 5-15,-14 7-5 16,-3-12-8-16,-1-15 5 16,1 15-44-16,-1-27 36 15,5-4-72 1,8-8 63-16,5 12-112 15,5-24 99-15,13 12-175 16</inkml:trace>
          <inkml:trace contextRef="#ctx0" brushRef="#br1" timeOffset="47586.7809">6608-1483 332 0,'-13'-11'151'0,"9"-60"-119"0,4 102-41 0,-5-51 72 16,1 9-52 0,-1 38 47-16,1-23-24 15,-1 32-22-15,1 11 3 0,-1 0-12 0,-3 1-2 16,-1-1 0-16,4 8-1 16,1 13 0-16,-1 3-14 15,1-8 11-15,4-16-117 16,4-23 94-16,1-8-229 15,4-40 75 17</inkml:trace>
          <inkml:trace contextRef="#ctx0" brushRef="#br1" timeOffset="48277.4366">6964-1459 348 0,'0'-4'154'0,"13"36"-121"0,0-56-42 16,-4 36 69-16,4 0-49 16,5 0 16-16,4 7-20 0,1 5-4 15,-6-8-1 1,-8 15 3-16,-13 9-23 0,-9-1 14 16,-5 1-12-16,-13-5 12 15,-5-7 2-15,1-8 1 16,-1-8 9-16,5-4-6 0,4-8 38 31,5-8-31-31,9 4 16 16,8-8-18-16,14 4 7 0,13 4-10 15,10 0-2-15,21 4-1 16,5 4-29-16,4 0 22 16,4 4-253-16,10 0 202 15,-27-4-189 1</inkml:trace>
          <inkml:trace contextRef="#ctx0" brushRef="#br2" timeOffset="339975.8472">6413-1325 80 0,'-22'-4'39'0,"22"8"-31"0,0-4-10 16,0 0 5-16,0 0-3 15,0 0 0 1,13 0 36-16,-4 0-28 16,4 0 19-16,1 0-19 0,-1 0-2 15,0 0-4-15,1 0-4 16,-1 0 1-16,5-4 1 0,-1 4 0 15,1 0 5-15,0 0-4 16,0 0-36-16,8 0 27 16,14 0-112-16</inkml:trace>
          <inkml:trace contextRef="#ctx0" brushRef="#br2" timeOffset="340207.3406">7066-1384 260 0,'0'-8'118'0,"4"8"-93"0,18 0-32 15,-8 4-11-15,-1 0 13 16,0-4-49-16,5 0 41 15,0 0-83 1,0 0 73-16,-1 0-105 16</inkml:trace>
          <inkml:trace contextRef="#ctx0" brushRef="#br2" timeOffset="340408.5816">7492-1455 196 0,'0'0'88'0,"9"8"-69"0,4 0-24 0,-4-4 5 15,5 0-1-15,3-4-3 16,6 4 3-16,-1 0-38 16,9-4 30-16,4 0-61 0,-4 0 53 15,1 0-90-15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9.027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00B0F0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3">
      <inkml:brushProperty name="width" value="0.04667" units="cm"/>
      <inkml:brushProperty name="height" value="0.04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D1F13049-67B6-4D0F-9973-EB06756FDB68}" emma:medium="tactile" emma:mode="ink">
          <msink:context xmlns:msink="http://schemas.microsoft.com/ink/2010/main" type="writingRegion" rotatedBoundingBox="6093,9434 14431,8216 14988,12030 6650,13248"/>
        </emma:interpretation>
      </emma:emma>
    </inkml:annotationXML>
    <inkml:traceGroup>
      <inkml:annotationXML>
        <emma:emma xmlns:emma="http://www.w3.org/2003/04/emma" version="1.0">
          <emma:interpretation id="{73B98C74-C7E9-4E45-98CA-3EFB04C98679}" emma:medium="tactile" emma:mode="ink">
            <msink:context xmlns:msink="http://schemas.microsoft.com/ink/2010/main" type="paragraph" rotatedBoundingBox="6093,9434 12479,8501 12734,10250 6349,111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8EE847-B28A-4326-92D0-7481DA014EEE}" emma:medium="tactile" emma:mode="ink">
              <msink:context xmlns:msink="http://schemas.microsoft.com/ink/2010/main" type="inkBullet" rotatedBoundingBox="6266,10614 6391,10595 6415,10759 6290,10778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27 172 236 0,'-18'-8'108'0,"13"-20"-85"0,1 32-29 0,4-24 74 0,0 0-55 16,0 1 30-16,0 3-32 15,0 4 14-15,4-4-19 16,1 4 6-16,4 1-9 0,0 7 1 16,4 4-3-16,5-4-3 15,-1 8 1-15,-3 8 4 16,-1-12-3 0,-4 0 3-16,-9 0 4 15,0 0-6 1,-4 15 0-16,-1 5 0 15,-4-12-1-15,0 0 0 0,-4-16-3 16,4-4 2 0,0 4 1-16,5 0-3 15,4 0 2-15,0-3-33 0,4 7 27 16,5-4-211-16,0 0 170 16</inkml:trace>
      </inkml:traceGroup>
      <inkml:traceGroup>
        <inkml:annotationXML>
          <emma:emma xmlns:emma="http://www.w3.org/2003/04/emma" version="1.0">
            <emma:interpretation id="{A4E10BBF-7E5F-4D4D-A2C7-5F03257E3F06}" emma:medium="tactile" emma:mode="ink">
              <msink:context xmlns:msink="http://schemas.microsoft.com/ink/2010/main" type="line" rotatedBoundingBox="6457,9381 12479,8501 12711,10093 6689,10972"/>
            </emma:interpretation>
          </emma:emma>
        </inkml:annotationXML>
        <inkml:traceGroup>
          <inkml:annotationXML>
            <emma:emma xmlns:emma="http://www.w3.org/2003/04/emma" version="1.0">
              <emma:interpretation id="{471442DB-21D3-47A3-9114-A5C8899EFBA5}" emma:medium="tactile" emma:mode="ink">
                <msink:context xmlns:msink="http://schemas.microsoft.com/ink/2010/main" type="inkWord" rotatedBoundingBox="7023,9298 9401,8950 9632,10532 7254,10879"/>
              </emma:interpretation>
              <emma:one-of disjunction-type="recognition" id="oneOf1">
                <emma:interpretation id="interp1" emma:lang="en-US" emma:confidence="0">
                  <emma:literal>tix</emma:literal>
                </emma:interpretation>
                <emma:interpretation id="interp2" emma:lang="en-US" emma:confidence="0">
                  <emma:literal>tip, x</emma:literal>
                </emma:interpretation>
                <emma:interpretation id="interp3" emma:lang="en-US" emma:confidence="0">
                  <emma:literal>txt" x</emma:literal>
                </emma:interpretation>
                <emma:interpretation id="interp4" emma:lang="en-US" emma:confidence="0">
                  <emma:literal>tipsy</emma:literal>
                </emma:interpretation>
                <emma:interpretation id="interp5" emma:lang="en-US" emma:confidence="0">
                  <emma:literal>...it x</emma:literal>
                </emma:interpretation>
              </emma:one-of>
            </emma:emma>
          </inkml:annotationXML>
          <inkml:trace contextRef="#ctx0" brushRef="#br1" timeOffset="345947.0757">875-373 108 0,'0'-4'49'0,"0"4"-39"0,4 4-12 0,-4-4 47 0,0 0-36 15,5 0 16-15,4 0-18 0,0-4-4 16,4 0-1-16,9 0-5 0,0-4 2 16,0 0 4-16,1 0-3 15,-6 0-2-15,1 0 1 16,0 1 1-16,0-1 0 15,-1 0-17-15,1 0 13 0,-4 0-88 32,-1 4 72-17,0-4-60-15</inkml:trace>
          <inkml:trace contextRef="#ctx0" brushRef="#br1" timeOffset="346162.5201">1328-578 96 0,'0'0'46'0,"0"3"-37"0,4-3-11 15,-4 0 19-15,5 0-14 16,4 0 4-16,0 0-5 16,4-11 2-16,0-1-3 15,5 0-3-15,0 0 1 0,-1 0-2 16,1 0 2-16,0 4-120 15</inkml:trace>
          <inkml:trace contextRef="#ctx0" brushRef="#br1" timeOffset="346331.215">1732-776 140 0,'4'0'65'0,"1"-8"-51"0,4 4-17 0,0 0 9 16,4 0-5-16,0 0 2 15,5-3-2-15,0-1-157 0</inkml:trace>
          <inkml:trace contextRef="#ctx0" brushRef="#br1" timeOffset="346515.768">2074-989 96 0,'-4'0'46'0,"8"4"-37"0,0 0-11 0,-4-4 7 15,9 0-4-15,0 0-3 16,0 0 1-16,4 0-103 0</inkml:trace>
          <inkml:trace contextRef="#ctx0" brushRef="#br2" timeOffset="48967.9549">2420-689 256 0,'0'-4'115'0,"9"4"-91"0,13 8-30 0,-8-4 60 16,4 8-44-16,4 0 28 16,13 23-28-16,1 1 3 15,8-1-9-15,5 1-6 0,9-9 2 31,4-3 3-31,5 0-3 0,-5-9 3 16,-9 1-2-16,-9-4-118 16,-8-4 92-16,-14-4-238 15</inkml:trace>
          <inkml:trace contextRef="#ctx0" brushRef="#br2" timeOffset="49220.2224">2931-744 256 0,'-49'4'115'16,"40"-4"-91"-16,0 4-30 16,9-4 80-16,0 4-60 0,-4-1 57 15,4 1-53-15,-4 4 14 16,-1 8-23-16,-4 28 0 0,-4 15-7 15,-5 24 2-15,-4 11-3 16,0-3-1-16,0 4 1 16,-1-16-63-16,10 4 49 15,9-16-251-15,12-39 205 0,6-32-95 16</inkml:trace>
          <inkml:trace contextRef="#ctx0" brushRef="#br2" timeOffset="56888.0685">2718-1372 224 0,'-13'-12'101'0,"13"8"-79"0,0-12-28 0,0 12 63 0,0 1-46 16,0-1 63-16,0 0-56 0,-5 4 25 16,5 0-31-1,0 11 18-15,0 9-5 0,0 0-18 16,0 27 11-1,0 5-11-15,0 3-4 16,0 8 4-16,0 8-6 16,0-12 0-16,0-19 0 0,0 3-38 15,0-19 29-15,0 0-95 16,0-13 80-16,0-46-168 16,5-5 1-1</inkml:trace>
          <inkml:trace contextRef="#ctx0" brushRef="#br2" timeOffset="57119.8809">2660-1471 248 0,'0'4'111'15,"9"-8"-87"-15,9-47-30 0,-5 23 52 0,5 5-38 16,4 7 51-16,5 4-45 16,-1 24 11-16,1 12-18 15,-5 3 4-15,-4-23-8 0,-5 20 9 16,-8 15-9-16,-10 9 2 0,-8-1-4 15,-9-3 5-15,-5-5-5 16,1-3-3-16,-1-5 2 16,0-3 3-16,5-5-3 15,4-11-44 1,14-4-75-16,4-8 89 16,13-4-238-1</inkml:trace>
          <inkml:trace contextRef="#ctx0" brushRef="#br2" timeOffset="57428.3087">3171-1281 400 0,'-22'39'177'0,"17"-27"-139"0,-4 0-48 0,5-4 79 0,0 4-56 16,-5 7 18-16,4 13-22 15,-4 11-9-15,5-7 1 16,-5 0-54-16,9-5 41 0,13 5-315 15</inkml:trace>
          <inkml:trace contextRef="#ctx0" brushRef="#br1" timeOffset="345647.0114">342-61 156 0,'4'-16'69'0,"1"8"-55"0,-1 4-18 16,1 4 17-16,4-4-11 15,-1 0-4-15,1 0 2 0,5 0-3 16,-1 0 2-16,5-4 1 0,0 0 0 16,-1 1 2-16,-3-9-1 15,-1 12-1-15,0-8 1 16,-4 4-1-16,9 0 0 16,-5 0-28-16,-4 4 22 15</inkml:trace>
          <inkml:trace contextRef="#ctx0" brushRef="#br2" timeOffset="50590.2674">6351-1029 304 0,'-36'4'138'0,"27"0"-109"0,-8 16-37 0,8-4 64 16,-9 23-46-16,-9 9 22 15,-4-1-23-15,0 24 3 16,0 0-8-16,-5 0-11 0,5-4 5 16,5-15-170-16,4-9 135 0,-1-15-217 15</inkml:trace>
          <inkml:trace contextRef="#ctx0" brushRef="#br2" timeOffset="50405.6403">6022-867 264 0,'-4'28'118'0,"4"-79"-93"0,13 43-32 0,-4 8 65 0,-5 0-47 15,10-4 30 1,-1 24-5-16,5-5-26 0,4 5 1 0,5 4-8 16,-1-1-2-16,1 5 0 15,0-8 1-15,-5 0-1 16,0 11-129-16,-4-7 100 31,17-20-248-15,1-12 198-1</inkml:trace>
        </inkml:traceGroup>
      </inkml:traceGroup>
      <inkml:traceGroup>
        <inkml:annotationXML>
          <emma:emma xmlns:emma="http://www.w3.org/2003/04/emma" version="1.0">
            <emma:interpretation id="{B4136B7E-CC81-4D53-9830-8AF591300772}" emma:medium="tactile" emma:mode="ink">
              <msink:context xmlns:msink="http://schemas.microsoft.com/ink/2010/main" type="line" rotatedBoundingBox="9603,10322 12221,9839 12308,10311 9691,10794"/>
            </emma:interpretation>
          </emma:emma>
        </inkml:annotationXML>
        <inkml:traceGroup>
          <inkml:annotationXML>
            <emma:emma xmlns:emma="http://www.w3.org/2003/04/emma" version="1.0">
              <emma:interpretation id="{9820FF1E-A335-4751-9DDC-B41F643D035C}" emma:medium="tactile" emma:mode="ink">
                <msink:context xmlns:msink="http://schemas.microsoft.com/ink/2010/main" type="inkWord" rotatedBoundingBox="9603,10322 12221,9839 12308,10311 9691,10794"/>
              </emma:interpretation>
              <emma:one-of disjunction-type="recognition" id="oneOf2">
                <emma:interpretation id="interp6" emma:lang="en-US" emma:confidence="0.5">
                  <emma:literal>~</emma:literal>
                </emma:interpretation>
                <emma:interpretation id="interp7" emma:lang="en-US" emma:confidence="0">
                  <emma:literal>_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u</emma:literal>
                </emma:interpretation>
                <emma:interpretation id="interp10" emma:lang="en-US" emma:confidence="0">
                  <emma:literal>r</emma:literal>
                </emma:interpretation>
              </emma:one-of>
            </emma:emma>
          </inkml:annotationXML>
          <inkml:trace contextRef="#ctx0" brushRef="#br3" timeOffset="449902.8586">3371-2 116 0,'0'-4'55'0,"0"12"-43"0,0-12-15 0,0 4 37 15,0 0-27-15,4 0 28 16,5 0-26-16,0 0 18 16,0-4-20-16,4 0 21 0,1 0-21 15,3-4 19-15,1 0-19 0,4 4 13 16,0 0-15-16,5 0 17 16,13 4-17-16,4 0 7 15,1 0-9-15,4 4 1 31,8-4-3-31,1 0-1 0,0 0 1 0,4-4 4 32,0 0-4-32,0-3 0 0,1 3 0 15,-1 0 10-15,-4-4-9 16,-1 4 5-16,-12 0-5 0,-5 0 2 16,-9 0-3-16,-5 4 16 15,-3 0-13-15,-6 0 1 16,-3 0-3-16,-1 0 1 15,-4 0-2-15,0 0 13 0,-9 0-10 16,4-4 6-16,-4 4-7 16,0 0-5-16,0 0 2 15,0 0 0-15,0 0 0 16,-4 0 2-16,-1 0-1 16,5 0-3-16,0 0 1 15,0 0 4 1,0 0-3-16,0-4 0 15,0 4 1-15,0 0-7 16,0 0 5-16,0 0 3 16,0 0-2-16,0 0 0 15,0 0 1-15,0 0 1 16,0 0-1-16,0-4-6 16,0 4 4-16,0 0 6 0,0 0-5 15,0 0-4-15,5-4 3 16,-5 4 8-16,4-4-5 0,1 0-4 15,-1 0 2 1,1 0 0-16,-1-4 0 0,5 1 5 16,0-9-4-16,0 0 6 15,8-8-6-15,6 1-5 16,-1-1 3-16,0 0 0 0,0-3 1 16,0 3 2-16,1 0-1 15,-1 1-3-15,4 3 1 16,1 0 1-16,-5 4 0 15,1 1 2-15,-1-1-1 32,0 4-1-32,5 0 1 0,-5 0-1 15,-4 0 0-15,8-3 2 16,-4-1-1 0,-4 4-1-16,-4 4-2 15,-1 0 1-15,0 0-2 16,0-4 8-1,-4 5-4-15,0-1-6 0,-4 0 4 16,-1 4 6-16,-4 0-5 16,5 0 1-16,-5 0 0 15,4 4 1-15,-4 0-1 0,0 0-6 16,0-4 4-16,0 4 3 16,0 0-2-16,0 0-2 31,0 0 1-31,0 0 4 0,4 8-11 15,1 0 6 1,-5-8 7-16,4 4-5 16,1 0 4-16,-5-4-3 15,4 4-3-15,1 4 1 16,-1-1 4-16,5-3-3 16,0 4-2-16,0 0 1 0,0 0-5 15,0 4 5-15,4 0 6 16,0 0-5-16,0-1 1 15,10 1 0-15,3 0-4 16,1-4 2-16,4 0 1 16,0 0 0-16,5 0-3 15,4 0 2 1,-5-1 6-16,1 1-4 16,-5 0-3-16,4 4 2 15,5 0-3-15,0 0 2 16,-9-4 6-16,0 0-4 0,-4-1-3 15,0 1 2-15,-5-4 3 16,-4 0-3-16,-1 0 0 16,-3 0 1-16,-1 0 18 0,-4 0-15 15,4 0-1-15,-4 0-1 16,0 0-2-16,-9-4 0 16,0 0 2-16,9 4-1 15,-9-4 2-15,0 0-2 16,4 4-1-16,5 0 1 15,0 0-4-15,-4 0 2 0,4-4-2 16,4 0 2-16,-4 0 1 16,0 0 0-16,-1 0 0 15,10-4-196 1,-9-4 154-16,-22 12-194 16</inkml:trace>
        </inkml:traceGroup>
      </inkml:traceGroup>
    </inkml:traceGroup>
    <inkml:traceGroup>
      <inkml:annotationXML>
        <emma:emma xmlns:emma="http://www.w3.org/2003/04/emma" version="1.0">
          <emma:interpretation id="{63A87143-A603-4A0C-AB86-FC5F89168D76}" emma:medium="tactile" emma:mode="ink">
            <msink:context xmlns:msink="http://schemas.microsoft.com/ink/2010/main" type="paragraph" rotatedBoundingBox="7932,11999 14866,11107 15000,12149 8066,130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9650D34-B482-4685-B8FE-946EB72C0F7F}" emma:medium="tactile" emma:mode="ink">
              <msink:context xmlns:msink="http://schemas.microsoft.com/ink/2010/main" type="line" rotatedBoundingBox="7932,11999 14866,11107 15000,12149 8066,13041"/>
            </emma:interpretation>
          </emma:emma>
        </inkml:annotationXML>
        <inkml:traceGroup>
          <inkml:annotationXML>
            <emma:emma xmlns:emma="http://www.w3.org/2003/04/emma" version="1.0">
              <emma:interpretation id="{DCDF3628-1ADC-4CAC-9A66-0FD40DBB2BD9}" emma:medium="tactile" emma:mode="ink">
                <msink:context xmlns:msink="http://schemas.microsoft.com/ink/2010/main" type="inkWord" rotatedBoundingBox="7932,11999 10438,11677 10572,12718 8066,13041"/>
              </emma:interpretation>
              <emma:one-of disjunction-type="recognition" id="oneOf3">
                <emma:interpretation id="interp11" emma:lang="en-US" emma:confidence="0">
                  <emma:literal>bound'</emma:literal>
                </emma:interpretation>
                <emma:interpretation id="interp12" emma:lang="en-US" emma:confidence="0">
                  <emma:literal>bound</emma:literal>
                </emma:interpretation>
                <emma:interpretation id="interp13" emma:lang="en-US" emma:confidence="0">
                  <emma:literal>bound,</emma:literal>
                </emma:interpretation>
                <emma:interpretation id="interp14" emma:lang="en-US" emma:confidence="0">
                  <emma:literal>bound.</emma:literal>
                </emma:interpretation>
                <emma:interpretation id="interp15" emma:lang="en-US" emma:confidence="0">
                  <emma:literal>bound"</emma:literal>
                </emma:interpretation>
              </emma:one-of>
            </emma:emma>
          </inkml:annotationXML>
          <inkml:trace contextRef="#ctx0" brushRef="#br0" timeOffset="21294.3764">1794 1628 236 0,'-22'-51'108'0,"18"31"-85"0,-5-11-29 16,9 19 91-16,-5-4-68 0,1 8 39 15,4-4-41-15,0 8 8 16,0 36-13-16,4 15-7 16,5 20-2-16,0 8 0 15,0 20-1-15,0-4 0 31,0 4 0-31,4-9 0 0,0-7 5 16,1-15-4-16,-6-17-3 16,1-12 2-16,-4-19 3 15,-5-16-3-15,4-16 0 16,-4-15 1-16,-4-16-1 16,4-9 0-16,-5-3-3 15,5 8 2-15,5-5 4 0,13 13-3 16,4-4-8-16,4 11 6 15,1 12-2-15,4 9 3 16,0 27 6-16,-4 3-4 16,-5 9 3-16,-13 19-3 15,-9 13-1-15,-13 11 1 16,-14 4-4-16,-13 0 2 0,-4-4 1 0,-5-8 0 16,9-7-14-16,9-13 11 15,4-11-64-15,9-16 52 16,14-16-111-16,13-8 96 15,9-16-189 1</inkml:trace>
          <inkml:trace contextRef="#ctx0" brushRef="#br0" timeOffset="21641.3897">2114 1960 296 0,'-18'0'134'0,"14"0"-105"0,-1 8-37 15,5 0 95-15,0-8-70 16,0 11 22-16,5 5-27 0,-1 8-3 16,5-4-6-16,4 11 1 0,5-3-3 15,0 0-3-15,4-5 1 16,0-7 1-16,5-8 0 16,-5-8 5-16,-4-8-4 0,-5-8-3 15,-4-7 2-15,-13-9 0 31,-5-4 0-31,-9-7 5 0,-4 4-4 16,-5-1-3-16,1 12 2 16,-1 13 0-16,0 7 0 15,5 12-6-15,4 8 5 16,5 3-25-16,9 5 20 16,8 0-90-16,9-4 74 15,10-5-120-15,8-7 108 0,17-4-169 16</inkml:trace>
          <inkml:trace contextRef="#ctx0" brushRef="#br0" timeOffset="22041.5954">2469 1695 332 0,'-18'-19'148'0,"14"15"-117"0,-9 0-39 0,8 8 78 16,1 4-57-16,-1 3 16 15,1 5-21-15,4 12 4 16,4 3-9-16,1 13 4 0,4-5-6 15,4-3 6-15,0 7-6 16,5-3 0-16,0-9 0 16,0-7-1-1,-1-4 0-15,6-12 2 16,-6-12-1-16,-3-12 5 16,-1-8-5-16,0-3-22 0,1-13 16 15,-5-3 2-15,-1 3 2 16,-3 9-5-16,-5 3 5 15,0 8 8-15,-5 8-2 16,5 16-4-16,0 4 6 16,5 16-6-16,-1 4-3 15,5-1 2-15,5 1 0 16,-1-1 0-16,0-3-42 16,0 4 33-16,1-5-98 15,-1-3 82-15,0-4-168 16,5-20 18 15</inkml:trace>
          <inkml:trace contextRef="#ctx0" brushRef="#br0" timeOffset="22442.4777">2776 1648 288 0,'-5'-12'131'0,"5"8"-103"0,0 0-35 16,0 4 85-16,0 0-63 0,9 0 25 15,0 4-28-15,0 4-5 16,0 4-4-16,0 4-3 0,0 0 1 16,-1 7 1-16,1 13-1 15,-4 3-17-15,-1-7 12 16,1-5-15-16,-5-3 14 0,0-4-6 16,0-8 8-16,0-12-1 15,0-8 3-15,0-20-2 16,0-3 2-16,4-1 9 15,0-7-6-15,5 3 33 16,0 4-28-16,0 9 23 31,0 3-22-31,0 8 7 0,0 8-11 16,0 12 1-16,0 8-4 16,4 8-1-16,9 11 1 15,-4 5-1-15,4-1 0 16,0-3-48-16,0-9 38 15,5-3-103-15,0-8 86 16,-5-8-234-16,5-8 200 16,-5-8-24-16</inkml:trace>
          <inkml:trace contextRef="#ctx0" brushRef="#br0" timeOffset="22873.6878">3349 1616 312 0,'0'-31'138'0,"0"11"-109"0,0-4-37 0,0 16 67 0,-5-3-48 16,-8-9 24-16,-1 4-25 16,-3 8 13-16,-5 4-17 15,-1 8 6-15,1 8-9 0,0 12-5 16,4 11 2-16,0 13 0 16,5 7 0-16,9 0-3 15,8-3 2-15,5-5 1 0,4-8 0 16,5-11-3-16,4-20 2 15,5-16 9-15,0-28-6 16,4-19-7-16,0-12 5 16,0-16 2-16,-9 0-2 15,0-4-2-15,-8 5 1 16,-6 14-5-16,-3 13 5 0,-5 16 17 16,-5 19-13-16,-3 24 8 15,-1 16-8-15,0 19 6 0,0 16-6 16,0 16 4-16,5 4-6 15,4 12 23-15,8-8-19 16,10-8 6-16,9-15-7 31,8-13 0-31,10-19-3 0,8-20-54 16,-4-24 42-16,0-20-251 16,-5-3 203-16</inkml:trace>
          <inkml:trace contextRef="#ctx0" brushRef="#br0" timeOffset="23258.5229">4157 1099 428 0,'-18'-23'194'0,"18"50"-153"0,-9 17-52 16,5-21 93-16,-1 13-67 15,1 19 25-15,-1 12-28 16,1 12-8 0,4 4-1-16,4 0-152 0,10-8 117 15</inkml:trace>
        </inkml:traceGroup>
        <inkml:traceGroup>
          <inkml:annotationXML>
            <emma:emma xmlns:emma="http://www.w3.org/2003/04/emma" version="1.0">
              <emma:interpretation id="{23902B7C-4CD7-4F23-B2D0-813276632EB1}" emma:medium="tactile" emma:mode="ink">
                <msink:context xmlns:msink="http://schemas.microsoft.com/ink/2010/main" type="inkWord" rotatedBoundingBox="12341,11522 14878,11195 14979,11986 12442,12312"/>
              </emma:interpretation>
              <emma:one-of disjunction-type="recognition" id="oneOf4">
                <emma:interpretation id="interp16" emma:lang="en-US" emma:confidence="1">
                  <emma:literal>bounds</emma:literal>
                </emma:interpretation>
                <emma:interpretation id="interp17" emma:lang="en-US" emma:confidence="1">
                  <emma:literal>bound 2</emma:literal>
                </emma:interpretation>
                <emma:interpretation id="interp18" emma:lang="en-US" emma:confidence="0">
                  <emma:literal>bounds 2</emma:literal>
                </emma:interpretation>
                <emma:interpretation id="interp19" emma:lang="en-US" emma:confidence="0">
                  <emma:literal>bund 2</emma:literal>
                </emma:interpretation>
                <emma:interpretation id="interp20" emma:lang="en-US" emma:confidence="0">
                  <emma:literal>bounty 2</emma:literal>
                </emma:interpretation>
              </emma:one-of>
            </emma:emma>
          </inkml:annotationXML>
          <inkml:trace contextRef="#ctx0" brushRef="#br0" timeOffset="24433.2408">6271 957 280 0,'-14'-27'125'0,"10"19"-99"0,4-8-33 15,0 12 73-15,0 0-53 16,0 0 46-16,0 8-44 0,0 8 6 16,-4 11-14-16,-1 9 6 0,1 23-10 15,-1 1 4-15,1 19-5 0,-1-4-1 16,1 0 0-16,0-4-4 15,-1-4 2-15,1-8 4 16,-1-11-3-16,5-13-5 16,0-23-2-1,0-16 5-15,0-8-2 32,5-19 3-32,4-1 4 0,4 1-3 15,0-1-2-15,5 5 1 0,0 3-2 16,4 8 2-16,0 12 9 15,-4 8-6-15,-5 8-4 16,-4 16 2-16,-9 12 5 16,-9 7-4-16,-4 8-5 15,-5 1 3-15,-9-5-14 16,1 0 12-16,-1-11-11 0,1-4 11 16,3-17-24-16,6-7 21 15,3-12-59-15,5-12 50 16,9-7-70-16,9-9 65 15,9 1-134 17,4-9 118-32,5-7-82 0</inkml:trace>
          <inkml:trace contextRef="#ctx0" brushRef="#br0" timeOffset="24807.4798">6546 1269 184 0,'0'4'82'0,"-4"-4"-65"0,4 8-21 0,0-8 79 0,0 8-60 16,0 4 51-16,0 3-49 15,0 13 24-15,0 0-30 16,0 7 22-16,0 1-24 0,4-1 6 16,5-3-11-16,0-5-8 31,4-11 4-31,1-12 19 0,12-16-16 15,5-15 3-15,-4-13-4 16,-5-7 1-16,-9-1-2 16,-4-7 5-16,-13 24-5 15,-18-13 0-15,-5 17 0 16,-4 15 4-16,-5 12-4 16,-4 12 3-16,5 11-3 0,4 13-3 15,13 3 1-15,14 1-86 0,8-5 68 16,5 1-206-16,13-9 173 15,0-3-104 1</inkml:trace>
          <inkml:trace contextRef="#ctx0" brushRef="#br0" timeOffset="25208.0668">6835 1289 272 0,'-22'-28'125'0,"17"20"-99"0,1 0-33 15,4 8 93-15,-5 0-69 16,1 0 47-16,-1 8-47 16,1 4-1-16,0 8-10 0,-1 7-5 0,1 9 0 15,4-1-1-15,4 1 0 16,5 0 0-16,0-9 0 16,4-3-3-16,1-8 2 0,3-16-8 15,1-8 7 1,4-12-18-16,0-19 15 0,-4-5 2 15,0-3 2-15,-5-5 1 0,1 5 0 16,-5 8 2-16,-5 7-1 16,-4 12 16-16,-4 32-2 15,-1 8-10 1,1 7-5-16,-1 17 0 16,5-1 3-16,0 1-3 31,5-5 0-31,4-3 1 0,-1-9-38 15,1-11 29-15,9-12-106 16,13-12 88-16,-4-15-256 16,4-9 218-1,-4-4 3-15</inkml:trace>
          <inkml:trace contextRef="#ctx0" brushRef="#br0" timeOffset="25554.7891">7239 1115 260 0,'-4'-4'115'0,"4"8"-91"0,0-4-30 0,0 0 88 16,0 12-66-16,4 0 29 15,0 7-33-15,1 5-4 16,-1 8-5-16,1 3 3 0,-1 5-5 16,1-1 3-16,-1 1-3 0,-4-5-40 31,0-7 31-31,0-8-14 0,-4-13 15 16,-1-7-12-16,5-15 14 15,0-9 14-15,9-4-8 16,4-7 6-16,-4-1-5 15,9-7 27-15,0-1-22 16,0 9 36-16,-1 3-33 16,-3 13 29-16,-1 15-29 0,-4 16 12 15,-5 7-16-15,1 9 2 16,-1 7-6-16,1 13-4 16,-1-5 2-16,5-3-51 15,0-5 40-15,0-7-116 16,4-8 97-16,5-13-174 15,0-3 155-15,4-11-82 16</inkml:trace>
          <inkml:trace contextRef="#ctx0" brushRef="#br0" timeOffset="26024.6424">7847 1131 292 0,'5'-59'131'0,"-5"43"-103"0,-9-12-35 0,5 16 71 16,-5-3-52-16,-5-1 40 16,-8 4-38-16,-5 4 6 15,5 8-13-15,0 12 0 0,0 8-5 16,0 7 2-16,4 17-3 16,5 11-1-16,4-4 1 0,9 8 1 15,0-7-1-15,9-13-1 16,-1-7 1-16,10-12 1 15,4-20-1-15,10-16-1 16,-1-16 1-16,9-23-27 16,-9-16 21-16,0-12-35 15,-5-8 30 1,-3 12 0-16,-6 8 6 16,-3 4 20-16,-5 12-13 15,-5 15 41-15,-4 17-33 16,-4 15 9-16,-1 16-14 15,1 11 1-15,-1 13-5 16,1 15 5-16,-1 13-6 0,1 11 28 16,4 8-22-16,9 0-3 15,0 3-2-15,4-14 0 0,9-9-1 16,5-8-1-16,-1-11 1 16,-3-13-66-16,-1-11 51 15,0-8-154-15,5-20 129 16,-1-8-250-1</inkml:trace>
          <inkml:trace contextRef="#ctx0" brushRef="#br0" timeOffset="26525.384">8309 922 252 0,'9'-28'115'0,"9"16"-91"0,9 0-30 0,-1 8 85 15,1 4-63-15,0 8 50 16,-1 8-48-16,1 8-2 15,-5 3-10-15,-9 9 3 0,-4 3-6 16,-13 5-2-16,-5-1 0 16,-13-3 4-16,-5-9-4 31,-4-7-5-31,0-8 3 0,4-8 3 16,5-8-2-16,9-4 14 15,4-4-10-15,9-8 28 16,4 4-24-16,14 4 16 15,13 8-18-15,5 12 3 16,4 4-7-16,4 0-26 16,5-1 19-16,9-3-351 0,-5-4 278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8:29:02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20137 5693 60 0,'40'-10'29'0,"-6"15"-23"0,11 0-7 0,-16 0 0 15,28-5 0-15,6 0 1 32,5 0 0-32,17-10 0 0,12 0 0 15,6 0 39-15,5-11-31 16,17 6 20-16,1 0-20 15,5 5 15-15,0 0-18 16,6 0 12-16,11 5-12 16,11 0 2-16,7-1-5 15,10-4-1-15,1 0 0 0,11 5 1 0,-12-5-1 16,12 5 8-16,-5 0-7 16,-7 5 13-16,7 0-11 15,5 10 0-15,-6 5-2 16,6 0-2-16,12 1 1 15,-12-1-1-15,11-5 0 16,-5-5 5-16,5 0-4 0,6-10 23 16,-5 5-19-16,-12-10 6 15,-6 0-7-15,6 0-3 16,-6-1 0-16,-5 1-1 0,-6 0 0 16,-6 5-171-1,-22 0 134-15,-18-5-43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5.0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6E6A845-643B-4D4F-9685-838619C9635B}" emma:medium="tactile" emma:mode="ink">
          <msink:context xmlns:msink="http://schemas.microsoft.com/ink/2010/main" type="inkDrawing" rotatedBoundingBox="7018,7178 10037,11387 9939,11458 6920,7249" semanticType="callout" shapeName="Other">
            <msink:sourceLink direction="with" ref="{7A2AE4C1-2E4F-4889-9B61-C10EDE4A4481}"/>
            <msink:sourceLink direction="with" ref="{C6858081-3ADA-48B5-885A-71F5706E673B}"/>
          </msink:context>
        </emma:interpretation>
      </emma:emma>
    </inkml:annotationXML>
    <inkml:trace contextRef="#ctx0" brushRef="#br0">53 24 312 0,'-49'-24'138'16,"45"24"-109"-16,4 4-37 0,0-4 5 0,4 8 1 16,5 4-5-16,4 12 5 0,10 3 1 15,8 1 1-15,13 8-3 0,18 11 2 16,9 12 4-16,9 24-3 15,0 12 14-15,5 11-10 16,-1 13 14-16,9 19-13 16,5 8 9-16,0 8-11 15,4 0 16-15,4 16-15 0,5 0 12 16,9-1-11-16,0 1 13 16,0 4-13-16,0 3 14 15,-4-3-14-15,-1-8 9 16,9-8-11-16,-8-12 16 15,-10-4-15-15,-3-8 10 16,-6-11-11 0,-12-9 16-16,-5 1-15 15,-9-13 10-15,-9-11-11 16,0 8 4-16,-4-20-5 0,-9-8-1 16,-9-8 0-16,-9-12-10 15,-9-7 7-15,-4-13-55 16,-18-11 45-16,-5-8-122 15,-8-8 103-15,-5-4-293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8:26:31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8958 10858 324 0,'-143'-61'148'0,"92"56"-117"0,-17-10-39 0,33 10 17 0,-10 5-9 0,-18 5-9 16,-28 15 7 0,-6 26-41-16,-11 30 34 15,-12 41-9-15,1 9 13 0,-1 16 1 16,-17 25 2-16,12 20-7 0,11 16 7 16,6 0-2-16,11 24 3 15,17 16-5-15,17-5 5 0,12 16-6 16,11-21 6-16,12 0 0 15,11-6 1-15,11 6-3 16,12-20 2-16,11-5-2 16,11-6 2-16,6-19-2 15,1 9 2-15,4-15-2 32,7-5 2-32,5-4-2 0,1-17 2 15,5-14-2-15,0 0 2 16,0-16-2-16,11-14 2 15,6-21-5-15,11-10 5 0,24-20-3 16,10-11 3-16,7-20-2 16,10-20 2-16,7-25-2 15,16-25 2-15,12-16-8 16,-5-25 7-16,10-21 1 0,1-14 1 16,39-72-3-16,-5-9 2 15,-23-26 4-15,-11-25-3 16,-18-5 0-16,-16-21 1 15,-18-50 1-15,-11 0-1 16,-23-31 11 0,-28 16-10-16,-35-16 22 15,-28 21-18-15,-22 30 11 16,-35 5-12-16,-12 36 16 16,-39 45-16-16,-46 41 4 15,-28 30-7-15,-35 56-6 16,-33 45 3-16,-24 46-17 15,-16 40 14-15,-24 67-4 0,1 14 6 16,22 21 1-16,-5 25 1 16,28 35-23-16,23 11 18 15,34 0-76-15,12 20 62 0,28 25-160 16</inkml:trace>
  <inkml:trace contextRef="#ctx0" brushRef="#br0" timeOffset="1333.2848">19709 10124 324 0,'-159'-71'144'0,"85"66"-113"0,-23 0-39 0,57 15 11 0,-11 5-4 15,-18 11 0-15,-16 29 1 16,-29 21-23-16,0 20 18 16,-17 31-9-16,-11 30 10 0,-7 51 0 0,-4 30 2 15,-7 45 2-15,6 21 0 16,17 46-6-16,18 4 5 16,16 16 3-16,23-16-2 15,18-30-2-15,33 5 1 16,24-30 4-16,16-30-3 15,18-26-2 1,22-31 1-16,23-24-2 16,6-31 2-16,5-41 1 15,18-35 0-15,5-45 8 16,17-46-6-16,29-41 7 16,6-40-6-16,5-41 1 0,0-45-3 15,6-36 2-15,17-76-2 16,-17-40 5-16,-11-50-5 0,-18-62 0 15,-17-10 0-15,-28-30 4 16,-23 25-4-16,-22 31 39 16,-24 66-31-16,-17 39 42 15,-22 57-39-15,-23 40-6 16,-23 36-2-16,-34 65-10 16,-35 62 5-16,-33 50-48 0,-52 60 39 15,-34 77-39-15,-40 60 37 16,-23 31-25-16,6 50 27 15,29 26-134-15,-1 40 112 16,41-10-137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6.8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B6CE193-E3E1-414C-9C5C-4E14FFF9CEEA}" emma:medium="tactile" emma:mode="ink">
          <msink:context xmlns:msink="http://schemas.microsoft.com/ink/2010/main" type="inkDrawing" rotatedBoundingBox="12065,11192 13178,5977 13407,6026 12294,11241" semanticType="callout" shapeName="Other">
            <msink:sourceLink direction="with" ref="{47519A97-1380-48F1-823E-6649EEFE9732}"/>
            <msink:sourceLink direction="with" ref="{A9579884-8CCA-4F2E-8DE6-ED34B4CFCD0E}"/>
          </msink:context>
        </emma:interpretation>
      </emma:emma>
    </inkml:annotationXML>
    <inkml:trace contextRef="#ctx0" brushRef="#br0">1186 38 280 0,'-45'-28'125'0,"41"9"-99"0,-27 27-33 16,22 3 15-16,-5 5-8 16,1 4-6-16,0 12 5 15,-5 11 3-15,0 28-2 16,-4 8 0-16,0 20 1 0,-5 11 10 0,-4 32-9 31,-18 8 5-31,0 16-5 16,1 12 2-16,-1 15-3 0,-13 1 16 15,4 31-13-15,5-24 18 16,4 0-17-16,4 1 4 16,10-5-7-16,-1-11 8 15,1-21-8-15,4-7 10 16,4-12-9-16,0-4 21 0,5-7-18 15,4 7 5-15,1-4-7 16,3-12 8-16,1 5-9 16,4-13 4-16,-4-11-5 15,-1 7 16-15,1-19-14 16,4-8-2-16,-9-12 0 16,5-8 3-1,0-12-4-15,-1-8 0 16,1-7 0-16,0-5-1 15,4-3 0-15,0 0-6 16,0 7 5-16,5 8 3 16,-1-3-2-16,1 11-14 0,4-8 12 15,4-7-107-15,-4-12 85 16</inkml:trace>
  </inkml:traceGroup>
</inkml:ink>
</file>

<file path=ppt/ink/ink21.xml><?xml version="1.0" encoding="utf-8"?>
<inkml:ink xmlns:inkml="http://www.w3.org/2003/InkML">
  <inkml:definitions/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26.675"/>
    </inkml:context>
    <inkml:brush xml:id="br0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776C7031-E3E8-416D-97ED-72C898619F81}" emma:medium="tactile" emma:mode="ink">
          <msink:context xmlns:msink="http://schemas.microsoft.com/ink/2010/main" type="inkDrawing" rotatedBoundingBox="8694,9534 10356,9061 10366,9097 8705,9570" semanticType="underline" shapeName="Other">
            <msink:sourceLink direction="with" ref="{C6858081-3ADA-48B5-885A-71F5706E673B}"/>
          </msink:context>
        </emma:interpretation>
      </emma:emma>
    </inkml:annotationXML>
    <inkml:trace contextRef="#ctx0" brushRef="#br0">-2 477 100 0,'-4'-4'46'0,"4"4"-37"0,0 4-11 16,0-4 2-16,0 0-1 15,4 0 4-15,5 0-3 16,0 0 0-16,0 0 1 16,-1 0 1-16,1 0-1 0,5 0 27 15,-1-4-21-15,0 0 5 32,5 0-8-32,0 0-6 0,4-4 2 15,5 0 3-15,-1 0-3 16,5 1 0-16,-4-1 1 0,4 0-4 15,0 0 2-15,0 0 1 16,0 0 0-16,1 0 2 16,7 0-1-16,6-4-3 15,-5 1 1-15,0-5 4 0,-5 0-3 16,1 4 0-16,-5-4 1 16,5 5-4-16,-10-1 2 15,10 4 4-15,-10 0-3 16,1 0 0-16,4 0 1 15,0 0-4-15,0-4 2 16,0 4 6 0,5 1-4-16,-1-5-3 15,1 0 2-15,-1 0 0 16,1 4 0-16,8 0 0 16,-8 0 0-16,-5 0 2 15,0 1-1-15,0-1-1 0,-4 4 1 16,-1-4-4-16,1 4 2 15,0 0 1-15,-5-4 0 0,5 0-3 16,-1 4 2-16,-4 0 6 16,5 4-4-16,-5-12 9 15,-4 1-8-15,0 3 13 16,-5 0-11-16,1 0 3 16,-6-8-5-16,1 12-43 15,0 0 33-15,4 0-133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28.836"/>
    </inkml:context>
    <inkml:brush xml:id="br0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56B25E15-4834-46FD-9A0E-05C63448A900}" emma:medium="tactile" emma:mode="ink">
          <msink:context xmlns:msink="http://schemas.microsoft.com/ink/2010/main" type="inkDrawing" rotatedBoundingBox="10687,9122 12437,9258 12434,9294 10684,9158" semanticType="underline" shapeName="Other">
            <msink:sourceLink direction="with" ref="{C6858081-3ADA-48B5-885A-71F5706E673B}"/>
          </msink:context>
        </emma:interpretation>
      </emma:emma>
    </inkml:annotationXML>
    <inkml:trace contextRef="#ctx0" brushRef="#br0">0 0 64 0,'0'0'32'0,"5"4"-25"0,-5 0-8 0,0-4 5 16,8 0-3-16,1 0-1 31,0 0 1-31,0 0-1 0,0 4 0 15,0 0 8-15,4 0-6 16,0-8 47-16,1 4-39 16,-1 0 20-16,5 0-22 15,-5 0 1-15,5 0-7 16,4 4 5-16,9 0-6 16,-4-4 23-16,0 0-19 0,4-4-2 0,0 4-1 15,0 0-19-15,0 0 13 16,0 0 24-16,0 0-16 15,5 0 5-15,-5 0-7 16,4 4 8-16,1-4-8 16,-10 4 10-16,1-4-9 15,0 4-4 1,-5 0 1-16,0 0 3 16,0 0-3-16,1 0 9 15,-1-4-7-15,-4 0 5 0,-1 0-6 16,-3 3 6-16,8 1-6 15,0 0 3-15,-4 0-3 16,-5 0-1-16,5 0 1 16,0 0-1-16,-1 0 0 0,1 0 2 15,0-4-1-15,0 0 5 16,-1 0-5-16,6 4 3 16,-6-4-3-16,-3 0 2 15,-1 4-2-15,0 0 2 16,5-4-2-16,0 0-1 15,-5 0 1 1,5 4-1-16,0-4 0 16,-5 4 8-16,0-4-6 15,10 4 7-15,-6-4-6 16,6 4 9-16,-1-4-9 16,-4 4 2-16,-1-4-4 15,6 4 13-15,-6-4-10 0,6 0 0 16,-1 0-2-16,0 0 4 15,-4 0-5-15,-1 0-3 16,1-4 2-16,-4 4 0 0,-1 0 0 16,5 0 2-16,-1 0-1 15,-3 4-3-15,3-4 1 16,1 0 1-16,-4 0 0 16,-1 4 0-16,0-4 0 0,5 0-3 15,0 0 2-15,-1 3-19 16,1 1 16-16,-4 0-128 15,-1-4 103-15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9.9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2C1BCCD-054F-485B-AFB5-CE972DC4C22E}" emma:medium="tactile" emma:mode="ink">
          <msink:context xmlns:msink="http://schemas.microsoft.com/ink/2010/main" type="inkDrawing" rotatedBoundingBox="4068,9548 6559,8431 6997,9408 4506,10525" semanticType="callout" shapeName="Other">
            <msink:sourceLink direction="with" ref="{C6858081-3ADA-48B5-885A-71F5706E673B}"/>
          </msink:context>
        </emma:interpretation>
      </emma:emma>
    </inkml:annotationXML>
    <inkml:trace contextRef="#ctx0" brushRef="#br0">-2052-772 304 0,'-35'-4'134'0,"30"4"-105"0,5 0-37 0,0 0 22 15,5-8-13-15,4 4 34 31,13-23-22-31,9-13-7 16,4 1 0-16,5 3-5 0,5 1-1 0,-1 3 1 16,-4 8 1-16,-4 5-1 15,-10-1 2-15,-3 4-2 16,-10 0-6-16,-4 4 4 16,-14 1 6-16,-4-1-5 15,-8 4 1 1,-1 4 0-16,5 0-4 15,-1 8 2-15,1 8-2 16,0 8 2-16,8 23 26 16,1 12-20-16,4 12 32 15,9 12-28-15,-5-20 19 16,18 52-21-16,-4 7-4 16,4-23-1-16,0-8-2 0,-4-12 0 15,-5-12-65-15,1-11 51 16,-5-17-224-16,0-11 184 15,-9-8-139-15</inkml:trace>
    <inkml:trace contextRef="#ctx0" brushRef="#br0" timeOffset="2532.8642">-1341-788 212 0,'-22'0'98'0,"17"12"-77"0,-4-4-26 0,5-4 50 16,-1 0-37-16,1 4 40 15,-5 8-36-15,5-1 5 16,-1 33-3-16,5-1-11 0,5-3 2 15,-1-5-4-15,5-7 5 16,4-9-5-16,1-7 20 0,3-16-17 16,6-20 5-16,-1-15-7 15,0-5 2-15,-4 5-3 16,-9-1 5-16,-9-3-5 31,-9 11 9-31,-5-7-8 0,-3 23-4 16,-1 4 2-16,-4 4-6 15,-1 4 5-15,-3-4-22 16,8 8 17-16,0 4-100 16,14-4 82-16,8 4-237 15</inkml:trace>
    <inkml:trace contextRef="#ctx0" brushRef="#br0" timeOffset="3022.4878">-1226-863 240 0,'-4'24'108'0,"8"-48"-85"0,5 56-29 0,-4-24 63 0,3 8-46 15,6 3 13-15,-1 5-17 16,18 4 4-16,0 7-8 0,0-3-2 0,-4-9 0 16,4 1 1-16,-4-8-1 15,-5-20 5-15,0-4-5 16,-4-16 0-16,-5-7 0 31,-8-5 1-31,-5-7-1 0,-9-1-1 16,0 1 1-16,0 7 1 15,0 5-1-15,0 7-3 0,5 4 1 16,4 13-2-16,4 7 2 16,5 23-2-16,4-11 2 15,5 8 1-15,0 3 0 16,9 1 2-1,-1 0-1-15,1-4-3 16,-5-5 1-16,-4-3 1 16,0-4 0-16,-5-8 11 15,-4-4-9-15,-9-4 19 16,-5-15-16-16,1-13 4 16,-5-3-7-16,0 3-4 15,0 1 2-15,0-5 0 0,14 8 0 16,-1 9-14-16,1 3 11 15,8 4-86-15,0 8 69 16,1 4-185 0,-1 4 157-16,0 8-58 15</inkml:trace>
    <inkml:trace contextRef="#ctx0" brushRef="#br0" timeOffset="3338.475">-640-1017 268 0,'18'-8'121'0,"-9"4"-95"0,9-3-33 0,-5 3 59 16,1-4-42-16,3 0 8 31,1-4-13-31,0-4 0 0,4 0-4 16,-4 1 2-16,0-1-2 0,-14-4-1 16,-4 0 1-16,-4 9-1 15,-5 7 0-15,-9 0 2 16,0 4-1-16,-4 8 16 15,0 3-13-15,0 9 1 16,4 8-3-16,4 3-2 0,10 9 1 16,4-5-4-16,9 5 2 15,4-5-2-15,5-3 2 16,4-8-27-16,5-13 22 16,8-3-108-16,-4-12 89 15,5-4-220-15</inkml:trace>
    <inkml:trace contextRef="#ctx0" brushRef="#br0" timeOffset="3622.4769">-293-1198 212 0,'-5'-8'98'0,"14"8"-77"0,-4-16-26 0,-1 12 44 16,5 12-32-16,4 4 35 15,1 4-32-15,-1 7 3 0,0 5-8 16,5 7-4-16,-5 1 0 0,10 0-1 15,-6-5 0-15,-12-7 2 16,-5-4 5 0,-5-20-6-16,1-12 25 15,-5-8-20-15,0-8 34 16,0-7-30-16,5-5 15 0,4-3-19 16,4 7 0-16,5 5-4 15,0-1 4-15,9-11-5 16,0 19-109-16,4-7 85 15,4 19-289-15</inkml:trace>
    <inkml:trace contextRef="#ctx0" brushRef="#br0" timeOffset="4222.7109">346-1940 300 0,'-13'-32'134'0,"13"32"-105"0,-4-16-37 15,-5 16 81-15,4 8-59 16,1 8 43-16,-1-12-43 15,-8 20 7-15,0 7-14 16,-5 24 6-16,0 32-10 0,-4 8-1 16,0 8-1-16,4-5-1 15,5 5 0-15,4-8-26 0,4-20 21 16,10-12-111-16,-1-36 91 16,5-23-187-16,9-19 162 0,0-25-104 31</inkml:trace>
    <inkml:trace contextRef="#ctx0" brushRef="#br0" timeOffset="4388.5943">231-2098 296 0,'4'-56'131'0,"1"68"-103"0,17-4-35 0,-13 0 73 15,9 4-53-15,-1 15 23 16,10 21-25-16,4 19 21 16,5 16-24-16,8 35 18 0,1-23-19 15,-1 16-1-15,-4-25-4 31,-5-11-66-31,-8-7 50 0,-9-13-185 16,-9-8 153-16,-18-7-182 16</inkml:trace>
    <inkml:trace contextRef="#ctx0" brushRef="#br0" timeOffset="4504.5217">231-1325 380 0,'-49'-39'171'0,"45"51"-135"0,8-48-46 0,5 32 49 0,4-12-33 16,14 5 9-1,8-21-11-15,14 0-39 0,13 1 28 16,14 39-409-16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6.1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7519A97-1380-48F1-823E-6649EEFE9732}" emma:medium="tactile" emma:mode="ink">
          <msink:context xmlns:msink="http://schemas.microsoft.com/ink/2010/main" type="inkDrawing" rotatedBoundingBox="8945,7109 11637,6448 11811,7156 9120,7818" shapeName="Other">
            <msink:destinationLink direction="with" ref="{0B6CE193-E3E1-414C-9C5C-4E14FFF9CEEA}"/>
          </msink:context>
        </emma:interpretation>
      </emma:emma>
    </inkml:annotationXML>
    <inkml:trace contextRef="#ctx0" brushRef="#br0">2753-3314 272 0,'-26'8'125'0,"17"-4"-99"0,0 0-33 15,9-4 76-15,0 0-56 16,0 0 16-16,13-4-21 16,10-8 4-16,17-4-9 15,17-12-2-15,5-7 0 0,5-5 1 32,-5 5-1-32,9-1-3 0,-13 5 1 15,-14 7 1-15,-8 4 0 16,-9 4 2-16,-5 9-1 15,-9-1 2-15,-13 8-2 16,-9 8 5-16,-4 7-5 16,-5 5-5-16,0 4 3 15,-4 3 0-15,4 9 1 0,-4 7 0 16,4 5 0-16,1 3 8 16,3 8-6-16,6 4-9 15,3 1 5-15,1-5-30 16,8 4 25-16,1-8-213 15,3-11 172-15,1-17-126 32</inkml:trace>
    <inkml:trace contextRef="#ctx0" brushRef="#br0" timeOffset="810.0009">3429-3342 240 0,'-9'0'108'0,"9"4"-85"0,-5 4-29 0,5 0 60 0,-4 8-44 31,4 7 25-31,0 5-25 0,4 0 2 16,5-1-8-16,4-3 3 0,5-4-6 15,4-8 14-15,5-9-11 16,0-6 9-16,8-13-10 16,1-8-1-16,-10-8-1 15,-17-3 1-15,-13 3-1 16,-5 5 2-16,-9 3-2 0,-8 8 5 15,-6 4-5-15,1 8-3 16,5 4 2-16,3 4-28 16,6 4 22-16,3 4-164 15,10 12 133-15,4-16-174 16</inkml:trace>
    <inkml:trace contextRef="#ctx0" brushRef="#br0" timeOffset="1326.3289">3642-3405 284 0,'-23'-4'128'0,"28"0"-101"0,-5 8-34 0,0-4 68 16,0 12-50-16,0 4 22 15,9 7-24-15,0 13-8 16,4-1 0-16,5 1-4 0,4 3 2 16,5-3 1-16,-1-4 0 0,1-9 5 15,-5-11-4-15,0-12 0 16,1-8 0-16,-6-12 1 16,-3-11-1-16,-5-13-1 15,-1-3 1-15,-3 0-1 16,-10 3 0-16,1 1 2 0,0 7-1 31,-1 17-6-31,1 3 4 16,4 16 3-16,0 8-2 15,4 7-2-15,9 9 1 0,5 0-2 16,9 0 2-16,-1 7 1 16,1 1 0-16,0-5-3 15,-1-7 2-15,-3-16 6 16,-1-12-4-16,-4-4 6 0,-5-7-6 15,-9-5-5-15,-4-4 3 16,-4-7 6-16,-1-5-5 16,1 5-2-16,0 7 2 15,-1 4-45-15,5 5 35 16,0 3-147-16,5 8 121 16,3 12-176-16</inkml:trace>
    <inkml:trace contextRef="#ctx0" brushRef="#br0" timeOffset="1642.2435">4241-3346 248 0,'0'-4'111'0,"9"4"-87"0,13-8-30 0,-13 4 71 16,9-3-52-16,9-5 26 0,-1-4-28 15,5-12-1-15,0-3-7 16,1-1-2-16,-6 1 0 0,-8-1 1 15,-5 4-1-15,-8 5-3 16,-10 3 1-16,-4 8-2 16,-8 8 2-16,-14 8-2 0,-1 8 2 15,1 12-2-15,5 7 2 16,3 5 1-16,6-1 0 16,3 1-3-16,10-5 2 15,4-3 6-15,13 7-4 16,9-7-22-16,1-8 16 15,3-8-113 1,1-8 92-16,0 0-209 16</inkml:trace>
    <inkml:trace contextRef="#ctx0" brushRef="#br0" timeOffset="1943.0766">4557-3808 260 0,'-5'4'118'0,"14"12"-93"0,-5 16-32 0,1-13 40 0,4 13-28 16,9 27 7-16,-1-4-8 16,5 1 0-16,1-1-3 15,-1 8-3-15,-4-12 1 0,-5-7-8 16,0-13 7-16,-4-19-18 16,-4-20 15-1,-1-7 24-15,-4-13-15 16,0-15 33-16,0-9-29 15,0-3 31-15,0 0-30 16,0 3 21-16,5 5-22 16,-1 8-4-16,5-1-2 15,4 12-5-15,9 9 2 16,5 3-111-16,9 8 88 0,17 8-278 16</inkml:trace>
    <inkml:trace contextRef="#ctx0" brushRef="#br0" timeOffset="2394.2907">5218-4025 288 0,'-17'-12'131'0,"12"20"-103"0,1-8-35 16,4 0 76-16,-5 8-56 16,1 4 47-16,-1 12-45 15,1 3 3-15,-5 17-12 16,0 15-1-16,0 12-4 0,5 8 5 0,-1 8-5 31,5-12 0-31,0-8 0 16,0-8-113-16,5-19 88 15,-1-21-222-15,-4-19 189 16,5-11-77-16</inkml:trace>
    <inkml:trace contextRef="#ctx0" brushRef="#br0" timeOffset="2760.4574">5103-4025 288 0,'-5'-47'128'0,"14"39"-101"0,13-8-34 0,-8 12 57 15,4-4-41-15,4 4 27 16,9 4-26-16,4 8-3 15,1 0-4-15,-5 8-3 0,0 0 1 16,-9 3-60-16,-4 13 46 16,-9 8-88-16,-9-1 77 0,-22-3-34 15,-5-1 42-15,0-7 41 16,-4-5-22-16,0-7 60 0,9-4-48 16,0-8 52-16,9 0-50 15,8-4 14-15,14 0-22 16,9 0 0-16,17 4-7 31,1 4 5-31,4 4-6 16,-5 7 3-16,-4 9-3 15,-13 15 2-15,-9 5-2 0,-13-1 8 16,-23 4-7-16,-9-3-4 16,-8-9 2-16,0-3-20 15,-19-12 16-15,6-9-103 16,12-7 84-16,5-12-250 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6:06.380"/>
    </inkml:context>
    <inkml:brush xml:id="br0">
      <inkml:brushProperty name="width" value="0.04667" units="cm"/>
      <inkml:brushProperty name="height" value="0.04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0BC60F20-A975-4C4A-9D0C-F005BC583DEE}" emma:medium="tactile" emma:mode="ink">
          <msink:context xmlns:msink="http://schemas.microsoft.com/ink/2010/main" type="inkDrawing" rotatedBoundingBox="8117,8014 12638,8263 12608,8805 8087,8555" semanticType="callout" shapeName="Other"/>
        </emma:interpretation>
      </emma:emma>
    </inkml:annotationXML>
    <inkml:trace contextRef="#ctx0" brushRef="#br0">-2 456 96 0,'0'-4'46'0,"5"4"-37"0,3-4-11 0,-3 0 19 16,-1 4-14-16,1 0 10 15,4-4-10-15,-1 0 16 32,6-4-15-32,4 0 21 0,8 1-19 15,1-5 14-15,-5-8-15 16,0 0 6-16,5-7-8 0,0 3-5 15,4 4 2-15,0 0 5 16,4 5-4-16,5-5 3 16,5 4-3-16,-1 0 2 15,-4 4-2-15,0 1-6 0,0-5 4 16,0 4-3-16,-5-4 3 16,5 4 1-16,0 1 0 15,-4-1 2-15,-5 0-1 0,0 4 2 16,-4 0-2-16,-1 0-3 15,1 0 1-15,0 4 6 32,-1 0-4-32,-3 0-5 15,-1 0 3-15,0 4 3 0,0 0-2 16,-4 0 0-16,9-3 1 16,-5-1-1-16,-4 4 0 15,13-4 8 1,-5 0 2-16,1 0-7 15,0 0-1-15,-5 0-1 0,0 0 1 16,5 4-1-16,-5-4 5 16,0 0-5-16,-4 4-5 15,13 0 3 1,-4 0 0-16,-1 0 1 16,1 0 0-16,-5 0 8 15,-4 0-6 1,0 0-4-16,-1 0 2 15,-3 0 3-15,-1 0-3 16,0 0-2-16,-4 0 1 0,-4 0 6 16,-1 0-4-16,-4 0 6 15,0 0-6-15,0 0 11 16,0 0-9-16,0 0 4 16,0 0-5-16,0 0 2 0,0 0-3 15,0 0-1-15,0 0 1 16,0 0-4-16,0 0 2 15,0 0 4-15,0 0-3 16,0 0 0-16,0 0 1 16,0 0-1-16,0 0 0 15,0 0 0-15,0 0 0 0,0 0 0 16,0 0 0-16,0 0 2 16,0 0-1-16,0 0 2 15,0 0-2-15,0 0 8 16,0 0-7-16,0 0-4 15,0 0 2-15,0 0 5 16,0 0-4 0,0 0-3-16,0 0 2 15,0 0 3-15,0 0-3 16,0 0-2-16,5 4 1 16,-5-4 1-16,4 0 0 0,0 0 0 15,-4 0 0-15,0 0 11 16,0 0-9-16,0 0 3 15,0 0-4-15,5 4 5 16,-5-4-5-16,0 0-11 0,4 4 8 16,-4-4 0-16,0 0 2 15,0 0 0-15,5 4 0 16,-5-4 0-16,4 4 0 16,1 0 8-16,-1-4-6 15,0 4 2 1,5 0-3-16,0 0-1 15,0 3 1-15,0 5 13 16,0 4-11-16,4 0-4 16,1 4 1-16,-1-1 3 15,-4 1-3-15,4 0 0 16,-4 7 1-16,0-3-1 16,9 4 0-16,-5-5 0 15,9-7 2 1,0-4-1-16,-4 0-1 15,0-4 3-15,-5 0-2 0,1-4 11 16,-1 4-10-16,0-8 0 16,-4 3-1-16,4-3-1 15,1 4 0-15,-1-4 0 16,0 0 0-16,1 0 0 0,-1-4 0 16,0-7 0-16,1 3 0 15,-1 0 0-15,9 4 0 16,-4-12 0-16,4 4 0 15,0 12 0-15,-4-12 0 32,0 5 0-32,4-1 0 0,0 4 0 15,0 0 0-15,5 0 2 16,0 0-1-16,-1 0-6 16,1 0 4-16,0 0 3 15,4 0-2-15,-5 0-2 16,14 4 1-16,-9-4 6 15,1 0-4-15,-6 4-3 0,1 0 2 16,0 0 3-16,-1 0-3 16,-4 0-5-16,1 4 4 15,-1 0 3-15,4-4-2 16,6 0 3 0,-6 0-2-16,-4 0-1 15,-4 0 1-15,0 0 1 0,-5 0-1 31,1 0-3-31,-6 0 1 16,1 0 1-16,0 0 0 16,0 0 0-16,0 0 0 15,-5 0 0-15,1 0 0 16,-5 0 2-16,0 0-1 16,0 0 13-16,4 0-10 0,-4 0 0 15,0 0-2-15,5 0 1 16,-5 0-2-16,9 0-6 15,-5 0 4-15,0 4-3 16,5-4 3-16,-9 0 1 16,9 0 0-16,-4 0 0 15,4 0 0-15,-1 0 5 0,-3 0-4 16,4 0 0-16,0 0 0 16,0 0-1-16,-1 0 0 15,1 0 0-15,0 0 0 0,0 0-3 16,0 0 2-16,0 0 4 15,0 0-3-15,4 0-2 32,-4 0 1-32,4 0-2 15,5 0 2-15,-5 0 4 0,10 4-3 16,-1-4 0 0,0 0 1-16,-4 0-1 15,-1 0 2-15,1 4-1 16,0 8-3-16,0-4 1 15,0 0 1-15,-1-1 0 0,1 9 0 16,0-4 0-16,0 0 0 16,13 0 0-1,-5 0 0-15,1-4 2 16,-5-5-1-16,0 1-3 16,1 0 1-16,-6 0 4 15,6-4-3 1,-1 4-2-16,0 0 1 15,0-4 1-15,0 0 0 16,1 0 0-16,-1 4 0 16,-4-4 2-16,4 0-1 15,0 0-3-15,0 4 1 0,5-4 1 16,-1 0 0-16,1 0 0 16,-5 4 0-16,1-4 0 0,-1 0 0 15,0 4 0-15,0-4 0 16,0 4-3-16,1 0 2 15,-1-4 9-15,4 4-6 16,-3 0-7-16,8 0 8 16,-5 0-4-1,-3 0 1-15,-1 0 1 0,-4 0 13 16,-1-4-11-16,-3 3 1 16,-1 1-2-16,0-4-2 15,1 4 1-15,-1-4 10 16,0 4-9-16,1-4 8 15,-1 0-7-15,0 0-5 16,1 0 2 0,-1 0 5-16,0 4-4 15,-4-4-3-15,4 4 2 16,-4 0 11-16,0-4-9 16,0 4 11-16,0 0-10 15,0 0 2-15,0 0-4 0,0-4-1 16,-1 4 3-1,-8-4-2-15,0 0 8 16,0 0-7-16,0-4-4 0,0 4 2 16,-4 0-34-16,0-4 27 15,-5 0-169-15,-5 4 137 16,-3 0-192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5.3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3E16B16-6544-462F-BE06-832A7739C435}" emma:medium="tactile" emma:mode="ink">
          <msink:context xmlns:msink="http://schemas.microsoft.com/ink/2010/main" type="inkDrawing" rotatedBoundingBox="10593,9017 10609,9174 10555,9180 10538,9022" shapeName="Other"/>
        </emma:interpretation>
      </emma:emma>
    </inkml:annotationXML>
    <inkml:trace contextRef="#ctx0" brushRef="#br0">4290-1431 288 0,'-18'8'128'0,"18"-28"-101"0,-9-31-34 16,9 39 29-16,0-12-19 16,0 4 27-16,0 1-23 0,0 7 5 15,0 20-8-15,9 11-9 0,-9-19 5 16,9 20 13-16,0-4-10 15,-4 0 24-15,-1-4-21 0,0-5 9 16,1 1-11-16,-5-8-2 16,0 0-1-16,4-15-1 15,-4-13 0-15,0 20-98 16,0-16 77-16,-4 20-299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9:05.552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24559D1C-3A35-4D46-B009-198417B51E9B}" emma:medium="tactile" emma:mode="ink">
          <msink:context xmlns:msink="http://schemas.microsoft.com/ink/2010/main" type="inkDrawing" rotatedBoundingBox="6464,9526 15114,10903 14917,12144 6267,10767" semanticType="callout" shapeName="Other">
            <msink:sourceLink direction="from" ref="{A9579884-8CCA-4F2E-8DE6-ED34B4CFCD0E}"/>
            <msink:sourceLink direction="to" ref="{C6858081-3ADA-48B5-885A-71F5706E673B}"/>
          </msink:context>
        </emma:interpretation>
      </emma:emma>
    </inkml:annotationXML>
    <inkml:trace contextRef="#ctx0" brushRef="#br0">8309 1701 252 0,'9'-40'115'0,"9"22"-91"0,9 1-30 0,-1 11 85 15,1 6-63-15,0 12 50 16,-1 11-48-16,1 12-2 15,-5 4-10-15,-9 13 3 0,-4 4-6 16,-13 8-2-16,-5-2 0 16,-13-4 4-16,-5-13-4 31,-4-10-5-31,0-12 3 0,4-11 3 16,5-12-2-16,9-6 14 15,4-6-10-15,9-11 28 16,4 6-24-16,14 5 16 15,13 12-18-15,5 18 3 16,4 5-7-16,4 0-26 16,5-1 19-16,9-5-351 0,-5-5 278 15</inkml:trace>
    <inkml:trace contextRef="#ctx0" brushRef="#br0" timeOffset="-26525.384">27 615 236 0,'-18'-12'108'0,"13"-28"-85"0,1 45-29 0,4-34 74 0,0 0-55 16,0 2 30-16,0 4-32 15,0 5 14-15,4-5-19 16,1 6 6-16,4 1-9 0,0 10 1 16,4 6-3-16,5-6-3 15,-1 12 1-15,-3 11 4 16,-1-17-3 0,-4 0 3-16,-9 0 4 15,0 0-6 1,-4 22 0-16,-1 7 0 15,-4-17-1-15,0-1 0 0,-4-22-3 16,4-7 2 0,0 7 1-16,5-1-3 15,4 1 2-15,0-5-33 0,4 10 27 16,5-6-211-16,0 1 170 16</inkml:trace>
    <inkml:trace contextRef="#ctx0" brushRef="#br1" timeOffset="319121.6274">342 277 156 0,'4'-23'69'0,"1"11"-55"0,-1 7-18 16,1 5 17-16,4-6-11 15,-1 0-4-15,1 0 2 0,5 0-3 16,-1 1 2-16,5-7 1 0,0 0 0 16,-1 2 2-16,-3-13-1 15,-1 17-1-15,0-11 1 16,-4 5-1-16,9 1 0 16,-5-1-28-16,-4 6 22 15</inkml:trace>
    <inkml:trace contextRef="#ctx0" brushRef="#br1" timeOffset="319421.6916">875-175 108 0,'0'-6'49'0,"0"6"-39"0,4 6-12 0,-4-6 47 0,0 0-36 15,5 0 16-15,4 0-18 0,0-6-4 16,4 1-1-16,9-1-5 0,0-6 2 16,0 1 4-16,1-1-3 15,-6 1-2-15,1-1 1 16,0 2 1-16,0-2 0 15,-1 1-17-15,1-1 13 0,-4 0-88 32,-1 7 72-17,0-7-60-15</inkml:trace>
    <inkml:trace contextRef="#ctx0" brushRef="#br1" timeOffset="319637.1361">1328-472 96 0,'0'0'46'0,"0"5"-37"0,4-5-11 15,-4 0 19-15,5 0-14 16,4 0 4-16,0 0-5 16,4-16 2-16,0-2-3 15,5 1-3-15,0 0 1 0,-1-1-2 16,1 1 2-16,0 5-120 15</inkml:trace>
    <inkml:trace contextRef="#ctx0" brushRef="#br1" timeOffset="319805.831">1732-759 140 0,'4'0'65'0,"1"-11"-51"0,4 5-17 0,0 0 9 16,4 1-5-16,0-1 2 15,5-4-2-15,0-2-157 0</inkml:trace>
    <inkml:trace contextRef="#ctx0" brushRef="#br0">8309 1701 252 0,'9'-40'115'0,"9"22"-91"0,9 1-30 0,-1 11 85 15,1 6-63-15,0 12 50 16,-1 11-48-16,1 12-2 15,-5 4-10-15,-9 13 3 0,-4 4-6 16,-13 8-2-16,-5-2 0 16,-13-4 4-16,-5-13-4 31,-4-10-5-31,0-12 3 0,4-11 3 16,5-12-2-16,9-6 14 15,4-6-10-15,9-11 28 16,4 6-24-16,14 5 16 15,13 12-18-15,5 18 3 16,4 5-7-16,4 0-26 16,5-1 19-16,9-5-351 0,-5-5 278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49.877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A3A8116-1FB3-416D-8C2C-836EA23B30B8}" emma:medium="tactile" emma:mode="ink">
          <msink:context xmlns:msink="http://schemas.microsoft.com/ink/2010/main" type="writingRegion" rotatedBoundingBox="12641,8855 14169,8730 14233,9522 12706,9647"/>
        </emma:interpretation>
      </emma:emma>
    </inkml:annotationXML>
    <inkml:traceGroup>
      <inkml:annotationXML>
        <emma:emma xmlns:emma="http://www.w3.org/2003/04/emma" version="1.0">
          <emma:interpretation id="{70BF59F5-751C-415D-B929-93A7D9DFC563}" emma:medium="tactile" emma:mode="ink">
            <msink:context xmlns:msink="http://schemas.microsoft.com/ink/2010/main" type="paragraph" rotatedBoundingBox="12641,8855 14169,8730 14233,9522 12706,9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E47BF1-CC63-4A39-99C1-032B23DAF2D9}" emma:medium="tactile" emma:mode="ink">
              <msink:context xmlns:msink="http://schemas.microsoft.com/ink/2010/main" type="line" rotatedBoundingBox="12641,8855 14169,8730 14233,9522 12706,9647"/>
            </emma:interpretation>
          </emma:emma>
        </inkml:annotationXML>
        <inkml:traceGroup>
          <inkml:annotationXML>
            <emma:emma xmlns:emma="http://www.w3.org/2003/04/emma" version="1.0">
              <emma:interpretation id="{E7628685-7749-4932-A19B-5DD41693E502}" emma:medium="tactile" emma:mode="ink">
                <msink:context xmlns:msink="http://schemas.microsoft.com/ink/2010/main" type="inkWord" rotatedBoundingBox="12641,8855 14169,8730 14233,9522 12706,9647"/>
              </emma:interpretation>
              <emma:one-of disjunction-type="recognition" id="oneOf0">
                <emma:interpretation id="interp0" emma:lang="en-US" emma:confidence="0">
                  <emma:literal>#2 t.</emma:literal>
                </emma:interpretation>
                <emma:interpretation id="interp1" emma:lang="en-US" emma:confidence="0">
                  <emma:literal>#2 s.</emma:literal>
                </emma:interpretation>
                <emma:interpretation id="interp2" emma:lang="en-US" emma:confidence="0">
                  <emma:literal>#2.</emma:literal>
                </emma:interpretation>
                <emma:interpretation id="interp3" emma:lang="en-US" emma:confidence="0">
                  <emma:literal>#22.</emma:literal>
                </emma:interpretation>
                <emma:interpretation id="interp4" emma:lang="en-US" emma:confidence="0">
                  <emma:literal>#2:</emma:literal>
                </emma:interpretation>
              </emma:one-of>
            </emma:emma>
          </inkml:annotationXML>
          <inkml:trace contextRef="#ctx0" brushRef="#br0">7874-1561 344 0,'-22'67'154'0,"22"-123"-121"0,4 37-42 15,1 27 16-15,-5 7 17 16,0-15-19-16,0 0 16 15,0 0-16 1,0-4 0-16,4 24 0 0,1-8-4 0,3-24-45 16,1-19-153-1,0-1 150-15,0 8-165 16</inkml:trace>
          <inkml:trace contextRef="#ctx0" brushRef="#br1" timeOffset="47818.206">6542-1727 312 0,'0'-36'138'0,"13"40"-109"0,5-8-37 16,-9 4 75-16,4 0-54 15,14 0 32-15,-1 4-33 0,1 4-7 16,0 4-2-16,-5 4 2 0,-9 43-4 16,-8-8 0-1,-14-3 5-15,-14 7-5 16,-3-12-8-16,-1-15 5 16,1 15-44-16,-1-27 36 15,5-4-72 1,8-8 63-16,5 12-112 15,5-24 99-15,13 12-175 16</inkml:trace>
          <inkml:trace contextRef="#ctx0" brushRef="#br1" timeOffset="47586.7809">6608-1483 332 0,'-13'-11'151'0,"9"-60"-119"0,4 102-41 0,-5-51 72 16,1 9-52 0,-1 38 47-16,1-23-24 15,-1 32-22-15,1 11 3 0,-1 0-12 0,-3 1-2 16,-1-1 0-16,4 8-1 16,1 13 0-16,-1 3-14 15,1-8 11-15,4-16-117 16,4-23 94-16,1-8-229 15,4-40 75 17</inkml:trace>
          <inkml:trace contextRef="#ctx0" brushRef="#br1" timeOffset="48277.4366">6964-1459 348 0,'0'-4'154'0,"13"36"-121"0,0-56-42 16,-4 36 69-16,4 0-49 16,5 0 16-16,4 7-20 0,1 5-4 15,-6-8-1 1,-8 15 3-16,-13 9-23 0,-9-1 14 16,-5 1-12-16,-13-5 12 15,-5-7 2-15,1-8 1 16,-1-8 9-16,5-4-6 0,4-8 38 31,5-8-31-31,9 4 16 16,8-8-18-16,14 4 7 0,13 4-10 15,10 0-2-15,21 4-1 16,5 4-29-16,4 0 22 16,4 4-253-16,10 0 202 15,-27-4-189 1</inkml:trace>
          <inkml:trace contextRef="#ctx0" brushRef="#br2" timeOffset="339975.8472">6413-1325 80 0,'-22'-4'39'0,"22"8"-31"0,0-4-10 16,0 0 5-16,0 0-3 15,0 0 0 1,13 0 36-16,-4 0-28 16,4 0 19-16,1 0-19 0,-1 0-2 15,0 0-4-15,1 0-4 16,-1 0 1-16,5-4 1 0,-1 4 0 15,1 0 5-15,0 0-4 16,0 0-36-16,8 0 27 16,14 0-112-16</inkml:trace>
          <inkml:trace contextRef="#ctx0" brushRef="#br2" timeOffset="340207.3406">7066-1384 260 0,'0'-8'118'0,"4"8"-93"0,18 0-32 15,-8 4-11-15,-1 0 13 16,0-4-49-16,5 0 41 15,0 0-83 1,0 0 73-16,-1 0-105 16</inkml:trace>
          <inkml:trace contextRef="#ctx0" brushRef="#br2" timeOffset="340408.5816">7492-1455 196 0,'0'0'88'0,"9"8"-69"0,4 0-24 0,-4-4 5 15,5 0-1-15,3-4-3 16,6 4 3-16,-1 0-38 16,9-4 30-16,4 0-61 0,-4 0 53 15,1 0-90-15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8:28:09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11243 5526 464 0,'45'-25'-1'0,"29"-11"1"16,-28 16 26-16,22-5-21 0,29-31 13 15,17-5-13-15,11-5 5 16,23-5-7-16,23-5 6 0,6-5-6 15,11 0-2 1,12 0 0-16,16-5 1 0,-5-5-1 16,-17-5-1-16,-12 5 1 0,-11 10-1 31,0 5 0-31,-29 10 14 16,-16 10-11-16,-18 11 13 15,-17 4-12-15,-17 11 12 16,-11-6-12-16,-6 11 3 15,-6 5-5-15,-17-1 13 0,-5 6-11 16,-7-15 6 0,-4 10-4-16,-13 4-7 15,1 6 1-15,-6 10-6 16,6-10 5-16,5 15 0 16,0-15 1-16,7 0 0 15,-1 5 0-15,-6 0 2 16,0 0-1-16,1 0-1 15,-7 5 1-15,7 0-1 16,-6 0 2-16,-1 0-1 16,7 0-1-16,-1 10 1 15,0 5-4-15,7 5 2 16,-1 1-5-16,0-1 5 16,6 15 0-16,-1 6 1 15,7 4 0 1,-1 11 0-16,1 25 0 15,-1-5 0-15,6-5-3 16,6 0 2-16,0-5 4 0,-6-1-3 16,1-4 3-16,-7-5-2 15,-5-5 8-15,0-6-7 16,-1 1-1-16,-4-1 0 16,-1-4-1-16,-6-6 0 0,0 1 2 15,1-6-1-15,-6-5-1 16,5 1 1-16,-5-6 1 15,-1-5-1-15,-5-5 2 16,6 0-2-16,-6-10-1 16,0 0 1-16,0 0-4 15,0 0 2 1,6 0 6-16,-1-5-4 16,7 5-3-16,-1-5 2 15,6 0-3-15,12 0 2 16,5-5-2-16,12 0 2 15,16-5-5-15,18-6 5 16,34-4 8-16,23 0-5 16,22-6-9-16,12-19 5 0,34-1-2 15,12-10 3-15,11 6 4 16,11-6-3-16,0-5-2 16,-5-10 1-16,0 5 4 0,-7 0-3 15,-21 6-2-15,-7 4 1 16,-22 10 4-16,-18 6-3 15,-22 9 0-15,-12 6 1 0,-16 4 1 16,-24 6-1-16,-17 10-1 16,-11 0 1-16,-11 0-1 15,-6 10 0-15,-12 0 0 16,1 0 0-16,-6 0 0 16,-6 10 0-16,0 5 2 31,-6 5-1-31,1 6-3 0,5 4 1 15,0 11 4-15,6 9-3 0,-1 16-5 16,7 5 4-16,11 0 3 16,11 20-2-16,0-5-5 15,12 5 4-15,5 5 0 16,6 16 1-16,12-1-3 16,-1-4 2-16,-5-1 4 0,-12-5-3 15,-5-10 0-15,-6-10 1 16,-11-5 13-16,-12-10-11 15,-6-10 7-15,7 0-7 16,-7-16 4-16,-5-4-6 16,-6-11 3-16,-6-5-3 31,1 0 5-31,-1-4-5 0,-5-6 11 16,-6-10-9-16,0 0-1 0,-6 0-1 15,6 0-1-15,0-5 0 16,6 0-3-16,0-1 2 15,11 1-5-15,0-5 5 16,5 0 0-16,7 0 1 16,5-5-3-1,12 0 2-15,5-1 4 16,23-4-3-16,0 0-2 16,12 0 1-16,22-16 1 15,6-9 0-15,11-1-3 16,23 1 2-16,0-6 6 15,6-10-4-15,-6-5-5 16,1 5 3-16,-13 6 3 0,7 4-2 16,-12 6-5-16,-12 4 4 15,-16 6 6-15,-6 4-5 0,-12 6-2 16,-11 5 2-16,-11 4 8 16,-17 6-6-16,-6 0 2 15,-6 5-3-15,-6 5 5 16,1 0-5-16,-1 5-3 0,1 5 2 15,11 6 0-15,0 4 0 16,-1 5 0-16,7 26 0 16,11-1-6-16,6 11 5 15,-1 0 3-15,1 10-2 16,0 5-30-16,11 5 23 31,0 5-104-31,0 40 86 0,-11 1-301 16,-12-10 252-1</inkml:trace>
  <inkml:trace contextRef="#ctx0" brushRef="#br0" timeOffset="673.0438">14764 3910 240 0,'-46'0'108'0,"23"16"-85"0,6-16-29 31,17 5 32-31,0 0-22 0,0-5-1 15,23 20-24 1,6-10 16-16,5 0-20 0,11 5 18 16,7 1 1-16,5-1 4 15,17-5-7-15,0-5 7 16,-6-5 12-16,1-10-8 0,-13-15 50 16,-10-16-40-16,-23-15 15 15,-17 1-20-15,-35-16 21 16,-28-5-21-16,-23 10-3 0,-17 15-2 15,-16 21-14-15,-13 40 10 16,-11 20-64-16,1 16 51 16,16 15-246 15</inkml:trace>
  <inkml:trace contextRef="#ctx0" brushRef="#br0" timeOffset="1206.3043">15465 5075 356 0,'-46'0'161'0,"40"5"-127"0,1 10-43 15,5-4 7-15,0 14 0 16,-6 15-28-16,12-4 24 16,5 4-29-16,0 1 26 15,12-1-4-15,11-4 9 0,6-6 3 16,6-10 1-16,5-9 14 16,0-11-11-1,-5-11 29-15,-12-24-24 16,-11-16 5-16,-23-9-9 15,-17-1-3-15,-29-5 0 16,-16 10-10-16,-24 6 7 0,-22 19-7 16,-12 26 6-16,1 25-37 15,-1 46 31-15,12 15-106 16,17 21 89-16,22 9-183 16</inkml:trace>
  <inkml:trace contextRef="#ctx0" brushRef="#br0" timeOffset="1837.7982">19510 3986 324 0,'-57'-15'144'0,"40"10"-113"0,-6 5-39 16,12 5 11-16,-1 5-4 15,1 11 0-15,5 9 1 16,6 16-6-16,17 19 5 0,12 16-3 0,22-5 3 16,6-5-2-16,6-10 2 15,5-15-2-15,6-16 2 16,-11-25 23-16,-6-10-17 0,-17-20 12 15,-12-21-12-15,-22-5 2 16,-23 1-5-16,-17-1-9 16,-18 6 5-16,-22 14-38 15,0 16 31-15,0 15-92 0,0 15 78 16,11 26-217 0</inkml:trace>
  <inkml:trace contextRef="#ctx0" brushRef="#br0" timeOffset="2322.5857">21140 5880 340 0,'-92'-30'151'0,"58"35"-119"0,-17 10-41 0,22 0-15 16,-10 21 17-16,-7 14-37 0,0 11 33 16,1 0-11-16,11 5 15 15,5 0 2-15,23 0 3 0,12-16 16 16,34-9-11-16,11-36 57 15,23-15-46-15,6-21 34 16,0-30-36-16,-17-20 22 16,-35-10-25-16,-28 0-8 0,-28 5 0 15,-35 10-105-15,-28 41 82 16,-52 45-298-16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9:01.06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560B648-3FFA-4B9A-A9B1-0755E15C6DD9}" emma:medium="tactile" emma:mode="ink">
          <msink:context xmlns:msink="http://schemas.microsoft.com/ink/2010/main" type="writingRegion" rotatedBoundingBox="7802,12145 10350,11391 10615,12287 8067,13041"/>
        </emma:interpretation>
      </emma:emma>
    </inkml:annotationXML>
    <inkml:traceGroup>
      <inkml:annotationXML>
        <emma:emma xmlns:emma="http://www.w3.org/2003/04/emma" version="1.0">
          <emma:interpretation id="{5370C6D9-CA7E-4D23-BB15-7C37ED12E441}" emma:medium="tactile" emma:mode="ink">
            <msink:context xmlns:msink="http://schemas.microsoft.com/ink/2010/main" type="paragraph" rotatedBoundingBox="7802,12145 10350,11391 10615,12287 8067,13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379280-113C-4CDE-8C1E-0A5623D2913C}" emma:medium="tactile" emma:mode="ink">
              <msink:context xmlns:msink="http://schemas.microsoft.com/ink/2010/main" type="line" rotatedBoundingBox="7802,12145 10350,11391 10615,12287 8067,13041"/>
            </emma:interpretation>
          </emma:emma>
        </inkml:annotationXML>
        <inkml:traceGroup>
          <inkml:annotationXML>
            <emma:emma xmlns:emma="http://www.w3.org/2003/04/emma" version="1.0">
              <emma:interpretation id="{7A2AE4C1-2E4F-4889-9B61-C10EDE4A4481}" emma:medium="tactile" emma:mode="ink">
                <msink:context xmlns:msink="http://schemas.microsoft.com/ink/2010/main" type="inkWord" rotatedBoundingBox="7802,12145 10350,11391 10615,12287 8067,13041">
                  <msink:destinationLink direction="with" ref="{F6E6A845-643B-4D4F-9685-838619C9635B}"/>
                  <msink:destinationLink direction="with" ref="{ABE864F0-626D-4F78-ADFD-2860A567BC78}"/>
                  <msink:destinationLink direction="with" ref="{46452C66-94FF-4C4B-9108-4B07220B4865}"/>
                  <msink:destinationLink direction="with" ref="{2F423E2A-3430-4E9E-BBA9-FB22C2DB3AD7}"/>
                </msink:context>
              </emma:interpretation>
              <emma:one-of disjunction-type="recognition" id="oneOf0">
                <emma:interpretation id="interp0" emma:lang="en-US" emma:confidence="0">
                  <emma:literal>bund'</emma:literal>
                </emma:interpretation>
                <emma:interpretation id="interp1" emma:lang="en-US" emma:confidence="0">
                  <emma:literal>bund |</emma:literal>
                </emma:interpretation>
                <emma:interpretation id="interp2" emma:lang="en-US" emma:confidence="0">
                  <emma:literal>bund 1</emma:literal>
                </emma:interpretation>
                <emma:interpretation id="interp3" emma:lang="en-US" emma:confidence="0">
                  <emma:literal>bund</emma:literal>
                </emma:interpretation>
                <emma:interpretation id="interp4" emma:lang="en-US" emma:confidence="0">
                  <emma:literal>bund I</emma:literal>
                </emma:interpretation>
              </emma:one-of>
            </emma:emma>
          </inkml:annotationXML>
          <inkml:trace contextRef="#ctx0" brushRef="#br0">2469 1695 332 0,'-18'-19'148'0,"14"15"-117"0,-9 0-39 0,8 8 78 16,1 4-57-16,-1 3 16 15,1 5-21-15,4 12 4 16,4 3-9-16,1 13 4 0,4-5-6 15,4-3 6-15,0 7-6 16,5-3 0-16,0-9 0 16,0-7-1-1,-1-4 0-15,6-12 2 16,-6-12-1-16,-3-12 5 16,-1-8-5-16,0-3-22 0,1-13 16 15,-5-3 2-15,-1 3 2 16,-3 9-5-16,-5 3 5 15,0 8 8-15,-5 8-2 16,5 16-4-16,0 4 6 16,5 16-6-16,-1 4-3 15,5-1 2-15,5 1 0 16,-1-1 0-16,0-3-42 16,0 4 33-16,1-5-98 15,-1-3 82-15,0-4-168 16,5-20 18 15</inkml:trace>
          <inkml:trace contextRef="#ctx0" brushRef="#br0" timeOffset="400.8823">2776 1648 288 0,'-5'-12'131'0,"5"8"-103"0,0 0-35 16,0 4 85-16,0 0-63 0,9 0 25 15,0 4-28-15,0 4-5 16,0 4-4-16,0 4-3 0,0 0 1 16,-1 7 1-16,1 13-1 15,-4 3-17-15,-1-7 12 16,1-5-15-16,-5-3 14 0,0-4-6 16,0-8 8-16,0-12-1 15,0-8 3-15,0-20-2 16,0-3 2-16,4-1 9 15,0-7-6-15,5 3 33 16,0 4-28-16,0 9 23 31,0 3-22-31,0 8 7 0,0 8-11 16,0 12 1-16,0 8-4 16,4 8-1-16,9 11 1 15,-4 5-1-15,4-1 0 16,0-3-48-16,0-9 38 15,5-3-103-15,0-8 86 16,-5-8-234-16,5-8 200 16,-5-8-24-16</inkml:trace>
          <inkml:trace contextRef="#ctx0" brushRef="#br0" timeOffset="832.0924">3349 1616 312 0,'0'-31'138'0,"0"11"-109"0,0-4-37 0,0 16 67 0,-5-3-48 16,-8-9 24-16,-1 4-25 16,-3 8 13-16,-5 4-17 15,-1 8 6-15,1 8-9 0,0 12-5 16,4 11 2-16,0 13 0 16,5 7 0-16,9 0-3 15,8-3 2-15,5-5 1 0,4-8 0 16,5-11-3-16,4-20 2 15,5-16 9-15,0-28-6 16,4-19-7-16,0-12 5 16,0-16 2-16,-9 0-2 15,0-4-2-15,-8 5 1 16,-6 14-5-16,-3 13 5 0,-5 16 17 16,-5 19-13-16,-3 24 8 15,-1 16-8-15,0 19 6 0,0 16-6 16,0 16 4-16,5 4-6 15,4 12 23-15,8-8-19 16,10-8 6-16,9-15-7 31,8-13 0-31,10-19-3 0,8-20-54 16,-4-24 42-16,0-20-251 16,-5-3 203-16</inkml:trace>
          <inkml:trace contextRef="#ctx0" brushRef="#br0" timeOffset="-747.2189">1794 1628 236 0,'-22'-51'108'0,"18"31"-85"0,-5-11-29 16,9 19 91-16,-5-4-68 0,1 8 39 15,4-4-41-15,0 8 8 16,0 36-13-16,4 15-7 16,5 20-2-16,0 8 0 15,0 20-1-15,0-4 0 31,0 4 0-31,4-9 0 0,0-7 5 16,1-15-4-16,-6-17-3 16,1-12 2-16,-4-19 3 15,-5-16-3-15,4-16 0 16,-4-15 1-16,-4-16-1 16,4-9 0-16,-5-3-3 15,5 8 2-15,5-5 4 0,13 13-3 16,4-4-8-16,4 11 6 15,1 12-2-15,4 9 3 16,0 27 6-16,-4 3-4 16,-5 9 3-16,-13 19-3 15,-9 13-1-15,-13 11 1 16,-14 4-4-16,-13 0 2 0,-4-4 1 0,-5-8 0 16,9-7-14-16,9-13 11 15,4-11-64-15,9-16 52 16,14-16-111-16,13-8 96 15,9-16-189 1</inkml:trace>
          <inkml:trace contextRef="#ctx0" brushRef="#br0" timeOffset="1216.9275">4157 1099 428 0,'-18'-23'194'0,"18"50"-153"0,-9 17-52 16,5-21 93-16,-1 13-67 15,1 19 25-15,-1 12-28 16,1 12-8 0,4 4-1-16,4 0-152 0,10-8 117 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8:53.1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BE864F0-626D-4F78-ADFD-2860A567BC78}" emma:medium="tactile" emma:mode="ink">
          <msink:context xmlns:msink="http://schemas.microsoft.com/ink/2010/main" type="inkDrawing" rotatedBoundingBox="9982,10983 11780,14746 11614,14826 9816,11063" semanticType="callout" shapeName="Other">
            <msink:sourceLink direction="with" ref="{7A2AE4C1-2E4F-4889-9B61-C10EDE4A4481}"/>
          </msink:context>
        </emma:interpretation>
      </emma:emma>
    </inkml:annotationXML>
    <inkml:trace contextRef="#ctx0" brushRef="#br0">35-1 72 0,'-14'-4'32'0,"5"8"-25"0,1 0-8 0,3 8 56 15,5-12-44-15,0 0 47 16,0 0-43 0,9 8 6-16,0-1 2 0,0 1-17 15,4-4-3-15,5-4-1 0,0 4-2 31,-5-4 0-31,0 4 5 16,-4-4-4-16,-4 4 34 0,-10 4-28 16,1 4 23-16,-1 0-22 15,1 0 15-15,-1-1-17 16,5 1 3-16,0 0-7 16,9 0 5-16,9 0-6 15,0 4 6-15,-5-5-6 0,0 1 11 16,1 0-9-16,-1 0 10 0,-4 4-10 15,0-1 10-15,0 1-10 16,0-4 10-16,-1 0-10 16,1 0 2-16,0 0-4 15,-4-1-1-15,4 1 1 32,-1 0 10-32,1 0-9 0,0 0 5 15,0 4-5-15,0-1-1 16,0 5 0-16,0 0 4 15,4 0-4-15,-4-1 3 16,4 5-3-16,-4-4-3 16,9 7 1-16,-5 9 9 15,1-4-6-15,3 7-7 0,-3-3 5 16,-1-5-4-16,0 1 3 0,5 7 1 16,0 9 0-16,0-5 2 15,4 0-1-15,0 5-3 16,5-1 1-16,-1 1 4 15,5 7-3-15,5 4 0 32,8 0 1-32,-4 0-1 0,0 1 0 15,-4-1 0-15,-1 0 0 16,1-4-3-16,-5 1 2 16,-4 3-2-16,8 0 2 15,1 16 4-15,-5-4-3 16,-5-4 6-16,1 8-5 15,-5 4-3-15,0-12 2 0,1-4-3 16,-1 1 2-16,4-1 4 16,1 4-3-16,-5 0 0 15,1-4 1-15,-1 0-1 16,0-3 0-16,5 7 25 16,-1-4-20-16,5 0 2 15,-4 4-5-15,0 0-2 0,-1-8 1 31,-4 5-1-31,1-5 0 0,-1-4 0 16,-4-4 0-16,-1-3 2 16,1-5-1-16,-4 5-1 15,3-5 1-15,-3 4 1 16,8 1-1-16,-4-5-1 16,8 1 1-16,-4-5-35 0,-4-3 27 15,0-13-214-15,0-11 173 16,-36-24-151-1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8:54.42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6452C66-94FF-4C4B-9108-4B07220B4865}" emma:medium="tactile" emma:mode="ink">
          <msink:context xmlns:msink="http://schemas.microsoft.com/ink/2010/main" type="inkDrawing" rotatedBoundingBox="11382,15305 12177,11081 12270,11098 11475,15322" semanticType="callout" shapeName="Other">
            <msink:sourceLink direction="with" ref="{7A2AE4C1-2E4F-4889-9B61-C10EDE4A4481}"/>
            <msink:sourceLink direction="with" ref="{A9579884-8CCA-4F2E-8DE6-ED34B4CFCD0E}"/>
          </msink:context>
        </emma:interpretation>
      </emma:emma>
    </inkml:annotationXML>
    <inkml:trace contextRef="#ctx0" brushRef="#br0">756-2 96 0,'-4'-4'42'0,"-1"4"-33"0,5 4-11 0,0-4 30 15,0 8-23-15,0 4 16 32,0 0-16-32,0 0 9 0,-4 4-11 15,-1 3 30-15,1 5-26 16,0 11 17-16,-1 5-18 0,1-1 8 16,-5 5-10-16,4 7 6 15,-4 0-7-15,5 9 1 16,-5 11-3-16,-4 0 8 15,4 0-7-15,-4 4 10 0,-1-4-9 16,1 8 7-16,-5 0-7 16,0 12 6-16,-4-5-6 15,4-3 15-15,1 8-14 0,-1-8 7 16,5-4-8-16,-5 0-2 16,5-4 0-16,-5 12-1 15,0-8 0 1,0-4 5-16,0-4-4 15,-4 16 20-15,0-12-17 16,0-4 10-16,4-4-10 16,0-4-2-16,1 4-1 15,3 4 1-15,1-8-1 16,-5-7-1-16,14-1 1 16,-10-4-1-16,5 12 0 0,-13-3 11 15,13-1-9-15,-4 0 11 16,4 0-10-16,-4-3-4 15,4 3 1-15,0 4 3 16,0 0-3-16,0-8 3 16,0 5-2-16,1-1-1 15,-1 0 1-15,0-4 7 0,0 1-6 0,4-1 7 16,1-4-6-16,0 0-5 16,-1 5 2-16,5-1 3 15,0-4-3-15,0-7 0 16,0-5 1-16,-4 1-1 15,4-5 0-15,-5 1 5 32,1-5-4-32,-1-3-3 0,1 4 2 15,0-5 3-15,-1-3-3 16,5-8-19-16,-4-1 15 16,-1-3-66-16,1-16 54 15,4-4-198 1,4-11 165-16,-4-13-64 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6:08.930"/>
    </inkml:context>
    <inkml:brush xml:id="br0">
      <inkml:brushProperty name="width" value="0.04667" units="cm"/>
      <inkml:brushProperty name="height" value="0.04667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15D78160-4B31-4F1D-BD67-49276D7C1E32}" emma:medium="tactile" emma:mode="ink">
          <msink:context xmlns:msink="http://schemas.microsoft.com/ink/2010/main" type="inkDrawing" rotatedBoundingBox="9603,10322 12221,9839 12308,10311 9691,10794" semanticType="strikethrough" shapeName="Other"/>
        </emma:interpretation>
      </emma:emma>
    </inkml:annotationXML>
    <inkml:trace contextRef="#ctx0" brushRef="#br0">3371-2 116 0,'0'-4'55'0,"0"12"-43"0,0-12-15 0,0 4 37 15,0 0-27-15,4 0 28 16,5 0-26-16,0 0 18 16,0-4-20-16,4 0 21 0,1 0-21 15,3-4 19-15,1 0-19 0,4 4 13 16,0 0-15-16,5 0 17 16,13 4-17-16,4 0 7 15,1 0-9-15,4 4 1 31,8-4-3-31,1 0-1 0,0 0 1 0,4-4 4 32,0 0-4-32,0-3 0 0,1 3 0 15,-1 0 10-15,-4-4-9 16,-1 4 5-16,-12 0-5 0,-5 0 2 16,-9 0-3-16,-5 4 16 15,-3 0-13-15,-6 0 1 16,-3 0-3-16,-1 0 1 15,-4 0-2-15,0 0 13 0,-9 0-10 16,4-4 6-16,-4 4-7 16,0 0-5-16,0 0 2 15,0 0 0-15,0 0 0 16,-4 0 2-16,-1 0-1 16,5 0-3-16,0 0 1 15,0 0 4 1,0 0-3-16,0-4 0 15,0 4 1-15,0 0-7 16,0 0 5-16,0 0 3 16,0 0-2-16,0 0 0 15,0 0 1-15,0 0 1 16,0 0-1-16,0-4-6 16,0 4 4-16,0 0 6 0,0 0-5 15,0 0-4-15,5-4 3 16,-5 4 8-16,4-4-5 0,1 0-4 15,-1 0 2 1,1 0 0-16,-1-4 0 0,5 1 5 16,0-9-4-16,0 0 6 15,8-8-6-15,6 1-5 16,-1-1 3-16,0 0 0 0,0-3 1 16,0 3 2-16,1 0-1 15,-1 1-3-15,4 3 1 16,1 0 1-16,-5 4 0 15,1 1 2-15,-1-1-1 32,0 4-1-32,5 0 1 0,-5 0-1 15,-4 0 0-15,8-3 2 16,-4-1-1 0,-4 4-1-16,-4 4-2 15,-1 0 1-15,0 0-2 16,0-4 8-1,-4 5-4-15,0-1-6 0,-4 0 4 16,-1 4 6-16,-4 0-5 16,5 0 1-16,-5 0 0 15,4 4 1-15,-4 0-1 0,0 0-6 16,0-4 4-16,0 4 3 16,0 0-2-16,0 0-2 31,0 0 1-31,0 0 4 0,4 8-11 15,1 0 6 1,-5-8 7-16,4 4-5 16,1 0 4-16,-5-4-3 15,4 4-3-15,1 4 1 16,-1-1 4-16,5-3-3 16,0 4-2-16,0 0 1 0,0 0-5 15,0 4 5-15,4 0 6 16,0 0-5-16,0-1 1 15,10 1 0-15,3 0-4 16,1-4 2-16,4 0 1 16,0 0 0-16,5 0-3 15,4 0 2 1,-5-1 6-16,1 1-4 16,-5 0-3-16,4 4 2 15,5 0-3-15,0 0 2 16,-9-4 6-16,0 0-4 0,-4-1-3 15,0 1 2-15,-5-4 3 16,-4 0-3-16,-1 0 0 16,-3 0 1-16,-1 0 18 0,-4 0-15 15,4 0-1-15,-4 0-1 16,0 0-2-16,-9-4 0 16,0 0 2-16,9 4-1 15,-9-4 2-15,0 0-2 16,4 4-1-16,5 0 1 15,0 0-4-15,-4 0 2 0,4-4-2 16,4 0 2-16,-4 0 1 16,0 0 0-16,-1 0 0 15,10-4-196 1,-9-4 154-16,-22 12-194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9:03.46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EB2FA1D-B63E-4BFF-BE43-EE1CCCE56B2A}" emma:medium="tactile" emma:mode="ink">
          <msink:context xmlns:msink="http://schemas.microsoft.com/ink/2010/main" type="writingRegion" rotatedBoundingBox="12306,11538 14288,11185 14437,12023 12455,12376"/>
        </emma:interpretation>
      </emma:emma>
    </inkml:annotationXML>
    <inkml:traceGroup>
      <inkml:annotationXML>
        <emma:emma xmlns:emma="http://www.w3.org/2003/04/emma" version="1.0">
          <emma:interpretation id="{9AE2EF9C-0705-48EA-90EF-ADF142034E27}" emma:medium="tactile" emma:mode="ink">
            <msink:context xmlns:msink="http://schemas.microsoft.com/ink/2010/main" type="paragraph" rotatedBoundingBox="12306,11538 14288,11185 14437,12023 12455,12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F1066E-F45A-4BF9-9E58-137B16B5BAE0}" emma:medium="tactile" emma:mode="ink">
              <msink:context xmlns:msink="http://schemas.microsoft.com/ink/2010/main" type="line" rotatedBoundingBox="12306,11538 14288,11185 14437,12023 12455,12376"/>
            </emma:interpretation>
          </emma:emma>
        </inkml:annotationXML>
        <inkml:traceGroup>
          <inkml:annotationXML>
            <emma:emma xmlns:emma="http://www.w3.org/2003/04/emma" version="1.0">
              <emma:interpretation id="{A9579884-8CCA-4F2E-8DE6-ED34B4CFCD0E}" emma:medium="tactile" emma:mode="ink">
                <msink:context xmlns:msink="http://schemas.microsoft.com/ink/2010/main" type="inkWord" rotatedBoundingBox="12306,11538 14288,11185 14437,12023 12455,12376">
                  <msink:destinationLink direction="from" ref="{24559D1C-3A35-4D46-B009-198417B51E9B}"/>
                  <msink:destinationLink direction="with" ref="{0B6CE193-E3E1-414C-9C5C-4E14FFF9CEEA}"/>
                  <msink:destinationLink direction="with" ref="{46452C66-94FF-4C4B-9108-4B07220B4865}"/>
                  <msink:destinationLink direction="with" ref="{2F423E2A-3430-4E9E-BBA9-FB22C2DB3AD7}"/>
                </msink:context>
              </emma:interpretation>
              <emma:one-of disjunction-type="recognition" id="oneOf0">
                <emma:interpretation id="interp0" emma:lang="en-US" emma:confidence="1">
                  <emma:literal>bound</emma:literal>
                </emma:interpretation>
                <emma:interpretation id="interp1" emma:lang="en-US" emma:confidence="0">
                  <emma:literal>b out n d</emma:literal>
                </emma:interpretation>
                <emma:interpretation id="interp2" emma:lang="en-US" emma:confidence="0">
                  <emma:literal>boun d</emma:literal>
                </emma:interpretation>
                <emma:interpretation id="interp3" emma:lang="en-US" emma:confidence="0">
                  <emma:literal>b out nd</emma:literal>
                </emma:interpretation>
                <emma:interpretation id="interp4" emma:lang="en-US" emma:confidence="0">
                  <emma:literal>bou n d</emma:literal>
                </emma:interpretation>
              </emma:one-of>
            </emma:emma>
          </inkml:annotationXML>
          <inkml:trace contextRef="#ctx0" brushRef="#br0">6271 957 280 0,'-14'-27'125'0,"10"19"-99"0,4-8-33 15,0 12 73-15,0 0-53 16,0 0 46-16,0 8-44 0,0 8 6 16,-4 11-14-16,-1 9 6 0,1 23-10 15,-1 1 4-15,1 19-5 0,-1-4-1 16,1 0 0-16,0-4-4 15,-1-4 2-15,1-8 4 16,-1-11-3-16,5-13-5 16,0-23-2-1,0-16 5-15,0-8-2 32,5-19 3-32,4-1 4 0,4 1-3 15,0-1-2-15,5 5 1 0,0 3-2 16,4 8 2-16,0 12 9 15,-4 8-6-15,-5 8-4 16,-4 16 2-16,-9 12 5 16,-9 7-4-16,-4 8-5 15,-5 1 3-15,-9-5-14 16,1 0 12-16,-1-11-11 0,1-4 11 16,3-17-24-16,6-7 21 15,3-12-59-15,5-12 50 16,9-7-70-16,9-9 65 15,9 1-134 17,4-9 118-32,5-7-82 0</inkml:trace>
          <inkml:trace contextRef="#ctx0" brushRef="#br0" timeOffset="374.2388">6546 1269 184 0,'0'4'82'0,"-4"-4"-65"0,4 8-21 0,0-8 79 0,0 8-60 16,0 4 51-16,0 3-49 15,0 13 24-15,0 0-30 16,0 7 22-16,0 1-24 0,4-1 6 16,5-3-11-16,0-5-8 31,4-11 4-31,1-12 19 0,12-16-16 15,5-15 3-15,-4-13-4 16,-5-7 1-16,-9-1-2 16,-4-7 5-16,-13 24-5 15,-18-13 0-15,-5 17 0 16,-4 15 4-16,-5 12-4 16,-4 12 3-16,5 11-3 0,4 13-3 15,13 3 1-15,14 1-86 0,8-5 68 16,5 1-206-16,13-9 173 15,0-3-104 1</inkml:trace>
          <inkml:trace contextRef="#ctx0" brushRef="#br0" timeOffset="774.8258">6835 1289 272 0,'-22'-28'125'0,"17"20"-99"0,1 0-33 15,4 8 93-15,-5 0-69 16,1 0 47-16,-1 8-47 16,1 4-1-16,0 8-10 0,-1 7-5 0,1 9 0 15,4-1-1-15,4 1 0 16,5 0 0-16,0-9 0 16,4-3-3-16,1-8 2 0,3-16-8 15,1-8 7 1,4-12-18-16,0-19 15 0,-4-5 2 15,0-3 2-15,-5-5 1 0,1 5 0 16,-5 8 2-16,-5 7-1 16,-4 12 16-16,-4 32-2 15,-1 8-10 1,1 7-5-16,-1 17 0 16,5-1 3-16,0 1-3 31,5-5 0-31,4-3 1 0,-1-9-38 15,1-11 29-15,9-12-106 16,13-12 88-16,-4-15-256 16,4-9 218-1,-4-4 3-15</inkml:trace>
          <inkml:trace contextRef="#ctx0" brushRef="#br0" timeOffset="1121.5483">7239 1115 260 0,'-4'-4'115'0,"4"8"-91"0,0-4-30 0,0 0 88 16,0 12-66-16,4 0 29 15,0 7-33-15,1 5-4 16,-1 8-5-16,1 3 3 0,-1 5-5 16,1-1 3-16,-1 1-3 0,-4-5-40 31,0-7 31-31,0-8-14 0,-4-13 15 16,-1-7-12-16,5-15 14 15,0-9 14-15,9-4-8 16,4-7 6-16,-4-1-5 15,9-7 27-15,0-1-22 16,0 9 36-16,-1 3-33 16,-3 13 29-16,-1 15-29 0,-4 16 12 15,-5 7-16-15,1 9 2 16,-1 7-6-16,1 13-4 16,-1-5 2-16,5-3-51 15,0-5 40-15,0-7-116 16,4-8 97-16,5-13-174 15,0-3 155-15,4-11-82 16</inkml:trace>
          <inkml:trace contextRef="#ctx0" brushRef="#br0" timeOffset="1591.4016">7847 1131 292 0,'5'-59'131'0,"-5"43"-103"0,-9-12-35 0,5 16 71 16,-5-3-52-16,-5-1 40 16,-8 4-38-16,-5 4 6 15,5 8-13-15,0 12 0 0,0 8-5 16,0 7 2-16,4 17-3 16,5 11-1-16,4-4 1 0,9 8 1 15,0-7-1-15,9-13-1 16,-1-7 1-16,10-12 1 15,4-20-1-15,10-16-1 16,-1-16 1-16,9-23-27 16,-9-16 21-16,0-12-35 15,-5-8 30 1,-3 12 0-16,-6 8 6 16,-3 4 20-16,-5 12-13 15,-5 15 41-15,-4 17-33 16,-4 15 9-16,-1 16-14 15,1 11 1-15,-1 13-5 16,1 15 5-16,-1 13-6 0,1 11 28 16,4 8-22-16,9 0-3 15,0 3-2-15,4-14 0 0,9-9-1 16,5-8-1-16,-1-11 1 16,-3-13-66-16,-1-11 51 15,0-8-154-15,5-20 129 16,-1-8-250-1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25.543"/>
    </inkml:context>
    <inkml:brush xml:id="br0">
      <inkml:brushProperty name="width" value="0.04667" units="cm"/>
      <inkml:brushProperty name="height" value="0.04667" units="cm"/>
      <inkml:brushProperty name="color" value="#00B0F0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8536A4-E4CF-4348-9EFC-69ED376D6B1A}" emma:medium="tactile" emma:mode="ink">
          <msink:context xmlns:msink="http://schemas.microsoft.com/ink/2010/main" type="writingRegion" rotatedBoundingBox="12589,10813 8303,10588 8388,8967 12674,9192"/>
        </emma:interpretation>
      </emma:emma>
    </inkml:annotationXML>
    <inkml:traceGroup>
      <inkml:annotationXML>
        <emma:emma xmlns:emma="http://www.w3.org/2003/04/emma" version="1.0">
          <emma:interpretation id="{F81A8A51-3874-4B49-84A7-B90B9846F9D5}" emma:medium="tactile" emma:mode="ink">
            <msink:context xmlns:msink="http://schemas.microsoft.com/ink/2010/main" type="paragraph" rotatedBoundingBox="12589,10813 8303,10588 8388,8967 12674,91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708424-4A28-4070-834C-C62605711244}" emma:medium="tactile" emma:mode="ink">
              <msink:context xmlns:msink="http://schemas.microsoft.com/ink/2010/main" type="line" rotatedBoundingBox="12589,10813 8303,10588 8388,8967 12674,9192"/>
            </emma:interpretation>
          </emma:emma>
        </inkml:annotationXML>
        <inkml:traceGroup>
          <inkml:annotationXML>
            <emma:emma xmlns:emma="http://www.w3.org/2003/04/emma" version="1.0">
              <emma:interpretation id="{C6858081-3ADA-48B5-885A-71F5706E673B}" emma:medium="tactile" emma:mode="ink">
                <msink:context xmlns:msink="http://schemas.microsoft.com/ink/2010/main" type="inkWord" rotatedBoundingBox="9386,10645 8303,10588 8388,8967 9471,9024">
                  <msink:destinationLink direction="to" ref="{24559D1C-3A35-4D46-B009-198417B51E9B}"/>
                  <msink:destinationLink direction="with" ref="{82C1BCCD-054F-485B-AFB5-CE972DC4C22E}"/>
                  <msink:destinationLink direction="with" ref="{776C7031-E3E8-416D-97ED-72C898619F81}"/>
                  <msink:destinationLink direction="with" ref="{F6E6A845-643B-4D4F-9685-838619C9635B}"/>
                  <msink:destinationLink direction="with" ref="{56B25E15-4834-46FD-9A0E-05C63448A900}"/>
                </msink:context>
              </emma:interpretation>
              <emma:one-of disjunction-type="recognition" id="oneOf0">
                <emma:interpretation id="interp0" emma:lang="en-US" emma:confidence="0">
                  <emma:literal>tax</emma:literal>
                </emma:interpretation>
                <emma:interpretation id="interp1" emma:lang="en-US" emma:confidence="0">
                  <emma:literal>"x }</emma:literal>
                </emma:interpretation>
                <emma:interpretation id="interp2" emma:lang="en-US" emma:confidence="0">
                  <emma:literal>it x</emma:literal>
                </emma:interpretation>
                <emma:interpretation id="interp3" emma:lang="en-US" emma:confidence="0">
                  <emma:literal>"x A</emma:literal>
                </emma:interpretation>
                <emma:interpretation id="interp4" emma:lang="en-US" emma:confidence="0">
                  <emma:literal>t" x</emma:literal>
                </emma:interpretation>
              </emma:one-of>
            </emma:emma>
          </inkml:annotationXML>
          <inkml:trace contextRef="#ctx0" brushRef="#br0">2074-989 96 0,'-4'0'46'0,"8"4"-37"0,0 0-11 0,-4-4 7 15,9 0-4-15,0 0-3 16,0 0 1-16,4 0-103 0</inkml:trace>
          <inkml:trace contextRef="#ctx0" brushRef="#br1" timeOffset="-289627.6995">2718-1372 224 0,'-13'-12'101'0,"13"8"-79"0,0-12-28 0,0 12 63 0,0 1-46 16,0-1 63-16,0 0-56 0,-5 4 25 16,5 0-31-1,0 11 18-15,0 9-5 0,0 0-18 16,0 27 11-1,0 5-11-15,0 3-4 16,0 8 4-16,0 8-6 16,0-12 0-16,0-19 0 0,0 3-38 15,0-19 29-15,0 0-95 16,0-13 80-16,0-46-168 16,5-5 1-1</inkml:trace>
          <inkml:trace contextRef="#ctx0" brushRef="#br1" timeOffset="-289087.4593">3171-1281 400 0,'-22'39'177'0,"17"-27"-139"0,-4 0-48 0,5-4 79 0,0 4-56 16,-5 7 18-16,4 13-22 15,-4 11-9-15,5-7 1 16,-5 0-54-16,9-5 41 0,13 5-315 15</inkml:trace>
          <inkml:trace contextRef="#ctx0" brushRef="#br1" timeOffset="-297547.8131">2420-689 256 0,'0'-4'115'0,"9"4"-91"0,13 8-30 0,-8-4 60 16,4 8-44-16,4 0 28 16,13 23-28-16,1 1 3 15,8-1-9-15,5 1-6 0,9-9 2 31,4-3 3-31,5 0-3 0,-5-9 3 16,-9 1-2-16,-9-4-118 16,-8-4 92-16,-14-4-238 15</inkml:trace>
          <inkml:trace contextRef="#ctx0" brushRef="#br1" timeOffset="-297295.5454">2931-744 256 0,'-49'4'115'16,"40"-4"-91"-16,0 4-30 16,9-4 80-16,0 4-60 0,-4-1 57 15,4 1-53-15,-4 4 14 16,-1 8-23-16,-4 28 0 0,-4 15-7 15,-5 24 2-15,-4 11-3 16,0-3-1-16,0 4 1 16,-1-16-63-16,10 4 49 15,9-16-251-15,12-39 205 0,6-32-95 16</inkml:trace>
          <inkml:trace contextRef="#ctx0" brushRef="#br1" timeOffset="-289395.8871">2660-1471 248 0,'0'4'111'15,"9"-8"-87"-15,9-47-30 0,-5 23 52 0,5 5-38 16,4 7 51-16,5 4-45 16,-1 24 11-16,1 12-18 15,-5 3 4-15,-4-23-8 0,-5 20 9 16,-8 15-9-16,-10 9 2 0,-8-1-4 15,-9-3 5-15,-5-5-5 16,1-3-3-16,-1-5 2 16,0-3 3-16,5-5-3 15,4-11-44 1,14-4-75-16,4-8 89 16,13-4-238-1</inkml:trace>
          <inkml:trace contextRef="#ctx0" brushRef="#br1" timeOffset="-295925.5004">6351-1029 304 0,'-36'4'138'0,"27"0"-109"0,-8 16-37 0,8-4 64 16,-9 23-46-16,-9 9 22 15,-4-1-23-15,0 24 3 16,0 0-8-16,-5 0-11 0,5-4 5 16,5-15-170-16,4-9 135 0,-1-15-217 15</inkml:trace>
          <inkml:trace contextRef="#ctx0" brushRef="#br1" timeOffset="-296110.1276">6022-867 264 0,'-4'28'118'0,"4"-79"-93"0,13 43-32 0,-4 8 65 0,-5 0-47 15,10-4 30 1,-1 24-5-16,5-5-26 0,4 5 1 0,5 4-8 16,-1-1-2-16,1 5 0 15,0-8 1-15,-5 0-1 16,0 11-129-16,-4-7 100 31,17-20-248-15,1-12 198-1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9:06.0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423E2A-3430-4E9E-BBA9-FB22C2DB3AD7}" emma:medium="tactile" emma:mode="ink">
          <msink:context xmlns:msink="http://schemas.microsoft.com/ink/2010/main" type="inkDrawing" rotatedBoundingBox="10503,14310 12293,13666 12391,13937 10601,14581" semanticType="callout" shapeName="Other">
            <msink:sourceLink direction="with" ref="{7A2AE4C1-2E4F-4889-9B61-C10EDE4A4481}"/>
            <msink:sourceLink direction="with" ref="{A9579884-8CCA-4F2E-8DE6-ED34B4CFCD0E}"/>
          </msink:context>
        </emma:interpretation>
      </emma:emma>
    </inkml:annotationXML>
    <inkml:trace contextRef="#ctx0" brushRef="#br0">-3 691 168 0,'0'-4'75'0,"0"4"-59"0,0 0-20 0,0 0 23 0,0 0-16 16,0 0 13-16,0 0-12 15,5-4 23 1,8 0-21-16,0 0 15 0,-4-4-16 16,9 0 9-16,-5-3-11 15,0-1-1-15,1-4-1 16,4-4 4-16,-1 0-4 16,1 1 0-16,4-1 0 15,0 0-1-15,1 1 0 16,-1-1-3-16,18-4 2 0,-5 4 1 15,-4 1 0-15,5-1 2 16,0 0-1-16,-1 4-1 16,1 1 1-16,-1-1-4 15,-4 0 2-15,9 0 4 16,5-4-3-16,-5 5 0 0,0-9 1 16,0 4-4-16,-5 1 2 0,1-1 6 15,-5 4-4-15,-5 0-5 16,23-4 8-1,-9 5-3-15,-4 3-4 16,-1 0 3-16,1 0 3 16,-1 4-3-16,5-4-2 31,-4 1 1-31,-5 3-2 0,0 0 2 16,-4 0 4-16,4 0-3 15,-5 4 0-15,1 0 1 16,-5 0-1-16,5 0 0 15,-5 4 2-15,0 0-1 16,0 4-6-16,-4 0 4 16,0 0-3-16,0 0 3 0,-1 4 6 15,1 0-4-15,0 4 0 16,0-1 0-16,0 1-1 16,4 0 0-16,-4 0 0 15,-1 0 0-15,5-4 2 16,1 0-1-16,-6-4 2 15,1 0-2 1,0-4-76-16,0-4 59 16,-1 0-191-16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9:24.00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26D1633-C3F4-465D-96E4-12C53F8F6E6C}" emma:medium="tactile" emma:mode="ink">
          <msink:context xmlns:msink="http://schemas.microsoft.com/ink/2010/main" type="inkDrawing" rotatedBoundingBox="25030,5668 25305,12385 25172,12391 24897,5673" semanticType="callout" shapeName="Other">
            <msink:sourceLink direction="with" ref="{8E91A972-E9FE-4F16-8DFA-FB8533494D8C}"/>
            <msink:sourceLink direction="with" ref="{343A746E-7952-4410-A980-EAAF50E0B0DA}"/>
          </msink:context>
        </emma:interpretation>
      </emma:emma>
    </inkml:annotationXML>
    <inkml:trace contextRef="#ctx0" brushRef="#br0">78 2 208 0,'-40'-4'95'0,"27"8"-75"0,-1 4-25 0,14-4 25 16,-4 24-3-16,4 7-12 15,0 17 26-15,0 11-24 16,4 24 33-16,1 27-30 0,-1 24 34 16,5 16-33-16,0 24 14 0,0 19-18 15,4 8 7-15,5 13-10 16,-5-1 12-16,1 8-12 16,-1 8 12-16,5 3-12 15,-1 21 17-15,6-4-16 16,-6 3 9-16,-3 9-10 15,-5-5 1 1,4 9-4-16,-9-9 5 16,5-11-5-16,0 4 11 15,0-13-9-15,-5-18 16 16,1-13-15-16,-1-12 1 16,1-11-3-16,-1-24 7 0,1-8-7 15,-1-28-4-15,-4-12 2 16,0-11 3-16,0-20-3 0,0-20 0 15,0-8 1-15,-9-15-24 16,5-13 18-16,-5-7-65 16,-4-28 54-16,-1-11-159 15,1-9 135-15,0-4-222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9:35.916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context xml:id="ctx1">
      <inkml:inkSource xml:id="inkSrc7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16-01-29T17:44:57.962"/>
    </inkml:context>
    <inkml:brush xml:id="br1">
      <inkml:brushProperty name="width" value="0.04667" units="cm"/>
      <inkml:brushProperty name="height" value="0.04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FD852FCF-B1E4-4850-B1A8-6AB6CACA196C}" emma:medium="tactile" emma:mode="ink">
          <msink:context xmlns:msink="http://schemas.microsoft.com/ink/2010/main" type="writingRegion" rotatedBoundingBox="25021,6471 29011,5901 29220,7360 25230,7930"/>
        </emma:interpretation>
      </emma:emma>
    </inkml:annotationXML>
    <inkml:traceGroup>
      <inkml:annotationXML>
        <emma:emma xmlns:emma="http://www.w3.org/2003/04/emma" version="1.0">
          <emma:interpretation id="{355FCC95-03B5-4116-A296-CA855243982B}" emma:medium="tactile" emma:mode="ink">
            <msink:context xmlns:msink="http://schemas.microsoft.com/ink/2010/main" type="paragraph" rotatedBoundingBox="25021,6471 29011,5901 29220,7360 25230,79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433FAC-7BF6-46E4-B1E1-E4E0F58933D4}" emma:medium="tactile" emma:mode="ink">
              <msink:context xmlns:msink="http://schemas.microsoft.com/ink/2010/main" type="line" rotatedBoundingBox="25021,6471 29011,5901 29220,7360 25230,7930"/>
            </emma:interpretation>
          </emma:emma>
        </inkml:annotationXML>
        <inkml:traceGroup>
          <inkml:annotationXML>
            <emma:emma xmlns:emma="http://www.w3.org/2003/04/emma" version="1.0">
              <emma:interpretation id="{8E91A972-E9FE-4F16-8DFA-FB8533494D8C}" emma:medium="tactile" emma:mode="ink">
                <msink:context xmlns:msink="http://schemas.microsoft.com/ink/2010/main" type="inkWord" rotatedBoundingBox="25021,6471 29011,5901 29220,7360 25230,7930">
                  <msink:destinationLink direction="with" ref="{A26D1633-C3F4-465D-96E4-12C53F8F6E6C}"/>
                </msink:context>
              </emma:interpretation>
              <emma:one-of disjunction-type="recognition" id="oneOf0">
                <emma:interpretation id="interp0" emma:lang="en-US" emma:confidence="0">
                  <emma:literal>Towers</emma:literal>
                </emma:interpretation>
                <emma:interpretation id="interp1" emma:lang="en-US" emma:confidence="0">
                  <emma:literal>Tower</emma:literal>
                </emma:interpretation>
                <emma:interpretation id="interp2" emma:lang="en-US" emma:confidence="0">
                  <emma:literal>Rowers</emma:literal>
                </emma:interpretation>
                <emma:interpretation id="interp3" emma:lang="en-US" emma:confidence="0">
                  <emma:literal>Mowers</emma:literal>
                </emma:interpretation>
                <emma:interpretation id="interp4" emma:lang="en-US" emma:confidence="0">
                  <emma:literal>Lowers</emma:literal>
                </emma:interpretation>
              </emma:one-of>
            </emma:emma>
          </inkml:annotationXML>
          <inkml:trace contextRef="#ctx0" brushRef="#br0">19563-4120 332 0,'27'-15'151'0,"4"11"-119"0,13-24-41 15,-8 12 38-15,21 1-25 16,23-1 2-16,14 0-4 16,3 0-2-16,-3 0 1 15,-6 5-57-15,-12 3 44 0,-14 0-47 16,-17 0 44-16,-19 4 14 0,-12 0-2 16,-19 0 46-16,-8 4-33 15,-9 0 54-15,-14 4-48 0,0 4 40 16,-3 4-42-16,-1 19 18 15,0 9-23-15,-5 11 6 16,-4 16-11-16,5 8 3 16,4 16-5-16,4 19-1 0,5-3 0 15,5-20-18-15,3 16 13 16,10-21-105-16,13-14 85 16,13-21-170-16,10-15 148 15,3-32-148 1</inkml:trace>
          <inkml:trace contextRef="#ctx0" brushRef="#br0" timeOffset="277.812">20198-3752 288 0,'-4'-20'128'0,"13"20"-101"0,-5 8-34 16,0 4 57-16,-4 7-41 16,0 17 11-16,5 15-14 15,8 4 1-15,5 1-5 16,0-9 5-16,8-3-6 0,5-9 0 0,5-15 0 15,4-16 1-15,0-12-1 16,-9-20 33-16,-9-15-27 0,-13-9 15 16,-13 1-16-16,-19 0 27 15,1 11-25-15,-4 9 13 16,-5 3-15-16,-5 12-18 31,5 8 11-31,9 8-88 0,8 12 69 16,14 8-241-16,5 12 201 15,4 15-102 1</inkml:trace>
          <inkml:trace contextRef="#ctx0" brushRef="#br0" timeOffset="815.703">20589-3796 384 0,'4'0'171'0,"1"8"-135"0,17 8-46 0,-13-4 37 16,9 11-23-16,-1 5-2 16,1 11 0-16,0 9 3 0,-5-5-4 15,1-3-22-15,-6-5 16 0,1-7-40 16,0-4 35-16,0-16-36 31,0-8 35-31,0-16-3 0,0-16 9 16,-5-7 4-16,1-1 1 15,-1-3 36-15,1 3-28 16,-1 5 22-16,0-1-22 16,1 13-4-16,-1 3-2 15,5 8-14-15,0 12 10 16,0 12-11-16,4 11 10 0,5 9-4 15,9 23 5-15,-1-7-5 16,-3-5 6-16,-1-7-3 16,0-9 3-16,0-15 4 15,-4-4-3-15,0-16 6 16,-1-19-5-16,-3-9 9 16,-5-7-8-1,-5-1-4-15,-4 1 2 16,0-5 0-16,0 1 0 15,0 7-17-15,0 9 13 16,-4 7-93-16,4 8 75 16,-5 16-174-16,1 4 151 15,4 12-49-15</inkml:trace>
          <inkml:trace contextRef="#ctx0" brushRef="#br0" timeOffset="1101.8157">21117-3685 332 0,'18'19'148'0,"0"-15"-117"0,13 4-39 0,-9-8 67 15,14 0-48-15,4-8 13 16,4-3-17-16,1-5-2 16,-5-8-3-16,-5 0 4 0,5-3-5 0,-18-1 0 15,-4-3 0-15,-9-1 7 16,-14 8-6-16,-8 1-4 31,-5 11 2-31,-4 8 5 16,-9 16-4-16,-4 7-3 15,3 9 2-15,6 11 0 16,4 5 0-16,8 23-3 0,10-4 2 16,8-8-22-16,14-7 18 15,4-13-62-15,9-7 51 0,0-16-108 16,5-12 95-16,4-28-222 16</inkml:trace>
          <inkml:trace contextRef="#ctx0" brushRef="#br0" timeOffset="1364.3055">21730-3855 260 0,'5'-43'115'0,"-5"19"-91"0,0 12-30 16,0 24 80-16,0 8-26 16,4 7-31-16,-4 13-2 15,0 7-12-15,5 8-5 0,-5 12 2 16,0-7 0-16,0-13 0 31,-5-11 8-31,1-13-6 0,-1-11 2 16,-4-16-3-16,1-20 33 15,3-7-27-15,1-9 26 16,4-7-24-16,4 4 11 16,9-21-14-16,10 9 2 15,12 8-6-15,10-1-23 16,12 9 16-16,1 7-227 0,0 9 181 16,-9 7-206-1</inkml:trace>
          <inkml:trace contextRef="#ctx0" brushRef="#br0" timeOffset="1818.0517">22390-4400 284 0,'0'-20'128'0,"0"16"-101"0,0-3-34 16,0 7 104-16,0 0-78 15,0 4 59-15,-5 3-58 16,0 9 25-16,1 12-32 31,-1 11 9-31,1 21-16 0,-1 7 16 0,0 16-17 16,-4 7 1-16,0 5-4 15,0 12-2-15,-5-13 1 16,0-19-83-16,14-4 65 16,0-19-143-16,5-21 122 15,-1-23-288 1</inkml:trace>
          <inkml:trace contextRef="#ctx0" brushRef="#br0" timeOffset="2165.2159">22374-4609 364 0,'5'-43'161'0,"4"43"-127"0,13 0-43 16,-9 7 77-16,9 9-55 0,9 8-2 31,5 4-6-31,4 3-5 16,4 9 1-16,-13 3-49 0,-8 0 38 16,-23 9-53-16,-5 3 48 15,-21-8-7-15,-1 1 15 0,-13-9 16 16,4-7-8-16,5-5 43 15,9-7-34-15,4-8 26 16,14 0-26-16,17-4 11 0,23 4-15 16,17-1 16-16,18 21-17 15,-4 4 7-15,-1 7-9 16,-12 4 18-16,-10 5-17 16,-31-1 16-16,-13 12-15 15,-26-4 3-15,-19-7-6 16,-21-13-43-16,-10-7 33 0,-13-9-192 15,1-11 156-15,8-4-252 16</inkml:trace>
          <inkml:trace contextRef="#ctx1" brushRef="#br1">18943-2688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50.73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D12F463-560F-4305-B5CC-4FA0D165E802}" emma:medium="tactile" emma:mode="ink">
          <msink:context xmlns:msink="http://schemas.microsoft.com/ink/2010/main" type="writingRegion" rotatedBoundingBox="14951,7622 24596,6197 24757,7291 15112,8717"/>
        </emma:interpretation>
      </emma:emma>
    </inkml:annotationXML>
    <inkml:traceGroup>
      <inkml:annotationXML>
        <emma:emma xmlns:emma="http://www.w3.org/2003/04/emma" version="1.0">
          <emma:interpretation id="{E84B0ED0-F6D9-45B9-8F58-F8E36800D23B}" emma:medium="tactile" emma:mode="ink">
            <msink:context xmlns:msink="http://schemas.microsoft.com/ink/2010/main" type="paragraph" rotatedBoundingBox="14951,7622 24596,6197 24757,7291 15112,87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29B11B-E4D7-41FE-94CE-655284A20A9E}" emma:medium="tactile" emma:mode="ink">
              <msink:context xmlns:msink="http://schemas.microsoft.com/ink/2010/main" type="line" rotatedBoundingBox="14951,7622 24596,6197 24757,7291 15112,8717"/>
            </emma:interpretation>
          </emma:emma>
        </inkml:annotationXML>
        <inkml:traceGroup>
          <inkml:annotationXML>
            <emma:emma xmlns:emma="http://www.w3.org/2003/04/emma" version="1.0">
              <emma:interpretation id="{82B0CFF0-0932-4D4C-A957-8BE1EB97785F}" emma:medium="tactile" emma:mode="ink">
                <msink:context xmlns:msink="http://schemas.microsoft.com/ink/2010/main" type="inkWord" rotatedBoundingBox="14997,7936 18134,7473 18249,8249 15112,8713"/>
              </emma:interpretation>
              <emma:one-of disjunction-type="recognition" id="oneOf0">
                <emma:interpretation id="interp0" emma:lang="en-US" emma:confidence="0">
                  <emma:literal>Towers</emma:literal>
                </emma:interpretation>
                <emma:interpretation id="interp1" emma:lang="en-US" emma:confidence="0">
                  <emma:literal>rovers</emma:literal>
                </emma:interpretation>
                <emma:interpretation id="interp2" emma:lang="en-US" emma:confidence="0">
                  <emma:literal>Tower,</emma:literal>
                </emma:interpretation>
                <emma:interpretation id="interp3" emma:lang="en-US" emma:confidence="0">
                  <emma:literal>Tower;</emma:literal>
                </emma:interpretation>
                <emma:interpretation id="interp4" emma:lang="en-US" emma:confidence="0">
                  <emma:literal>Tower:</emma:literal>
                </emma:interpretation>
              </emma:one-of>
            </emma:emma>
          </inkml:annotationXML>
          <inkml:trace contextRef="#ctx0" brushRef="#br0">8731-2560 296 0,'-4'-8'131'0,"4"4"-103"0,9-16-35 0,0 12 20 16,4 0-12-16,5 4 9 16,8-3-8-16,10-5-1 15,8 8 0-15,18 0 1 0,-4-4-1 16,-5 0 2-16,-4 0-2 16,-9 0-6-16,-9 0 4 15,-4 4-20-15,-9-3 17 0,-9-1 4 16,-5 0-1-16,-8 0-1 15,-1 0 1-15,-4 0 1 16,0 4 0-16,-8 4-3 16,-1 0 2-16,0 4 1 15,0 0 0-15,5 4 0 32,0 4 0-32,4 4-3 0,0 11 2 15,-4 9 26-15,-1 11-20 16,1 12 32-16,0 32-28 15,-1-12 2-15,5 0-8 16,1-16-2-16,8-8 0 16,0-15-197-16,0-16 154 15,13-9-160-15</inkml:trace>
          <inkml:trace contextRef="#ctx0" brushRef="#br0" timeOffset="565.2826">9317-2379 220 0,'0'-23'101'0,"0"15"-79"0,5-4-28 0,-1 12 66 16,-4 0-49-16,0 0 50 15,5 8-46-15,-1 8 15 16,1 7-21-16,4 37 0 0,4-21-7 16,0-7-1-16,5 3 0 0,4 1-1 15,0-17 0-15,1-7 2 16,-1-28-1-16,0-19-1 15,-4-9 1-15,-5 1 4 16,-13 4-4-16,-9-1 3 16,-4 12-3-16,-14 5-1 15,-4 3 1-15,0 8-4 0,0 4 2 16,4 8-41-16,5 4 33 16,9 4-104-16,8 4 87 15,14 0-221 1</inkml:trace>
          <inkml:trace contextRef="#ctx0" brushRef="#br0" timeOffset="1031.9368">9642-2473 296 0,'-18'0'134'0,"13"4"-105"0,1 3-37 0,4 1 50 0,4 8-35 16,1 4 7-16,4 4-10 16,0-1-6-16,4 36 2 15,0-11 5-15,1-24-4 0,-1 7-3 16,5-3 2-16,-1-12-20 16,-3-13 16-16,8-18-19 15,-4-25 18 1,-1-3-9-16,1-5 10 15,-4 1 0-15,-6 8 2 16,1 3 2-16,0 8 0 16,-4 9-3-16,-1 3 2 15,1 12 4-15,3 8-3 0,1 8-2 16,5 7 1-16,-1 21 4 16,5-20-3-16,4-1 3 0,9-7-2 15,0 12-1 1,-4-32 23-16,-5-8-18 15,-9-3 12-15,-8-5-12 16,-5-4 2-16,-9-3-5 16,0 3 2-16,0 0-3 15,0 5-29-15,0 3 23 0,5 4-179 16,4 8 144-16,0 0-134 16</inkml:trace>
          <inkml:trace contextRef="#ctx0" brushRef="#br0" timeOffset="1601.4418">10228-2465 272 0,'-18'3'125'0,"18"1"-99"0,5 0-33 16,-1 0 48-16,5-4-34 16,4 0 35-16,9 0-32 0,5-4 9 15,9-7-13-15,8-1 1 0,-4-8-5 16,0-4-1-16,-5 1 0 15,-3-1 10-15,-15-4-9 16,-8 1-3-16,-13 7 1 0,-14 8-25 16,-4 4 19-16,-9 8 5 15,0 8 0-15,-1 0-1 0,1 20 1 16,5-5-5-16,8 5 5 16,5 0-3-16,8 3 3 15,10 1-2-15,4-1 2 16,8-3 1-16,1-4 0 15,4-9-112-15,9-3 88 32,0-8-236-32</inkml:trace>
          <inkml:trace contextRef="#ctx0" brushRef="#br0" timeOffset="1885.7793">10699-2679 248 0,'8'0'111'0,"-3"12"-87"0,4 8-30 0,-9 0 55 16,13 7-40-16,-4 5-3 16,9 3-3-16,-5 5-1 15,0-1-1-15,1-3-17 0,-5-8 12 16,-5-9-1-16,-4-11 3 0,0-12 10 16,-9-12-6-16,0-7 41 31,5-9-33-31,-1-7 43 0,5-1-40 15,5 1 17-15,4 3-22 16,0 9 1 0,4-1-7-16,5 8-1 0,8 8 0 15,5 4-172-15,1 8 134 16,8 0-234 0</inkml:trace>
          <inkml:trace contextRef="#ctx0" brushRef="#br0" timeOffset="2386.1247">11698-2758 300 0,'-31'-19'134'0,"17"23"-105"0,-8-16-37 16,13 16 47-16,-8 0-32 16,-1 8 34-16,-9 7-31 15,-4 9 34 1,0 7-33-16,0 5 6 0,9 11-12 15,8 4 19-15,19 1-18 16,13-5 25-16,17 8-23 16,27-23-2-16,27-16-3 15,4-24-45-15,18-32 34 16,0-27-449-16</inkml:trace>
        </inkml:traceGroup>
        <inkml:traceGroup>
          <inkml:annotationXML>
            <emma:emma xmlns:emma="http://www.w3.org/2003/04/emma" version="1.0">
              <emma:interpretation id="{A8477EF8-8672-4242-9B4F-DA34DA285C1F}" emma:medium="tactile" emma:mode="ink">
                <msink:context xmlns:msink="http://schemas.microsoft.com/ink/2010/main" type="inkWord" rotatedBoundingBox="21598,6640 24596,6197 24757,7291 21760,7734">
                  <msink:destinationLink direction="with" ref="{6F863540-1E58-4D02-8C3B-20DDC7178911}"/>
                </msink:context>
              </emma:interpretation>
              <emma:one-of disjunction-type="recognition" id="oneOf1">
                <emma:interpretation id="interp5" emma:lang="en-US" emma:confidence="0">
                  <emma:literal>TowerA</emma:literal>
                </emma:interpretation>
                <emma:interpretation id="interp6" emma:lang="en-US" emma:confidence="0">
                  <emma:literal>Towertt</emma:literal>
                </emma:interpretation>
                <emma:interpretation id="interp7" emma:lang="en-US" emma:confidence="0">
                  <emma:literal>Towerty</emma:literal>
                </emma:interpretation>
                <emma:interpretation id="interp8" emma:lang="en-US" emma:confidence="0">
                  <emma:literal>TowerlA</emma:literal>
                </emma:interpretation>
                <emma:interpretation id="interp9" emma:lang="en-US" emma:confidence="0">
                  <emma:literal>Tower!?</emma:literal>
                </emma:interpretation>
              </emma:one-of>
            </emma:emma>
          </inkml:annotationXML>
          <inkml:trace contextRef="#ctx0" brushRef="#br0" timeOffset="641800.1375">15362-3776 332 0,'-22'-8'151'0,"26"8"-119"0,-4-4-41 0,0 4 24 16,18 0-5 0,4-4-8-16,18 0 3 15,9-4-4-15,9-4 8 0,8-3-7 16,19-1-1-16,3-4 0 15,-3 4-1-15,-5 1 0 0,0-1 5 16,-14 0-4-16,-4 4-3 16,-4 0 2-16,-9 0-25 15,-5 1 19-15,-8-1-62 16,-5 4 52-16,-9-4-96 16,-8 8 85-16,-14 4-181 15</inkml:trace>
          <inkml:trace contextRef="#ctx0" brushRef="#br0" timeOffset="642139.5064">15921-3847 272 0,'23'-8'121'0,"-15"4"-95"0,-3 4-33 0,-5 0 79 16,0 0-58-16,4 8 51 15,1 8-48-15,-1 11 38 16,-4 17-41-16,0 23 27 0,-4 4-31 15,-1 4 4-15,5 8-10 16,-4 0-6-16,4 0 2 16,0-8-42-16,4-8 33 0,-4-4-123 15,5-12 102-15,-5 1-319 16</inkml:trace>
          <inkml:trace contextRef="#ctx0" brushRef="#br0" timeOffset="642492.89">16246-3322 336 0,'-5'8'151'0,"-8"-4"-119"0,4 15-41 16,9-3 44-16,0 12-30 0,0 3 10 15,4 5-11-15,5 0-2 16,5-1-1-16,3-3 4 0,6-13-4 16,8-7 6-16,4-16-6 15,1-12 9-15,-1-7-8 16,-4-5 10-16,-13-7-9 0,-9 3 2 16,-9-3-4-16,-13 7 5 15,-5 8-5-15,-9 4 9 0,1 12-8 16,-1 4-9-16,5 12 5 15,-5 0-63-15,14 12 50 16,4-4-114-16,4-1 98 16,5 1-238 15</inkml:trace>
          <inkml:trace contextRef="#ctx0" brushRef="#br0" timeOffset="642956.1144">16565-3366 296 0,'-9'-23'131'0,"14"15"-103"0,-5 4-35 16,0 4 71-16,-5 8-33 15,1 8-19-15,8 3 4 16,1 17-13-16,8-5-5 0,1 5 2 16,3 3 0-16,1-3 0 15,0-8-6-15,0-9 5 0,4-11-28 16,0-12 23-16,-4-8-1 31,0-11 4-31,-10-9 11 16,1-3-6-16,-9-5 16 0,-4 5-14 15,-1 3 29-15,1 8-25 16,-5 9 19-16,0 7-20 16,5 8-7-16,4 12 1 15,4 3-4-15,5 5 2 16,9 4-22-16,8-4 18 0,10-5-43 15,0-3 37-15,-5-4-9 16,0-16 14-16,-5-4 4 16,-3-3 1-16,-10-5 6 15,-9 0-4-15,-4 0 0 16,-4 1 0-16,-1 3-1 16,1 0 0-16,0 4-59 0,-1 4 46 15,5 4-138-15,0 4 116 16,0 0-142-1</inkml:trace>
          <inkml:trace contextRef="#ctx0" brushRef="#br0" timeOffset="643240.6886">17036-3322 252 0,'18'-4'115'0,"0"0"-91"0,13-8-30 0,-14 8 32 16,10-8-22-16,-5-3 8 15,14-13-9-15,-10-8 4 16,-8 5-6-16,-4 3 6 0,-14 1-6 16,-14 3 25-16,-4 8-20 0,-4 8 31 15,-4 8-28-15,-10 24 2 16,9 4-8-16,1 7-5 16,8 5 2-16,5 3 0 15,4 4 0-15,9-3-3 16,4-9 2-16,10-3-61 15,3-8 49 1,1-9-105-16,9-11 90 16,8-20-186-1</inkml:trace>
          <inkml:trace contextRef="#ctx0" brushRef="#br0" timeOffset="643509.3327">17391-3567 240 0,'-4'16'108'0,"4"-4"-85"0,4 23-29 0,1-19 46 15,-1 12-33-15,5 7 23 16,-4-3-22-16,3 11-7 16,-3-3 0-16,-1-5 4 0,-4-3-4 15,0-8 6-15,0-9-6 16,0-15 11-16,-4-12-9 16,-1-7 32-16,1-13-27 0,0-3 42 15,4-1-38-15,4-7 20 16,5-5-24-16,4 5-1 15,1-1-5-15,12 5-2 16,5 7 1-16,0 5-116 16,0 3 90-16,-4 8-319 31</inkml:trace>
          <inkml:trace contextRef="#ctx0" brushRef="#br0" timeOffset="644279.2776">18120-4372 356 0,'-9'-4'157'0,"13"8"-123"0,1 8-43 0,-1-1 111 16,-4 9-82-16,-4 20 29 15,-1 15-34-15,-4 8 15 16,-8 16-22-16,-10 12 7 0,-9 4-11 15,5 7-2 1,0-7-1-16,5-8-52 16,3-16 40-16,6-24-119 15,3 1 100 1,5-29-198-16,5-3 175 0</inkml:trace>
          <inkml:trace contextRef="#ctx0" brushRef="#br0" timeOffset="644579.9255">17986-3618 444 0,'-62'-75'200'0,"45"51"-157"0,8-4-55 0,9 21 75 16,17-5-52-16,14 4-1 15,14 0-6-15,17 4-32 16,9 0 23-16,9 0-372 15,18-8 295-15,-5-23-102 16</inkml:trace>
          <inkml:trace contextRef="#ctx0" brushRef="#br0" timeOffset="644473.4012">18013-4013 252 0,'0'-126'115'0,"0"126"-91"0,18-87-30 15,-5 63 119-15,1 1-90 16,-1 7 59-16,5 8-60 16,-1 16 24-16,6 19-33 15,3 25 14-15,1 19-19 0,-5 16 3 16,0 11-7-16,0 17-3 16,1-5 0-1,-6 1-21-15,-3-12 16 16,-5-17-89-16,-5-14 73 15,-4-17-192-15,-13-20 163 16,-9-27-184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5.0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5F7867E-FDA3-44F3-82E2-981F605E0436}" emma:medium="tactile" emma:mode="ink">
          <msink:context xmlns:msink="http://schemas.microsoft.com/ink/2010/main" type="inkDrawing" rotatedBoundingBox="7018,7178 10037,11387 9939,11458 6920,7249" shapeName="Other"/>
        </emma:interpretation>
      </emma:emma>
    </inkml:annotationXML>
    <inkml:trace contextRef="#ctx0" brushRef="#br0">53 24 312 0,'-49'-24'138'16,"45"24"-109"-16,4 4-37 0,0-4 5 0,4 8 1 16,5 4-5-16,4 12 5 0,10 3 1 15,8 1 1-15,13 8-3 0,18 11 2 16,9 12 4-16,9 24-3 15,0 12 14-15,5 11-10 16,-1 13 14-16,9 19-13 16,5 8 9-16,0 8-11 15,4 0 16-15,4 16-15 0,5 0 12 16,9-1-11-16,0 1 13 16,0 4-13-16,0 3 14 15,-4-3-14-15,-1-8 9 16,9-8-11-16,-8-12 16 15,-10-4-15-15,-3-8 10 16,-6-11-11 0,-12-9 16-16,-5 1-15 15,-9-13 10-15,-9-11-11 16,0 8 4-16,-4-20-5 0,-9-8-1 16,-9-8 0-16,-9-12-10 15,-9-7 7-15,-4-13-55 16,-18-11 45-16,-5-8-122 15,-8-8 103-15,-5-4-293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9:39.0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2F50BFB-8B03-457E-BF9D-EB1AD8117274}" emma:medium="tactile" emma:mode="ink">
          <msink:context xmlns:msink="http://schemas.microsoft.com/ink/2010/main" type="inkDrawing" rotatedBoundingBox="27366,8449 27443,8491 27430,8515 27353,8473" shapeName="Other"/>
        </emma:interpretation>
      </emma:emma>
    </inkml:annotationXML>
    <inkml:trace contextRef="#ctx0" brushRef="#br0">21095-2146 520 0,'-22'8'233'0,"26"-4"-183"0,5 0-64 15,-4 0 29-15,-1 4-15 0,5 0-28 31,4-4 22-31,1-4-169 16,-1 4 136-16,-4-4-346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9:38.69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F863540-1E58-4D02-8C3B-20DDC7178911}" emma:medium="tactile" emma:mode="ink">
          <msink:context xmlns:msink="http://schemas.microsoft.com/ink/2010/main" type="inkDrawing" rotatedBoundingBox="23663,8700 23792,8706 23790,8749 23661,8744" semanticType="callout" shapeName="Other">
            <msink:sourceLink direction="with" ref="{A8477EF8-8672-4242-9B4F-DA34DA285C1F}"/>
          </msink:context>
        </emma:interpretation>
      </emma:emma>
    </inkml:annotationXML>
    <inkml:trace contextRef="#ctx0" brushRef="#br0">17396-1858 504 0,'-18'-27'227'0,"22"15"-179"0,5 8-61 0,-4 4 21 16,-5 0-9-16,0 0 6 31,9 0-5-31,0 8-24 0,4 0 19 16,14 0-197-16,-1-8 157 0,1-20-302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9:47.7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AE6D36-2E2A-4300-99F2-1AAF92E7AD2D}" emma:medium="tactile" emma:mode="ink">
          <msink:context xmlns:msink="http://schemas.microsoft.com/ink/2010/main" type="writingRegion" rotatedBoundingBox="24924,9878 25511,9878 25511,12456 24924,12456"/>
        </emma:interpretation>
      </emma:emma>
    </inkml:annotationXML>
    <inkml:traceGroup>
      <inkml:annotationXML>
        <emma:emma xmlns:emma="http://www.w3.org/2003/04/emma" version="1.0">
          <emma:interpretation id="{CE94AB19-6B76-4463-AC45-E16901E5FCF7}" emma:medium="tactile" emma:mode="ink">
            <msink:context xmlns:msink="http://schemas.microsoft.com/ink/2010/main" type="paragraph" rotatedBoundingBox="24924,9878 25511,9878 25511,12456 24924,124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3C302C-34C1-455B-8199-96E8854BF818}" emma:medium="tactile" emma:mode="ink">
              <msink:context xmlns:msink="http://schemas.microsoft.com/ink/2010/main" type="line" rotatedBoundingBox="24924,9878 25511,9878 25511,12456 24924,12456"/>
            </emma:interpretation>
          </emma:emma>
        </inkml:annotationXML>
        <inkml:traceGroup>
          <inkml:annotationXML>
            <emma:emma xmlns:emma="http://www.w3.org/2003/04/emma" version="1.0">
              <emma:interpretation id="{343A746E-7952-4410-A980-EAAF50E0B0DA}" emma:medium="tactile" emma:mode="ink">
                <msink:context xmlns:msink="http://schemas.microsoft.com/ink/2010/main" type="inkWord" rotatedBoundingBox="24924,9878 25511,9878 25511,12456 24924,12456">
                  <msink:destinationLink direction="with" ref="{A26D1633-C3F4-465D-96E4-12C53F8F6E6C}"/>
                </msink:context>
              </emma:interpretation>
              <emma:one-of disjunction-type="recognition" id="oneOf0">
                <emma:interpretation id="interp0" emma:lang="en-US" emma:confidence="1">
                  <emma:literal>}</emma:literal>
                </emma:interpretation>
                <emma:interpretation id="interp1" emma:lang="en-US" emma:confidence="0">
                  <emma:literal>{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-4-1 204 0,'0'-4'92'0,"0"8"-73"0,14 0-24 16,-14-4 44-16,8 4-32 15,6 4 12-15,-1-4-13 16,5 4 18-16,0 0-18 16,-1 4 8-16,1 0-10 0,0 7 1 0,0-3-4 15,4 8 5-15,0-4-5 16,0-1 9-16,1 1-8 0,-6-4 2 15,1 0-3-15,0-1 2 16,0 1-2-16,-5-4-1 16,0 0 1-16,-4 0 1 15,0 0-1-15,0-1 2 16,-5 1-2-16,1 0 2 0,-1 0-2 16,1 0-3-16,-1 0 1 15,1-1 6-15,3 1-4 16,1-4-3-16,0 0 2 15,0 0-3-15,0 0 2 16,0 0 4-16,-5-4-3 16,1 0 3-1,-5-4-2-15,0 8 5 16,0 3-5-16,-5 1-3 0,1 0 2 16,-1-4 3-16,1 0-3 15,0 0 0-15,4 8 1 16,0-5-1-1,4 1-6-15,0 0 5 16,1-4 3-16,-1-4-2 0,-4-4 3 16,0 8-2-16,0 0 2 15,-4 0-2-15,-1-4-3 16,1 3 1-16,-5-3-2 16,0 4 2-16,0 4 1 15,0-4 0-15,1 0 0 16,3 0 0-1,1 0 2-15,-1 0-1 16,1 0-3-16,-1-5 1 16,1 5 4-16,-1-4-3 15,1 0 0-15,0 0 1 16,-1 0-1-16,1 0 0 16,-1 0 0-16,1 4 0 15,-1-4-3-15,-4 0 8 16,1 4-4-16,3 8-4 15,1-5 3-15,-1 1-3 0,1 4 2 16,8-8 1 0,1 4 2-16,-1 0-1 15,-4-1-3-15,0 1 1 16,-4-4 1 0,-1 4 0-1,1-4 0-15,-1 4 2 16,1 0-4-1,4-4 2-15,4-1 3 16,1 1-3-16,-1 0 0 16,1 0 1-16,-5 0-1 15,-5 0 0-15,1 0 0 0,-1 0 0 16,1 4 0-16,0-1 0 16,-1 1 0-16,5-4 0 15,0 4 0-15,0 0 0 16,0 0-3-16,0-4 2 0,-4-1 1 15,4 1 0-15,-9 4 2 16,0-4-1-16,4 0-1 0,1 8 1 16,8-8-4-16,1 7 2 15,-1-3 1-15,10-4 0 16,-5 8 0-16,-1 0 0 16,1-4 22-16,0-1-17 15,0-3-5-15,0 0 1 31,0 4-1-31,-5-4 0 0,1 0 2 16,-1 0-1-16,1 0-3 16,-1 0 1-16,5-1 1 15,0 1 0-15,0 0 2 16,0 4-1-16,-1-4-1 16,6 4 1-16,-5 0-1 15,0-1 0-15,-1-3 0 0,1 0 0 16,0 0-3-16,0 0 2 15,0-4-2-15,0 4 2 16,0 0 6-16,0-4-4 0,-1 0 0 16,1 8 0-16,0-1 1 15,0-3-1-15,0 8-3 32,-5-4 1-32,5-4 1 0,-4 0 0 15,-1 0 0-15,1-1 0 16,-1 1 0-16,-4-8 0 15,5 4 0-15,-5-4 0 16,0 8 2-16,0-4-1 16,0 0-1-16,-5 0 1 15,1 0 1-15,-1 0-1 0,1 0-1 16,-1 0 1-16,-4 0 7 16,1-4-6-16,-1 0-12 15,-5 0 8-15,1 0 3 16,0 4-1-16,-1 0 0 15,1 0 1-15,0-4 1 16,-1 4-1-16,1 0-1 0,0-1 1 16,-1 1-4-16,1 0 2 15,0 0 4-15,4 4-3 16,0 0-5-16,0 0 4 16,0 0 0-16,5 0 1 0,-1 0 0 15,-4-4 0-15,1 4 2 31,-1-1-1-31,0 1-1 16,-4 4 1-16,-1 0-1 16,1 0 0-16,4 0 0 0,0 0 0 15,0-1 2-15,0 1-1 16,5 0-3-16,-1-4 1 16,1 8-2-1,0 0 5-15,-1 7-2 0,1-3-2 16,4-4 1-16,0 0 4 15,0-1-3-15,0 1 0 16,0-4 1-16,0 4-4 16,4-4 2-16,1-1 1 15,-1 1 0-15,-4 0 5 16,4-4-4 0,1 4-3-16,-5-4 2 15,13 4-3 1,-4-1-1-16,0 1 3 15,0-4 4-15,0 0-3 16,4 8 0-16,-4 0 1 0,0 3 1 16,0-3-1-16,0 0-1 15,-1 0 1-15,1-4-1 0,0-1 0 16,0 1 2-16,4-4-1 16,1 0-3-16,-1 0 1 15,0 0 1-15,1 0 0 16,-1 0 0-16,0 0 0 15,1 3 5-15,-5 1-4 16,-5 0-3-16,0 0 2 0,1 4-3 16,-1 0 2-16,1-1 23 15,-1 1-17-15,1 0 9 16,-1 0-10-16,1 0-16 16,-1 3 10-16,5 1 5 15,-5 4-3-15,1-5 1 31,-1 5 0-31,1-8 4 0,-1-4-4 16,-4-4 3-16,0 0-3 16,0-1-17-16,0-3 12 15,-4-4-158-15,-5 0 127 16,-5 8-209 0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9:56.04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EAC510-3A3B-4FAB-B40C-22A98C131E88}" emma:medium="tactile" emma:mode="ink">
          <msink:context xmlns:msink="http://schemas.microsoft.com/ink/2010/main" type="writingRegion" rotatedBoundingBox="22704,13384 27413,12824 27588,14295 22879,14856"/>
        </emma:interpretation>
      </emma:emma>
    </inkml:annotationXML>
    <inkml:traceGroup>
      <inkml:annotationXML>
        <emma:emma xmlns:emma="http://www.w3.org/2003/04/emma" version="1.0">
          <emma:interpretation id="{06734C75-F894-4194-984F-E14B5CB6BAA8}" emma:medium="tactile" emma:mode="ink">
            <msink:context xmlns:msink="http://schemas.microsoft.com/ink/2010/main" type="paragraph" rotatedBoundingBox="22704,13384 27413,12824 27588,14295 22879,14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21E94C-DB06-47F0-AC61-C44DD79E77FF}" emma:medium="tactile" emma:mode="ink">
              <msink:context xmlns:msink="http://schemas.microsoft.com/ink/2010/main" type="line" rotatedBoundingBox="22704,13384 27413,12824 27588,14295 22879,14856"/>
            </emma:interpretation>
          </emma:emma>
        </inkml:annotationXML>
        <inkml:traceGroup>
          <inkml:annotationXML>
            <emma:emma xmlns:emma="http://www.w3.org/2003/04/emma" version="1.0">
              <emma:interpretation id="{1C5E325D-1B2F-4F85-A59F-84B42F247ABB}" emma:medium="tactile" emma:mode="ink">
                <msink:context xmlns:msink="http://schemas.microsoft.com/ink/2010/main" type="inkWord" rotatedBoundingBox="22704,13384 27413,12824 27588,14295 22879,14856"/>
              </emma:interpretation>
              <emma:one-of disjunction-type="recognition" id="oneOf0">
                <emma:interpretation id="interp0" emma:lang="en-US" emma:confidence="0">
                  <emma:literal>A-BB A</emma:literal>
                </emma:interpretation>
                <emma:interpretation id="interp1" emma:lang="en-US" emma:confidence="0">
                  <emma:literal>A-A B-A</emma:literal>
                </emma:interpretation>
                <emma:interpretation id="interp2" emma:lang="en-US" emma:confidence="0">
                  <emma:literal>A-R B-A</emma:literal>
                </emma:interpretation>
                <emma:interpretation id="interp3" emma:lang="en-US" emma:confidence="0">
                  <emma:literal>A-I B-A</emma:literal>
                </emma:interpretation>
                <emma:interpretation id="interp4" emma:lang="en-US" emma:confidence="0">
                  <emma:literal>A-DB-A</emma:literal>
                </emma:interpretation>
              </emma:one-of>
            </emma:emma>
          </inkml:annotationXML>
          <inkml:trace contextRef="#ctx0" brushRef="#br0">419 110 256 0,'4'-27'115'0,"1"19"-91"0,-1-20-30 16,-4 12 85-16,0 5-63 0,0-1 76 15,0 4-70 1,-9 24 26-16,0 3-12 0,-4 17-26 0,-14 19 4 15,-4 28-10-15,-4 24 3 16,-10 11-6-16,-8 12 0 16,0 12 0-16,4-3 1 31,9-9-1-31,9-12-43 0,13-7 34 16,9-24-124-16,23-24 102 15,12-32-324 1</inkml:trace>
          <inkml:trace contextRef="#ctx0" brushRef="#br0" timeOffset="353.7738">392 300 328 0,'-13'-142'148'0,"13"122"-117"0,0 0-39 16,0 16 73-16,0 4-53 16,0 0 43-16,4 16-41 15,1 16 7-15,4 31-14 16,0 16 0-16,4 19-5 0,0 25 2 15,1 11-3 1,3 8-1-16,1-8 1 16,-5-15-18-16,1-9 13 15,-1-19-51-15,-4-20 42 0,-9-19-104 16,-5-25 90-16,-3-19-151 16,-10-16 135-16,-4-23 12 15,-23-17 17-15,-4-23 122 16,5 0-85-16,0 4 136 0,4 0-121 15,8 12 52-15,15 11-64 16,8 5 6-16,18 7-22 16,13 5 1-16,13 3-7 15,5 4-3-15,14 4 0 16,8 4-113-16,13 5 88 16,1-1-362-1</inkml:trace>
          <inkml:trace contextRef="#ctx0" brushRef="#br0" timeOffset="668.977">841 576 392 0,'-27'-12'177'0,"27"1"-139"0,18 7-48 0,-5 0 32 16,18 0-20-16,9-4 36 15,18 4-29-15,18-4-1 16,17 4-5-16,0 0-5 0,-4 4 1 15,0 4-164 1,-9 0 129-16,-14 0-293 16</inkml:trace>
          <inkml:trace contextRef="#ctx0" brushRef="#br0" timeOffset="922.0615">1494 249 396 0,'31'-8'177'0,"-9"12"-139"0,13 7-48 16,-8-3 54-16,0 8-37 15,-1 8 15-15,1 19-16 16,-5 5-4-16,-8 3 0 16,-14 12-2-16,-23 0 0 15,-8 0 2-15,-9 1-1 16,-13-9-40-16,0-8 31 15,4-11-87-15,4-17 73 16,14-11-215-16,22-12 183 16,18-15-104-1</inkml:trace>
          <inkml:trace contextRef="#ctx0" brushRef="#br0" timeOffset="1321.9646">2100 181 348 0,'-4'-35'157'0,"8"27"-123"0,-4 0-43 0,0 8 77 16,0 0-55-16,5 8 18 15,-5 12-22-15,0 19 11 16,0 20-15-16,0 12 0 0,0 8-3 0,-9 12-4 15,0 4 1-15,-8 0-89 16,0 3 71-16,4-11-165 16,0-20 141-16</inkml:trace>
          <inkml:trace contextRef="#ctx0" brushRef="#br0" timeOffset="1722.25">2027 162 332 0,'13'-107'148'0,"14"68"-117"0,8-1-39 0,-13 28 61 16,5 0-43-16,4 1 27 0,18 7-27 16,-5 4-3-16,5 4-4 31,0 11 0-31,0 9-2 0,-5 4-17 0,-8 3 12 16,-14 9-43-16,-18 3 36 15,-17 5-18-15,-9 11 21 16,-18-4 11-16,-5-12-4 15,-3-7 36-15,-1-4-28 16,4-9 15-16,10 1-16 16,8-12 8-16,14 0-11 0,17-4-1 15,19-4-1-15,16 3-4 16,6 5 2-16,8 4 4 16,0 8-3-16,-8 7 3 15,-14 5-2-15,-18 3 2 16,-17 9-2-16,-14 3 2 15,-26 4-2 1,-14 8 5-16,-9-11-5 16,1-5-3-16,4-7 2 15,8-13-23-15,10-19 18 16,13-16-113-16,13-12 92 16,22-11-284-1</inkml:trace>
          <inkml:trace contextRef="#ctx0" brushRef="#br0" timeOffset="2000.6203">2835 422 416 0,'-9'-27'187'0,"27"27"-147"0,13-4-51 15,-9 4 20-15,18-12-10 16,9 4 18-16,13 0-14 0,18 0-3 16,9 0 0-16,0 0-101 0,-9 0 79 15,8-3-351 1</inkml:trace>
          <inkml:trace contextRef="#ctx0" brushRef="#br0" timeOffset="2254.1065">3341 67 376 0,'0'-4'171'0,"36"-12"-135"0,21 16-46 0,-30 8 37 16,13 4-23-16,13 4 15 31,-4 7-14-31,-4 9 0 0,-10 7-3 16,-13 21 7-16,-17 3-7 0,-1-16 2 15,-53 24-3-15,14-11-1 16,-50 7 1-16,1-12 1 16,13-8-1-16,13-15-93 15,14-8 72-15,22-24-304 16</inkml:trace>
          <inkml:trace contextRef="#ctx0" brushRef="#br0" timeOffset="2902.2561">4536-186 332 0,'4'-15'151'0,"1"15"-119"0,-1-4-41 16,-4 11 69-16,-4 9-49 15,-5 8 21-15,-9 23-23 16,-9 13 20-16,-8 15-22 16,-5 19 0-16,0 5-5 15,0 8-2-15,0-13 1 16,-9 1-80-16,5-16 62 15,13-12-142-15,4-20 121 16</inkml:trace>
          <inkml:trace contextRef="#ctx0" brushRef="#br0" timeOffset="3224.5956">4198 584 356 0,'-35'-63'161'0,"26"43"-127"0,9-7-43 0,4 19 97 15,5-4-71-15,13 0 5 16,14-4-14-16,17 8-6 0,18 4-1 16,18 8-209-16,18 0 164 0</inkml:trace>
          <inkml:trace contextRef="#ctx0" brushRef="#br0" timeOffset="3124.2587">4443-233 324 0,'39'-111'148'0,"-16"100"-117"0,3 7-39 0,-12 8 67 16,-1 15-48-16,0 21 27 15,5 23-28-15,0 16 11 16,0 27-15-16,-1 25 5 0,-3 7-8 16,-1-4 1-16,-4 0-3 0,-5-15 2 15,-4-1-2-15,-9-15-59 16,-4-24 45-16,-9-24-135 16,-5-23 114-16,-4-36-250 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8:32:03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20439 5090 260 0,'-228'76'118'0,"142"46"-93"0,-28 20-32 0,69-77 17 15,-18 42-9-15,-11 50-3 16,0 20 1-16,11 31-5 16,18 50 5-16,11 26 0 0,11 45 1 15,17 15-34-15,12 51 27 0,5 5-26 16,-5 25 25-16,0-4-5 16,-1 9 9-16,7-15-2 15,5 11 4-15,11-21 7 16,18 5-5-16,11-25-2 15,11 15 2-15,18-35 0 16,11-16 0 0,22 11 5-16,-5-21-4 15,6 5-3-15,-6-15 2 16,5-20 3-16,1 10-3 16,11-35 20-16,12-6-16 15,5 1-6-15,17-6 2 0,17-14 2 16,23-16-2-16,18-5-2 15,10-15 1-15,24-21 4 16,5-14-3-16,5-31-8 0,24-21 6 16,5-24 7-16,41-26-5 15,-1-31 1-15,23-29 0 16,5-21 1-16,35-30-1 16,97-46-3-16,-52-41 1 15,18-50 4-15,-23-40-3 0,11-31 12 16,-17-36-10-16,0-24 17 15,0-52-15-15,-6-4 7 16,0-46-8-16,-16 15 4 16,-24-50-6-16,-17-1 3 15,-22-35-3-15,-40-35-29 16,-41 10 23 0,-33-21-36-16,-40-20 31 15,-57 26-48-15,-41-5 44 16,-39 24-44-1,-68-4 43-15,-35 30-79 16,-39 1 72-16,-40 14-4 0,-41 0 145 31,-403-409-93-15,96 227 50-16,23 136-54 16,17 62 20-16,-12 70-31 0,-16 41 22 15,-7 61-24-15,-33 25-5 0,-18 31-2 16,-10 45 3-16,-24 30-4 15,-6 36 20-15,7 30-17 16,5 26 27 0,11 25-23-16,12 30-4 15,17 46-2-15,17 30 0 16,40 25-1-16,22 16-3 16,30 66 1-16,50 4-8 15,29 26 7-15,46 56-214 16,67 25 169-1,-4 5-62-15</inkml:trace>
  <inkml:trace contextRef="#ctx0" brushRef="#br0" timeOffset="22718.6228">23738 8858 44 0,'23'-25'23'0,"-6"15"-19"0,5-1-5 16,-10 6 8-16,11 0-6 15,-6-5 0-15,0 5 0 0,-6 0 119 16,-5 0-94-16,0 0 27 15,-12 5-36-15,6 0-9 16,6 5-5 0,-1 5-5-16,1 0 1 0,-6-5 32 15,6 0-25-15,-6-5 26 16,0 0-23-16,17 5 20 16,0-5-22-16,0 0 11 15,0 0-13-15,0 0-1 16,0 5-2-16,6 1-2 15,0-1 1-15,0 0 1 0,5 0-1 16,1 0 22-16,16-5-18 16,6 0 4-16,12-5-7 15,17-5 2-15,11-1-3 16,12-4-1-16,11 0 1 16,5-15-4-16,1 4 2 0,5-9 4 15,1 5-3-15,5 4 9 16,-12 1-7-16,1 5 7 0,-6-1-6 15,-6 1 4-15,6 0-6 16,0 0-5-16,0-1 3 16,0 6 0-16,-6 0 1 15,-11 0 2-15,6 5-1 32,-1 0-1-32,-16-1 1 0,-7 1 1 15,-10 5-1-15,-7 0-3 16,-5 0 1-16,-11 5-2 15,0 0 2-15,-6 5 9 16,-6 0-6-16,0-5-4 16,-6 5 2-16,1-5 3 15,-6 0-3-15,5 0 0 0,1 0 1 16,-1 0-7-16,1 0 5 16,-1 0 6-16,-5 0-5 15,0 0-2-15,-6 0 2 16,0 0 5-16,-6-5-4 0,-11 0 6 15,-11 0-6-15,-18 0-3 32,-5 5 2-32,-11 0 11 15,-7 0-9-15,-10 5-3 0,-1 5 1 16,-11 0-6-16,0 0 5 16,-6-4-48-16,6 4 39 15,-23-5-227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38:36.8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D71D5BB-AB05-44A8-9C8F-EAF0C8F64FFF}" emma:medium="tactile" emma:mode="ink">
          <msink:context xmlns:msink="http://schemas.microsoft.com/ink/2010/main" type="inkDrawing" rotatedBoundingBox="12065,11192 13178,5977 13407,6026 12294,11241" semanticType="callout" shapeName="Other">
            <msink:sourceLink direction="with" ref="{9FF92798-F5F9-4820-9EE8-C7382EA79461}"/>
            <msink:sourceLink direction="with" ref="{C75A974E-F821-40EF-9B32-E0031DB6D33C}"/>
          </msink:context>
        </emma:interpretation>
      </emma:emma>
    </inkml:annotationXML>
    <inkml:trace contextRef="#ctx0" brushRef="#br0">1186 38 280 0,'-45'-28'125'0,"41"9"-99"0,-27 27-33 16,22 3 15-16,-5 5-8 16,1 4-6-16,0 12 5 15,-5 11 3-15,0 28-2 16,-4 8 0-16,0 20 1 0,-5 11 10 0,-4 32-9 31,-18 8 5-31,0 16-5 16,1 12 2-16,-1 15-3 0,-13 1 16 15,4 31-13-15,5-24 18 16,4 0-17-16,4 1 4 16,10-5-7-16,-1-11 8 15,1-21-8-15,4-7 10 16,4-12-9-16,0-4 21 0,5-7-18 15,4 7 5-15,1-4-7 16,3-12 8-16,1 5-9 16,4-13 4-16,-4-11-5 15,-1 7 16-15,1-19-14 16,4-8-2-16,-9-12 0 16,5-8 3-1,0-12-4-15,-1-8 0 16,1-7 0-16,0-5-1 15,4-3 0-15,0 0-6 16,0 7 5-16,5 8 3 16,-1-3-2-16,1 11-14 0,4-8 12 15,4-7-107-15,-4-12 85 16</inkml:trace>
  </inkml:traceGroup>
</inkml:ink>
</file>

<file path=ppt/ink/ink6.xml><?xml version="1.0" encoding="utf-8"?>
<inkml:ink xmlns:inkml="http://www.w3.org/2003/InkML">
  <inkml:definitions/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26.675"/>
    </inkml:context>
    <inkml:brush xml:id="br0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93F3A03-EB1D-432B-878F-2870B626043D}" emma:medium="tactile" emma:mode="ink">
          <msink:context xmlns:msink="http://schemas.microsoft.com/ink/2010/main" type="inkDrawing" rotatedBoundingBox="8694,9534 10356,9061 10366,9097 8705,9570" shapeName="Other"/>
        </emma:interpretation>
      </emma:emma>
    </inkml:annotationXML>
    <inkml:trace contextRef="#ctx0" brushRef="#br0">-2 477 100 0,'-4'-4'46'0,"4"4"-37"0,0 4-11 16,0-4 2-16,0 0-1 15,4 0 4-15,5 0-3 16,0 0 0-16,0 0 1 16,-1 0 1-16,1 0-1 0,5 0 27 15,-1-4-21-15,0 0 5 32,5 0-8-32,0 0-6 0,4-4 2 15,5 0 3-15,-1 0-3 16,5 1 0-16,-4-1 1 0,4 0-4 15,0 0 2-15,0 0 1 16,0 0 0-16,1 0 2 16,7 0-1-16,6-4-3 15,-5 1 1-15,0-5 4 0,-5 0-3 16,1 4 0-16,-5-4 1 16,5 5-4-16,-10-1 2 15,10 4 4-15,-10 0-3 16,1 0 0-16,4 0 1 15,0 0-4-15,0-4 2 16,0 4 6 0,5 1-4-16,-1-5-3 15,1 0 2-15,-1 0 0 16,1 4 0-16,8 0 0 16,-8 0 0-16,-5 0 2 15,0 1-1-15,0-1-1 0,-4 4 1 16,-1-4-4-16,1 4 2 15,0 0 1-15,-5-4 0 0,5 0-3 16,-1 4 2-16,-4 0 6 16,5 4-4-16,-5-12 9 15,-4 1-8-15,0 3 13 16,-5 0-11-16,1 0 3 16,-6-8-5-16,1 12-43 15,0 0 33-15,4 0-133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28.836"/>
    </inkml:context>
    <inkml:brush xml:id="br0">
      <inkml:brushProperty name="width" value="0.04667" units="cm"/>
      <inkml:brushProperty name="height" value="0.04667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DF21ED4A-F38C-4C63-AA83-510B717FEAF9}" emma:medium="tactile" emma:mode="ink">
          <msink:context xmlns:msink="http://schemas.microsoft.com/ink/2010/main" type="inkDrawing" rotatedBoundingBox="10687,9122 12437,9258 12434,9294 10684,9158" shapeName="Other"/>
        </emma:interpretation>
      </emma:emma>
    </inkml:annotationXML>
    <inkml:trace contextRef="#ctx0" brushRef="#br0">0 0 64 0,'0'0'32'0,"5"4"-25"0,-5 0-8 0,0-4 5 16,8 0-3-16,1 0-1 31,0 0 1-31,0 0-1 0,0 4 0 15,0 0 8-15,4 0-6 16,0-8 47-16,1 4-39 16,-1 0 20-16,5 0-22 15,-5 0 1-15,5 0-7 16,4 4 5-16,9 0-6 16,-4-4 23-16,0 0-19 0,4-4-2 0,0 4-1 15,0 0-19-15,0 0 13 16,0 0 24-16,0 0-16 15,5 0 5-15,-5 0-7 16,4 4 8-16,1-4-8 16,-10 4 10-16,1-4-9 15,0 4-4 1,-5 0 1-16,0 0 3 16,0 0-3-16,1 0 9 15,-1-4-7-15,-4 0 5 0,-1 0-6 16,-3 3 6-16,8 1-6 15,0 0 3-15,-4 0-3 16,-5 0-1-16,5 0 1 16,0 0-1-16,-1 0 0 0,1 0 2 15,0-4-1-15,0 0 5 16,-1 0-5-16,6 4 3 16,-6-4-3-16,-3 0 2 15,-1 4-2-15,0 0 2 16,5-4-2-16,0 0-1 15,-5 0 1 1,5 4-1-16,0-4 0 16,-5 4 8-16,0-4-6 15,10 4 7-15,-6-4-6 16,6 4 9-16,-1-4-9 16,-4 4 2-16,-1-4-4 15,6 4 13-15,-6-4-10 0,6 0 0 16,-1 0-2-16,0 0 4 15,-4 0-5-15,-1 0-3 16,1-4 2-16,-4 4 0 0,-1 0 0 16,5 0 2-16,-1 0-1 15,-3 4-3-15,3-4 1 16,1 0 1-16,-4 0 0 16,-1 4 0-16,0-4 0 0,5 0-3 15,0 0 2-15,-1 3-19 16,1 1 16-16,-4 0-128 15,-1-4 103-15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1-29T17:44:49.426"/>
    </inkml:context>
    <inkml:brush xml:id="br0">
      <inkml:brushProperty name="width" value="0.04667" units="cm"/>
      <inkml:brushProperty name="height" value="0.04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9FF92798-F5F9-4820-9EE8-C7382EA79461}" emma:medium="tactile" emma:mode="ink">
          <msink:context xmlns:msink="http://schemas.microsoft.com/ink/2010/main" type="inkDrawing" rotatedBoundingBox="9965,11445 12373,11351 12375,11403 9967,11497" shapeName="Other">
            <msink:destinationLink direction="with" ref="{DD71D5BB-AB05-44A8-9C8F-EAF0C8F64FFF}"/>
          </msink:context>
        </emma:interpretation>
      </emma:emma>
    </inkml:annotationXML>
    <inkml:trace contextRef="#ctx0" brushRef="#br0">-3 133 180 0,'-22'-8'82'0,"44"4"-65"0,-13 0-21 0,-9 4 48 16,9 0-25-16,0-4-11 15,4 0 2-15,9 0-8 16,0 0-1-16,5-4 0 0,8 5 4 31,10-1-4-31,-1-4 0 16,5 4 0-16,0 0 1 0,0 0-1 15,0 4-1-15,-1 0 1 16,6 0 4-16,4 0-4 16,-10 0 0-16,1 4 0 15,0-4 10-15,9 4-9 16,0-4 3-16,-1 0-4 0,1 0-1 16,0 0 1-16,-1 0 10 15,10-4-9-15,-5 4 8 16,-4 0-7-16,-5 0-8 15,-4 0 5-15,4 0 5 16,5 0-5-16,-5-4 7 16,1 0-6-1,-1 0 14-15,-4 0-11 16,4 0-2-16,-8 4-1 16,-5-4 1-16,0 0-1 15,4 0 11-15,-8 0-10 0,-1 0 0 16,-4 0-1-16,-4 0 7 15,-1 0-6-15,1 4 5 16,0 0-6-16,-5 0 6 0,0 0-6 16,-4-3-5-16,0 3 3 15,4-4 3-15,5 0-2 16,-1 4 0-16,-4-4 1 16,1 0 1-16,-1 4-1 15,0 0-29-15,-4 0 23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442E-F190-4E9D-BF20-94E396593DE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531F-3274-4A2F-B00B-A2170D79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16.emf"/><Relationship Id="rId26" Type="http://schemas.openxmlformats.org/officeDocument/2006/relationships/image" Target="../media/image21.emf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25.emf"/><Relationship Id="rId42" Type="http://schemas.openxmlformats.org/officeDocument/2006/relationships/image" Target="../media/image29.emf"/><Relationship Id="rId47" Type="http://schemas.openxmlformats.org/officeDocument/2006/relationships/customXml" Target="../ink/ink42.xml"/><Relationship Id="rId50" Type="http://schemas.openxmlformats.org/officeDocument/2006/relationships/image" Target="../media/image33.emf"/><Relationship Id="rId7" Type="http://schemas.openxmlformats.org/officeDocument/2006/relationships/customXml" Target="../ink/ink22.xml"/><Relationship Id="rId2" Type="http://schemas.openxmlformats.org/officeDocument/2006/relationships/customXml" Target="../ink/ink19.xml"/><Relationship Id="rId16" Type="http://schemas.openxmlformats.org/officeDocument/2006/relationships/image" Target="../media/image14.emf"/><Relationship Id="rId29" Type="http://schemas.openxmlformats.org/officeDocument/2006/relationships/customXml" Target="../ink/ink33.xml"/><Relationship Id="rId11" Type="http://schemas.openxmlformats.org/officeDocument/2006/relationships/customXml" Target="../ink/ink24.xml"/><Relationship Id="rId24" Type="http://schemas.openxmlformats.org/officeDocument/2006/relationships/image" Target="../media/image20.emf"/><Relationship Id="rId32" Type="http://schemas.openxmlformats.org/officeDocument/2006/relationships/image" Target="../media/image24.emf"/><Relationship Id="rId37" Type="http://schemas.openxmlformats.org/officeDocument/2006/relationships/customXml" Target="../ink/ink37.xml"/><Relationship Id="rId40" Type="http://schemas.openxmlformats.org/officeDocument/2006/relationships/image" Target="../media/image28.emf"/><Relationship Id="rId45" Type="http://schemas.openxmlformats.org/officeDocument/2006/relationships/customXml" Target="../ink/ink41.xml"/><Relationship Id="rId5" Type="http://schemas.openxmlformats.org/officeDocument/2006/relationships/image" Target="../media/image70.emf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22.emf"/><Relationship Id="rId36" Type="http://schemas.openxmlformats.org/officeDocument/2006/relationships/image" Target="../media/image26.emf"/><Relationship Id="rId49" Type="http://schemas.openxmlformats.org/officeDocument/2006/relationships/customXml" Target="../ink/ink43.xml"/><Relationship Id="rId10" Type="http://schemas.openxmlformats.org/officeDocument/2006/relationships/image" Target="../media/image9.emf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4" Type="http://schemas.openxmlformats.org/officeDocument/2006/relationships/image" Target="../media/image30.emf"/><Relationship Id="rId52" Type="http://schemas.openxmlformats.org/officeDocument/2006/relationships/image" Target="../media/image34.emf"/><Relationship Id="rId4" Type="http://schemas.openxmlformats.org/officeDocument/2006/relationships/customXml" Target="../ink/ink20.xml"/><Relationship Id="rId9" Type="http://schemas.openxmlformats.org/officeDocument/2006/relationships/customXml" Target="../ink/ink23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32.xml"/><Relationship Id="rId30" Type="http://schemas.openxmlformats.org/officeDocument/2006/relationships/image" Target="../media/image23.emf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32.emf"/><Relationship Id="rId8" Type="http://schemas.openxmlformats.org/officeDocument/2006/relationships/image" Target="../media/image80.emf"/><Relationship Id="rId51" Type="http://schemas.openxmlformats.org/officeDocument/2006/relationships/customXml" Target="../ink/ink44.xml"/><Relationship Id="rId3" Type="http://schemas.openxmlformats.org/officeDocument/2006/relationships/image" Target="../media/image6.emf"/><Relationship Id="rId12" Type="http://schemas.openxmlformats.org/officeDocument/2006/relationships/image" Target="../media/image12.emf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27.emf"/><Relationship Id="rId46" Type="http://schemas.openxmlformats.org/officeDocument/2006/relationships/image" Target="../media/image31.emf"/><Relationship Id="rId20" Type="http://schemas.openxmlformats.org/officeDocument/2006/relationships/image" Target="../media/image190.emf"/><Relationship Id="rId41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10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image" Target="../media/image6.emf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10.emf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2" Type="http://schemas.openxmlformats.org/officeDocument/2006/relationships/customXml" Target="../ink/ink4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9.xml"/><Relationship Id="rId24" Type="http://schemas.openxmlformats.org/officeDocument/2006/relationships/image" Target="../media/image16.emf"/><Relationship Id="rId5" Type="http://schemas.openxmlformats.org/officeDocument/2006/relationships/image" Target="../media/image70.emf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8.emf"/><Relationship Id="rId10" Type="http://schemas.openxmlformats.org/officeDocument/2006/relationships/image" Target="../media/image9.emf"/><Relationship Id="rId19" Type="http://schemas.openxmlformats.org/officeDocument/2006/relationships/customXml" Target="../ink/ink13.xml"/><Relationship Id="rId4" Type="http://schemas.openxmlformats.org/officeDocument/2006/relationships/customXml" Target="../ink/ink5.xml"/><Relationship Id="rId9" Type="http://schemas.openxmlformats.org/officeDocument/2006/relationships/customXml" Target="../ink/ink8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customXml" Target="../ink/ink17.xml"/><Relationship Id="rId30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chain and Road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distance lower bound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97835" y="2605556"/>
              <a:ext cx="1085040" cy="1514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915" y="2597636"/>
                <a:ext cx="110304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397195" y="2168516"/>
              <a:ext cx="427320" cy="1873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7475" y="2160956"/>
                <a:ext cx="442440" cy="18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3" name="Ink 92"/>
              <p14:cNvContentPartPr/>
              <p14:nvPr/>
            </p14:nvContentPartPr>
            <p14:xfrm>
              <a:off x="3133235" y="3262556"/>
              <a:ext cx="595800" cy="1717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912" y="3259316"/>
                <a:ext cx="603004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/>
              <p14:cNvContentPartPr/>
              <p14:nvPr/>
            </p14:nvContentPartPr>
            <p14:xfrm>
              <a:off x="3847115" y="3292076"/>
              <a:ext cx="630360" cy="486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3875" y="3288836"/>
                <a:ext cx="6386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1509635" y="3041876"/>
              <a:ext cx="988560" cy="72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1715" y="3034676"/>
                <a:ext cx="100260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242675" y="2336636"/>
              <a:ext cx="974160" cy="43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4035" y="2327996"/>
                <a:ext cx="991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2912555" y="2916236"/>
              <a:ext cx="163152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08595" y="2909396"/>
                <a:ext cx="1645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3797435" y="3248156"/>
              <a:ext cx="18360" cy="53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89155" y="3239876"/>
                <a:ext cx="36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2262755" y="3524276"/>
              <a:ext cx="3124440" cy="1078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4115" y="3521036"/>
                <a:ext cx="3138120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/>
              <p14:cNvContentPartPr/>
              <p14:nvPr/>
            </p14:nvContentPartPr>
            <p14:xfrm>
              <a:off x="4563515" y="3182996"/>
              <a:ext cx="545400" cy="286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59915" y="3173636"/>
                <a:ext cx="5522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2892755" y="4210436"/>
              <a:ext cx="866880" cy="4845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83755" y="4200716"/>
                <a:ext cx="8830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/>
              <p14:cNvContentPartPr/>
              <p14:nvPr/>
            </p14:nvContentPartPr>
            <p14:xfrm>
              <a:off x="3535715" y="3980396"/>
              <a:ext cx="653040" cy="13431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30675" y="3977156"/>
                <a:ext cx="663840" cy="13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/>
              <p14:cNvContentPartPr/>
              <p14:nvPr/>
            </p14:nvContentPartPr>
            <p14:xfrm>
              <a:off x="4129715" y="3994796"/>
              <a:ext cx="272520" cy="1522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22155" y="3990836"/>
                <a:ext cx="283320" cy="15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/>
              <p14:cNvContentPartPr/>
              <p14:nvPr/>
            </p14:nvContentPartPr>
            <p14:xfrm>
              <a:off x="3476315" y="3596276"/>
              <a:ext cx="946800" cy="2214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71635" y="3587276"/>
                <a:ext cx="957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/>
              <p14:cNvContentPartPr/>
              <p14:nvPr/>
            </p14:nvContentPartPr>
            <p14:xfrm>
              <a:off x="4479995" y="4064276"/>
              <a:ext cx="716760" cy="3675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72075" y="4054196"/>
                <a:ext cx="7282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/>
              <p14:cNvContentPartPr/>
              <p14:nvPr/>
            </p14:nvContentPartPr>
            <p14:xfrm>
              <a:off x="3009035" y="3242396"/>
              <a:ext cx="1540440" cy="5796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05075" y="3234116"/>
                <a:ext cx="155016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/>
              <p14:cNvContentPartPr/>
              <p14:nvPr/>
            </p14:nvContentPartPr>
            <p14:xfrm>
              <a:off x="3808235" y="4974716"/>
              <a:ext cx="653040" cy="249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99955" y="4964996"/>
                <a:ext cx="666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/>
              <p14:cNvContentPartPr/>
              <p14:nvPr/>
            </p14:nvContentPartPr>
            <p14:xfrm>
              <a:off x="8983235" y="2042156"/>
              <a:ext cx="123840" cy="2415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6035" y="2036396"/>
                <a:ext cx="141840" cy="24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/>
              <p14:cNvContentPartPr/>
              <p14:nvPr/>
            </p14:nvContentPartPr>
            <p14:xfrm>
              <a:off x="9082235" y="2143316"/>
              <a:ext cx="1409400" cy="7066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73955" y="2134316"/>
                <a:ext cx="14288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3" name="Ink 52"/>
              <p14:cNvContentPartPr/>
              <p14:nvPr/>
            </p14:nvContentPartPr>
            <p14:xfrm>
              <a:off x="5406275" y="2245196"/>
              <a:ext cx="3479040" cy="8254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98715" y="2236916"/>
                <a:ext cx="348984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4" name="Ink 53"/>
              <p14:cNvContentPartPr/>
              <p14:nvPr/>
            </p14:nvContentPartPr>
            <p14:xfrm>
              <a:off x="9849755" y="3044756"/>
              <a:ext cx="27360" cy="158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38235" y="3036116"/>
                <a:ext cx="446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5" name="Ink 54"/>
              <p14:cNvContentPartPr/>
              <p14:nvPr/>
            </p14:nvContentPartPr>
            <p14:xfrm>
              <a:off x="8519915" y="3132956"/>
              <a:ext cx="45720" cy="158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08755" y="3121436"/>
                <a:ext cx="60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6" name="Ink 55"/>
              <p14:cNvContentPartPr/>
              <p14:nvPr/>
            </p14:nvContentPartPr>
            <p14:xfrm>
              <a:off x="8974235" y="3558116"/>
              <a:ext cx="210240" cy="9252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968115" y="3552356"/>
                <a:ext cx="22500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" name="Ink 59"/>
              <p14:cNvContentPartPr/>
              <p14:nvPr/>
            </p14:nvContentPartPr>
            <p14:xfrm>
              <a:off x="8222555" y="4665116"/>
              <a:ext cx="1686240" cy="6386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213915" y="4656836"/>
                <a:ext cx="1705320" cy="6523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/>
          <p:cNvSpPr txBox="1"/>
          <p:nvPr/>
        </p:nvSpPr>
        <p:spPr>
          <a:xfrm>
            <a:off x="838200" y="6036162"/>
            <a:ext cx="1020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User’s actual moving path is shown in red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" name="Ink 2"/>
              <p14:cNvContentPartPr/>
              <p14:nvPr/>
            </p14:nvContentPartPr>
            <p14:xfrm>
              <a:off x="7050240" y="1211040"/>
              <a:ext cx="4681080" cy="513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42680" y="1202400"/>
                <a:ext cx="4693680" cy="51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6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Triggers and followers: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[paper] Fast </a:t>
            </a:r>
            <a:r>
              <a:rPr lang="en-US" dirty="0"/>
              <a:t>App Launching for Mobile Devices Using Predictive User Context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394289"/>
            <a:ext cx="66770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triggers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766"/>
            <a:ext cx="10515600" cy="40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in our dataset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108310"/>
              </p:ext>
            </p:extLst>
          </p:nvPr>
        </p:nvGraphicFramePr>
        <p:xfrm>
          <a:off x="1100832" y="1882064"/>
          <a:ext cx="10085033" cy="240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547"/>
                <a:gridCol w="1382023"/>
                <a:gridCol w="1382023"/>
                <a:gridCol w="1382023"/>
                <a:gridCol w="1382023"/>
                <a:gridCol w="1120560"/>
                <a:gridCol w="3006834"/>
              </a:tblGrid>
              <a:tr h="40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0-20 km/h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20-40 km/h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40-60 km/h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60-80km/h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80-100km/h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(including no speed sessions)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</a:rPr>
                        <a:t>空间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腾讯数据分析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</a:rPr>
                        <a:t>空间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</a:rPr>
                        <a:t>空间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腾讯视频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</a:rPr>
                        <a:t>空间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腾讯数据分析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</a:rPr>
                        <a:t>空间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腾讯视频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百度地图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网页浏览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腾讯数据分析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腾讯视频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腾讯视频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腾讯数据分析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腾讯数据分析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</a:rPr>
                        <a:t>空间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腾讯视频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网页浏览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网页浏览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网页浏览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0831" y="4980373"/>
            <a:ext cx="10085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Settings: If there are no network access for 2 min before network access from one APP, count it as a trigger </a:t>
            </a:r>
          </a:p>
          <a:p>
            <a:r>
              <a:rPr lang="en-US" dirty="0" smtClean="0"/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very few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may not be triggers due to real triggers may not use data, such as phone, SMS.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37760" y="1582920"/>
              <a:ext cx="9167040" cy="346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840" y="1573200"/>
                <a:ext cx="9178560" cy="34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5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953" y="1557524"/>
            <a:ext cx="7749687" cy="51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Contains city boundaries and roads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485" y="1522013"/>
            <a:ext cx="775096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some roads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052" y="1588454"/>
            <a:ext cx="7696421" cy="51309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49440" y="3546360"/>
              <a:ext cx="4754880" cy="2362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840" y="3536280"/>
                <a:ext cx="4768920" cy="23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9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14726"/>
            <a:ext cx="106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Road name: </a:t>
            </a:r>
            <a:r>
              <a:rPr lang="en-US" dirty="0" err="1" smtClean="0"/>
              <a:t>Gxxx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92073"/>
              </p:ext>
            </p:extLst>
          </p:nvPr>
        </p:nvGraphicFramePr>
        <p:xfrm>
          <a:off x="838200" y="301523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Seg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Seg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Lng2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Seg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Lng3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Seg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Lng4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Seg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Lng5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047480" y="1280160"/>
              <a:ext cx="4722120" cy="1019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480" y="1271520"/>
                <a:ext cx="473544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road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188" y="1631812"/>
            <a:ext cx="4593972" cy="34332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Estimate distance:</a:t>
            </a:r>
            <a:br>
              <a:rPr lang="en-US" sz="2400" dirty="0" smtClean="0"/>
            </a:br>
            <a:r>
              <a:rPr lang="en-US" sz="2400" dirty="0" smtClean="0"/>
              <a:t>(Distance(</a:t>
            </a:r>
            <a:r>
              <a:rPr lang="en-US" sz="2400" dirty="0" err="1" smtClean="0"/>
              <a:t>towerA</a:t>
            </a:r>
            <a:r>
              <a:rPr lang="en-US" sz="2400" dirty="0" smtClean="0"/>
              <a:t>, </a:t>
            </a:r>
            <a:r>
              <a:rPr lang="en-US" sz="2400" dirty="0" err="1" smtClean="0"/>
              <a:t>towerB</a:t>
            </a:r>
            <a:r>
              <a:rPr lang="en-US" sz="2400" dirty="0" smtClean="0"/>
              <a:t>) +</a:t>
            </a:r>
            <a:br>
              <a:rPr lang="en-US" sz="2400" dirty="0" smtClean="0"/>
            </a:br>
            <a:r>
              <a:rPr lang="en-US" sz="2400" dirty="0" smtClean="0"/>
              <a:t>Distance(</a:t>
            </a:r>
            <a:r>
              <a:rPr lang="en-US" sz="2400" dirty="0" err="1" smtClean="0"/>
              <a:t>towerB</a:t>
            </a:r>
            <a:r>
              <a:rPr lang="en-US" sz="2400" dirty="0" smtClean="0"/>
              <a:t>, </a:t>
            </a:r>
            <a:r>
              <a:rPr lang="en-US" sz="2400" dirty="0" err="1" smtClean="0"/>
              <a:t>towerC</a:t>
            </a:r>
            <a:r>
              <a:rPr lang="en-US" sz="2400" dirty="0" smtClean="0"/>
              <a:t>)) /2</a:t>
            </a:r>
            <a:br>
              <a:rPr lang="en-US" sz="2400" dirty="0" smtClean="0"/>
            </a:br>
            <a:r>
              <a:rPr lang="en-US" sz="2400" dirty="0" smtClean="0"/>
              <a:t>Shown in blue</a:t>
            </a:r>
          </a:p>
          <a:p>
            <a:r>
              <a:rPr lang="en-US" sz="2400" dirty="0" smtClean="0"/>
              <a:t>Distance lower bound</a:t>
            </a:r>
            <a:br>
              <a:rPr lang="en-US" sz="2400" dirty="0" smtClean="0"/>
            </a:br>
            <a:r>
              <a:rPr lang="en-US" sz="2400" dirty="0" smtClean="0"/>
              <a:t>Distance(bound1, bound2)</a:t>
            </a:r>
            <a:br>
              <a:rPr lang="en-US" sz="2400" dirty="0" smtClean="0"/>
            </a:br>
            <a:r>
              <a:rPr lang="en-US" sz="2400" dirty="0" smtClean="0"/>
              <a:t>Shown in green</a:t>
            </a:r>
          </a:p>
          <a:p>
            <a:r>
              <a:rPr lang="en-US" sz="2400" dirty="0" smtClean="0"/>
              <a:t>Actual road distance:</a:t>
            </a:r>
            <a:br>
              <a:rPr lang="en-US" sz="2400" dirty="0" smtClean="0"/>
            </a:br>
            <a:r>
              <a:rPr lang="en-US" sz="2400" dirty="0" smtClean="0"/>
              <a:t>Shown in purple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97835" y="2605556"/>
              <a:ext cx="1085040" cy="1514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915" y="2597636"/>
                <a:ext cx="110304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397195" y="2168516"/>
              <a:ext cx="427320" cy="1873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7475" y="2160956"/>
                <a:ext cx="442440" cy="18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3" name="Ink 92"/>
              <p14:cNvContentPartPr/>
              <p14:nvPr/>
            </p14:nvContentPartPr>
            <p14:xfrm>
              <a:off x="3133235" y="3262556"/>
              <a:ext cx="595800" cy="1717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912" y="3259316"/>
                <a:ext cx="603004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/>
              <p14:cNvContentPartPr/>
              <p14:nvPr/>
            </p14:nvContentPartPr>
            <p14:xfrm>
              <a:off x="3847115" y="3292076"/>
              <a:ext cx="630360" cy="486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3875" y="3288836"/>
                <a:ext cx="6386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" name="Ink 101"/>
              <p14:cNvContentPartPr/>
              <p14:nvPr/>
            </p14:nvContentPartPr>
            <p14:xfrm>
              <a:off x="3597275" y="4091276"/>
              <a:ext cx="857880" cy="482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1875" y="4082996"/>
                <a:ext cx="8712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4" name="Ink 103"/>
              <p14:cNvContentPartPr/>
              <p14:nvPr/>
            </p14:nvContentPartPr>
            <p14:xfrm>
              <a:off x="9082235" y="2849636"/>
              <a:ext cx="360" cy="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73955" y="2841356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/>
              <p14:cNvContentPartPr/>
              <p14:nvPr/>
            </p14:nvContentPartPr>
            <p14:xfrm>
              <a:off x="1509635" y="3041876"/>
              <a:ext cx="988560" cy="72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1715" y="3034676"/>
                <a:ext cx="100260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/>
              <p14:cNvContentPartPr/>
              <p14:nvPr/>
            </p14:nvContentPartPr>
            <p14:xfrm>
              <a:off x="3242675" y="2336636"/>
              <a:ext cx="974160" cy="43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4035" y="2327996"/>
                <a:ext cx="991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/>
              <p14:cNvContentPartPr/>
              <p14:nvPr/>
            </p14:nvContentPartPr>
            <p14:xfrm>
              <a:off x="2912555" y="2916236"/>
              <a:ext cx="163152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08595" y="2909396"/>
                <a:ext cx="1645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/>
              <p14:cNvContentPartPr/>
              <p14:nvPr/>
            </p14:nvContentPartPr>
            <p14:xfrm>
              <a:off x="5406275" y="2815796"/>
              <a:ext cx="1160640" cy="254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98715" y="2808236"/>
                <a:ext cx="1172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/>
              <p14:cNvContentPartPr/>
              <p14:nvPr/>
            </p14:nvContentPartPr>
            <p14:xfrm>
              <a:off x="3797435" y="3248156"/>
              <a:ext cx="18360" cy="53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89155" y="3239876"/>
                <a:ext cx="36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k 13"/>
              <p14:cNvContentPartPr/>
              <p14:nvPr/>
            </p14:nvContentPartPr>
            <p14:xfrm>
              <a:off x="4563515" y="3182996"/>
              <a:ext cx="545400" cy="286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59915" y="3173636"/>
                <a:ext cx="5522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/>
              <p14:cNvContentPartPr/>
              <p14:nvPr/>
            </p14:nvContentPartPr>
            <p14:xfrm>
              <a:off x="2262755" y="3242396"/>
              <a:ext cx="3124440" cy="1452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54115" y="3234116"/>
                <a:ext cx="3138120" cy="14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" name="Ink 3"/>
              <p14:cNvContentPartPr/>
              <p14:nvPr/>
            </p14:nvContentPartPr>
            <p14:xfrm>
              <a:off x="7249320" y="1989360"/>
              <a:ext cx="2435040" cy="62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46080" y="1983240"/>
                <a:ext cx="24411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0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APP chain and Road map</vt:lpstr>
      <vt:lpstr>App chain</vt:lpstr>
      <vt:lpstr>Top triggers</vt:lpstr>
      <vt:lpstr>Triggers in our dataset</vt:lpstr>
      <vt:lpstr>Road map</vt:lpstr>
      <vt:lpstr>Contains city boundaries and roads</vt:lpstr>
      <vt:lpstr>Missing some roads</vt:lpstr>
      <vt:lpstr>Output formats</vt:lpstr>
      <vt:lpstr>How can road help</vt:lpstr>
      <vt:lpstr>Why we need distance lower bound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lu</dc:creator>
  <cp:lastModifiedBy>zheng lu</cp:lastModifiedBy>
  <cp:revision>7</cp:revision>
  <dcterms:created xsi:type="dcterms:W3CDTF">2016-01-22T08:29:51Z</dcterms:created>
  <dcterms:modified xsi:type="dcterms:W3CDTF">2016-01-29T18:38:07Z</dcterms:modified>
</cp:coreProperties>
</file>