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2" clrIdx="0">
    <p:extLst>
      <p:ext uri="{19B8F6BF-5375-455C-9EA6-DF929625EA0E}">
        <p15:presenceInfo xmlns:p15="http://schemas.microsoft.com/office/powerpoint/2012/main" userId="abc8ba554a56d5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2-12T18:38:1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18519 4007 504 0,'5'20'-1'0,"1"10"1"0,0-15 20 15,-1 1-16-15,-5-6 24 16,0 0-21-16,0 0 14 15,0-10-16-15,0 0 9 0,0 0-11 0,0 0 10 16,0-5-10-16,0 0-7 0,6 0 4 16,-6-5 5-16,6 0-5 15,-6-1-2-15,0-4 2 16,0 0 3-16,0 5-3 16,0-5 3-16,0 0-2 31,0-1-6-31,0 1 4 0,5-15 6 15,1 10-5-15,0-1-2 16,0 1 2-16,-1 0-3 16,7 5 2-16,-1-1 4 15,6-9-3-15,0 0-2 16,-5-1 1-16,10-19 4 0,-4-6-3 16,-18-4 0-16,0-11 1 0,0-5-1 15,0 0 0-15,0 0-3 16,0 0 2-16,0 0 4 15,0 0-3-15,0 0-2 16,0 11 1-16,0-16-13 16,0 5 11-16,0 5-13 31,0 5 12-31,5 6-12 0,7-1 12 16,-1 10-7-16,-5 11 8 15,5 4-3-15,-5 6 4 16,-6 5-2-16,-6 15 3 15,6-10 1-15,-6 15 0 16,-5 0-9-16,5 5 7 16,-5 5 4-16,0-5-2 0,-1 5 3 15,1-5-2-15,-1 0-1 16,1 5 1-16,0-5-4 16,5 0 2-16,0 0 1 15,0 0 0-15,1 1 2 16,-1 4-1-16,0 0-3 0,1 0 1 31,-1 5-5-31,0 15 5 0,1 21 0 16,-1-10 1-16,-6 9 2 15,1 1-1-15,0 0-1 16,5 14 1-16,0 1-4 16,6 5 2-16,0 15-2 15,6-10 2-15,0 20 4 16,-1-4-3-16,1-11 3 0,0 0-2 15,-6-16-3-15,0 6 1 16,0-5 6-16,-6-10-4 16,0-11-3-16,1-9 2 15,-1-6 5-15,0-4-4 16,1-6 0-16,-1 0 0 16,6-10-35-16,0-10 27 0,0 0-124 15,17-30 102-15,11-1-199 16</inkml:trace>
  <inkml:trace contextRef="#ctx0" brushRef="#br0" timeOffset="700.8365">19761 2381 244 0,'-29'-25'108'0,"29"20"-85"0,-5 5-29 16,5 0 15-16,5 10-8 0,1 5-3 15,0 5 1-15,-1 16-5 16,7 25 5-16,-1 9 0 0,1 17 1 15,-1 4 19-15,0 10-15 16,1 15 13-16,-1 11-12 16,0 5 8-16,1-11-10 31,-6-9 4-31,-1-11-5 0,-5-10 24 16,0-10-20-16,-5-10 26 15,-1-10-24-15,0-11 10 16,0 1-13-16,1-16 11 15,-7-9-12-15,1-6-2 0,0-5-1 16,-1-10-7-16,1-10 5 16,-1 0-53-16,7-5 42 0,5-5-91 15,5-5 79-15,7-21-222 16</inkml:trace>
  <inkml:trace contextRef="#ctx0" brushRef="#br0" timeOffset="1269.8212">20581 2558 140 0,'-23'-15'65'0,"6"10"-51"0,6-5-17 15,-6 10 54-15,5-5-41 16,1 5 25-16,0 0-25 16,-1 0 5-16,7 5-11 31,-7 5 9-31,6 20-10 0,6 21 30 0,-5 5-26 16,5 10 23-16,0 15-23 15,0 0 19-15,0 10-19 16,-12 5 2-16,18 21-7 15,-6-16 2-15,17 5-3 16,-5-10-1-16,5-10 1 16,-6-4 4-16,0-12-4 0,-5-9 3 15,0-10-3-15,0-11 5 16,-6-9-5-16,0-1 0 16,0-10 0-16,0-4-27 15,0-16 21-15,11 0-102 0,0-16 83 16,12-24-212 15</inkml:trace>
  <inkml:trace contextRef="#ctx0" brushRef="#br0" timeOffset="1703.4358">21436 2482 224 0,'-12'-35'101'0,"12"30"-79"0,-5 0-28 15,5 5 13-15,0 0-7 16,0 15-3-16,0 10 2 15,0 16-2-15,0 20 2 16,0 10 1-16,0 4 0 0,0 12 25 16,5 4-20-16,-5 10 27 0,0 15-24 31,6 6 21-31,-6-11-22 0,0-9 5 16,0-6-8-1,6-5-3-15,0-15 0 0,-1-10 4 16,-5-10-4-16,6-11 0 15,-6-4 0-15,0-6 4 16,0-15-4-16,0-4-50 16,0-16 38-16,0 0-130 0,6-16 108 15,5-19-134 1</inkml:trace>
  <inkml:trace contextRef="#ctx0" brushRef="#br0" timeOffset="2119.5809">22279 2523 188 0,'12'-15'85'0,"-1"20"-67"0,6 0-23 16,-11 5 13-16,5 0-7 16,1 15-1-16,-1 16 1 15,0 5-4-15,1-1 2 16,-1 6 32-16,0 4-25 0,-5 16 38 16,0 0-34-1,-6 5 29-15,6 10-29 16,-6 5 9-16,5 6-13 15,1-6 1-15,0 0-5 16,-1-5 2-16,1 0-3 16,0-10 5-16,-1-10-5 15,1-10-5-15,-6-6 3 0,6-9 6 16,0-6-5-16,-1-9-60 16,1-11 47-16,-6-15-108 15,17-5 93-15,17-31-148 16</inkml:trace>
  <inkml:trace contextRef="#ctx0" brushRef="#br0" timeOffset="2475.2984">22849 2477 220 0,'-17'-20'101'0,"17"25"-79"0,0 0-28 0,0-5 15 0,6 10-8 16,-1 11-3-16,7 4 1 16,-1 31-5-16,0 4 5 15,1 1 11-15,-1 5-8 0,1 15 36 16,-1 0-29-16,0 10 32 0,1 5-30 15,5 11 19-15,0-11-22 16,-6-5-1-16,1-15-5 16,-7-10 1-16,-5-15-2 15,6-6 2-15,-12-9-2 16,-5-11-17-16,0-5 12 16,-1-5-79-1,-5 1 64-15</inkml:trace>
  <inkml:trace contextRef="#ctx0" brushRef="#br0" timeOffset="5068.0654">20650 4062 108 0,'0'-5'49'0,"5"5"-39"0,-5 0-12 0,0 0 27 0,0 0-20 15,12 5 9-15,-1-5-10 16,0 0 1-16,1 0-4 15,-1 0 11-15,1 0-10 16,-1 5 5-16,12 0-5 0,-6 1 5 16,0 4-6-1,-6 0 14-15,7 0-11 16,-1 5 3-16,0 0-5 16,0 6 8-16,0-1-8 0,-6-5 2 15,1 5-3-15,-1-5 2 16,0 1-2-16,-5-6 2 15,0 15 15 1,-6-5-14-16,0 1 1 0,0-6-3 16,0 15 1-1,0 1 4-15,0-6-6 16,0 0-3-16,0-5 2 16,0 1 3-16,0-1-3 0,0-5-2 15,0 0 1-15,0-4 1 31,6-1 0-31,-1 0 0 16,1 0 0-16,-6-10 5 0,0 0-4 16,6 5 0-16,-6-5 0 15,5 5 1-15,7-5-1 16,-7 0-1-16,1 5 1 16,0-5 1-16,0 0-1 15,-1-5 8-15,1 0-7 0,0 0 10 16,-1 0-9-16,-5-5 18 15,0 0-16-15,0-1-7 16,6-4 2-16,0-10 5 16,-1-11-5-16,1 6 4 15,0 0-3-15,0 4-9 16,5 1 6 0,0 0 1-16,1 5 1 15,-1-1 8-15,-5 1-6 16,5 5-12-16,-5 0 8 15,0-1 6-15,-1 6-4 0,1 0-2 16,0 5 2-16,-1 0-3 16,1 0 2-16,0 0 6 15,-1 0-4-15,1 0 0 0,0 0 0 16,0 0-4-16,-1 0 2 16,7 0 1-16,-7-1 0 15,1 1 0-15,0 0 0 16,11 0 0-1,-6 5 2-15,1 0-1 16,10-5-6-16,-4 5 21 16,-1 0-14-16,-6 0 3 15,6 5-3-15,0 0-2 16,-5-5 1-16,-1 5 7 16,0 0-6-16,6-5 5 15,1 0-6-15,-1 0-3 16,0 0 2-1,0-5 0-15,-6 0 0 16,1 0 0-16,5 0 0 16,-6-5 2-16,6-5-1 15,12-16-311 1</inkml:trace>
  <inkml:trace contextRef="#ctx0" brushRef="#br0" timeOffset="7995.5057">20934 2660 212 0,'-28'0'98'0,"5"5"-77"0,6 0-26 16,11 15 36-16,-5 0-26 0,0 1-1 16,-1-1-2-16,7 5-2 15,-1 5 25-15,12 1-20 0,-1 4 16 0,-5 21-16 16,0 0 11-16,-11 5-11 16,5 14 11-16,0 12-12 15,1 19 26-15,-1-5-23 16,6-5 2-16,0 6-6 0,11-6 7 15,1-10-8-15,5-5-4 16,-6-10 2-16,1-5 3 16,-1-21-3-16,-17-9 3 15,-11-11-44 1,0-10 32-16,0-10-66 31,0-10 57-31,6-10-166 0,5-5 142 16,0-11-67-16</inkml:trace>
  <inkml:trace contextRef="#ctx0" brushRef="#br0" timeOffset="8773.2239">21715 2503 192 0,'-40'0'88'0,"6"10"-69"0,23 0-24 0,11 0 19 16,0 0-12-16,11 0 7 16,0 11-6-16,1-1-8 15,11 5 5-15,-6 6-1 0,0-1 1 16,0 5 16-16,-6 6-12 0,1 4 40 16,-7 16-33-16,1 10 23 15,0 10-25-15,-1 5 14 16,-5 5-17-16,6 11 11 15,0-11-12-15,0-10 2 0,5-10-5 16,-5-5-1-16,-1-16 0 16,-5 6-1-1,0 0 2-15,0-11-1 0,0-4 2 16,-5-6-2-16,5-10-12 16,0 1 9-16,0-1-64 15,5-10 51-15,1-5-117 16,11-20 101-16,0-20-138 15</inkml:trace>
  <inkml:trace contextRef="#ctx0" brushRef="#br0" timeOffset="9446.8516">22615 2675 176 0,'-40'-5'78'0,"40"5"-61"0,-5 0-21 0,5 0 42 16,-12 0-8-16,1 0-21 15,11 0-9-15,-6 15 1 16,12 5 1-16,-12 0-2 0,1 6 23 16,10 9-18-16,7 6 9 0,-7 9-10 15,12 16 15-15,1 0-15 16,-1 10 7-16,0-5-8 16,0 10-2-16,0 10 0 15,-6-5 4-15,1-5-4 16,-7-5 0-16,1 0 0 15,0 0-7 1,-6-5 5-16,0 0-45 16,0-5 36-16,0 0-86 0,0-16 74 15,5-9-156 1</inkml:trace>
  <inkml:trace contextRef="#ctx0" brushRef="#br0" timeOffset="10252.151">20114 2553 192 0,'-17'0'85'0,"11"5"-67"0,0 0-23 0,6 0 16 16,6 46-1-16,0-10-8 15,0 4-6-15,-1 6 4 16,-5 15-4-16,0 10 3 0,-5 5 18 15,-7 5-14-15,1 35 27 0,-1-4-22 16,-5-6 12-16,0 11-14 16,0-11 8-16,6-5-11 15,-1 1 2-15,7 4-4 16,5 1 8-16,11-16-7 0,-5-15-18 16,-1-10 13-16,1-16-61 15,-6-9 50-15</inkml:trace>
  <inkml:trace contextRef="#ctx0" brushRef="#br0" timeOffset="10908.2112">19373 2553 116 0,'-11'-5'55'0,"5"5"-43"0,0 0-15 32,6 0 15-32,0 5-10 0,-5 0 16 15,-1 5-14-15,0 16 40 16,1 9-33-16,-1 11 17 15,0 4-20-15,1 6 20 0,-1 25-21 16,0 5 14-16,1 11-16 16,-1 34 17-16,0-14-17 15,0-6 12-15,1 0-12 0,5-9-3 16,-6-16-1-16,6-10-1 16,-6-15 0-16,1-11 5 15,-1-14-4-15,0-6-59 16,-5-15 46-16,-1-20-131 15,7-20 110 1,5 5-89-16</inkml:trace>
  <inkml:trace contextRef="#ctx0" brushRef="#br0" timeOffset="11778.8218">19373 4022 132 0,'-11'-5'62'0,"11"10"-49"0,0-5-16 15,0 0 7-15,0 0-4 32,0 0-6-32,11 5 5 0,1 0-20 15,-1 0 17-15,0 0 4 16,1 0-1-16,-1 5 1 16,1 5 1-16,-7 6 41 15,1 4-33-15,0 5 5 16,-1 1-9-16,1 14-1 15,0 11-3-15,11-10-3 0,-17-6 1 0,11-4 6 16,-11-11-4-16,0-5 3 16,0-5-3-16,-5-4 25 15,5-6-21-15,0-21 21 16,-6 1-19-16,6-15-1 16,17-1-1-16,-6 1-4 31,12 0-6-31,0-1 4 0,0 6-3 15,0 0 3-15,-6 4-2 16,0 6 2-16,0 10 1 16,0 0 0-16,0 5 0 15,-6 0 0-15,7 0 2 16,-7 5-1-16,0 0 11 16,1 5-10-16,-1 0 14 0,1 1-12 15,-1-6 3-15,0-5-5 16,1-5-23-16,5-11 16 15,11-14-230 1</inkml:trace>
  <inkml:trace contextRef="#ctx0" brushRef="#br0" timeOffset="77212.1509">26524 1282 296 0,'-80'5'131'0,"63"51"-103"0,-6-5-35 16,18-11 51-16,-7 31-36 16,1 56 25-16,5 25-24 15,0 45 37-15,1 56-35 16,-7 11 20-16,1 19-23 0,0-4-4 0,-7-6-2 0,7-75 3 15,-6 35-4-15,6-36-45 16,-7-45 35-16,1-41-92 16,-5-40 77-16,-13-35-62 15,-10-51 63-15,-6-31 13 16,-24-35 5-16,-27-25 44 16,-6-41-31-1,11 0 73-15,17 10-62 16,23 21 29-16,17 9-35 15,23 11 6-15,23 10-13 16,28 5 1-16,23 5-5 16,17 5-1-16,17 21 0 15,-5-11-97-15,10 0 76 16,7 5-167-16,11 11 143 0,-17-1-124 16</inkml:trace>
  <inkml:trace contextRef="#ctx0" brushRef="#br0" timeOffset="78097.0184">26587 2989 288 0,'-29'0'128'0,"12"-5"-101"0,6 10-34 0,11-5 68 31,22 10-27-31,18-10-22 16,0-10 20-16,17-10-25 15,6-6 5-15,-6-9-8 0,0-11-3 16,-6-15 0-16,-5 1 7 16,-12 4-6-16,-11 0 5 15,-12 1-6-15,-11 4 0 16,-6 10 0-16,-5 16-1 0,-12 5 0 16,-5 15-3-16,-1 15 2 15,1 20-5-15,5 31 5 16,0 25-3-16,12 5 3 15,5 11 1-15,6 4 0 16,17 0 0-16,6-15 0 16,5-20-3-16,1-15 2 0,5-21 4 15,6-24-3-15,0-27 6 16,-6-14-5-16,0-26-5 16,-11-10 3-16,-6-4 3 0,-11-6-2 15,0 0 0-15,-1 10 1 16,1 20-7-16,5 11 5 31,1 25-6-31,5 30 6 0,6 15-3 16,11 11 3-16,17 15 1 15,0 5 0-15,6-1-3 16,0-4 2-16,6-20-2 16,0-21 2-16,-12-20 6 15,-6-36-4-15,-16-9 3 16,-12-21-3-16,-11-20 2 0,-23-5-2 15,-6 0 2-15,0 5-2 16,-5 15-6-16,5 15 4 16,6 15-8-16,0 16 6 15,5 15-59-15,12 20 48 16,6 10-149-16,5 6 126 16,6 24-173-1</inkml:trace>
  <inkml:trace contextRef="#ctx0" brushRef="#br0" timeOffset="78728.6888">27909 2781 252 0,'5'0'115'0,"7"5"-91"0,10-5-30 15,-5 0 60-15,18 0-44 16,10-5 8-16,29-25-12 15,0-11 21-15,-5-4-21 16,-7-1 9-16,-10-15-11 0,-12 11 26 16,-18-1-23-16,-10 0 11 0,-12 6-13 15,-12 9-12-15,-16 11 6 16,-12 15-3-16,-6 10 3 16,-5 15 6-16,6 26-4 15,5 14-8-15,6 26 5 16,11 11-4-16,17-1 4 15,17-5 1 1,12-5 1-16,23-20-3 16,5-11 2-16,0-24-22 15,1-21 18-15,-7-16-65 16,1-24 54-16,-12-31-27 0,-6-5 31 16,1-5-1-16,-1 0 8 15,-5 11 7-15,-6 4-2 16,0 10 20-16,1 21-16 0,-1-6 16 15,0 21-15-15,0 15 11 16,6 25-11-16,-1 21 2 16,13 35-5-16,-1 5-4 15,6 5 2-15,-6-5 5 16,0-15-4-16,-11-15 6 16,-12-16-6-1,-11-34 9-15,-11-22-8 16,-12-19 38-16,-5-41-31 15,5-20 36-15,0-6-34 16,12-9 34-16,11 15-34 16,17 0 9-16,17 20-14 15,11 15-7-15,29 15 1 16,18 26-9-16,22 15 7 0,11 5-198 16,0 20 157-16,29 6-237 15</inkml:trace>
  <inkml:trace contextRef="#ctx0" brushRef="#br0" timeOffset="80823.1878">30307 1125 252 0,'-5'-30'111'0,"5"30"-87"0,-6-10-30 16,6 10 63-16,0 25-46 16,-6 21 18-16,-5 25-20 15,-6 35 19-15,-6 31-21 0,-11 9 5 0,-6 11-8 16,0 11 0-16,0-1-3 0,12 0-1 15,10-25 1-15,13-21-32 16,16-20 24-16,6-15-134 16,12-30 109-16,-1-25-198 15</inkml:trace>
  <inkml:trace contextRef="#ctx0" brushRef="#br0" timeOffset="81086.1741">30353 2381 192 0,'28'-25'88'0,"-50"25"-69"0,39 15-24 0,-12 0 67 0,1 5-50 16,5 11 26-16,7-1-27 16,-1 1-1-16,5 9-7 15,13-10 1-15,10-14-3 0,6-16 5 0,1-16-5 16,-1-14 20-16,0-15-17 16,-22-1 13-16,-24 0-12 15,-22-9 13-15,-17 9-13 16,-17 11-3-16,-6 14 0 15,-11 1 3-15,-1 20-4 16,7 10-5 0,10 5 3-16,12 6-45 15,12 4 36-15,16 5-89 16,18 1 76-16,17-6-211 16</inkml:trace>
  <inkml:trace contextRef="#ctx0" brushRef="#br0" timeOffset="81914.694">30877 2123 240 0,'-6'-20'108'0,"6"15"-85"0,6 10-29 16,0 5 60-16,5 10-44 16,1 5 0-16,-18 16-6 15,6 9-4 1,-6 11 1-16,-5 5-1 0,11 15 0 15,0-15-9-15,0-5 7 16,0-11-21-16,-6-19 17 16,6-26 3-16,0-20 2 15,0-21 15-15,17-25-11 16,0-4 18-16,6-6-16 16,6 0 21-16,5 0-20 0,0 10 3 15,0 5-7-15,12 21 5 16,-12 15-6-16,6 15 3 15,-6 25-3-15,-6 15 2 0,-5 16-2 16,0 5-1-16,0 4 1 16,0 1-13-16,5 5 10 15,1-10-36-15,5-26 29 0,6-15-21 32,5-15 22-32,6-25 10 15,12-16-3-15,0-9 8 16,-6-11-6-16,0 5 23 15,-6 1-19-15,-5 9 18 16,-12-10-18-16,0 26 18 16,-5 10-18-16,-7 10 9 0,7 5-10 15,-1 5-5-15,1 5 1 0,-1-5 0 16,6 0 0-16,6-5 2 16,-5-11-1-16,-1-9 5 15,-12 0-5-15,-4-36 3 16,-13 10-3-16,-10 1 25 15,-7 4-21 1,1 11 18-16,-6 9-17 16,5 11 3-16,1 10-7 15,5 25-9-15,6 16 5 16,12 14 4-16,10 16-2 16,13 15-2-16,4 21 1 15,1 19 1-15,6 16 0 16,-6 0-23-16,-23-11 18 0,-23-9-1 15,-17-11 4-15,-22-5 5 16,-18-20-3-16,-22-10 12 16,-12-20-10-16,-11-21 22 0,5-15-18 15,12-20 33-15,22-10-29 16,35-25 12-16,34-26-16 16,46-20 5-16,28-21-8 0,17-9-8 15,29 4 5-15,28 1-54 16,6 10 42-16,5 10-208 15,1 15 170-15,-29 15-193 16</inkml:trace>
  <inkml:trace contextRef="#ctx0" brushRef="#br0" timeOffset="82735.8384">28438 4381 296 0,'-17'-111'131'0,"12"86"-103"0,-18-11-35 0,6 31 51 16,0 0-36-16,-12 10 5 15,1 15-8-15,-7 21-1 16,1 25-3-16,0 15-3 0,6 15 1 16,11 10 4-16,11 6-3 15,6-6-5-15,11-15 4 16,12-5 3-16,17-35-2 0,-6-31 0 16,0-25 1-16,0-25 1 15,1-21-1-15,-7-15 5 0,-5 0-5 16,-6-4 0-16,0 14 0 15,0 10-7-15,0 11 5 16,0 15-8-16,-5 20 6 31,-1 25 5-31,1 26-2 0,-1 25-2 16,0 40 1-16,-5 6-10 16,0 14 8-16,-6-4 1 15,-12-11 2-15,-5-9 8 16,-11-21-6-16,-23-20 19 15,-12-15-17-15,-11-31 36 16,0-20-31-16,5-15 16 0,12-21-19 16,6-19 0-16,23-6-4 15,16-5-7-15,24-25 4 16,16 0-90-16,46-5 72 16,6 5-246-1,-6 15 205-15,17-20-60 16</inkml:trace>
  <inkml:trace contextRef="#ctx0" brushRef="#br0" timeOffset="83524.1186">29225 4518 264 0,'-17'-45'118'0,"17"-1"-93"0,-35-15-32 0,18 41 79 16,-5-5-58-1,-1-1 12-15,-6 11-18 16,-5 10 6-16,-6 15-11 16,0 31 2-16,0 14-4 0,1 16-3 0,4 20 1 15,13 11 1-15,4-1 0 16,13-10-3-16,16-15 2 15,12-20-2-15,11-21 2 16,6-25 12-16,11-30-9 0,6-20-3 16,-5-16 1-16,-13-10 19 15,-4-10-15-15,-7 0 13 0,-11 0-12 16,0 10 2-16,-5 16-5 16,-1 9-1-16,0 11 0 31,1 15-10-31,-1 25 7 15,1 10 4-15,-1 10-2 16,6 6-2-16,0 4 1 16,0 1-27-16,6-11 22 0,0-4-66 15,5-11 56-15,1-10-36 16,-1-15 39-16,-5-5 9 16,0-11 2-16,-6-14 44 15,-6-16-32-15,1 10 40 0,-6 11-37 16,-1 5 13-16,1 9-19 15,5 57 16 1,-5 14-29-16,0 37 7 16,-1 24 12-16,7 41-10 15,-1 10-4-15,1 5 1 16,-1 0 8 0,0-10-6-16,1 5 7 15,-1-30-6-15,1-31-66 16,-7-30 49-16,-5-56-191 15,0-35 159-15,0-21-139 16</inkml:trace>
  <inkml:trace contextRef="#ctx0" brushRef="#br0" timeOffset="83730.1091">29401 4174 292 0,'23'-36'131'0,"23"21"-103"0,16-5-35 0,-27 10 87 0,27 5-64 16,7 5 6-16,22 10-15 15,-6 15-2-15,-11 16-4 16,-11 24 2-16,-17 17-2 0,-24 4-12 0,-33 15 9 16,-29 5-19-16,-23 6 16 15,-11 4-54-15,0-4 46 16,0-26-82-16,12-16 72 16,16-29-219-1</inkml:trace>
  <inkml:trace contextRef="#ctx0" brushRef="#br0" timeOffset="84077.8627">30866 4260 316 0,'-69'0'144'0,"41"10"-113"0,-35 5-39 0,29-5 81 15,-6 11-59-15,-11 9 3 0,-6-5-10 16,6 1-9-16,5-1 2 15,17-5-3-15,12-5 2 0,23 1-8 16,17-6 7-16,22-5-21 16,18 5 17-16,17 5-5 0,5 10 7 15,1 16 6-15,-24-1-2 32,-16 11 3-32,-23 5-2 0,-29 5 30 15,-28 9-24-15,-17-9 39 16,-12-10-34-16,0-16-4 15,-11-4-4-15,6-16-4 16,17-10 1-16,11-10-66 16,11-10 51-16,24-6-180 15,27 1 150-15,13-15-184 16</inkml:trace>
  <inkml:trace contextRef="#ctx0" brushRef="#br0" timeOffset="84231.0109">31834 4938 436 0,'-23'-15'194'0,"29"5"-153"0,6-5-52 16,-1 10-42-16,6 0 39 0</inkml:trace>
  <inkml:trace contextRef="#ctx0" brushRef="#br0" timeOffset="84785.9082">27732 6382 264 0,'-68'5'121'0,"68"-15"-95"0,17-6-33 0,17 6 62 15,23-15-45-15,68-26 53 16,69-14-47-16,39-6 14 16,58 5-21-16,22 0 28 0,18 10-29 0,-1 11 17 15,1 4-19-15,-23 11 0 16,-18 10-4-16,-16 4 1 16,-18 6-2-16,-28 5-1 15,-51 0 1-15,-35 0-80 16,-34 5 62-16,-45 5-274 31,-35-20 114-15</inkml:trace>
  <inkml:trace contextRef="#ctx0" brushRef="#br0" timeOffset="88495.6771">28541 6599 236 0,'-34'-10'108'0,"28"10"-85"0,12 0-29 16,-6 0 15-16,11-10-8 15,12 0 11-15,23-10-10 16,11-11 11-16,34 1-10 0,40 0 13 0,34-1-12 16,17 1-2-16,23 5-1 15,6 9-1-15,-6 6 0 16,-5 0 5-16,-6 10-4 15,-12 0 3-15,-23 0-3 16,-16 5 2-16,-12-5-2 0,-23 0 5 31,-22-5-5-31,-12 5 3 0,-23 0-3 16,-17 0-43-16,-40 0-56 16,-22 0 73-1,-18 0-173 1</inkml:trace>
  <inkml:trace contextRef="#ctx0" brushRef="#br0" timeOffset="88774.999">28045 6691 240 0,'-68'5'108'0,"68"-15"-85"0,23-11-29 16,-1 11 15-1,30-10-8-15,45-5 22 16,28-21-18-16,46 0-5 16,45 1 1-16,35-1 4 0,28 1-4 15,12 4 6-15,-1 11-6 0,-10-1 9 16,-18 1-8-16,-12-5 2 16,-16 4-3-16,-29-9 2 15,-5-1-2-15,-41 6 8 0,-28 4-7 16,-34 6-40-16,-23 5 30 15,-34 10-110 1</inkml:trace>
  <inkml:trace contextRef="#ctx0" brushRef="#br0" timeOffset="89275.431">28609 6417 252 0,'-57'-40'111'0,"52"29"-87"0,-1 11-30 0,6-5 32 16,11 0-22-1,18-15 10-15,16 0-10 16,30-5-5-16,38-21 1 16,30-5 19-16,34 1-15 0,28-1 16 15,17 11-15-15,6 4-3 16,-6 6 0-16,-5 4 3 16,-18 11-4-16,-11 0 6 15,-23 0-6-15,-17 5 6 0,-22-6-6 16,-12 1-78-16,-29 5 60 15</inkml:trace>
  <inkml:trace contextRef="#ctx0" brushRef="#br0" timeOffset="151836.9356">32307 6184 260 0,'-28'31'118'0,"16"-1"-93"0,-10 26-32 15,10-6 62-15,-16 6-45 0,-7 20 22 16,-4 20-23-16,-1 16 23 16,-6 4-24-16,6 1 12 0,6-11-14 15,6 0 2-15,16-4-6 16,18-11 13-16,22-10-11 0,24-15 23 16,22-21-21-16,23-20 15 15,34-20-16 1,5-20 20-16,-5-10-19 15,-11-16 22-15,-29-9-21 16,-28-6 39-16,-29 0-35 16,-40-9 6-16,-34-11-12 15,-51-10-17-15,-28-11 10 16,-24-19-65-16,-11-16 52 16,-11-45-299-16,23 10 244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9.9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-2052-772 304 0,'-35'-4'134'0,"30"4"-105"0,5 0-37 0,0 0 22 15,5-8-13-15,4 4 34 31,13-23-22-31,9-13-7 16,4 1 0-16,5 3-5 0,5 1-1 0,-1 3 1 16,-4 8 1-16,-4 5-1 15,-10-1 2-15,-3 4-2 16,-10 0-6-16,-4 4 4 16,-14 1 6-16,-4-1-5 15,-8 4 1 1,-1 4 0-16,5 0-4 15,-1 8 2-15,1 8-2 16,0 8 2-16,8 23 26 16,1 12-20-16,4 12 32 15,9 12-28-15,-5-20 19 16,18 52-21-16,-4 7-4 16,4-23-1-16,0-8-2 0,-4-12 0 15,-5-12-65-15,1-11 51 16,-5-17-224-16,0-11 184 15,-9-8-139-15</inkml:trace>
  <inkml:trace contextRef="#ctx0" brushRef="#br0" timeOffset="2532.8642">-1341-788 212 0,'-22'0'98'0,"17"12"-77"0,-4-4-26 0,5-4 50 16,-1 0-37-16,1 4 40 15,-5 8-36-15,5-1 5 16,-1 33-3-16,5-1-11 0,5-3 2 15,-1-5-4-15,5-7 5 16,4-9-5-16,1-7 20 0,3-16-17 16,6-20 5-16,-1-15-7 15,0-5 2-15,-4 5-3 16,-9-1 5-16,-9-3-5 31,-9 11 9-31,-5-7-8 0,-3 23-4 16,-1 4 2-16,-4 4-6 15,-1 4 5-15,-3-4-22 16,8 8 17-16,0 4-100 16,14-4 82-16,8 4-237 15</inkml:trace>
  <inkml:trace contextRef="#ctx0" brushRef="#br0" timeOffset="3022.4878">-1226-863 240 0,'-4'24'108'0,"8"-48"-85"0,5 56-29 0,-4-24 63 0,3 8-46 15,6 3 13-15,-1 5-17 16,18 4 4-16,0 7-8 0,0-3-2 0,-4-9 0 16,4 1 1-16,-4-8-1 15,-5-20 5-15,0-4-5 16,-4-16 0-16,-5-7 0 31,-8-5 1-31,-5-7-1 0,-9-1-1 16,0 1 1-16,0 7 1 15,0 5-1-15,0 7-3 0,5 4 1 16,4 13-2-16,4 7 2 16,5 23-2-16,4-11 2 15,5 8 1-15,0 3 0 16,9 1 2-1,-1 0-1-15,1-4-3 16,-5-5 1-16,-4-3 1 16,0-4 0-16,-5-8 11 15,-4-4-9-15,-9-4 19 16,-5-15-16-16,1-13 4 16,-5-3-7-16,0 3-4 15,0 1 2-15,0-5 0 0,14 8 0 16,-1 9-14-16,1 3 11 15,8 4-86-15,0 8 69 16,1 4-185 0,-1 4 157-16,0 8-58 15</inkml:trace>
  <inkml:trace contextRef="#ctx0" brushRef="#br0" timeOffset="3338.475">-640-1017 268 0,'18'-8'121'0,"-9"4"-95"0,9-3-33 0,-5 3 59 16,1-4-42-16,3 0 8 31,1-4-13-31,0-4 0 0,4 0-4 16,-4 1 2-16,0-1-2 0,-14-4-1 16,-4 0 1-16,-4 9-1 15,-5 7 0-15,-9 0 2 16,0 4-1-16,-4 8 16 15,0 3-13-15,0 9 1 16,4 8-3-16,4 3-2 0,10 9 1 16,4-5-4-16,9 5 2 15,4-5-2-15,5-3 2 16,4-8-27-16,5-13 22 16,8-3-108-16,-4-12 89 15,5-4-220-15</inkml:trace>
  <inkml:trace contextRef="#ctx0" brushRef="#br0" timeOffset="3622.4769">-293-1198 212 0,'-5'-8'98'0,"14"8"-77"0,-4-16-26 0,-1 12 44 16,5 12-32-16,4 4 35 15,1 4-32-15,-1 7 3 0,0 5-8 16,5 7-4-16,-5 1 0 0,10 0-1 15,-6-5 0-15,-12-7 2 16,-5-4 5 0,-5-20-6-16,1-12 25 15,-5-8-20-15,0-8 34 16,0-7-30-16,5-5 15 0,4-3-19 16,4 7 0-16,5 5-4 15,0-1 4-15,9-11-5 16,0 19-109-16,4-7 85 15,4 19-289-15</inkml:trace>
  <inkml:trace contextRef="#ctx0" brushRef="#br0" timeOffset="4222.7109">346-1940 300 0,'-13'-32'134'0,"13"32"-105"0,-4-16-37 15,-5 16 81-15,4 8-59 16,1 8 43-16,-1-12-43 15,-8 20 7-15,0 7-14 16,-5 24 6-16,0 32-10 0,-4 8-1 16,0 8-1-16,4-5-1 15,5 5 0-15,4-8-26 0,4-20 21 16,10-12-111-16,-1-36 91 16,5-23-187-16,9-19 162 0,0-25-104 31</inkml:trace>
  <inkml:trace contextRef="#ctx0" brushRef="#br0" timeOffset="4388.5943">231-2098 296 0,'4'-56'131'0,"1"68"-103"0,17-4-35 0,-13 0 73 15,9 4-53-15,-1 15 23 16,10 21-25-16,4 19 21 16,5 16-24-16,8 35 18 0,1-23-19 15,-1 16-1-15,-4-25-4 31,-5-11-66-31,-8-7 50 0,-9-13-185 16,-9-8 153-16,-18-7-182 16</inkml:trace>
  <inkml:trace contextRef="#ctx0" brushRef="#br0" timeOffset="4504.5217">231-1325 380 0,'-49'-39'171'0,"45"51"-135"0,8-48-46 0,5 32 49 0,4-12-33 16,14 5 9-1,8-21-11-15,14 0-39 0,13 1 28 16,14 39-409-16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6.1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2753-3314 272 0,'-26'8'125'0,"17"-4"-99"0,0 0-33 15,9-4 76-15,0 0-56 16,0 0 16-16,13-4-21 16,10-8 4-16,17-4-9 15,17-12-2-15,5-7 0 0,5-5 1 32,-5 5-1-32,9-1-3 0,-13 5 1 15,-14 7 1-15,-8 4 0 16,-9 4 2-16,-5 9-1 15,-9-1 2-15,-13 8-2 16,-9 8 5-16,-4 7-5 16,-5 5-5-16,0 4 3 15,-4 3 0-15,4 9 1 0,-4 7 0 16,4 5 0-16,1 3 8 16,3 8-6-16,6 4-9 15,3 1 5-15,1-5-30 16,8 4 25-16,1-8-213 15,3-11 172-15,1-17-126 32</inkml:trace>
  <inkml:trace contextRef="#ctx0" brushRef="#br0" timeOffset="810.0009">3429-3342 240 0,'-9'0'108'0,"9"4"-85"0,-5 4-29 0,5 0 60 0,-4 8-44 31,4 7 25-31,0 5-25 0,4 0 2 16,5-1-8-16,4-3 3 0,5-4-6 15,4-8 14-15,5-9-11 16,0-6 9-16,8-13-10 16,1-8-1-16,-10-8-1 15,-17-3 1-15,-13 3-1 16,-5 5 2-16,-9 3-2 0,-8 8 5 15,-6 4-5-15,1 8-3 16,5 4 2-16,3 4-28 16,6 4 22-16,3 4-164 15,10 12 133-15,4-16-174 16</inkml:trace>
  <inkml:trace contextRef="#ctx0" brushRef="#br0" timeOffset="1326.3289">3642-3405 284 0,'-23'-4'128'0,"28"0"-101"0,-5 8-34 0,0-4 68 16,0 12-50-16,0 4 22 15,9 7-24-15,0 13-8 16,4-1 0-16,5 1-4 0,4 3 2 16,5-3 1-16,-1-4 0 0,1-9 5 15,-5-11-4-15,0-12 0 16,1-8 0-16,-6-12 1 16,-3-11-1-16,-5-13-1 15,-1-3 1-15,-3 0-1 16,-10 3 0-16,1 1 2 0,0 7-1 31,-1 17-6-31,1 3 4 16,4 16 3-16,0 8-2 15,4 7-2-15,9 9 1 0,5 0-2 16,9 0 2-16,-1 7 1 16,1 1 0-16,0-5-3 15,-1-7 2-15,-3-16 6 16,-1-12-4-16,-4-4 6 0,-5-7-6 15,-9-5-5-15,-4-4 3 16,-4-7 6-16,-1-5-5 16,1 5-2-16,0 7 2 15,-1 4-45-15,5 5 35 16,0 3-147-16,5 8 121 16,3 12-176-16</inkml:trace>
  <inkml:trace contextRef="#ctx0" brushRef="#br0" timeOffset="1642.2435">4241-3346 248 0,'0'-4'111'0,"9"4"-87"0,13-8-30 0,-13 4 71 16,9-3-52-16,9-5 26 0,-1-4-28 15,5-12-1-15,0-3-7 16,1-1-2-16,-6 1 0 0,-8-1 1 15,-5 4-1-15,-8 5-3 16,-10 3 1-16,-4 8-2 16,-8 8 2-16,-14 8-2 0,-1 8 2 15,1 12-2-15,5 7 2 16,3 5 1-16,6-1 0 16,3 1-3-16,10-5 2 15,4-3 6-15,13 7-4 16,9-7-22-16,1-8 16 15,3-8-113 1,1-8 92-16,0 0-209 16</inkml:trace>
  <inkml:trace contextRef="#ctx0" brushRef="#br0" timeOffset="1943.0766">4557-3808 260 0,'-5'4'118'0,"14"12"-93"0,-5 16-32 0,1-13 40 0,4 13-28 16,9 27 7-16,-1-4-8 16,5 1 0-16,1-1-3 15,-1 8-3-15,-4-12 1 0,-5-7-8 16,0-13 7-16,-4-19-18 16,-4-20 15-1,-1-7 24-15,-4-13-15 16,0-15 33-16,0-9-29 15,0-3 31-15,0 0-30 16,0 3 21-16,5 5-22 16,-1 8-4-16,5-1-2 15,4 12-5-15,9 9 2 16,5 3-111-16,9 8 88 0,17 8-278 16</inkml:trace>
  <inkml:trace contextRef="#ctx0" brushRef="#br0" timeOffset="2394.2907">5218-4025 288 0,'-17'-12'131'0,"12"20"-103"0,1-8-35 16,4 0 76-16,-5 8-56 16,1 4 47-16,-1 12-45 15,1 3 3-15,-5 17-12 16,0 15-1-16,0 12-4 0,5 8 5 0,-1 8-5 31,5-12 0-31,0-8 0 16,0-8-113-16,5-19 88 15,-1-21-222-15,-4-19 189 16,5-11-77-16</inkml:trace>
  <inkml:trace contextRef="#ctx0" brushRef="#br0" timeOffset="2760.4574">5103-4025 288 0,'-5'-47'128'0,"14"39"-101"0,13-8-34 0,-8 12 57 15,4-4-41-15,4 4 27 16,9 4-26-16,4 8-3 15,1 0-4-15,-5 8-3 0,0 0 1 16,-9 3-60-16,-4 13 46 16,-9 8-88-16,-9-1 77 0,-22-3-34 15,-5-1 42-15,0-7 41 16,-4-5-22-16,0-7 60 0,9-4-48 16,0-8 52-16,9 0-50 15,8-4 14-15,14 0-22 16,9 0 0-16,17 4-7 31,1 4 5-31,4 4-6 16,-5 7 3-16,-4 9-3 15,-13 15 2-15,-9 5-2 0,-13-1 8 16,-23 4-7-16,-9-3-4 16,-8-9 2-16,0-3-20 15,-19-12 16-15,6-9-103 16,12-7 84-16,5-12-250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6:06.380"/>
    </inkml:context>
    <inkml:brush xml:id="br0">
      <inkml:brushProperty name="width" value="0.04667" units="cm"/>
      <inkml:brushProperty name="height" value="0.04667" units="cm"/>
      <inkml:brushProperty name="color" value="#7030A0"/>
      <inkml:brushProperty name="fitToCurve" value="1"/>
    </inkml:brush>
  </inkml:definitions>
  <inkml:trace contextRef="#ctx0" brushRef="#br0">-2 456 96 0,'0'-4'46'0,"5"4"-37"0,3-4-11 0,-3 0 19 16,-1 4-14-16,1 0 10 15,4-4-10-15,-1 0 16 32,6-4-15-32,4 0 21 0,8 1-19 15,1-5 14-15,-5-8-15 16,0 0 6-16,5-7-8 0,0 3-5 15,4 4 2-15,0 0 5 16,4 5-4-16,5-5 3 16,5 4-3-16,-1 0 2 15,-4 4-2-15,0 1-6 0,0-5 4 16,0 4-3-16,-5-4 3 16,5 4 1-16,0 1 0 15,-4-1 2-15,-5 0-1 0,0 4 2 16,-4 0-2-16,-1 0-3 15,1 0 1-15,0 4 6 32,-1 0-4-32,-3 0-5 15,-1 0 3-15,0 4 3 0,0 0-2 16,-4 0 0-16,9-3 1 16,-5-1-1-16,-4 4 0 15,13-4 8 1,-5 0 2-16,1 0-7 15,0 0-1-15,-5 0-1 0,0 0 1 16,5 4-1-16,-5-4 5 16,0 0-5-16,-4 4-5 15,13 0 3 1,-4 0 0-16,-1 0 1 16,1 0 0-16,-5 0 8 15,-4 0-6 1,0 0-4-16,-1 0 2 15,-3 0 3-15,-1 0-3 16,0 0-2-16,-4 0 1 0,-4 0 6 16,-1 0-4-16,-4 0 6 15,0 0-6-15,0 0 11 16,0 0-9-16,0 0 4 16,0 0-5-16,0 0 2 0,0 0-3 15,0 0-1-15,0 0 1 16,0 0-4-16,0 0 2 15,0 0 4-15,0 0-3 16,0 0 0-16,0 0 1 16,0 0-1-16,0 0 0 15,0 0 0-15,0 0 0 0,0 0 0 16,0 0 0-16,0 0 2 16,0 0-1-16,0 0 2 15,0 0-2-15,0 0 8 16,0 0-7-16,0 0-4 15,0 0 2-15,0 0 5 16,0 0-4 0,0 0-3-16,0 0 2 15,0 0 3-15,0 0-3 16,0 0-2-16,5 4 1 16,-5-4 1-16,4 0 0 0,0 0 0 15,-4 0 0-15,0 0 11 16,0 0-9-16,0 0 3 15,0 0-4-15,5 4 5 16,-5-4-5-16,0 0-11 0,4 4 8 16,-4-4 0-16,0 0 2 15,0 0 0-15,5 4 0 16,-5-4 0-16,4 4 0 16,1 0 8-16,-1-4-6 15,0 4 2 1,5 0-3-16,0 0-1 15,0 3 1-15,0 5 13 16,0 4-11-16,4 0-4 16,1 4 1-16,-1-1 3 15,-4 1-3-15,4 0 0 16,-4 7 1-16,0-3-1 16,9 4 0-16,-5-5 0 15,9-7 2 1,0-4-1-16,-4 0-1 15,0-4 3-15,-5 0-2 0,1-4 11 16,-1 4-10-16,0-8 0 16,-4 3-1-16,4-3-1 15,1 4 0-15,-1-4 0 16,0 0 0-16,1 0 0 0,-1-4 0 16,0-7 0-16,1 3 0 15,-1 0 0-15,9 4 0 16,-4-12 0-16,4 4 0 15,0 12 0-15,-4-12 0 32,0 5 0-32,4-1 0 0,0 4 0 15,0 0 0-15,5 0 2 16,0 0-1-16,-1 0-6 16,1 0 4-16,0 0 3 15,4 0-2-15,-5 0-2 16,14 4 1-16,-9-4 6 15,1 0-4-15,-6 4-3 0,1 0 2 16,0 0 3-16,-1 0-3 16,-4 0-5-16,1 4 4 15,-1 0 3-15,4-4-2 16,6 0 3 0,-6 0-2-16,-4 0-1 15,-4 0 1-15,0 0 1 0,-5 0-1 31,1 0-3-31,-6 0 1 16,1 0 1-16,0 0 0 16,0 0 0-16,0 0 0 15,-5 0 0-15,1 0 0 16,-5 0 2-16,0 0-1 16,0 0 13-16,4 0-10 0,-4 0 0 15,0 0-2-15,5 0 1 16,-5 0-2-16,9 0-6 15,-5 0 4-15,0 4-3 16,5-4 3-16,-9 0 1 16,9 0 0-16,-4 0 0 15,4 0 0-15,-1 0 5 0,-3 0-4 16,4 0 0-16,0 0 0 16,0 0-1-16,-1 0 0 15,1 0 0-15,0 0 0 0,0 0-3 16,0 0 2-16,0 0 4 15,0 0-3-15,4 0-2 32,-4 0 1-32,4 0-2 15,5 0 2-15,-5 0 4 0,10 4-3 16,-1-4 0 0,0 0 1-16,-4 0-1 15,-1 0 2-15,1 4-1 16,0 8-3-16,0-4 1 15,0 0 1-15,-1-1 0 0,1 9 0 16,0-4 0-16,0 0 0 16,13 0 0-1,-5 0 0-15,1-4 2 16,-5-5-1-16,0 1-3 16,1 0 1-16,-6 0 4 15,6-4-3 1,-1 4-2-16,0 0 1 15,0-4 1-15,0 0 0 16,1 0 0-16,-1 4 0 16,-4-4 2-16,4 0-1 15,0 0-3-15,0 4 1 0,5-4 1 16,-1 0 0-16,1 0 0 16,-5 4 0-16,1-4 0 0,-1 0 0 15,0 4 0-15,0-4 0 16,0 4-3-16,1 0 2 15,-1-4 9-15,4 4-6 16,-3 0-7-16,8 0 8 16,-5 0-4-1,-3 0 1-15,-1 0 1 0,-4 0 13 16,-1-4-11-16,-3 3 1 16,-1 1-2-16,0-4-2 15,1 4 1-15,-1-4 10 16,0 4-9-16,1-4 8 15,-1 0-7-15,0 0-5 16,1 0 2 0,-1 0 5-16,0 4-4 15,-4-4-3-15,4 4 2 16,-4 0 11-16,0-4-9 16,0 4 11-16,0 0-10 15,0 0 2-15,0 0-4 0,0-4-1 16,-1 4 3-1,-8-4-2-15,0 0 8 16,0 0-7-16,0-4-4 0,0 4 2 16,-4 0-34-16,0-4 27 15,-5 0-169-15,-5 4 137 16,-3 0-192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50.73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8731-2560 296 0,'-4'-8'131'0,"4"4"-103"0,9-16-35 0,0 12 20 16,4 0-12-16,5 4 9 16,8-3-8-16,10-5-1 15,8 8 0-15,18 0 1 0,-4-4-1 16,-5 0 2-16,-4 0-2 16,-9 0-6-16,-9 0 4 15,-4 4-20-15,-9-3 17 0,-9-1 4 16,-5 0-1-16,-8 0-1 15,-1 0 1-15,-4 0 1 16,0 4 0-16,-8 4-3 16,-1 0 2-16,0 4 1 15,0 0 0-15,5 4 0 32,0 4 0-32,4 4-3 0,0 11 2 15,-4 9 26-15,-1 11-20 16,1 12 32-16,0 32-28 15,-1-12 2-15,5 0-8 16,1-16-2-16,8-8 0 16,0-15-197-16,0-16 154 15,13-9-160-15</inkml:trace>
  <inkml:trace contextRef="#ctx0" brushRef="#br0" timeOffset="565.2826">9317-2379 220 0,'0'-23'101'0,"0"15"-79"0,5-4-28 0,-1 12 66 16,-4 0-49-16,0 0 50 15,5 8-46-15,-1 8 15 16,1 7-21-16,4 37 0 0,4-21-7 16,0-7-1-16,5 3 0 0,4 1-1 15,0-17 0-15,1-7 2 16,-1-28-1-16,0-19-1 15,-4-9 1-15,-5 1 4 16,-13 4-4-16,-9-1 3 16,-4 12-3-16,-14 5-1 15,-4 3 1-15,0 8-4 0,0 4 2 16,4 8-41-16,5 4 33 16,9 4-104-16,8 4 87 15,14 0-221 1</inkml:trace>
  <inkml:trace contextRef="#ctx0" brushRef="#br0" timeOffset="1031.9368">9642-2473 296 0,'-18'0'134'0,"13"4"-105"0,1 3-37 0,4 1 50 0,4 8-35 16,1 4 7-16,4 4-10 16,0-1-6-16,4 36 2 15,0-11 5-15,1-24-4 0,-1 7-3 16,5-3 2-16,-1-12-20 16,-3-13 16-16,8-18-19 15,-4-25 18 1,-1-3-9-16,1-5 10 15,-4 1 0-15,-6 8 2 16,1 3 2-16,0 8 0 16,-4 9-3-16,-1 3 2 15,1 12 4-15,3 8-3 0,1 8-2 16,5 7 1-16,-1 21 4 16,5-20-3-16,4-1 3 0,9-7-2 15,0 12-1 1,-4-32 23-16,-5-8-18 15,-9-3 12-15,-8-5-12 16,-5-4 2-16,-9-3-5 16,0 3 2-16,0 0-3 15,0 5-29-15,0 3 23 0,5 4-179 16,4 8 144-16,0 0-134 16</inkml:trace>
  <inkml:trace contextRef="#ctx0" brushRef="#br0" timeOffset="1601.4418">10228-2465 272 0,'-18'3'125'0,"18"1"-99"0,5 0-33 16,-1 0 48-16,5-4-34 16,4 0 35-16,9 0-32 0,5-4 9 15,9-7-13-15,8-1 1 0,-4-8-5 16,0-4-1-16,-5 1 0 15,-3-1 10-15,-15-4-9 16,-8 1-3-16,-13 7 1 0,-14 8-25 16,-4 4 19-16,-9 8 5 15,0 8 0-15,-1 0-1 0,1 20 1 16,5-5-5-16,8 5 5 16,5 0-3-16,8 3 3 15,10 1-2-15,4-1 2 16,8-3 1-16,1-4 0 15,4-9-112-15,9-3 88 32,0-8-236-32</inkml:trace>
  <inkml:trace contextRef="#ctx0" brushRef="#br0" timeOffset="1885.7793">10699-2679 248 0,'8'0'111'0,"-3"12"-87"0,4 8-30 0,-9 0 55 16,13 7-40-16,-4 5-3 16,9 3-3-16,-5 5-1 15,0-1-1-15,1-3-17 0,-5-8 12 16,-5-9-1-16,-4-11 3 0,0-12 10 16,-9-12-6-16,0-7 41 31,5-9-33-31,-1-7 43 0,5-1-40 15,5 1 17-15,4 3-22 16,0 9 1 0,4-1-7-16,5 8-1 0,8 8 0 15,5 4-172-15,1 8 134 16,8 0-234 0</inkml:trace>
  <inkml:trace contextRef="#ctx0" brushRef="#br0" timeOffset="2386.1247">11698-2758 300 0,'-31'-19'134'0,"17"23"-105"0,-8-16-37 16,13 16 47-16,-8 0-32 16,-1 8 34-16,-9 7-31 15,-4 9 34 1,0 7-33-16,0 5 6 0,9 11-12 15,8 4 19-15,19 1-18 16,13-5 25-16,17 8-23 16,27-23-2-16,27-16-3 15,4-24-45-15,18-32 34 16,0-27-449-16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5.3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4290-1431 288 0,'-18'8'128'0,"18"-28"-101"0,-9-31-34 16,9 39 29-16,0-12-19 16,0 4 27-16,0 1-23 0,0 7 5 15,0 20-8-15,9 11-9 0,-9-19 5 16,9 20 13-16,0-4-10 15,-4 0 24-15,-1-4-21 0,0-5 9 16,1 1-11-16,-5-8-2 16,0 0-1-16,4-15-1 15,-4-13 0-15,0 20-98 16,0-16 77-16,-4 20-299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9.877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 contextRef="#ctx0" brushRef="#br0">7874-1561 344 0,'-22'67'154'0,"22"-123"-121"0,4 37-42 15,1 27 16-15,-5 7 17 16,0-15-19-16,0 0 16 15,0 0-16 1,0-4 0-16,4 24 0 0,1-8-4 0,3-24-45 16,1-19-153-1,0-1 150-15,0 8-165 16</inkml:trace>
  <inkml:trace contextRef="#ctx0" brushRef="#br1" timeOffset="47818.206">6542-1727 312 0,'0'-36'138'0,"13"40"-109"0,5-8-37 16,-9 4 75-16,4 0-54 15,14 0 32-15,-1 4-33 0,1 4-7 16,0 4-2-16,-5 4 2 0,-9 43-4 16,-8-8 0-1,-14-3 5-15,-14 7-5 16,-3-12-8-16,-1-15 5 16,1 15-44-16,-1-27 36 15,5-4-72 1,8-8 63-16,5 12-112 15,5-24 99-15,13 12-175 16</inkml:trace>
  <inkml:trace contextRef="#ctx0" brushRef="#br1" timeOffset="47586.7809">6608-1483 332 0,'-13'-11'151'0,"9"-60"-119"0,4 102-41 0,-5-51 72 16,1 9-52 0,-1 38 47-16,1-23-24 15,-1 32-22-15,1 11 3 0,-1 0-12 0,-3 1-2 16,-1-1 0-16,4 8-1 16,1 13 0-16,-1 3-14 15,1-8 11-15,4-16-117 16,4-23 94-16,1-8-229 15,4-40 75 17</inkml:trace>
  <inkml:trace contextRef="#ctx0" brushRef="#br1" timeOffset="48277.4366">6964-1459 348 0,'0'-4'154'0,"13"36"-121"0,0-56-42 16,-4 36 69-16,4 0-49 16,5 0 16-16,4 7-20 0,1 5-4 15,-6-8-1 1,-8 15 3-16,-13 9-23 0,-9-1 14 16,-5 1-12-16,-13-5 12 15,-5-7 2-15,1-8 1 16,-1-8 9-16,5-4-6 0,4-8 38 31,5-8-31-31,9 4 16 16,8-8-18-16,14 4 7 0,13 4-10 15,10 0-2-15,21 4-1 16,5 4-29-16,4 0 22 16,4 4-253-16,10 0 202 15,-27-4-189 1</inkml:trace>
  <inkml:trace contextRef="#ctx0" brushRef="#br2" timeOffset="339975.8469">6413-1325 80 0,'-22'-4'39'0,"22"8"-31"0,0-4-10 16,0 0 5-16,0 0-3 15,0 0 0 1,13 0 36-16,-4 0-28 16,4 0 19-16,1 0-19 0,-1 0-2 15,0 0-4-15,1 0-4 16,-1 0 1-16,5-4 1 0,-1 4 0 15,1 0 5-15,0 0-4 16,0 0-36-16,8 0 27 16,14 0-112-16</inkml:trace>
  <inkml:trace contextRef="#ctx0" brushRef="#br2" timeOffset="340207.3406">7066-1384 260 0,'0'-8'118'0,"4"8"-93"0,18 0-32 15,-8 4-11-15,-1 0 13 16,0-4-49-16,5 0 41 15,0 0-83 1,0 0 73-16,-1 0-105 16</inkml:trace>
  <inkml:trace contextRef="#ctx0" brushRef="#br2" timeOffset="340408.5816">7492-1455 196 0,'0'0'88'0,"9"8"-69"0,4 0-24 0,-4-4 5 15,5 0-1-15,3-4-3 16,6 4 3-16,-1 0-38 16,9-4 30-16,4 0-61 0,-4 0 53 15,1 0-90-15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9.027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00B0F0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3">
      <inkml:brushProperty name="width" value="0.04667" units="cm"/>
      <inkml:brushProperty name="height" value="0.04667" units="cm"/>
      <inkml:brushProperty name="color" value="#7030A0"/>
      <inkml:brushProperty name="fitToCurve" value="1"/>
    </inkml:brush>
  </inkml:definitions>
  <inkml:trace contextRef="#ctx0" brushRef="#br0">27 172 236 0,'-18'-8'108'0,"13"-20"-85"0,1 32-29 0,4-24 74 0,0 0-55 16,0 1 30-16,0 3-32 15,0 4 14-15,4-4-19 16,1 4 6-16,4 1-9 0,0 7 1 16,4 4-3-16,5-4-3 15,-1 8 1-15,-3 8 4 16,-1-12-3 0,-4 0 3-16,-9 0 4 15,0 0-6 1,-4 15 0-16,-1 5 0 15,-4-12-1-15,0 0 0 0,-4-16-3 16,4-4 2 0,0 4 1-16,5 0-3 15,4 0 2-15,0-3-33 0,4 7 27 16,5-4-211-16,0 0 170 16</inkml:trace>
  <inkml:trace contextRef="#ctx0" brushRef="#br1" timeOffset="345947.0757">875-373 108 0,'0'-4'49'0,"0"4"-39"0,4 4-12 0,-4-4 47 0,0 0-36 15,5 0 16-15,4 0-18 0,0-4-4 16,4 0-1-16,9 0-5 0,0-4 2 16,0 0 4-16,1 0-3 15,-6 0-2-15,1 0 1 16,0 1 1-16,0-1 0 15,-1 0-17-15,1 0 13 0,-4 0-88 32,-1 4 72-17,0-4-60-15</inkml:trace>
  <inkml:trace contextRef="#ctx0" brushRef="#br1" timeOffset="346162.5201">1328-578 96 0,'0'0'46'0,"0"3"-37"0,4-3-11 15,-4 0 19-15,5 0-14 16,4 0 4-16,0 0-5 16,4-11 2-16,0-1-3 15,5 0-3-15,0 0 1 0,-1 0-2 16,1 0 2-16,0 4-120 15</inkml:trace>
  <inkml:trace contextRef="#ctx0" brushRef="#br1" timeOffset="346331.215">1732-776 140 0,'4'0'65'0,"1"-8"-51"0,4 4-17 0,0 0 9 16,4 0-5-16,0 0 2 15,5-3-2-15,0-1-157 0</inkml:trace>
  <inkml:trace contextRef="#ctx0" brushRef="#br1" timeOffset="346515.768">2074-989 96 0,'-4'0'46'0,"8"4"-37"0,0 0-11 0,-4-4 7 15,9 0-4-15,0 0-3 16,0 0 1-16,4 0-103 0</inkml:trace>
  <inkml:trace contextRef="#ctx0" brushRef="#br2" timeOffset="48967.9549">2420-689 256 0,'0'-4'115'0,"9"4"-91"0,13 8-30 0,-8-4 60 16,4 8-44-16,4 0 28 16,13 23-28-16,1 1 3 15,8-1-9-15,5 1-6 0,9-9 2 31,4-3 3-31,5 0-3 0,-5-9 3 16,-9 1-2-16,-9-4-118 16,-8-4 92-16,-14-4-238 15</inkml:trace>
  <inkml:trace contextRef="#ctx0" brushRef="#br2" timeOffset="49220.2221">2931-744 256 0,'-49'4'115'16,"40"-4"-91"-16,0 4-30 16,9-4 80-16,0 4-60 0,-4-1 57 15,4 1-53-15,-4 4 14 16,-1 8-23-16,-4 28 0 0,-4 15-7 15,-5 24 2-15,-4 11-3 16,0-3-1-16,0 4 1 16,-1-16-63-16,10 4 49 15,9-16-251-15,12-39 205 0,6-32-95 16</inkml:trace>
  <inkml:trace contextRef="#ctx0" brushRef="#br2" timeOffset="56888.0685">2718-1372 224 0,'-13'-12'101'0,"13"8"-79"0,0-12-28 0,0 12 63 0,0 1-46 16,0-1 63-16,0 0-56 0,-5 4 25 16,5 0-31-1,0 11 18-15,0 9-5 0,0 0-18 16,0 27 11-1,0 5-11-15,0 3-4 16,0 8 4-16,0 8-6 16,0-12 0-16,0-19 0 0,0 3-38 15,0-19 29-15,0 0-95 16,0-13 80-16,0-46-168 16,5-5 1-1</inkml:trace>
  <inkml:trace contextRef="#ctx0" brushRef="#br2" timeOffset="57119.8809">2660-1471 248 0,'0'4'111'15,"9"-8"-87"-15,9-47-30 0,-5 23 52 0,5 5-38 16,4 7 51-16,5 4-45 16,-1 24 11-16,1 12-18 15,-5 3 4-15,-4-23-8 0,-5 20 9 16,-8 15-9-16,-10 9 2 0,-8-1-4 15,-9-3 5-15,-5-5-5 16,1-3-3-16,-1-5 2 16,0-3 3-16,5-5-3 15,4-11-44 1,14-4-75-16,4-8 89 16,13-4-238-1</inkml:trace>
  <inkml:trace contextRef="#ctx0" brushRef="#br2" timeOffset="57428.3087">3171-1281 400 0,'-22'39'177'0,"17"-27"-139"0,-4 0-48 0,5-4 79 0,0 4-56 16,-5 7 18-16,4 13-22 15,-4 11-9-15,5-7 1 16,-5 0-54-16,9-5 41 0,13 5-315 15</inkml:trace>
  <inkml:trace contextRef="#ctx0" brushRef="#br1" timeOffset="345647.0114">342-61 156 0,'4'-16'69'0,"1"8"-55"0,-1 4-18 16,1 4 17-16,4-4-11 15,-1 0-4-15,1 0 2 0,5 0-3 16,-1 0 2-16,5-4 1 0,0 0 0 16,-1 1 2-16,-3-9-1 15,-1 12-1-15,0-8 1 16,-4 4-1-16,9 0 0 16,-5 0-28-16,-4 4 22 15</inkml:trace>
  <inkml:trace contextRef="#ctx0" brushRef="#br2" timeOffset="50590.2671">6351-1029 304 0,'-36'4'138'0,"27"0"-109"0,-8 16-37 0,8-4 64 16,-9 23-46-16,-9 9 22 15,-4-1-23-15,0 24 3 16,0 0-8-16,-5 0-11 0,5-4 5 16,5-15-170-16,4-9 135 0,-1-15-217 15</inkml:trace>
  <inkml:trace contextRef="#ctx0" brushRef="#br2" timeOffset="50405.6403">6022-867 264 0,'-4'28'118'0,"4"-79"-93"0,13 43-32 0,-4 8 65 0,-5 0-47 15,10-4 30 1,-1 24-5-16,5-5-26 0,4 5 1 0,5 4-8 16,-1-1-2-16,1 5 0 15,0-8 1-15,-5 0-1 16,0 11-129-16,-4-7 100 31,17-20-248-15,1-12 198-1</inkml:trace>
  <inkml:trace contextRef="#ctx0" brushRef="#br3" timeOffset="449902.8586">3371-2 116 0,'0'-4'55'0,"0"12"-43"0,0-12-15 0,0 4 37 15,0 0-27-15,4 0 28 16,5 0-26-16,0 0 18 16,0-4-20-16,4 0 21 0,1 0-21 15,3-4 19-15,1 0-19 0,4 4 13 16,0 0-15-16,5 0 17 16,13 4-17-16,4 0 7 15,1 0-9-15,4 4 1 31,8-4-3-31,1 0-1 0,0 0 1 0,4-4 4 32,0 0-4-32,0-3 0 0,1 3 0 15,-1 0 10-15,-4-4-9 16,-1 4 5-16,-12 0-5 0,-5 0 2 16,-9 0-3-16,-5 4 16 15,-3 0-13-15,-6 0 1 16,-3 0-3-16,-1 0 1 15,-4 0-2-15,0 0 13 0,-9 0-10 16,4-4 6-16,-4 4-7 16,0 0-5-16,0 0 2 15,0 0 0-15,0 0 0 16,-4 0 2-16,-1 0-1 16,5 0-3-16,0 0 1 15,0 0 4 1,0 0-3-16,0-4 0 15,0 4 1-15,0 0-7 16,0 0 5-16,0 0 3 16,0 0-2-16,0 0 0 15,0 0 1-15,0 0 1 16,0 0-1-16,0-4-6 16,0 4 4-16,0 0 6 0,0 0-5 15,0 0-4-15,5-4 3 16,-5 4 8-16,4-4-5 0,1 0-4 15,-1 0 2 1,1 0 0-16,-1-4 0 0,5 1 5 16,0-9-4-16,0 0 6 15,8-8-6-15,6 1-5 16,-1-1 3-16,0 0 0 0,0-3 1 16,0 3 2-16,1 0-1 15,-1 1-3-15,4 3 1 16,1 0 1-16,-5 4 0 15,1 1 2-15,-1-1-1 32,0 4-1-32,5 0 1 0,-5 0-1 15,-4 0 0-15,8-3 2 16,-4-1-1 0,-4 4-1-16,-4 4-2 15,-1 0 1-15,0 0-2 16,0-4 8-1,-4 5-4-15,0-1-6 0,-4 0 4 16,-1 4 6-16,-4 0-5 16,5 0 1-16,-5 0 0 15,4 4 1-15,-4 0-1 0,0 0-6 16,0-4 4-16,0 4 3 16,0 0-2-16,0 0-2 31,0 0 1-31,0 0 4 0,4 8-11 15,1 0 6 1,-5-8 7-16,4 4-5 16,1 0 4-16,-5-4-3 15,4 4-3-15,1 4 1 16,-1-1 4-16,5-3-3 16,0 4-2-16,0 0 1 0,0 0-5 15,0 4 5-15,4 0 6 16,0 0-5-16,0-1 1 15,10 1 0-15,3 0-4 16,1-4 2-16,4 0 1 16,0 0 0-16,5 0-3 15,4 0 2 1,-5-1 6-16,1 1-4 16,-5 0-3-16,4 4 2 15,5 0-3-15,0 0 2 16,-9-4 6-16,0 0-4 0,-4-1-3 15,0 1 2-15,-5-4 3 16,-4 0-3-16,-1 0 0 16,-3 0 1-16,-1 0 18 0,-4 0-15 15,4 0-1-15,-4 0-1 16,0 0-2-16,-9-4 0 16,0 0 2-16,9 4-1 15,-9-4 2-15,0 0-2 16,4 4-1-16,5 0 1 15,0 0-4-15,-4 0 2 0,4-4-2 16,4 0 2-16,-4 0 1 16,0 0 0-16,-1 0 0 15,10-4-196 1,-9-4 154-16,-22 12-194 16</inkml:trace>
  <inkml:trace contextRef="#ctx0" brushRef="#br0" timeOffset="21294.3764">1794 1628 236 0,'-22'-51'108'0,"18"31"-85"0,-5-11-29 16,9 19 91-16,-5-4-68 0,1 8 39 15,4-4-41-15,0 8 8 16,0 36-13-16,4 15-7 16,5 20-2-16,0 8 0 15,0 20-1-15,0-4 0 31,0 4 0-31,4-9 0 0,0-7 5 16,1-15-4-16,-6-17-3 16,1-12 2-16,-4-19 3 15,-5-16-3-15,4-16 0 16,-4-15 1-16,-4-16-1 16,4-9 0-16,-5-3-3 15,5 8 2-15,5-5 4 0,13 13-3 16,4-4-8-16,4 11 6 15,1 12-2-15,4 9 3 16,0 27 6-16,-4 3-4 16,-5 9 3-16,-13 19-3 15,-9 13-1-15,-13 11 1 16,-14 4-4-16,-13 0 2 0,-4-4 1 0,-5-8 0 16,9-7-14-16,9-13 11 15,4-11-64-15,9-16 52 16,14-16-111-16,13-8 96 15,9-16-189 1</inkml:trace>
  <inkml:trace contextRef="#ctx0" brushRef="#br0" timeOffset="21641.3897">2114 1960 296 0,'-18'0'134'0,"14"0"-105"0,-1 8-37 15,5 0 95-15,0-8-70 16,0 11 22-16,5 5-27 0,-1 8-3 16,5-4-6-16,4 11 1 0,5-3-3 15,0 0-3-15,4-5 1 16,0-7 1-16,5-8 0 16,-5-8 5-16,-4-8-4 0,-5-8-3 15,-4-7 2-15,-13-9 0 31,-5-4 0-31,-9-7 5 0,-4 4-4 16,-5-1-3-16,1 12 2 16,-1 13 0-16,0 7 0 15,5 12-6-15,4 8 5 16,5 3-25-16,9 5 20 16,8 0-90-16,9-4 74 15,10-5-120-15,8-7 108 0,17-4-169 16</inkml:trace>
  <inkml:trace contextRef="#ctx0" brushRef="#br0" timeOffset="22041.5954">2469 1695 332 0,'-18'-19'148'0,"14"15"-117"0,-9 0-39 0,8 8 78 16,1 4-57-16,-1 3 16 15,1 5-21-15,4 12 4 16,4 3-9-16,1 13 4 0,4-5-6 15,4-3 6-15,0 7-6 16,5-3 0-16,0-9 0 16,0-7-1-1,-1-4 0-15,6-12 2 16,-6-12-1-16,-3-12 5 16,-1-8-5-16,0-3-22 0,1-13 16 15,-5-3 2-15,-1 3 2 16,-3 9-5-16,-5 3 5 15,0 8 8-15,-5 8-2 16,5 16-4-16,0 4 6 16,5 16-6-16,-1 4-3 15,5-1 2-15,5 1 0 16,-1-1 0-16,0-3-42 16,0 4 33-16,1-5-98 15,-1-3 82-15,0-4-168 16,5-20 18 15</inkml:trace>
  <inkml:trace contextRef="#ctx0" brushRef="#br0" timeOffset="22442.4777">2776 1648 288 0,'-5'-12'131'0,"5"8"-103"0,0 0-35 16,0 4 85-16,0 0-63 0,9 0 25 15,0 4-28-15,0 4-5 16,0 4-4-16,0 4-3 0,0 0 1 16,-1 7 1-16,1 13-1 15,-4 3-17-15,-1-7 12 16,1-5-15-16,-5-3 14 0,0-4-6 16,0-8 8-16,0-12-1 15,0-8 3-15,0-20-2 16,0-3 2-16,4-1 9 15,0-7-6-15,5 3 33 16,0 4-28-16,0 9 23 31,0 3-22-31,0 8 7 0,0 8-11 16,0 12 1-16,0 8-4 16,4 8-1-16,9 11 1 15,-4 5-1-15,4-1 0 16,0-3-48-16,0-9 38 15,5-3-103-15,0-8 86 16,-5-8-234-16,5-8 200 16,-5-8-24-16</inkml:trace>
  <inkml:trace contextRef="#ctx0" brushRef="#br0" timeOffset="22873.6878">3349 1616 312 0,'0'-31'138'0,"0"11"-109"0,0-4-37 0,0 16 67 0,-5-3-48 16,-8-9 24-16,-1 4-25 16,-3 8 13-16,-5 4-17 15,-1 8 6-15,1 8-9 0,0 12-5 16,4 11 2-16,0 13 0 16,5 7 0-16,9 0-3 15,8-3 2-15,5-5 1 0,4-8 0 16,5-11-3-16,4-20 2 15,5-16 9-15,0-28-6 16,4-19-7-16,0-12 5 16,0-16 2-16,-9 0-2 15,0-4-2-15,-8 5 1 16,-6 14-5-16,-3 13 5 0,-5 16 17 16,-5 19-13-16,-3 24 8 15,-1 16-8-15,0 19 6 0,0 16-6 16,0 16 4-16,5 4-6 15,4 12 23-15,8-8-19 16,10-8 6-16,9-15-7 31,8-13 0-31,10-19-3 0,8-20-54 16,-4-24 42-16,0-20-251 16,-5-3 203-16</inkml:trace>
  <inkml:trace contextRef="#ctx0" brushRef="#br0" timeOffset="23258.5229">4157 1099 428 0,'-18'-23'194'0,"18"50"-153"0,-9 17-52 16,5-21 93-16,-1 13-67 15,1 19 25-15,-1 12-28 16,1 12-8 0,4 4-1-16,4 0-152 0,10-8 117 15</inkml:trace>
  <inkml:trace contextRef="#ctx0" brushRef="#br0" timeOffset="24433.2408">6271 957 280 0,'-14'-27'125'0,"10"19"-99"0,4-8-33 15,0 12 73-15,0 0-53 16,0 0 46-16,0 8-44 0,0 8 6 16,-4 11-14-16,-1 9 6 0,1 23-10 15,-1 1 4-15,1 19-5 0,-1-4-1 16,1 0 0-16,0-4-4 15,-1-4 2-15,1-8 4 16,-1-11-3-16,5-13-5 16,0-23-2-1,0-16 5-15,0-8-2 32,5-19 3-32,4-1 4 0,4 1-3 15,0-1-2-15,5 5 1 0,0 3-2 16,4 8 2-16,0 12 9 15,-4 8-6-15,-5 8-4 16,-4 16 2-16,-9 12 5 16,-9 7-4-16,-4 8-5 15,-5 1 3-15,-9-5-14 16,1 0 12-16,-1-11-11 0,1-4 11 16,3-17-24-16,6-7 21 15,3-12-59-15,5-12 50 16,9-7-70-16,9-9 65 15,9 1-134 17,4-9 118-32,5-7-82 0</inkml:trace>
  <inkml:trace contextRef="#ctx0" brushRef="#br0" timeOffset="24807.4798">6546 1269 184 0,'0'4'82'0,"-4"-4"-65"0,4 8-21 0,0-8 79 0,0 8-60 16,0 4 51-16,0 3-49 15,0 13 24-15,0 0-30 16,0 7 22-16,0 1-24 0,4-1 6 16,5-3-11-16,0-5-8 31,4-11 4-31,1-12 19 0,12-16-16 15,5-15 3-15,-4-13-4 16,-5-7 1-16,-9-1-2 16,-4-7 5-16,-13 24-5 15,-18-13 0-15,-5 17 0 16,-4 15 4-16,-5 12-4 16,-4 12 3-16,5 11-3 0,4 13-3 15,13 3 1-15,14 1-86 0,8-5 68 16,5 1-206-16,13-9 173 15,0-3-104 1</inkml:trace>
  <inkml:trace contextRef="#ctx0" brushRef="#br0" timeOffset="25208.0668">6835 1289 272 0,'-22'-28'125'0,"17"20"-99"0,1 0-33 15,4 8 93-15,-5 0-69 16,1 0 47-16,-1 8-47 16,1 4-1-16,0 8-10 0,-1 7-5 0,1 9 0 15,4-1-1-15,4 1 0 16,5 0 0-16,0-9 0 16,4-3-3-16,1-8 2 0,3-16-8 15,1-8 7 1,4-12-18-16,0-19 15 0,-4-5 2 15,0-3 2-15,-5-5 1 0,1 5 0 16,-5 8 2-16,-5 7-1 16,-4 12 16-16,-4 32-2 15,-1 8-10 1,1 7-5-16,-1 17 0 16,5-1 3-16,0 1-3 31,5-5 0-31,4-3 1 0,-1-9-38 15,1-11 29-15,9-12-106 16,13-12 88-16,-4-15-256 16,4-9 218-1,-4-4 3-15</inkml:trace>
  <inkml:trace contextRef="#ctx0" brushRef="#br0" timeOffset="25554.7891">7239 1115 260 0,'-4'-4'115'0,"4"8"-91"0,0-4-30 0,0 0 88 16,0 12-66-16,4 0 29 15,0 7-33-15,1 5-4 16,-1 8-5-16,1 3 3 0,-1 5-5 16,1-1 3-16,-1 1-3 0,-4-5-40 31,0-7 31-31,0-8-14 0,-4-13 15 16,-1-7-12-16,5-15 14 15,0-9 14-15,9-4-8 16,4-7 6-16,-4-1-5 15,9-7 27-15,0-1-22 16,0 9 36-16,-1 3-33 16,-3 13 29-16,-1 15-29 0,-4 16 12 15,-5 7-16-15,1 9 2 16,-1 7-6-16,1 13-4 16,-1-5 2-16,5-3-51 15,0-5 40-15,0-7-116 16,4-8 97-16,5-13-174 15,0-3 155-15,4-11-82 16</inkml:trace>
  <inkml:trace contextRef="#ctx0" brushRef="#br0" timeOffset="26024.6424">7847 1131 292 0,'5'-59'131'0,"-5"43"-103"0,-9-12-35 0,5 16 71 16,-5-3-52-16,-5-1 40 16,-8 4-38-16,-5 4 6 15,5 8-13-15,0 12 0 0,0 8-5 16,0 7 2-16,4 17-3 16,5 11-1-16,4-4 1 0,9 8 1 15,0-7-1-15,9-13-1 16,-1-7 1-16,10-12 1 15,4-20-1-15,10-16-1 16,-1-16 1-16,9-23-27 16,-9-16 21-16,0-12-35 15,-5-8 30 1,-3 12 0-16,-6 8 6 16,-3 4 20-16,-5 12-13 15,-5 15 41-15,-4 17-33 16,-4 15 9-16,-1 16-14 15,1 11 1-15,-1 13-5 16,1 15 5-16,-1 13-6 0,1 11 28 16,4 8-22-16,9 0-3 15,0 3-2-15,4-14 0 0,9-9-1 16,5-8-1-16,-1-11 1 16,-3-13-66-16,-1-11 51 15,0-8-154-15,5-20 129 16,-1-8-250-1</inkml:trace>
  <inkml:trace contextRef="#ctx0" brushRef="#br0" timeOffset="26525.384">8309 922 252 0,'9'-28'115'0,"9"16"-91"0,9 0-30 0,-1 8 85 15,1 4-63-15,0 8 50 16,-1 8-48-16,1 8-2 15,-5 3-10-15,-9 9 3 0,-4 3-6 16,-13 5-2-16,-5-1 0 16,-13-3 4-16,-5-9-4 31,-4-7-5-31,0-8 3 0,4-8 3 16,5-8-2-16,9-4 14 15,4-4-10-15,9-8 28 16,4 4-24-16,14 4 16 15,13 8-18-15,5 12 3 16,4 4-7-16,4 0-26 16,5-1 19-16,9-3-351 0,-5-4 278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8:29:02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20137 5693 60 0,'40'-10'29'0,"-6"15"-23"0,11 0-7 0,-16 0 0 15,28-5 0-15,6 0 1 32,5 0 0-32,17-10 0 0,12 0 0 15,6 0 39-15,5-11-31 16,17 6 20-16,1 0-20 15,5 5 15-15,0 0-18 16,6 0 12-16,11 5-12 16,11 0 2-16,7-1-5 15,10-4-1-15,1 0 0 0,11 5 1 0,-12-5-1 16,12 5 8-16,-5 0-7 16,-7 5 13-16,7 0-11 15,5 10 0-15,-6 5-2 16,6 0-2-16,12 1 1 15,-12-1-1-15,11-5 0 16,-5-5 5-16,5 0-4 0,6-10 23 16,-5 5-19-16,-12-10 6 15,-6 0-7-15,6 0-3 16,-6-1 0-16,-5 1-1 0,-6 0 0 16,-6 5-171-1,-22 0 134-15,-18-5-43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2-12T18:49:27.0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6-02-12T19:03:07.297"/>
    </inkml:context>
  </inkml:definitions>
  <inkml:trace contextRef="#ctx0" brushRef="#br0">20610 4265 144 0,'-63'-198'65'0,"52"117"-51"0,-1-65-17 0,18 65 77 16,11-26-59-16,23-14 20 15,17-6-25-15,11 0-3 0,23-4-5 16,23-6-2-16,23 26 1 15,23 25 1-15,-1 30-1 0,12 41-3 16,17 45 1-16,0 46-2 31,0 30 2-31,-11 61-5 0,-23 31 5 16,-29 10 0-16,-28 30 1 16,-40 0-6-16,-46-11 5 15,-34-14 14-15,-56 10-10 16,-47-15 38-16,-27-31-32 15,-24-25 25-15,-28-31-25 16,-6-30 20-16,6-30-22 0,0-41 2 16,-6-30-6-16,6-55 18 15,11-37-17-15,29-40 8 16,28-15-9-16,40-50-2 16,40-16 0-16,57 10-4 15,63-25 2-15,51 0-36 16,45 10 29-1,47 11-173-15,44-11 140 16,7 25-146 0</inkml:trace>
  <inkml:trace contextRef="#ctx0" brushRef="#br0" timeOffset="554.0805">22974 3566 248 0,'-159'-127'111'0,"130"77"-87"0,18-36-30 16,22 50 46-16,18-30-33 15,33-25 12-15,30-35-13 0,33-16-4 16,23-5-1-16,40-5-4 0,23 10 2 16,0-4 4-16,22 29-3 0,-5 61-5 15,0 41 4-15,-11 46-31 16,-12 39 25-16,-12 72 3 15,-44 30 2-15,-41 31-12 16,-51 35 11-16,-51 20-11 0,-46-5 11 16,-46 11 32-16,-33-16-23 15,-41-20 40-15,-28-31-34 16,-6-35 41-16,-28-35-40 16,0-41 31-16,0-45-33 15,-6-41 19-15,0-51-22 31,6-66-4-31,16-40-2 0,24-40-8 16,34-31 5-16,40 0-6 16,51 26 6-16,51 19-34 15,40-4 28-15,75 25-82 16,56 20 69-16,40 31-166 16,74 20 143-16</inkml:trace>
  <inkml:trace contextRef="#ctx0" brushRef="#br0" timeOffset="1082.0448">26342 3014 192 0,'-171'-91'85'0,"108"45"-67"0,-22-60-23 0,56 50 86 0,-5-20-65 16,11-5 34-16,17-10-36 15,18 0 11-15,28 0-18 16,17-31-1-16,28 21-4 0,35 10-4 15,11 20 1 1,17 31 1-16,11 50 0 0,1 25 0 16,0 36 0-16,-18 30-9 0,-22 51 7 15,-29 25-4-15,-34 6 4 16,-40 9 1-16,-46 21 1 16,-39 0 8-16,-29-31-6 15,-28-20 30-15,-35-30-25 16,-11-31 42-16,-5-40-37 15,-1-36 22 1,-11-45-24-16,11-66 8 16,7-41-13-16,27-40-9 15,29-51 4-15,34-5-7 16,46 16 6-16,46 19-25 0,56 21 20 16,46 5-79-16,40 36 66 15,51 60-180-15,51 25 153 16,41 26-127-16</inkml:trace>
  <inkml:trace contextRef="#ctx0" brushRef="#br0" timeOffset="1597.6071">29316 2634 220 0,'-91'-162'98'0,"45"81"-77"0,-11-50-26 16,40 75 5-16,0-45-1 15,6-1 45-15,11-4-35 0,28 0 17 16,23-1-19-16,23 1 7 15,29 15-10-15,28 20-5 0,34 20 1 16,12 26 3-16,-6 45-3 16,5 26-11-16,-5 50 9 0,-17 36-2 15,-17 25 2-15,-34 15-4 16,-35 30 5-16,-45 6 3 16,-46-16-2-16,-34-4 20 15,-46 4-16-15,-39-25 36 16,-35-30-31-16,-28-36 38 15,-28-30-35 1,-12-61 36-16,-6-30-36 16,23-46 16-16,-6-35-20 15,41-41 15-15,44-15-18 16,58 5-2-16,63-10-1 16,56 0-8-16,52-10 5 15,63 5-14-15,50 25 12 16,47 26-125-16,44 19 100 0,53 37-315 15</inkml:trace>
  <inkml:trace contextRef="#ctx0" brushRef="#br0" timeOffset="2314.3734">27299 2563 284 0,'-108'-126'128'0,"79"80"-101"0,6-15-34 16,29 36 45-16,23-25-31 15,39-26-3-15,29-21-1 0,34 1-6 16,28-5 2-16,41 10-5 0,16 15 5 16,18 25-3-16,-1 31 3 15,-22 35-13-15,-11 56 11 16,-41 20-39-16,-45 41 33 16,-57 45-19-16,-57 20 20 15,-57 1 25-15,-40-1-15 0,-34 1 49 16,-28-26-40-16,-24-35 61 15,-5-41-55-15,0-55 26 16,-11-41-32-16,17-36 11 16,11-35-16-16,23-25-23 0,22-51 14 15,35-10-70-15,34-10 57 32,34 5-146-32,35-15 125 0,45 20-175 15</inkml:trace>
  <inkml:trace contextRef="#ctx0" brushRef="#br0" timeOffset="4031.0671">30860 2401 200 0,'-80'-60'92'0,"69"34"-73"0,-1-29-24 0,18 29 78 0,5-9-59 15,24-26 18-15,16-20-22 16,12 0 18-16,16-10-21 16,13 5 11-16,10 5-13 0,6 10-3 0,23-5-1 15,6 25-1-15,11 1 0 16,0 24-3-16,1 26 2 31,16 5 1-31,-17 41 0 0,-11 10-9 16,-6 50 7-16,-34-5-24 15,-40 31 20-15,-29 10-51 16,-39 25 44-16,-46-5 5 16,-34-5 5-16,-35-15 53 15,-11-26-39-15,-28-15 44 16,-11-20-42-16,-7-25 28 0,7-25-31 16,-12-11-5-16,11-25-2 15,12-21 22-15,11-19-20 16,11-26 7-16,24-15-8 15,28 0-6-15,28 5 2 16,29 10-25-16,28 10 19 16,29 10-138-1,28 1 113-15,35 4-241 16</inkml:trace>
  <inkml:trace contextRef="#ctx0" brushRef="#br0" timeOffset="4483.7702">30341 2249 236 0,'-57'-30'108'0,"52"30"-85"0,5 10-29 0,0-10 74 16,11 0-55-16,18 0 24 16,11 15-26-16,11-10 4 15,17 6-11-15,6 4-5 0,23 5 1 16,0 10 3-16,0 11-3 0,5-1-11 16,-5 6 9-16,-6 25-103 15,-5-5 82-15,-12-5-210 16,-6-11 178-1,-11-4 2-15</inkml:trace>
  <inkml:trace contextRef="#ctx0" brushRef="#br0" timeOffset="4631.4989">31453 2422 304 0,'-57'-71'138'0,"28"50"-109"0,-22 1-37 0,22 10 64 16,-16 5-46-16,-12 5 3 15,-29 20-9-15,-16 16-11 16,-1 9 5-16,6 21-77 0,-11 15 61 0,11 5-287 16</inkml:trace>
  <inkml:trace contextRef="#ctx0" brushRef="#br0" timeOffset="7902.5446">30473 2260 156 0,'-12'-41'72'0,"6"41"-57"0,1 0-19 0,5 0 53 0,0 0-39 16,0 0 16 0,5 15-13-16,7 6-9 15,11-1 1-15,11 5-4 0,17 0-3 0,12 6 1 16,11-1 4-16,6 1-3 15,-6-6 3-15,-6 0-2 16,-11 1 2-16,0-6-2 16,-6 0-71-16,-17-5 56 15,-5-5-173 1</inkml:trace>
  <inkml:trace contextRef="#ctx0" brushRef="#br0" timeOffset="8133.6896">31151 2209 236 0,'-52'0'108'0,"24"10"-85"0,-18-5-29 16,18 5 38-16,-6 0-27 15,-12 6-1-15,-11 9-2 16,-6 15-5-16,1 6 2 15,5 5 1-15,-6 25 0 0,0 0-40 16,6-6 32-16,12-14-236 16</inkml:trace>
  <inkml:trace contextRef="#ctx0" brushRef="#br0" timeOffset="12196.1012">22080 3946 248 0,'-12'-51'111'0,"24"21"-87"0,5-11-30 31,0 26 60-31,17 0-44 0,6 0 11 15,11 5-14-15,18 10 3 16,-1 5-7-16,6 10 6 0,12 10-6 16,10 6 1-16,18-6-3 15,0 0 2-15,-11 6-2 16,-1-1-76-16,-5-10 59 16,-11-5-121-16,-12-9 105 0,-12-6-135 15</inkml:trace>
  <inkml:trace contextRef="#ctx0" brushRef="#br0" timeOffset="12348.6713">23322 3364 272 0,'-40'-36'121'0,"17"41"-95"0,-28 20-33 0,5-4 62 16,-16 45-45-16,-30 25 8 15,-27 25-12-15,-18 26-1 0,-17 35-4 16,6-15-54-16,6 5 42 0,28-15-296 15</inkml:trace>
  <inkml:trace contextRef="#ctx0" brushRef="#br0" timeOffset="15064.3554">23886 5141 104 0,'34'-20'46'0,"12"10"-37"0,11-21-11 16,-23 16 19-16,17-10-14 16,12-6-7-16,17-4 4 15,16-11 27-15,30-4-21 16,11-6 26-16,28 0-24 0,17-5 18 15,29-14-19-15,5-6-7 0,7-1 1 0,22 1 2 16,5 0-3-16,18 0 31 16,23-10-24-16,-1 10 6 15,1 0-9-15,5 5-3 16,-5 15 0-16,-6-9 1 16,-12 9-1-16,-16 0-1 0,-7 10 1 15,-10 1 4-15,-7 4-4 16,-11 1 23-16,-17-1-19 15,-17 0 12-15,-11 1-12 16,-17 4 5-16,-12 6-7 16,-17 10 1-16,-23 4-3 31,-22 6 2-31,-18 5-2 0,-28 5-127 16,-23 5-68-1</inkml:trace>
  <inkml:trace contextRef="#ctx0" brushRef="#br0" timeOffset="29503.8088">25248 2913 148 0,'5'-20'65'0,"1"15"-51"0,5-1-17 0,1 6 40 0,5 0-30 15,11 0 12-15,7 6-13 16,5 4 4-16,5 0-7 16,12 10 1-1,6 5-3-15,-6 6-1 0,-6-6 1 16,-5 0 1-16,-1 1-1 15,1-1-23-15,5-5 17 16</inkml:trace>
  <inkml:trace contextRef="#ctx0" brushRef="#br0" timeOffset="29666.6595">26011 2675 176 0,'-45'-81'82'0,"33"76"-65"0,-16 5-21 15,5 10 37-15,-11 30-27 16,-29 16 3-16,-11 10-6 0,-17 20-5 16,-6 5 2-16,-6 5-9 0,12 11 7 0,11 4-212 15</inkml:trace>
  <inkml:trace contextRef="#ctx0" brushRef="#br0" timeOffset="31996.5091">22501 3034 152 0,'-5'-45'69'0,"39"40"-55"0,11-10-18 16,-16 4 6 0,22-9-3-16,23-10 6 15,35-16-4-15,22-15 3 16,17-9-3-16,23-6-3 0,17 0 1 16,22 10 1-16,-10-5 0 15,-1 0 2-15,-5 10-1 16,-17 11-1-16,-12 9 1 15,-23-5-1-15,-16 21 0 0,-18 10 0 16,-11 10 0-16,-23 5 2 0,-17 15-1 16,-12 15-3-16,-16 16 1 15,-6 20 23-15,-12 45-17 16,1 16 15-16,-7 10-15 16,-5 9 6-16,6 22-8 15,5 19 1-15,6-5-3 0,1-25 8 16,-1-5-7-16,-6-5-9 15,0 10 5-15,-11-20-217 16</inkml:trace>
  <inkml:trace contextRef="#ctx0" brushRef="#br0" timeOffset="32234.4484">23179 4711 228 0,'137'-46'101'0,"-34"21"-79"0,68-11-28 0,-75 16 24 15,41-5-16-15,23-26 5 16,11 0-5-16,11 6-20 15,-17 4 14-15,-11 6-240 32</inkml:trace>
  <inkml:trace contextRef="#ctx0" brushRef="#br0" timeOffset="32550.3681">22484 3227 176 0,'12'0'82'0,"39"30"-65"0,0 21-21 0,-22-21 6 0,16 36-3 31,12 25 4-31,6 16-3 0,17 19 6 15,-6 36-5-15,0 20 0 0,-6-4 0 16,-5-6-1-16,0-5 0 16,-1 5 5-16,-10-20-4 15,-13-30 9-15,-4-21-8 16,-7-25-7-16,-5-20 5 16,-6-26-205-16</inkml:trace>
  <inkml:trace contextRef="#ctx0" brushRef="#br0" timeOffset="32781.4934">23316 4933 164 0,'0'-15'75'0,"6"10"-59"0,39 0-20 15,-16 0 45-15,11-5-33 0,28-5 31 16,40-16-30-16,23-14 27 16,23-11-27-16,34-20 15 0,23-15-18 15,6 0-3-15,-7 0-1 16,-10 15 3-16,-6 5-4 0,-29 15 0 15,-23 10 0-15,-22 11 1 32,-12 10-1-32,-11 4-71 15,-29 11 56-15,-33 5-232 16</inkml:trace>
  <inkml:trace contextRef="#ctx0" brushRef="#br0" timeOffset="64842.1806">22256 3936 168 0,'-5'-5'78'0,"5"5"-61"0,5 0-21 0,-5 0 39 15,12 0-28-15,5-5 31 16,11-5-29-16,7-1 19 16,16-4-21-16,6 5 4 0,11 5-7 0,18 10 5 15,10 10-6-15,13 0-2 0,-1 11 0 16,0 9 4-16,-5-4-4 16,-12-6-42-16,-6 0 33 15,-5-5-248 1</inkml:trace>
  <inkml:trace contextRef="#ctx0" brushRef="#br0" timeOffset="65058.5658">23419 3424 236 0,'-74'-15'108'0,"51"15"-85"0,-17 5-29 15,17 5 46-15,-17 16-33 0,-22 24-5 16,-12 21 0-16,-18 25-2 16,-5 11 0-16,-5 4 0 0,5 21 0 0,12-11 0 15,5-9 0-15,6-16-26 16,28-15 21-16,18-5-259 16</inkml:trace>
  <inkml:trace contextRef="#ctx0" brushRef="#br0" timeOffset="65674.9147">24894 3034 272 0,'-17'-25'121'0,"23"20"-95"0,11 5-33 0,-6 10 34 16,12 0-23-16,11 5 5 15,29 6-7-15,17 4 2 16,17-5-3-16,22-5 2 0,7 6-2 16,5 4 5-16,-12 0-5 0,-5-4-75 15,-11-1 58 17,-12-5-247-32</inkml:trace>
  <inkml:trace contextRef="#ctx0" brushRef="#br0" timeOffset="65844.7644">25686 2715 288 0,'-85'-20'131'0,"56"71"-103"0,-16 9-35 16,22-24 43-16,-17 30-30 16,-5 20-2-16,-24 20-2 15,7 21-2-15,-1 10 0 16,6 4-339-16</inkml:trace>
  <inkml:trace contextRef="#ctx0" brushRef="#br0" timeOffset="66559.0532">25025 3014 196 0,'0'-35'88'0,"12"35"-69"0,11-21-24 15,-6 11 47-15,17 0-34 16,0 0 17-16,12 5-19 15,5 5 14-15,12 5-15 16,16 10 6-16,7 11-8 0,5-1-2 0,-5 5 0 16,-1 1 4-16,0 4-4 15,-16-5-31-15,-7-4 24 16,-10-1-225 0,-7-5 180-16,-10-4-20 0</inkml:trace>
  <inkml:trace contextRef="#ctx0" brushRef="#br0" timeOffset="66775.2156">25789 2675 216 0,'-34'-81'98'0,"22"76"-77"0,-5 10-26 0,6 0 41 15,-12 15-29-15,-11 26-3 0,-12 14-1 16,-11 27-3-16,-11-1 0 15,-12 15 5-15,0 5-4 0,12 16 0 16,5-11 0-16,12-10-63 16,6 1 49-16,5-16-203 15</inkml:trace>
  <inkml:trace contextRef="#ctx0" brushRef="#br0" timeOffset="105236.3249">22188 3804 208 0,'-80'-10'95'0,"74"10"-75"0,-5 0-25 15,5 0 103-15,1 0-78 16,-1 0 35-16,6 0-39 15,0 10 1-15,11 10-12 16,12 1 28-16,17 4-26 0,11 0 11 0,23 1-12 16,6-1 1-16,17-5-5 15,11-10 2-15,18-10-3 0,-7 0 2 16,-5 5-2 0,-17 0 2-16,6 6-2 0,-24-1-29 15,-10-5 23-15,-18 0-111 16,-5 0 90-16,-12 0-279 31</inkml:trace>
  <inkml:trace contextRef="#ctx0" brushRef="#br0" timeOffset="105451.268">23316 3429 284 0,'-40'5'128'0,"17"11"-101"0,-11 19-34 15,11-10 110-15,-22 11-83 16,-12 9 8-16,-17 11-18 16,-6 20 8-16,-17 15-13 15,-5 11 14-15,-7 19-14 0,-5 6-5 0,12-11 0 16,11 1 5-16,17-21-4 31,17-15-31-31,11-20 24 0,18-16-205 16,10-20 164-16</inkml:trace>
  <inkml:trace contextRef="#ctx0" brushRef="#br0" timeOffset="106219.0042">25043 2969 264 0,'-29'-16'121'0,"23"16"-95"0,1-15-33 15,5 10 104-15,5 0-78 16,7 0-3-16,5 0-9 15,28 5 7-15,7 5-10 16,16 5 26-16,12 5-23 0,22 11-6 16,7 4 0-16,-1 0 2 15,0 11-3 1,-17-6 6-16,-11 1-5 0,-12-1-109 16,-11-4 85-16,-11-6-152 15,-17-5 133 1,-7-5-138-16</inkml:trace>
  <inkml:trace contextRef="#ctx0" brushRef="#br0" timeOffset="106404.0248">25937 2903 252 0,'-34'-86'111'0,"17"55"-87"0,0-24-30 0,11 39 88 16,-5 6-66-16,-6 5 34 16,-18 20-36-16,-10 21 23 15,-18 9-28-15,-17 26 18 0,1 10-20 16,-18 16 7-16,6-1-10 15,11 0 1 1,11-10-4-16,18-15-3 16,17-15 1-16,17-21-167 15,17-15 132-15,0-50-268 16</inkml:trace>
  <inkml:trace contextRef="#ctx0" brushRef="#br0" timeOffset="107300.6003">30284 2163 276 0,'-17'-35'125'0,"23"30"-99"0,5-10-33 0,1 5 85 16,11-1-63-16,11 1 3 16,6 0-11-1,17 5 16-15,5 5-17 16,7 15 22-16,5 11-21 0,0-1 5 15,0 5-8-15,-6 11-6 0,1-6 2 16,-1 6 8-16,-5-6-6 16,-1-9-29-16,-10-6 22 15,-1-10-100-15,0-10 81 16,-5-5-108-16,-12 0 100 0,-5-5-175 16</inkml:trace>
  <inkml:trace contextRef="#ctx0" brushRef="#br0" timeOffset="107531.5746">31407 2098 236 0,'-17'-26'105'0,"11"11"-83"0,-5 0-28 16,5 10 105-16,0 5-79 0,-11 0 43 15,-17 20-45-15,-23-5 23 16,-17 21-31-16,17-6 20 0,-68 41-22 16,5 10 21-16,0 10-22 15,6 5 14-15,6-5-16 16,11-9-3-16,18-12 0 0,22-14-5 31,11-15 2-31,12-11-33 16,22-15 27-16,12-15-144 0,18-10 118 15,-1-10-302 1</inkml:trace>
  <inkml:trace contextRef="#ctx0" brushRef="#br0" timeOffset="108966.8307">24934 2974 184 0,'-45'-16'82'0,"33"16"-65"0,1-5-21 0,11 0 62 16,0 5-47-16,0 0 11 15,11 0-15-15,12 5 17 16,6 0-18-16,22 6 17 0,12-6-18 15,11 10 4-15,11 5-7 0,1 0-1 16,16 1 0-16,-5 4-1 16,0-5 0-16,-12-5 5 0,-5 1-4 15,-17-1 0 1,-1 0 0-16,-10-5-83 0,-12-5 65 16,-12-5-84-16,1-5 76 15,-12-15-83 1,0-16 81-1,-6-9-37-15</inkml:trace>
  <inkml:trace contextRef="#ctx0" brushRef="#br0" timeOffset="109116.3308">26040 2751 248 0,'-12'-5'111'0,"-16"5"-87"0,-6 15-30 16,11 0 43-16,-11 15-30 16,-29 11 11-16,-17 15-12 0,-11 4-4 15,0 11-1-15,-12 10-1 0,6-5 0 16,12 10-115-16,17 1 90 15,11-12-187 1</inkml:trace>
  <inkml:trace contextRef="#ctx0" brushRef="#br0" timeOffset="109683.3599">22148 3743 244 0,'-28'-25'111'0,"28"20"-87"0,-6-10-30 0,6 10 55 15,0 0-40-15,6 5-9 16,22 0 2-16,12 5 3 16,11 5-5-16,18 0 18 0,10 5-14 0,13-5-2 15,16 5 0-15,11 6 3 16,1-6-4-16,-6 0 6 15,0-5-6-15,-17 10 3 16,-12-4-3-16,-11-6-6 16,-5 0 4-16,-7-15-78 15,-5 0 61-15,-5 0-113 0,-1-5 99 16,-11-1-116 0</inkml:trace>
  <inkml:trace contextRef="#ctx0" brushRef="#br0" timeOffset="109922.5676">23504 3596 184 0,'-28'-65'85'0,"22"29"-67"0,-23 11-23 0,24 20 58 15,-18 5-29 1,-6 25-14-16,-5 6-7 16,-11 14-3-16,-29 11 5 0,-6 20-4 15,-11 0-5-15,0 10 3 16,-1 0 8-16,1 0-5 15,11 5-1-15,12-10 0 0,5-5-1 16,12-15 0-16,11-16-40 16,12-4 32-16,5-11-224 31,23-14 180-31</inkml:trace>
  <inkml:trace contextRef="#ctx0" brushRef="#br0" timeOffset="110567.5291">30410 2280 168 0,'28'0'75'0,"-16"0"-59"0,11 5-20 0,-6 0 53 16,11 5-39-1,18 5 19-15,5 6-21 16,17 9 1-16,6 5-7 16,0 6 2-16,-5-6-3 0,-1 11 2 15,6 5-2-15,-5-6 2 16,-7-35-2-16,-5 0-93 16,-5-15 72-16,-1-5-161 15</inkml:trace>
  <inkml:trace contextRef="#ctx0" brushRef="#br0" timeOffset="110799.381">31407 2163 208 0,'-34'-35'95'0,"17"40"-75"0,-23-5-25 0,17 5 55 0,-17 10-40 16,-11 5 16-16,-23 11-19 0,-17-1 21 15,-6 16-21-15,0 10 14 16,6-1-16-16,0 11 3 0,5 5-6 15,6-5 2-15,6-5-3 16,6-16-1-16,11 1 1 31,11-6-41-31,12-9 32 0,17-6-180 16,17-10 147-16,0-15-103 16</inkml:trace>
  <inkml:trace contextRef="#ctx0" brushRef="#br0" timeOffset="112596.2984">22131 1404 184 0,'46'-71'82'0,"-12"20"-65"0,6-10-21 0,-23 41 67 16,0 0-50-16,0 5 26 15,-6 5-28-15,-5 10 38 0,-6 25-37 16,-6 21 8-16,-16 35-13 0,-13 20-8 16,7 36 1-16,-1 9 0 15,1 6 0-15,-1-5 5 16,12-10-4-16,6-10-45 16,11-31 35-16,6-25-162 31,22-46 132-31,1-35-122 15</inkml:trace>
  <inkml:trace contextRef="#ctx0" brushRef="#br0" timeOffset="112896.3961">22205 1323 228 0,'-46'-147'105'0,"35"122"-83"16,0-16-28-16,11 26 94 0,0 5-71 16,11 10 14-16,12 20-21 0,11 31-4 15,6 20-4-15,6 40 1 0,5 31-2 16,6 10 2-16,0 0-2 15,-6-1 2-15,-11-4-2 16,-6 15-23-16,-11-45 17 16,-17-16-1-16,-18-30 4 15,-16-25 2 1,-18-36 0-16,-11-20-3 16,-17-26 2-16,0-14 12 15,6-11-9-15,11-10 39 16,17 0-32-16,23 0 19 15,17-30-20-15,28 15-5 16,23 0-1-16,35 10 0 0,11 5-1 16,22 10-155-16,35 10 122 15,-11 21-242 1</inkml:trace>
  <inkml:trace contextRef="#ctx0" brushRef="#br0" timeOffset="113815.5808">24826 771 244 0,'29'-71'111'0,"-24"46"-87"0,7-1-30 0,-7 21 63 16,-5 0-46-16,0 5-10 15,12 15 2-15,-1 26 16 16,0 9-16-16,1 31 25 0,-1 26-21 16,1-1 8-16,-7 16-11 0,1-1-2 15,0 21-1-15,-1-15 4 16,1-21-4-16,0-20-84 16,0-25 66-16,-6-21-60 15,-12-30 57-15,-5-40-53 16,0-26 54-16,-17-15 27 15,-6-20-9 1,0-15 37-16,6-31-28 16,5 1 73-16,12 9-63 15,12 16 41-15,16 14-44 0,23 16 20 16,6 15-25-16,11 1-6 16,12 24-2-16,5 16 3 15,12 5-4-15,-6 14 0 16,-5 12 0-16,-12 9 4 0,-18 10-4 15,-16 16-8-15,-23 9 5 16,-17 26-2-16,-28-5 3 16,-12-5-2-16,-6-10 2 15,6-11 1-15,6-9 0 16,22-16-6-16,18-10 5 16,22-15-3-16,35 5 3 0,11-5-5 15,17-5 5-15,6 10 0 16,-12 10 1-16,-5 5 0 15,-24 20 0-15,-21 6 11 0,-24 10-9 16,-23 4 28-16,-10 11-23 16,-7-10-1-16,-5 0-3 31,5-26-3-31,18-10 1 0,16-15-167 16,35-10 131-16,17-45-207 15</inkml:trace>
  <inkml:trace contextRef="#ctx0" brushRef="#br0" timeOffset="114414.6238">31857 396 264 0,'-28'-46'118'0,"-12"41"-93"0,-23-5-32 0,35 10 65 32,-18 10-47-32,-11 16 2 0,-11 4-9 15,-12 21 17-15,0 4-17 16,6 21 5-16,11 10-7 0,23 1 13 15,35-6-11-15,33-11 12 16,41-19-12-16,33-31 9 0,35-35-10 16,5-15-43-16,-5-6 32 15,-12 1-360 1</inkml:trace>
  <inkml:trace contextRef="#ctx0" brushRef="#br0" timeOffset="115481.7624">21618 3733 348 0,'0'0'154'0,"6"10"-121"0,-12 21-42 15,6-1 49-15,6 16-33 0,5 25 17 16,1 20-18-16,5 25 11 16,0 1-12-16,0-1-1 15,6-10-2 1,0-14-125-16,11-16 97 15</inkml:trace>
  <inkml:trace contextRef="#ctx0" brushRef="#br0" timeOffset="116065.9853">23960 3252 280 0,'34'0'128'0,"6"-5"-101"0,23 0-34 0,-18 5 48 16,7 0-34-16,5 0-5 15,5 5 0-15,1 10 1 16,-6 16-3-16,-17 19 0 0,-12 16 1 16,-22 10 4-16,-17 5-4 15,-18 10 3 1,-22-5-3-16,-6-5 2 15,-6-10-2-15,12-10 27 16,11-20-21-16,11-16 11 16,29-20-13-16,29-20-6 15,22-26 1-15,35-14-17 16,39-11 13-16,12-25-309 16,39-6 245-16,7 11-35 15</inkml:trace>
  <inkml:trace contextRef="#ctx0" brushRef="#br0" timeOffset="116534.6638">26450 2371 308 0,'6'-10'138'0,"51"0"-109"0,-23 5-37 0,-23 5 50 15,18 5-35 1,-7 5-2-16,7 5-2 0,-6 10-12 15,-12 6 7-15,-11 9-4 0,-17 21 4 16,-29 15 1-16,-16 0 1 16,-1-5 5-16,0 5-4 0,12-15 0 15,11-16 0-15,23-9-1 16,23-11 0-16,22-15 19 16,29-5-15-16,12-5 10 15,5 10-10 1,6 0-8-16,-12 11 4 15,-23 9 5-15,-22 5-5 16,-28 16 18-16,-24 10-14 16,-28 20-2-16,-11-5 0 15,-1-10-25-15,12-16 18 16,17-14-267-16,18-16 213 16</inkml:trace>
  <inkml:trace contextRef="#ctx0" brushRef="#br0" timeOffset="117035.5397">28205 2148 304 0,'-12'41'138'0,"7"-11"-109"0,-1-5-37 0,6-9 61 16,6 9-43-16,-1 15 5 15,1 6-10-15,5 5 10 16,7 9-11-16,10 1 3 0,6-5-5 15,0-11-1-15,6-14 0 0,6-16-18 16,5-20 13-16,6-20-74 16,-6-16 61-16,-5-10-36 15,-6 1 39-15,-12-1 8 16,-5-4 3-16,-11-6 33 16,-12 15-23-16,-6 6 48 0,-11 19-42 31,-12 11 22-31,-5 20-25 15,-6 16 10-15,-5 34-14 0,-12 42 8 16,0 14-11-16,5 11 2 16,13-6-4-16,10 1-110 15,18-21 86-15,33-25-289 16</inkml:trace>
  <inkml:trace contextRef="#ctx0" brushRef="#br0" timeOffset="117519.9418">29703 1935 260 0,'-74'11'115'0,"51"4"-91"0,-45 10-30 0,45-10 69 0,-5 6-51 15,5 14 7-15,0-5-13 0,12 11-7 16,11-1 1-16,17 11 33 0,17-5-26 16,12 4 21-16,16 1-21 15,1 0 7-15,-6-6-10 16,0 21 1-16,-11-10-4 16,-12-6 8-16,-17-4-7 15,-17 5 7 1,-23-6-6-16,-17-9-2 15,-11-6 0-15,-17-5-69 16,-7-4 54-16,-4-11-211 16,-7-15 174-16,-5-11-126 15</inkml:trace>
  <inkml:trace contextRef="#ctx0" brushRef="#br0" timeOffset="117635.9953">29737 2148 324 0,'114'-66'148'0,"-68"51"-117"0,39-15-39 0,-45 25 25 0,12-10-15 16,5 9-166 0,28 1 129-16,1-5-182 0</inkml:trace>
  <inkml:trace contextRef="#ctx0" brushRef="#br0" timeOffset="118098.8953">32227 1814 340 0,'0'-86'151'0,"6"81"-119"16,-6 0-41-16,0 5 66 0,-6 10-47 16,-5 51-3-1,-12 20 8 1,-5 5-13-16,-6 20 14 0,5 11-12 15,6 24 0-15,12-14-2 16,11-21-2-16,23-20 1 16,11-30 24-16,17-31-20 15,12-45 13-15,-1-25-13 16,-10-16 22-16,-18 0-21 16,-23 5 17-16,-33 11-17 0,-41 9-3 15,-28 11-1-15,-35 25-42 16,-5 30 32-16,12 11-244 15,39 35 196-15</inkml:trace>
  <inkml:trace contextRef="#ctx0" brushRef="#br0" timeOffset="121951.003">22410 6118 208 0,'-28'-45'95'0,"22"75"-75"0,6-10-25 16,0-4 53-16,6 9-39 16,-1 21 8-16,7 9-12 0,5 11 0 15,17 5-4-15,6 0-34 0,0 0 26 16,11-5-180 0,12-21 146-16,17-20-50 15</inkml:trace>
  <inkml:trace contextRef="#ctx0" brushRef="#br0" timeOffset="122090.3726">23185 6098 272 0,'-23'-86'121'0,"18"76"-95"0,-7 0-33 0,12 10 54 16,-6 10-39-16,6 5 1 16,6 21-6-16,6 14-17 15,5 6 12-15,5 10-115 0,18 0 91 16,23-6-195-16</inkml:trace>
  <inkml:trace contextRef="#ctx0" brushRef="#br0" timeOffset="122259.3354">23795 6210 240 0,'-6'-66'108'0,"6"5"-85"0,0 20-29 0,6 31 91 31,-1 0-68-31,1 5 0 0,6 5-11 16,5 15-2-16,17 16-3 15,6 4-99-15,11 11 78 0,6-6-221 16,17 1 185 0,0-11 4-16</inkml:trace>
  <inkml:trace contextRef="#ctx0" brushRef="#br0" timeOffset="122405.8685">24604 5946 284 0,'-6'-10'128'0,"0"15"-101"0,6 10-34 0,0 0 12 16,6 11-6-16,6 14-27 16,5 6 22-1,17-6-161-15,23-4 130 16,5-11-98-16</inkml:trace>
  <inkml:trace contextRef="#ctx0" brushRef="#br0" timeOffset="122559.0942">25253 5931 256 0,'-11'-5'115'16,"11"10"-91"-16,6 10-30 0,-1 0 41 0,1 26-29 15,5 4 0-15,7 6-3 16,10 0-165-16,18-6 127 16,11-14-131-16</inkml:trace>
  <inkml:trace contextRef="#ctx0" brushRef="#br0" timeOffset="122721.8248">25903 5728 236 0,'-11'-5'105'0,"16"10"-83"0,-5 16-28 0,6-6 32 15,-6 15-22-15,11 6 2 0,1 14-4 16,10 11-49-16,13-5 37 15,-1-11-224-15</inkml:trace>
  <inkml:trace contextRef="#ctx0" brushRef="#br0" timeOffset="122906.3518">26672 5511 264 0,'-17'0'118'0,"17"10"-93"0,-6 5-32 16,12 0 40-16,-6 11-28 15,6-1 2-15,5 10-5 16,6 6-4-16,6 4 1 31,5-9-148-31,24-16 117 0,5-5-148 16</inkml:trace>
  <inkml:trace contextRef="#ctx0" brushRef="#br0" timeOffset="123059.4454">27082 5541 260 0,'-28'15'118'0,"28"16"-93"0,-6 14-32 16,6-25 40-16,0 6-28 15,6 9-1-15,5 1-2 16,12 4-98-16,6-9 76 0,16-11-204 16</inkml:trace>
  <inkml:trace contextRef="#ctx0" brushRef="#br0" timeOffset="123238.1493">27880 5425 264 0,'-6'5'118'0,"6"5"-93"0,0 15-32 16,0-10 54-16,0 11-39 15,0-1 1-15,0 10-6 0,6-4-11 16,5-1 6-16,12-5-156 0,11-9 124 15,12-6-148 1</inkml:trace>
  <inkml:trace contextRef="#ctx0" brushRef="#br0" timeOffset="123406.7075">28923 5445 272 0,'0'10'121'0,"-6"15"-95"0,-11 6-33 15,17-16 29-15,0 15-19 0,0-4-13 16,11-1 9-16,6-5-115 31,6-5 90-31,17-5-169 0</inkml:trace>
  <inkml:trace contextRef="#ctx0" brushRef="#br0" timeOffset="123558.0756">29384 5364 236 0,'-5'0'108'0,"10"5"-85"0,7 20-29 0,-7-15 63 16,7 11-46-16,5-1-7 15,6 0-1-15,11 0-70 16,0-10 52-16,17-10-230 16</inkml:trace>
  <inkml:trace contextRef="#ctx0" brushRef="#br0" timeOffset="123706.9115">30193 5106 268 0,'0'25'121'0,"12"-5"-95"0,-1 21-33 0,-5-16 26 16,11 0-17-16,6-4-53 15,17-1 40-15,5-5-243 0</inkml:trace>
  <inkml:trace contextRef="#ctx0" brushRef="#br0" timeOffset="123858.3862">31111 4974 348 0,'17'20'154'0,"-12"-10"-121"0,7 11-42 0,-6-6 44 15,-1 0-30-15,1 0-21 16,5-5 14-16,12-5-166 15</inkml:trace>
  <inkml:trace contextRef="#ctx0" brushRef="#br0" timeOffset="124054.2844">31988 4695 276 0,'17'5'125'0,"0"0"-99"0,6 16-33 0,-12-11 51 15,7 10-36-15,-1 0 0 16,0 6-5-16,0 14 0 0,0 1-2 16,0-6-40-16,0 1 31 0,0-11-90 15,-5-15 75-15,5-20-197 16</inkml:trace>
  <inkml:trace contextRef="#ctx0" brushRef="#br0" timeOffset="124176.5">32284 4604 296 0,'0'-50'134'0,"12"45"-105"0,-1 10-37 0,1 10 140 16,-1 20-106-16,6 16 42 16,0 15-48-16,-5 20-2 15,-1 30-12-15,0-9-245 0,1-11 188 16,16-25-246 0</inkml:trace>
  <inkml:trace contextRef="#ctx0" brushRef="#br0" timeOffset="125843.681">22803 3713 148 0,'-17'0'69'0,"12"0"-55"0,-1 0-18 15,6 0 37-15,0 0-27 16,0 5 12-16,0 0-13 0,0 5 13 15,0 5-13-15,6 6 20 0,-1 14-19 16,7 11 14-16,-1 14-15 16,0 21 17-16,7 11-17 15,-1 14 18-15,0 0-18 16,0 6 15-16,6-1-15 31,-1 6 3-31,7 4-6 0,11 11-1 16,0-6 0-16,0-9-1 15,-1-11 0-15,1-10 2 16,-11-9-1-16,-1-6 2 0,-5 0-2 16,0-5 5-16,-6-1-5 15,0-4-3-15,-6-10 2 16,1 0 33-16,-1-5-26 0,1-6-5 16,5-4 0-16,-6-6 9 15,0-4-9-15,-5-1 5 16,0-9-5-16,0-1 13 15,-1 0-11-15,1-5 6 16,-6 1-7-16,0-6-2 16,0 0 0-1,0 10 1-15,0-14-1 16,0 4 2-16,0 0-2 0,0 0-6 16,0 5 4-16,0-4 3 15,6-1-2-15,-6 0-2 16,0 0 1-16,0 0 12 15,0 1-9-15,0-6-6 16,0 0 4-16,0 0-1 0,0 0 1 16,0-5 2-16,0 0-1 15,0-5 5-15,0 0-5 16,0 0 0-16,0 0 0 16,0-5-49-16,0 0 38 15,5 0-140-15,18 0 116 16,0-5-207-1</inkml:trace>
  <inkml:trace contextRef="#ctx0" brushRef="#br0" timeOffset="126391.5301">23162 6210 160 0,'-45'-46'72'0,"39"26"-57"0,-22 15-19 16,22-6 87-16,0 6-66 15,18 10 19-15,-1 11-2 16,6 9-26-16,6 10 22 0,5 11-23 15,6 5 14-15,1 4-16 16,10 6 0-16,1-5-3 0,-6-6 1 16,0-9-2-16,-1-6 36 15,7-19-29-15,0-21 25 16,5-11-24-16,-11-29 9 16,-12-6-13-16,-11-15 8 15,-11-20-10-15,-12-5 2 31,-5-5-4-31,0 10-1 0,-1 10 1 16,1 10-136-16,11 5 106 16,17-5-292-1</inkml:trace>
  <inkml:trace contextRef="#ctx0" brushRef="#br0" timeOffset="128449.2725">25618 3045 120 0,'23'-11'55'0,"-17"-4"-43"0,-6 0-15 15,0 15 51-15,5-5-38 16,-5 0 22-16,0 5-24 16,6 10 18-16,11 5-19 15,0 5 16-15,0 6-18 0,0 19 7 16,0 16-9-16,6 5 6 16,0 25-6-16,5 5 15 0,1 11-14 15,-1-1-2-15,7 10 0 16,4 1 9-16,-4 20-9 15,-1-16-6-15,-6-9 4 0,1-16-1 16,-1 5 1-16,-5-15 36 16,-6-5-28-16,0-5 0 31,0 0-5-31,-5 0 6 0,-1-10-7 16,1-5-1-16,-1 5 0 15,0 4 4-15,1-4-4 16,-1-10 0-16,1-5 0 15,-7-6 1-15,1-9-1 16,-6-6 5-16,0-5-5 16,-6-4-47-16,1-1 36 0,-7-5-61 15,1 0 53-15,-1 0-64 16,1-4 62-16,5-1-113 16,1 0 101-16,-1 10-19 15</inkml:trace>
  <inkml:trace contextRef="#ctx0" brushRef="#br0" timeOffset="128782.2089">26005 5146 156 0,'-22'-10'69'0,"44"5"-55"0,-10 0-18 0,-12 5 37 16,17 25 6 0,0 16-28-16,0 9 19 15,6 6-23-15,0 10 7 0,5 5-10 16,6-5 12-16,6 4-12 16,0 1 3-16,0-5-5 0,0-20 41 15,6-16-33-15,-1-25 46 16,-5-20-42-16,0-15 10 0,-6-26-17 15,-11-15 1-15,-6-20-6 16,-17-10-18-16,-17-6 13 16,5 11-206-16,18 5 163 31,11-5-154-31</inkml:trace>
  <inkml:trace contextRef="#ctx0" brushRef="#br0" timeOffset="130645.9309">31082 2508 252 0,'-34'-31'111'0,"23"21"-87"0,-7-5-30 0,13 10 88 15,-7 0-66-15,1 0 9 16,5 5-16-16,1 15-10 15,5 15 1-15,5 31 5 0,12 25-4 16,6 26 9 0,6 19-8-16,-1 31-1 15,18 16 0-15,-12 4 1 16,6 0-1-16,-6-15-3 16,-6 11 1-16,1-16 4 15,-6-31-3-15,0-9 0 16,-6-11 1-16,-6-20 1 0,0-20-1 15,-5-10 8-15,-6-15-7 0,0-16-82 16,0-20 63-16,-6-20-137 16,6-10 117-16,0-6-143 15</inkml:trace>
  <inkml:trace contextRef="#ctx0" brushRef="#br0" timeOffset="130930.5648">31002 4118 272 0,'-5'15'125'0,"5"6"-99"0,-6 9-33 0,12-10 48 15,5 16-34-15,0 14 1 0,7 11-5 32,4 10 20-32,1 10-18 15,6 0 4-15,5 0-7 0,-6-5-1 0,7-10 0 16,-1-11 4-16,0-24-4 15,0-26 34-15,0-20-28 16,0-26 1-16,1-20-5 16,-7-15 0-16,-11-15-2 15,-5 0-17-15,-1-5 12 0,0 10-105 16,1 10 85-16,-1 5-271 16</inkml:trace>
  <inkml:trace contextRef="#ctx0" brushRef="#br0" timeOffset="156839.3359">23664 6731 208 0,'-6'-40'92'0,"12"24"-73"0,-6-4-24 16,0 15 86-16,0 0-65 15,5 0 15-15,1 5-22 0,-6 0 22 16,6 5-23-16,5 5 10 0,1 5-13 16,-1 6 2-16,6 4-5 0,0 5-1 15,0 1 0-15,0 19-1 16,0 1 0-16,6-5 2 16,0 4-1-16,6-4-1 15,-7-16 1-15,-5 1-1 16,0 4 0-16,6 5 0 15,0 1 0-15,-6-6 2 0,-5-14-1 16,-1-1-3-16,0 0 1 16,1-5 6-16,-1 1-4 15,6-6-5-15,-5-5 3 16,-1 0 3-16,6 0-2 16,6-5 17-16,-6-5-13 15,-6 0-2 1,12-5 0-16,11-11 0 15,-5 6-1-15,-1 0-3 16,1 0 1-16,-1 0 1 16,1-6 0-16,5 6 2 15,0 0-1-15,0 0 2 0,1 0-2 16,-1-1-3-16,0 6 1 16,-6-5 4-16,1 5-3 0,-6 0-2 15,5 5 1-15,-5 5 6 16,5-5-4-16,1 5 0 15,-6 0 0-15,0 5-4 16,-1 0 2-16,-5 0 1 16,1 5 0-16,4 0 2 15,1 0-1 1,-6 0-1-16,6 1 1 16,0-1-4-16,0 0 2 15,-1 5-2-15,1 0 2 16,-6 5 1-16,12 1 0 15,-6 4 0-15,5 0 0 16,-5-4 2-16,0-1-1 16,-6 0 2-16,0-5-2 0,0 6-1 15,0-1 1-15,-6 0-1 0,1 5 0 16,-1 1 0-16,1-1 0 16,-1-5-3-16,-5 1 2 15,-1-6 6-15,1 0-4 16,0-5-5-16,-1 0 3 15,-5-10 8 1,0 0-5-16,6-5 13 16,0 0-11-16,0-5 0 15,-6-5-2-15,5 0-4 16,-5-1 1-16,6-4 4 16,0-5-3-16,-1-1 3 15,1-4-2-15,0 5-1 16,-1-11 1-16,1 11-1 0,0-5 0 15,0 4-6-15,-1 1 5 16,1 5 3-16,5-1-2 16,1 1 0-16,-1 5 1 15,0 0-1-15,1 0 0 0,5-1 0 16,0 1 0-16,0 0-6 16,0 0 5-16,0 0 8 0,6-6-5 15,0-4-7-15,5 5 5 16,-5 0-4-16,0-1 3 15,0 1 6-15,0 5-4 16,-6 0-3-16,0-1 2 16,0 6 0-16,0 0 0 31,0 0 0-31,0 5 0 0,0 0 0 16,6 0 0-16,0 0 2 15,-6 0-1-15,11 0-3 16,1 0 1-16,-1 0 1 15,1 0 0-15,-1-1-3 16,1 1 2-16,-1 0 4 16,7-5-3-16,-1 0 0 0,-6-5 1 15,1 0 1-15,-1-6-1 16,1-4-1-16,-7 0 1 16,1-1 7-16,0 1-6 15,0 0-1-15,5-6 0 0,-5-9-4 16,6 10 2-16,-1-6 4 31,-5 6-3-31,0 4 3 0,-1-9-2 16,1 5 2-16,-6-6-2 15,6 1 8-15,-6 4-7 16,0-4 5-16,-5 4-6 16,-1 1 11-16,0-5 0 15,-5-1-9 1,0 1 5-16,-6-1-7 0,0 1 11 15,-6-6-9-15,0 1 7 16,1 4-7-16,-7 1 4 16,1 5-6-16,0 4 0 15,5 6 0-15,0 0-4 16,1 4 2-16,-1 1-33 16,6 5 27-16,0-10-200 0,6 10 162 15,-1-16-242 1</inkml:trace>
  <inkml:trace contextRef="#ctx0" brushRef="#br0" timeOffset="432508.0927">23584 11785 224 0,'-40'-91'101'0,"40"66"-79"0,0-1-28 15,6 21 74-15,-1 0-55 16,13 5 10-16,-1 10-15 0,5 31 16 16,7 30-18-16,5 35 14 0,-11-15-15 15,0-15 3-15,-1 46-6 16,1-16-1-16,11 31 0 15,-5-21 1-15,-6 1-1 16,0-21 5-16,-6-5-5 31,0-20 28-31,-12-20-22 0,1-6 8 16,-12-45-11-16,1 0 1 16,-1-51-4-16,0 6 5 15,1-26-5-15,-1 10-5 16,0-10 3-16,1-15 0 15,5 20 1-15,11 11-45 0,12 9 35 16,5 6-117-16,12 9 98 16,6 1-234-16</inkml:trace>
  <inkml:trace contextRef="#ctx0" brushRef="#br0" timeOffset="433417.6967">24245 12372 212 0,'0'-10'98'0,"0"10"-77"0,23-5-26 0,-18 5 83 16,7 0-62-16,-1 0 36 16,6 0-37-16,0 0 10 15,29-5-18 1,22-10 16-16,12-10-18 0,6-11 1 15,-7-9-4-15,-10-1-2 16,-12-10 1-16,-12-4 7 16,-11-6-6-16,-11 0 5 15,-17 5-6-15,-12 5 3 16,-22 16-3-16,-18 15-3 16,-11 14 1-16,-6 27 9 0,-5 19-6 15,5 16 7-15,12 25-6 16,6 5 6-16,22-10-6 15,0-11-2-15,12 16 0 0,-1-10-4 16,18 10 2-16,0-10-30 16,28-5 24-16,-6-11-123 15,41-19 101-15,-12-6-255 16</inkml:trace>
  <inkml:trace contextRef="#ctx0" brushRef="#br0" timeOffset="434022.3967">25470 11891 260 0,'-17'-106'118'0,"5"65"-93"0,-22-14-32 0,17 40 121 0,-6 4-91 15,1 6 37-15,-7 5-43 16,1 16 1-16,-7 24-13 16,-10 21 8-16,11 10-10 0,-1 20-1 15,18-25-1-15,0-11-1 0,12 16 0 16,-1-10 0-16,12 15 0 15,-1-15-17-15,12-5 13 16,-5-11-12-16,10-20 12 0,7-20 2 16,5-25 1-16,-5-15 3 15,5-16-1-15,-6-20-6 16,1 0 4-16,-6 0 3 16,-6 11-2-16,0 9 0 15,-6 16 1 1,1 19-7-16,-12 16 5 15,5 21 0-15,-5 14 1 16,0 11 8-16,6 9-6 16,5 1-4-16,6 0 2 15,6-11 0-15,6-14 0 16,16-16-6-16,7-25 5 16,5-36-3-16,5-30 3 0,1-30-5 0,0-11 5 15,-12-19-6-15,-6-6 6 16,-10-10 6-16,-7 0-5 15,-5 20-2-15,-6 26 2 16,-6 25 0-16,-5 25 0 16,-6 36 2-16,0 40-1 31,-6 51 11-31,1 36-10 0,-1 29 42 16,0 42-34-16,6 14 26 15,0 0-26-15,12-14 0 16,11-21-7-16,11-31 1 15,17-24-3-15,12-37-15 16,16-44 12-16,1-37-87 16,0-19 69-16,0-26-393 15</inkml:trace>
  <inkml:trace contextRef="#ctx0" brushRef="#br0" timeOffset="435308.7451">28005 11491 208 0,'-62'-66'92'0,"39"41"-73"16,-17-20-24-16,23 14 64 0,-12-4-48 31,-5 4 64-31,-6 11-57 0,-5 15 6 16,-6 25-16-16,-6 21 10 0,-6 20-13 15,6 20 6-15,11 35-8 16,6 16 1-16,23-36-3 15,0-10-3-15,17 10 1 16,0-10 1-16,29-15 0 16,-6-10 2-16,28-36-1 0,29-35 2 15,-1-56-2-15,12-45 2 16,6-26-2-16,-5-25 2 16,-7-20-2-16,-17-6 5 15,1 11-5-15,-18 10-5 0,-17 20 3 16,-17 31 6-16,-5 35-5 31,-12 35-4-31,-6 36 3 0,-11 40 6 16,-12 36-5-16,1 51 1 15,-6 35 0-15,0 20-1 16,-1 20 0-16,18 1-6 16,17-16 5-16,12-15-14 15,16-30 12-15,12-36-72 16,11-25 58-16,12-31-88 0,0-35 79 15,5-35-88 1,0-26 85-16,-5-20-16 16,5-15 31-16,-5-10 105 15,-6-11-73-15,-11 1 91 16,-18 5-82-16,-11 9 57 16,-11 16-62-16,-12 16 49 0,-5 24-53 0,-1 16 14 15,-5 25-23-15,0 30 2 16,-11 16-7-16,-1 15 3 15,1 14-6-15,5 22-3 16,12 4 2-16,11 0 0 0,0-5 0 16,17-9 0-16,0-22 0 31,6-19-17-31,5-26 13 0,6-30-1 16,6-35 3-16,6-26 2 15,-1-5 0-15,-5-5 2 16,-6-10-1-16,-5-6-6 15,-6 1 4-15,-6 15 3 16,-6 15-2-16,1 21-2 16,-7 19 1-16,1 21 1 0,-6 31 0 15,0 19-3-15,0 16 2 16,6 10 4-16,5 10-3 16,12 5 0-16,17-10 1 15,5-20-4-15,1-21 2 16,5-30-13-16,6-25 11 15,-6-26-2 1,-5-14 3-16,-6-16 2 16,-6-21 0-16,0-19 11 15,-5-11-9-15,-6 1 11 16,-1 4-10-16,-5 11 7 16,1 25-7-16,-7 20 6 0,0 35 11 15,1 31-16 1,-1 0 5-16,6 61-7 0,6 25 16 15,5 26-14-15,7 9 4 16,-1-9-6-16,0-16-1 16,0-5 0-16,0-10-69 15,-11-10 54-15,-11-20-169 16,-12-16 141-16,-17-10-218 16</inkml:trace>
  <inkml:trace contextRef="#ctx0" brushRef="#br0" timeOffset="435455.9199">29145 11243 360 0,'-46'-25'161'0,"52"-1"-127"0,23 11-43 0,-7 10 47 31,18-10-32-31,11-10-5 0,18-6 0 16,16-4-26-16,29-6 19 15,34-4-104-15,-5 4 85 0,5 16-270 16</inkml:trace>
  <inkml:trace contextRef="#ctx0" brushRef="#br0" timeOffset="435893.9333">30746 10651 324 0,'-40'-10'148'0,"23"-1"-117"0,-11 1-39 15,10 5 115-15,-4 0-86 16,-7 0 15-16,1-5-24 31,-1 5-9-31,1 10-1 0,-6 10-5 0,-1 10 2 16,1 16-2-16,0 30 2 15,5 15-2-15,7 20 2 16,10 6 4-16,12-11-3 16,6-10-2-16,11-10 1 15,6-20-2-15,0-21 2 16,11-29-10-16,11-27 8 0,12-34-7 15,0-21 7-15,0-25 2 16,-11-1 1-16,-12-4 0 16,-11 10 0-16,-6 15 5 15,-6 15-4-15,-11 16 3 16,-5 24-3-16,-7 21 22 0,7 21-18 31,-1 34 15-31,12 26-15 0,11 21 17 16,23-1-17-16,11-15 4 15,23-15-7-15,6-20-12 16,17-21 8-16,11-30-148 16,11-46 117-16,1-14-341 15</inkml:trace>
  <inkml:trace contextRef="#ctx1" brushRef="#br0">27128 14454 0,'-97'15'31,"97"-15"-31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5.0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53 24 312 0,'-49'-24'138'16,"45"24"-109"-16,4 4-37 0,0-4 5 0,4 8 1 16,5 4-5-16,4 12 5 0,10 3 1 15,8 1 1-15,13 8-3 0,18 11 2 16,9 12 4-16,9 24-3 15,0 12 14-15,5 11-10 16,-1 13 14-16,9 19-13 16,5 8 9-16,0 8-11 15,4 0 16-15,4 16-15 0,5 0 12 16,9-1-11-16,0 1 13 16,0 4-13-16,0 3 14 15,-4-3-14-15,-1-8 9 16,9-8-11-16,-8-12 16 15,-10-4-15-15,-3-8 10 16,-6-11-11 0,-12-9 16-16,-5 1-15 15,-9-13 10-15,-9-11-11 16,0 8 4-16,-4-20-5 0,-9-8-1 16,-9-8 0-16,-9-12-10 15,-9-7 7-15,-4-13-55 16,-18-11 45-16,-5-8-122 15,-8-8 103-15,-5-4-293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6.8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1186 38 280 0,'-45'-28'125'0,"41"9"-99"0,-27 27-33 16,22 3 15-16,-5 5-8 16,1 4-6-16,0 12 5 15,-5 11 3-15,0 28-2 16,-4 8 0-16,0 20 1 0,-5 11 10 0,-4 32-9 31,-18 8 5-31,0 16-5 16,1 12 2-16,-1 15-3 0,-13 1 16 15,4 31-13-15,5-24 18 16,4 0-17-16,4 1 4 16,10-5-7-16,-1-11 8 15,1-21-8-15,4-7 10 16,4-12-9-16,0-4 21 0,5-7-18 15,4 7 5-15,1-4-7 16,3-12 8-16,1 5-9 16,4-13 4-16,-4-11-5 15,-1 7 16-15,1-19-14 16,4-8-2-16,-9-12 0 16,5-8 3-1,0-12-4-15,-1-8 0 16,1-7 0-16,0-5-1 15,4-3 0-15,0 0-6 16,0 7 5-16,5 8 3 16,-1-3-2-16,1 11-14 0,4-8 12 15,4-7-107-15,-4-12 85 16</inkml:trace>
</inkml:ink>
</file>

<file path=ppt/ink/ink5.xml><?xml version="1.0" encoding="utf-8"?>
<inkml:ink xmlns:inkml="http://www.w3.org/2003/InkML">
  <inkml:definitions/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26.675"/>
    </inkml:context>
    <inkml:brush xml:id="br0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 contextRef="#ctx0" brushRef="#br0">-2 477 100 0,'-4'-4'46'0,"4"4"-37"0,0 4-11 16,0-4 2-16,0 0-1 15,4 0 4-15,5 0-3 16,0 0 0-16,0 0 1 16,-1 0 1-16,1 0-1 0,5 0 27 15,-1-4-21-15,0 0 5 32,5 0-8-32,0 0-6 0,4-4 2 15,5 0 3-15,-1 0-3 16,5 1 0-16,-4-1 1 0,4 0-4 15,0 0 2-15,0 0 1 16,0 0 0-16,1 0 2 16,7 0-1-16,6-4-3 15,-5 1 1-15,0-5 4 0,-5 0-3 16,1 4 0-16,-5-4 1 16,5 5-4-16,-10-1 2 15,10 4 4-15,-10 0-3 16,1 0 0-16,4 0 1 15,0 0-4-15,0-4 2 16,0 4 6 0,5 1-4-16,-1-5-3 15,1 0 2-15,-1 0 0 16,1 4 0-16,8 0 0 16,-8 0 0-16,-5 0 2 15,0 1-1-15,0-1-1 0,-4 4 1 16,-1-4-4-16,1 4 2 15,0 0 1-15,-5-4 0 0,5 0-3 16,-1 4 2-16,-4 0 6 16,5 4-4-16,-5-12 9 15,-4 1-8-15,0 3 13 16,-5 0-11-16,1 0 3 16,-6-8-5-16,1 12-43 15,0 0 33-15,4 0-133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28.836"/>
    </inkml:context>
    <inkml:brush xml:id="br0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 contextRef="#ctx0" brushRef="#br0">0 0 64 0,'0'0'32'0,"5"4"-25"0,-5 0-8 0,0-4 5 16,8 0-3-16,1 0-1 31,0 0 1-31,0 0-1 0,0 4 0 15,0 0 8-15,4 0-6 16,0-8 47-16,1 4-39 16,-1 0 20-16,5 0-22 15,-5 0 1-15,5 0-7 16,4 4 5-16,9 0-6 16,-4-4 23-16,0 0-19 0,4-4-2 0,0 4-1 15,0 0-19-15,0 0 13 16,0 0 24-16,0 0-16 15,5 0 5-15,-5 0-7 16,4 4 8-16,1-4-8 16,-10 4 10-16,1-4-9 15,0 4-4 1,-5 0 1-16,0 0 3 16,0 0-3-16,1 0 9 15,-1-4-7-15,-4 0 5 0,-1 0-6 16,-3 3 6-16,8 1-6 15,0 0 3-15,-4 0-3 16,-5 0-1-16,5 0 1 16,0 0-1-16,-1 0 0 0,1 0 2 15,0-4-1-15,0 0 5 16,-1 0-5-16,6 4 3 16,-6-4-3-16,-3 0 2 15,-1 4-2-15,0 0 2 16,5-4-2-16,0 0-1 15,-5 0 1 1,5 4-1-16,0-4 0 16,-5 4 8-16,0-4-6 15,10 4 7-15,-6-4-6 16,6 4 9-16,-1-4-9 16,-4 4 2-16,-1-4-4 15,6 4 13-15,-6-4-10 0,6 0 0 16,-1 0-2-16,0 0 4 15,-4 0-5-15,-1 0-3 16,1-4 2-16,-4 4 0 0,-1 0 0 16,5 0 2-16,-1 0-1 15,-3 4-3-15,3-4 1 16,1 0 1-16,-4 0 0 16,-1 4 0-16,0-4 0 0,5 0-3 15,0 0 2-15,-1 3-19 16,1 1 16-16,-4 0-128 15,-1-4 103-15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49.426"/>
    </inkml:context>
    <inkml:brush xml:id="br0">
      <inkml:brushProperty name="width" value="0.04667" units="cm"/>
      <inkml:brushProperty name="height" value="0.04667" units="cm"/>
      <inkml:brushProperty name="color" value="#00B050"/>
      <inkml:brushProperty name="fitToCurve" value="1"/>
    </inkml:brush>
  </inkml:definitions>
  <inkml:trace contextRef="#ctx0" brushRef="#br0">-3 133 180 0,'-22'-8'82'0,"44"4"-65"0,-13 0-21 0,-9 4 48 16,9 0-25-16,0-4-11 15,4 0 2-15,9 0-8 16,0 0-1-16,5-4 0 0,8 5 4 31,10-1-4-31,-1-4 0 16,5 4 0-16,0 0 1 0,0 0-1 15,0 4-1-15,-1 0 1 16,6 0 4-16,4 0-4 16,-10 0 0-16,1 4 0 15,0-4 10-15,9 4-9 16,0-4 3-16,-1 0-4 0,1 0-1 16,0 0 1-16,-1 0 10 15,10-4-9-15,-5 4 8 16,-4 0-7-16,-5 0-8 15,-4 0 5-15,4 0 5 16,5 0-5-16,-5-4 7 16,1 0-6-1,-1 0 14-15,-4 0-11 16,4 0-2-16,-8 4-1 16,-5-4 1-16,0 0-1 15,4 0 11-15,-8 0-10 0,-1 0 0 16,-4 0-1-16,-4 0 7 15,-1 0-6-15,1 4 5 16,0 0-6-16,-5 0 6 0,0 0-6 16,-4-3-5-16,0 3 3 15,4-4 3-15,5 0-2 16,-1 4 0-16,-4-4 1 16,1 0 1-16,-1 4-1 15,0 0-29-15,-4 0 23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6-01-29T17:44:57.962"/>
    </inkml:context>
    <inkml:brush xml:id="br0">
      <inkml:brushProperty name="width" value="0.04667" units="cm"/>
      <inkml:brushProperty name="height" value="0.04667" units="cm"/>
      <inkml:brushProperty name="color" value="#00B050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746D1-BA48-4633-8893-8677FB4B0AF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AA74-F34E-41C4-8614-74D1D6B5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few data in high speed sessions</a:t>
            </a:r>
          </a:p>
          <a:p>
            <a:r>
              <a:rPr lang="en-US" dirty="0" smtClean="0"/>
              <a:t>Much high connection frequency for high speed users. This might be the cause of high speed sessions have fewer triggers as connections are much closer to each other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AA74-F34E-41C4-8614-74D1D6B525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6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1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C145-7387-48C1-9130-8DC24180407D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E275-F1EF-4355-B5D4-F9D46088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9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image" Target="../media/image60.emf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0.emf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2" Type="http://schemas.openxmlformats.org/officeDocument/2006/relationships/customXml" Target="../ink/ink3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8.xml"/><Relationship Id="rId24" Type="http://schemas.openxmlformats.org/officeDocument/2006/relationships/image" Target="../media/image16.emf"/><Relationship Id="rId5" Type="http://schemas.openxmlformats.org/officeDocument/2006/relationships/image" Target="../media/image70.emf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18.emf"/><Relationship Id="rId10" Type="http://schemas.openxmlformats.org/officeDocument/2006/relationships/image" Target="../media/image9.emf"/><Relationship Id="rId19" Type="http://schemas.openxmlformats.org/officeDocument/2006/relationships/customXml" Target="../ink/ink12.xml"/><Relationship Id="rId4" Type="http://schemas.openxmlformats.org/officeDocument/2006/relationships/customXml" Target="../ink/ink4.xml"/><Relationship Id="rId9" Type="http://schemas.openxmlformats.org/officeDocument/2006/relationships/customXml" Target="../ink/ink7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customXml" Target="../ink/ink16.xml"/><Relationship Id="rId30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chain and utilization of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definition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Triggers and followers: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our case, an app will be counted as a trigger when there are no network access before it for a period of time (i.e. 2min)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394289"/>
            <a:ext cx="66770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few triggers in high speed sessions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793"/>
            <a:ext cx="9120708" cy="4351338"/>
          </a:xfrm>
        </p:spPr>
      </p:pic>
    </p:spTree>
    <p:extLst>
      <p:ext uri="{BB962C8B-B14F-4D97-AF65-F5344CB8AC3E}">
        <p14:creationId xmlns:p14="http://schemas.microsoft.com/office/powerpoint/2010/main" val="33418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amount of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327105" cy="5179689"/>
          </a:xfrm>
        </p:spPr>
      </p:pic>
    </p:spTree>
    <p:extLst>
      <p:ext uri="{BB962C8B-B14F-4D97-AF65-F5344CB8AC3E}">
        <p14:creationId xmlns:p14="http://schemas.microsoft.com/office/powerpoint/2010/main" val="16021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statics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02428" cy="516731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664680" y="390600"/>
              <a:ext cx="5177520" cy="2328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4960" y="381960"/>
                <a:ext cx="5200560" cy="23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7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better utilize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use the sessions with rules:</a:t>
            </a:r>
          </a:p>
          <a:p>
            <a:pPr lvl="1"/>
            <a:r>
              <a:rPr lang="en-US" dirty="0" smtClean="0"/>
              <a:t>Passing boundary time is below a strict threshold (30 sec)</a:t>
            </a:r>
          </a:p>
          <a:p>
            <a:pPr lvl="1"/>
            <a:r>
              <a:rPr lang="en-US" dirty="0" smtClean="0"/>
              <a:t>Tow towers near the boundary should be adjacent</a:t>
            </a:r>
          </a:p>
          <a:p>
            <a:pPr lvl="1"/>
            <a:r>
              <a:rPr lang="en-US" dirty="0" smtClean="0"/>
              <a:t>Estimated distance and distance lower bound agree on a certain level</a:t>
            </a:r>
          </a:p>
          <a:p>
            <a:pPr marL="457200" lvl="1" indent="0">
              <a:buNone/>
            </a:pPr>
            <a:r>
              <a:rPr lang="en-US" dirty="0" smtClean="0"/>
              <a:t>With these two rules, only approximately 1/20 data have been given a estimated speed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Use sessions with strict passing boundary rules as “landmarks” to help estimate speed for sessions between a pair of “landmarks”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00440" y="120600"/>
              <a:ext cx="4500720" cy="5088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0360" y="111960"/>
                <a:ext cx="4518720" cy="51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2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- How can road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188" y="1631812"/>
            <a:ext cx="4593972" cy="34332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Estimate distance:</a:t>
            </a:r>
            <a:br>
              <a:rPr lang="en-US" sz="2400" dirty="0" smtClean="0"/>
            </a:br>
            <a:r>
              <a:rPr lang="en-US" sz="2400" dirty="0" smtClean="0"/>
              <a:t>(Distance(</a:t>
            </a:r>
            <a:r>
              <a:rPr lang="en-US" sz="2400" dirty="0" err="1" smtClean="0"/>
              <a:t>towerA</a:t>
            </a:r>
            <a:r>
              <a:rPr lang="en-US" sz="2400" dirty="0" smtClean="0"/>
              <a:t>, </a:t>
            </a:r>
            <a:r>
              <a:rPr lang="en-US" sz="2400" dirty="0" err="1" smtClean="0"/>
              <a:t>towerB</a:t>
            </a:r>
            <a:r>
              <a:rPr lang="en-US" sz="2400" dirty="0" smtClean="0"/>
              <a:t>) +</a:t>
            </a:r>
            <a:br>
              <a:rPr lang="en-US" sz="2400" dirty="0" smtClean="0"/>
            </a:br>
            <a:r>
              <a:rPr lang="en-US" sz="2400" dirty="0" smtClean="0"/>
              <a:t>Distance(</a:t>
            </a:r>
            <a:r>
              <a:rPr lang="en-US" sz="2400" dirty="0" err="1" smtClean="0"/>
              <a:t>towerB</a:t>
            </a:r>
            <a:r>
              <a:rPr lang="en-US" sz="2400" dirty="0" smtClean="0"/>
              <a:t>, </a:t>
            </a:r>
            <a:r>
              <a:rPr lang="en-US" sz="2400" dirty="0" err="1" smtClean="0"/>
              <a:t>towerC</a:t>
            </a:r>
            <a:r>
              <a:rPr lang="en-US" sz="2400" dirty="0" smtClean="0"/>
              <a:t>)) /2</a:t>
            </a:r>
            <a:br>
              <a:rPr lang="en-US" sz="2400" dirty="0" smtClean="0"/>
            </a:br>
            <a:r>
              <a:rPr lang="en-US" sz="2400" dirty="0" smtClean="0"/>
              <a:t>Shown in blue</a:t>
            </a:r>
          </a:p>
          <a:p>
            <a:r>
              <a:rPr lang="en-US" sz="2400" dirty="0" smtClean="0"/>
              <a:t>Distance lower bound</a:t>
            </a:r>
            <a:br>
              <a:rPr lang="en-US" sz="2400" dirty="0" smtClean="0"/>
            </a:br>
            <a:r>
              <a:rPr lang="en-US" sz="2400" dirty="0" smtClean="0"/>
              <a:t>Distance(bound1, bound2)</a:t>
            </a:r>
            <a:br>
              <a:rPr lang="en-US" sz="2400" dirty="0" smtClean="0"/>
            </a:br>
            <a:r>
              <a:rPr lang="en-US" sz="2400" dirty="0" smtClean="0"/>
              <a:t>Shown in green</a:t>
            </a:r>
          </a:p>
          <a:p>
            <a:r>
              <a:rPr lang="en-US" sz="2400" dirty="0" smtClean="0"/>
              <a:t>Actual road distance:</a:t>
            </a:r>
            <a:br>
              <a:rPr lang="en-US" sz="2400" dirty="0" smtClean="0"/>
            </a:br>
            <a:r>
              <a:rPr lang="en-US" sz="2400" dirty="0" smtClean="0"/>
              <a:t>Shown in purple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97835" y="2605556"/>
              <a:ext cx="1085040" cy="1514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915" y="2597636"/>
                <a:ext cx="110304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397195" y="2168516"/>
              <a:ext cx="427320" cy="1873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7475" y="2160956"/>
                <a:ext cx="442440" cy="18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3" name="Ink 92"/>
              <p14:cNvContentPartPr/>
              <p14:nvPr/>
            </p14:nvContentPartPr>
            <p14:xfrm>
              <a:off x="3133235" y="3262556"/>
              <a:ext cx="595800" cy="1717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912" y="3259316"/>
                <a:ext cx="603004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/>
              <p14:cNvContentPartPr/>
              <p14:nvPr/>
            </p14:nvContentPartPr>
            <p14:xfrm>
              <a:off x="3847115" y="3292076"/>
              <a:ext cx="630360" cy="486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3875" y="3288836"/>
                <a:ext cx="6386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" name="Ink 101"/>
              <p14:cNvContentPartPr/>
              <p14:nvPr/>
            </p14:nvContentPartPr>
            <p14:xfrm>
              <a:off x="3597275" y="4091276"/>
              <a:ext cx="857880" cy="482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1875" y="4082996"/>
                <a:ext cx="8712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4" name="Ink 103"/>
              <p14:cNvContentPartPr/>
              <p14:nvPr/>
            </p14:nvContentPartPr>
            <p14:xfrm>
              <a:off x="9082235" y="2849636"/>
              <a:ext cx="360" cy="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73955" y="2841356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/>
              <p14:cNvContentPartPr/>
              <p14:nvPr/>
            </p14:nvContentPartPr>
            <p14:xfrm>
              <a:off x="1509635" y="3041876"/>
              <a:ext cx="988560" cy="72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1715" y="3034676"/>
                <a:ext cx="100260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/>
              <p14:cNvContentPartPr/>
              <p14:nvPr/>
            </p14:nvContentPartPr>
            <p14:xfrm>
              <a:off x="3242675" y="2336636"/>
              <a:ext cx="974160" cy="43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4035" y="2327996"/>
                <a:ext cx="991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/>
              <p14:cNvContentPartPr/>
              <p14:nvPr/>
            </p14:nvContentPartPr>
            <p14:xfrm>
              <a:off x="2912555" y="2916236"/>
              <a:ext cx="163152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08595" y="2909396"/>
                <a:ext cx="1645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/>
              <p14:cNvContentPartPr/>
              <p14:nvPr/>
            </p14:nvContentPartPr>
            <p14:xfrm>
              <a:off x="5406275" y="2815796"/>
              <a:ext cx="1160640" cy="254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98715" y="2808236"/>
                <a:ext cx="1172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/>
              <p14:cNvContentPartPr/>
              <p14:nvPr/>
            </p14:nvContentPartPr>
            <p14:xfrm>
              <a:off x="3797435" y="3248156"/>
              <a:ext cx="18360" cy="53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89155" y="3239876"/>
                <a:ext cx="36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k 13"/>
              <p14:cNvContentPartPr/>
              <p14:nvPr/>
            </p14:nvContentPartPr>
            <p14:xfrm>
              <a:off x="4563515" y="3182996"/>
              <a:ext cx="545400" cy="286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59915" y="3173636"/>
                <a:ext cx="5522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/>
              <p14:cNvContentPartPr/>
              <p14:nvPr/>
            </p14:nvContentPartPr>
            <p14:xfrm>
              <a:off x="2262755" y="3242396"/>
              <a:ext cx="3124440" cy="1452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54115" y="3234116"/>
                <a:ext cx="3138120" cy="14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" name="Ink 3"/>
              <p14:cNvContentPartPr/>
              <p14:nvPr/>
            </p14:nvContentPartPr>
            <p14:xfrm>
              <a:off x="7249320" y="1989360"/>
              <a:ext cx="2435040" cy="6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46080" y="1983240"/>
                <a:ext cx="24411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6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complicated than I thought:</a:t>
            </a:r>
          </a:p>
          <a:p>
            <a:pPr lvl="1"/>
            <a:r>
              <a:rPr lang="en-US" dirty="0" smtClean="0"/>
              <a:t>Map road networks to the underlying </a:t>
            </a:r>
            <a:r>
              <a:rPr lang="en-US" dirty="0" err="1"/>
              <a:t>V</a:t>
            </a:r>
            <a:r>
              <a:rPr lang="en-US" dirty="0" err="1" smtClean="0"/>
              <a:t>oronoi</a:t>
            </a:r>
            <a:r>
              <a:rPr lang="en-US" dirty="0" smtClean="0"/>
              <a:t> map.</a:t>
            </a:r>
          </a:p>
          <a:p>
            <a:pPr lvl="2"/>
            <a:r>
              <a:rPr lang="en-US" dirty="0" smtClean="0"/>
              <a:t>Find all intersections of roads and </a:t>
            </a:r>
            <a:r>
              <a:rPr lang="en-US" dirty="0" err="1" smtClean="0"/>
              <a:t>Voronoi</a:t>
            </a:r>
            <a:r>
              <a:rPr lang="en-US" dirty="0" smtClean="0"/>
              <a:t> ridges -&gt; A set of vertices for each ridge.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shortest distance between a pair of lines:</a:t>
            </a:r>
          </a:p>
          <a:p>
            <a:pPr lvl="2"/>
            <a:r>
              <a:rPr lang="en-US" dirty="0" smtClean="0"/>
              <a:t>For each vertex pair in two sets of vertices of the lines, find a point-to-point shortest path in the Road networks.</a:t>
            </a:r>
          </a:p>
          <a:p>
            <a:pPr lvl="3"/>
            <a:r>
              <a:rPr lang="en-US" dirty="0" smtClean="0"/>
              <a:t>I need to design an algorithm basically replicate the function of Google Map.</a:t>
            </a:r>
          </a:p>
          <a:p>
            <a:pPr lvl="3"/>
            <a:r>
              <a:rPr lang="en-US" dirty="0" smtClean="0"/>
              <a:t>Use the Google Map API, which only allowed 2500 queries a day.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Benefit: </a:t>
            </a:r>
            <a:br>
              <a:rPr lang="en-US" dirty="0" smtClean="0"/>
            </a:br>
            <a:r>
              <a:rPr lang="en-US" dirty="0" smtClean="0"/>
              <a:t>A little higher accuracy, not too much to mention the effort in the paper.</a:t>
            </a:r>
          </a:p>
        </p:txBody>
      </p:sp>
    </p:spTree>
    <p:extLst>
      <p:ext uri="{BB962C8B-B14F-4D97-AF65-F5344CB8AC3E}">
        <p14:creationId xmlns:p14="http://schemas.microsoft.com/office/powerpoint/2010/main" val="5317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draft of the paper</a:t>
            </a:r>
          </a:p>
          <a:p>
            <a:pPr lvl="1"/>
            <a:r>
              <a:rPr lang="en-US" dirty="0" smtClean="0"/>
              <a:t>Modified the design part</a:t>
            </a:r>
          </a:p>
          <a:p>
            <a:pPr lvl="1"/>
            <a:r>
              <a:rPr lang="en-US" dirty="0" smtClean="0"/>
              <a:t>Adding current results to the paper</a:t>
            </a:r>
          </a:p>
          <a:p>
            <a:pPr lvl="1"/>
            <a:endParaRPr lang="en-US" dirty="0"/>
          </a:p>
          <a:p>
            <a:r>
              <a:rPr lang="en-US" dirty="0" smtClean="0"/>
              <a:t>Code review:</a:t>
            </a:r>
          </a:p>
          <a:p>
            <a:pPr lvl="1"/>
            <a:r>
              <a:rPr lang="en-US" dirty="0" smtClean="0"/>
              <a:t>Fixed several minor bugs</a:t>
            </a:r>
            <a:br>
              <a:rPr lang="en-US" dirty="0" smtClean="0"/>
            </a:br>
            <a:r>
              <a:rPr lang="en-US" dirty="0" smtClean="0"/>
              <a:t>Find several bugs that may cause the program to report false high speed sessions. </a:t>
            </a:r>
          </a:p>
        </p:txBody>
      </p:sp>
    </p:spTree>
    <p:extLst>
      <p:ext uri="{BB962C8B-B14F-4D97-AF65-F5344CB8AC3E}">
        <p14:creationId xmlns:p14="http://schemas.microsoft.com/office/powerpoint/2010/main" val="4617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306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 chain and utilization of data</vt:lpstr>
      <vt:lpstr>Trigger definition</vt:lpstr>
      <vt:lpstr>Too few triggers in high speed sessions</vt:lpstr>
      <vt:lpstr>The amount of data</vt:lpstr>
      <vt:lpstr>Some statics of data</vt:lpstr>
      <vt:lpstr>To better utilize the data</vt:lpstr>
      <vt:lpstr>Recap - How can road help</vt:lpstr>
      <vt:lpstr>Road Networks</vt:lpstr>
      <vt:lpstr>Other efforts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lu</dc:creator>
  <cp:lastModifiedBy>zheng lu</cp:lastModifiedBy>
  <cp:revision>13</cp:revision>
  <dcterms:created xsi:type="dcterms:W3CDTF">2016-02-01T14:40:40Z</dcterms:created>
  <dcterms:modified xsi:type="dcterms:W3CDTF">2016-02-12T19:11:55Z</dcterms:modified>
</cp:coreProperties>
</file>