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3" r:id="rId6"/>
    <p:sldId id="266" r:id="rId7"/>
    <p:sldId id="265" r:id="rId8"/>
    <p:sldId id="264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6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CD40-CAD4-4B38-BA27-7099F3EE5105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4194-2FA0-40FB-9ACD-48AC53DF7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5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CD40-CAD4-4B38-BA27-7099F3EE5105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4194-2FA0-40FB-9ACD-48AC53DF7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4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CD40-CAD4-4B38-BA27-7099F3EE5105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4194-2FA0-40FB-9ACD-48AC53DF7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0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CD40-CAD4-4B38-BA27-7099F3EE5105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4194-2FA0-40FB-9ACD-48AC53DF7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6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CD40-CAD4-4B38-BA27-7099F3EE5105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4194-2FA0-40FB-9ACD-48AC53DF7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3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CD40-CAD4-4B38-BA27-7099F3EE5105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4194-2FA0-40FB-9ACD-48AC53DF7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9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CD40-CAD4-4B38-BA27-7099F3EE5105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4194-2FA0-40FB-9ACD-48AC53DF7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7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CD40-CAD4-4B38-BA27-7099F3EE5105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4194-2FA0-40FB-9ACD-48AC53DF7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4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CD40-CAD4-4B38-BA27-7099F3EE5105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4194-2FA0-40FB-9ACD-48AC53DF7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5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CD40-CAD4-4B38-BA27-7099F3EE5105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4194-2FA0-40FB-9ACD-48AC53DF7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4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CD40-CAD4-4B38-BA27-7099F3EE5105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4194-2FA0-40FB-9ACD-48AC53DF7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9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1CD40-CAD4-4B38-BA27-7099F3EE5105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34194-2FA0-40FB-9ACD-48AC53DF7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9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Approximate user’s path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7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Problems of inferring user’s mobility mode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Records are discrete in time</a:t>
            </a:r>
          </a:p>
          <a:p>
            <a:r>
              <a:rPr lang="en-US" dirty="0" smtClean="0"/>
              <a:t>Inaccurate distance</a:t>
            </a:r>
          </a:p>
          <a:p>
            <a:r>
              <a:rPr lang="en-US" dirty="0" smtClean="0"/>
              <a:t>Lack of ground truth</a:t>
            </a:r>
          </a:p>
          <a:p>
            <a:endParaRPr lang="en-US" dirty="0"/>
          </a:p>
          <a:p>
            <a:r>
              <a:rPr lang="en-US" dirty="0" smtClean="0"/>
              <a:t>We can extra these info from the traces:</a:t>
            </a:r>
            <a:endParaRPr lang="en-US" dirty="0" smtClean="0"/>
          </a:p>
          <a:p>
            <a:pPr lvl="1"/>
            <a:r>
              <a:rPr lang="en-US" dirty="0" smtClean="0"/>
              <a:t>when did a user switch towers  -&gt; infer moving time</a:t>
            </a:r>
          </a:p>
          <a:p>
            <a:pPr lvl="1"/>
            <a:r>
              <a:rPr lang="en-US" dirty="0" smtClean="0"/>
              <a:t>From which tower to which tower  -&gt; infer moving distance</a:t>
            </a:r>
          </a:p>
        </p:txBody>
      </p:sp>
    </p:spTree>
    <p:extLst>
      <p:ext uri="{BB962C8B-B14F-4D97-AF65-F5344CB8AC3E}">
        <p14:creationId xmlns:p14="http://schemas.microsoft.com/office/powerpoint/2010/main" val="306170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estimate user’s speed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2689"/>
            <a:ext cx="5046725" cy="3010584"/>
          </a:xfrm>
        </p:spPr>
      </p:pic>
      <p:sp>
        <p:nvSpPr>
          <p:cNvPr id="7" name="TextBox 6"/>
          <p:cNvSpPr txBox="1"/>
          <p:nvPr/>
        </p:nvSpPr>
        <p:spPr>
          <a:xfrm>
            <a:off x="2096655" y="3805382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Event 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82286" y="3098798"/>
            <a:ext cx="88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Event 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12997" y="2291089"/>
            <a:ext cx="40755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extract information of Events A&amp;B from traces.</a:t>
            </a:r>
          </a:p>
          <a:p>
            <a:endParaRPr lang="en-US" dirty="0" smtClean="0"/>
          </a:p>
          <a:p>
            <a:r>
              <a:rPr lang="en-US" dirty="0" smtClean="0"/>
              <a:t>Then we can use distance of the estimated path (red line) and time interval of event A and event B to calculate the user’s speed during this time</a:t>
            </a:r>
          </a:p>
          <a:p>
            <a:endParaRPr lang="en-US" dirty="0"/>
          </a:p>
          <a:p>
            <a:r>
              <a:rPr lang="en-US" dirty="0" smtClean="0"/>
              <a:t>Note that we don’t know the exact place of event A&amp;B, we only know they </a:t>
            </a:r>
            <a:r>
              <a:rPr lang="en-US" dirty="0" smtClean="0">
                <a:solidFill>
                  <a:srgbClr val="FF0000"/>
                </a:solidFill>
              </a:rPr>
              <a:t>happened near the boundaries.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724727" y="3888509"/>
            <a:ext cx="1533237" cy="526473"/>
          </a:xfrm>
          <a:prstGeom prst="line">
            <a:avLst/>
          </a:prstGeom>
          <a:ln w="444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61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accuracy of event timestamps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8" y="1690688"/>
            <a:ext cx="8071878" cy="5043340"/>
          </a:xfrm>
        </p:spPr>
      </p:pic>
      <p:sp>
        <p:nvSpPr>
          <p:cNvPr id="5" name="TextBox 4"/>
          <p:cNvSpPr txBox="1"/>
          <p:nvPr/>
        </p:nvSpPr>
        <p:spPr>
          <a:xfrm>
            <a:off x="8626764" y="2537009"/>
            <a:ext cx="27270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Errors will be introduced when we trying to infer exact boundary passing time.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2032000" y="5772727"/>
            <a:ext cx="1893455" cy="7296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8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distribution of user’s moving time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863768" cy="4913312"/>
          </a:xfrm>
        </p:spPr>
      </p:pic>
      <p:sp>
        <p:nvSpPr>
          <p:cNvPr id="5" name="TextBox 4"/>
          <p:cNvSpPr txBox="1"/>
          <p:nvPr/>
        </p:nvSpPr>
        <p:spPr>
          <a:xfrm>
            <a:off x="9032240" y="2296160"/>
            <a:ext cx="25196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longer power law</a:t>
            </a:r>
          </a:p>
          <a:p>
            <a:endParaRPr lang="en-US" dirty="0"/>
          </a:p>
          <a:p>
            <a:r>
              <a:rPr lang="en-US" dirty="0" smtClean="0"/>
              <a:t>Still have some very short crossing time, means there are a lot of ‘false passing’.</a:t>
            </a:r>
          </a:p>
          <a:p>
            <a:endParaRPr lang="en-US" dirty="0"/>
          </a:p>
          <a:p>
            <a:r>
              <a:rPr lang="en-US" dirty="0" smtClean="0"/>
              <a:t>Longer time may be caused by low speed or stay in the area.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5351929" y="5844988"/>
            <a:ext cx="2653553" cy="376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48118" y="4760259"/>
            <a:ext cx="322729" cy="13805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4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estimate user’s moving distance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2689"/>
            <a:ext cx="5046725" cy="3010584"/>
          </a:xfrm>
        </p:spPr>
      </p:pic>
      <p:sp>
        <p:nvSpPr>
          <p:cNvPr id="7" name="TextBox 6"/>
          <p:cNvSpPr txBox="1"/>
          <p:nvPr/>
        </p:nvSpPr>
        <p:spPr>
          <a:xfrm>
            <a:off x="2096655" y="3805382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Event 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82286" y="3098798"/>
            <a:ext cx="88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Event 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12997" y="2291089"/>
            <a:ext cx="4075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 1:</a:t>
            </a:r>
          </a:p>
          <a:p>
            <a:r>
              <a:rPr lang="en-US" dirty="0" smtClean="0"/>
              <a:t>We use the square root of the communication area that </a:t>
            </a:r>
            <a:r>
              <a:rPr lang="en-US" dirty="0" err="1" smtClean="0"/>
              <a:t>Voronoi</a:t>
            </a:r>
            <a:r>
              <a:rPr lang="en-US" dirty="0" smtClean="0"/>
              <a:t> map suggest to approximate the distance.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724727" y="3888509"/>
            <a:ext cx="1533237" cy="526473"/>
          </a:xfrm>
          <a:prstGeom prst="line">
            <a:avLst/>
          </a:prstGeom>
          <a:ln w="444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51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estimate user’s moving distance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2689"/>
            <a:ext cx="5046725" cy="3010584"/>
          </a:xfrm>
        </p:spPr>
      </p:pic>
      <p:sp>
        <p:nvSpPr>
          <p:cNvPr id="7" name="TextBox 6"/>
          <p:cNvSpPr txBox="1"/>
          <p:nvPr/>
        </p:nvSpPr>
        <p:spPr>
          <a:xfrm>
            <a:off x="2096655" y="3805382"/>
            <a:ext cx="89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Event 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82286" y="3098798"/>
            <a:ext cx="88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Event 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12997" y="2291089"/>
            <a:ext cx="40755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Method 2:</a:t>
            </a:r>
          </a:p>
          <a:p>
            <a:r>
              <a:rPr lang="en-US" dirty="0" smtClean="0"/>
              <a:t>We use </a:t>
            </a:r>
            <a:r>
              <a:rPr lang="en-US" dirty="0" err="1" smtClean="0"/>
              <a:t>google’s</a:t>
            </a:r>
            <a:r>
              <a:rPr lang="en-US" dirty="0" smtClean="0"/>
              <a:t> API to get the distance of tower red to tower green (yellow line) and distance of tower green to tower blue (red line). </a:t>
            </a:r>
          </a:p>
          <a:p>
            <a:r>
              <a:rPr lang="en-US" dirty="0" smtClean="0"/>
              <a:t>Then we add half of both of them to estimate the distance.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Note that the distance of yellow line and red line is estimated by google through real road networks which does not show here. We are not using straight line distance.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407920" y="4582160"/>
            <a:ext cx="883920" cy="233680"/>
          </a:xfrm>
          <a:prstGeom prst="line">
            <a:avLst/>
          </a:prstGeom>
          <a:ln w="444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320922" y="4511040"/>
            <a:ext cx="1952118" cy="6096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62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estimated speed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67" y="1909445"/>
            <a:ext cx="6067425" cy="3790950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655" y="1909445"/>
            <a:ext cx="6067425" cy="37909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27489" y="5919152"/>
            <a:ext cx="110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482177" y="5919152"/>
            <a:ext cx="110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2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8238565" y="5011271"/>
            <a:ext cx="1075764" cy="3765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8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average speed of different transportation modes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8520"/>
            <a:ext cx="7543800" cy="4738074"/>
          </a:xfrm>
        </p:spPr>
      </p:pic>
      <p:sp>
        <p:nvSpPr>
          <p:cNvPr id="9" name="TextBox 8"/>
          <p:cNvSpPr txBox="1"/>
          <p:nvPr/>
        </p:nvSpPr>
        <p:spPr>
          <a:xfrm>
            <a:off x="8901952" y="2465294"/>
            <a:ext cx="24518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Understanding Transportation Modes Based on GPS Data for Web Applications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407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323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Theme</vt:lpstr>
      <vt:lpstr>Approximate user’s path</vt:lpstr>
      <vt:lpstr>Problems of inferring user’s mobility mode</vt:lpstr>
      <vt:lpstr>How to estimate user’s speed</vt:lpstr>
      <vt:lpstr>The accuracy of event timestamps</vt:lpstr>
      <vt:lpstr>The distribution of user’s moving time</vt:lpstr>
      <vt:lpstr>How to estimate user’s moving distance</vt:lpstr>
      <vt:lpstr>How to estimate user’s moving distance</vt:lpstr>
      <vt:lpstr>The estimated speed</vt:lpstr>
      <vt:lpstr>The average speed of different transportation modes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Approximate user’s path</dc:title>
  <dc:creator>Lu, Zheng (Zheng)</dc:creator>
  <cp:lastModifiedBy>Lu, Zheng (Zheng)</cp:lastModifiedBy>
  <cp:revision>11</cp:revision>
  <dcterms:created xsi:type="dcterms:W3CDTF">2015-09-03T16:19:48Z</dcterms:created>
  <dcterms:modified xsi:type="dcterms:W3CDTF">2015-09-04T20:07:32Z</dcterms:modified>
</cp:coreProperties>
</file>