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9B83-4042-4BC1-82DC-241B77A35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6CBEF-CF3F-4AA2-A5E9-AA26B8A90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E261-C148-4BAE-9022-265C271C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4FF5-6796-479F-9927-A5F03DF56AB5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48F24-4565-4DB6-94AE-5B23E59D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C2B6-ECDC-4E5B-9A7A-7FE9A6D5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C92B-EAC8-4485-954C-1CA169D0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3134-0059-4D55-830F-2221E8C4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3CC7B-6D56-4F45-9523-5F0B45F58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390DE-82B6-45CB-A8F6-F10039DA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4FF5-6796-479F-9927-A5F03DF56AB5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EB60A-8FD0-4A81-92DE-C31D76B4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29ED-00E3-48D7-BB5E-3B4B4E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C92B-EAC8-4485-954C-1CA169D0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E0F75-2531-4F20-A162-B2EDE161A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ECFAA-C451-469B-95FD-8A440E971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B7B41-4701-485C-A58C-C13C65E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4FF5-6796-479F-9927-A5F03DF56AB5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F41C-7996-4E62-A127-2D59BC94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7A59E-FBCC-4961-8C6D-A187BE94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C92B-EAC8-4485-954C-1CA169D0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9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E5F5-F665-42EE-922B-139553C5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B8D6-D847-46AF-85AE-A146E421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2EE84-83F8-412F-ADD7-97964110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4FF5-6796-479F-9927-A5F03DF56AB5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CF31E-1BA3-4833-8DDD-1E980536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6E04-9B0D-48AD-A66E-15609F02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C92B-EAC8-4485-954C-1CA169D0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1EFA-684C-4B97-8DE2-184C2AA9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17008-C7B5-4E5E-A9CD-0DEF1DD4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D9DAB-AEA9-4AE5-87A9-6E3E9666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4FF5-6796-479F-9927-A5F03DF56AB5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62974-E8B9-49C6-82BD-B48A39DF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904A-D3FB-48E0-A1F5-446E6CDF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C92B-EAC8-4485-954C-1CA169D0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EC34-F95D-44C8-9E3B-0D51CAAC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A2AF-3D50-4016-9DF2-1282F0049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6AF2A-A889-41F0-A743-B2FE3979A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569BE-B5F1-4938-96D8-E163BCF7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4FF5-6796-479F-9927-A5F03DF56AB5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3476E-F82B-4CDD-9140-C66C8BBD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6E31F-B1AB-47DE-9B0A-32EAF415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C92B-EAC8-4485-954C-1CA169D0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8A4-0406-4CA7-939A-358811B6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0ED63-85B9-41D7-9AF5-437E8ACAF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A53D5-BB89-4F41-8589-FE9A8D68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FDE28-F646-45B5-8623-7FE36A965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E2F78-F190-4A41-9890-58A59AC67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98199-41C5-4F52-9B37-CDE061B6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4FF5-6796-479F-9927-A5F03DF56AB5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FEA3C-3F8B-4B5F-9A1D-79613194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ECBD7-3AB9-4C35-927D-8FCA2C1E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C92B-EAC8-4485-954C-1CA169D0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2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0D6F-EA4F-4BCB-8BBE-65FE10A8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D740E-4E8C-4170-B883-C7A3F8A3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4FF5-6796-479F-9927-A5F03DF56AB5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5350B-0CD0-49A4-9DFE-C414397B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05C4C-D936-446E-9863-B3F0F2E8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C92B-EAC8-4485-954C-1CA169D0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8BC22-FDCA-44E4-AC72-3A497D1D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4FF5-6796-479F-9927-A5F03DF56AB5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B4F36-9E32-4890-AB6D-EC225E38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C2D75-E108-47C4-9914-4EC3C133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C92B-EAC8-4485-954C-1CA169D0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B3FB-7910-40D5-892B-BEBB21C9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0551-52D0-45B2-9569-82344C296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287ED-63F8-4EB5-B172-D33F108A3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691CB-67AE-4360-A929-CE2DAF45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4FF5-6796-479F-9927-A5F03DF56AB5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220E8-74EE-4B86-9739-F9858471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EB075-E556-47CC-982A-CABF44E4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C92B-EAC8-4485-954C-1CA169D0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9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CA73-A130-402B-9A64-C62C1C8B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012C6-19EA-4CF5-9610-5F076B4DF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372FA-BF76-4C5E-B533-C0384F58A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AD3CA-4AED-442A-A0EA-0604E58C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24FF5-6796-479F-9927-A5F03DF56AB5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DD814-CA66-419A-A9B2-560146F6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A140F-2F29-44F1-AF07-9A68DDA0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CC92B-EAC8-4485-954C-1CA169D0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42CD7-9E73-4F23-928E-152234FC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24104-FFF6-4F2A-A915-D4BFC05F6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C62C9-7E9C-4864-A4D5-F2BCB6013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24FF5-6796-479F-9927-A5F03DF56AB5}" type="datetimeFigureOut">
              <a:rPr lang="en-US" smtClean="0"/>
              <a:t>9/16/2018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3213-4527-460C-9E21-646581482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F7738-7A88-4945-B6D7-5C5422D4F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CC92B-EAC8-4485-954C-1CA169D0B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4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E9C15-AA7E-43E5-A617-6F1927A48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Graphic card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6618F-C9EA-4829-921D-61C7C91F2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4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FF1122-8B1D-46B7-A712-5C83CE30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Computing power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B46509-5D55-4F1C-A160-E6E551127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700220"/>
              </p:ext>
            </p:extLst>
          </p:nvPr>
        </p:nvGraphicFramePr>
        <p:xfrm>
          <a:off x="1224858" y="2944305"/>
          <a:ext cx="9742286" cy="304266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34692">
                  <a:extLst>
                    <a:ext uri="{9D8B030D-6E8A-4147-A177-3AD203B41FA5}">
                      <a16:colId xmlns:a16="http://schemas.microsoft.com/office/drawing/2014/main" val="3961874934"/>
                    </a:ext>
                  </a:extLst>
                </a:gridCol>
                <a:gridCol w="3703797">
                  <a:extLst>
                    <a:ext uri="{9D8B030D-6E8A-4147-A177-3AD203B41FA5}">
                      <a16:colId xmlns:a16="http://schemas.microsoft.com/office/drawing/2014/main" val="1193541867"/>
                    </a:ext>
                  </a:extLst>
                </a:gridCol>
                <a:gridCol w="3703797">
                  <a:extLst>
                    <a:ext uri="{9D8B030D-6E8A-4147-A177-3AD203B41FA5}">
                      <a16:colId xmlns:a16="http://schemas.microsoft.com/office/drawing/2014/main" val="3052650217"/>
                    </a:ext>
                  </a:extLst>
                </a:gridCol>
              </a:tblGrid>
              <a:tr h="1137857">
                <a:tc>
                  <a:txBody>
                    <a:bodyPr/>
                    <a:lstStyle/>
                    <a:p>
                      <a:endParaRPr lang="en-US" sz="3300"/>
                    </a:p>
                  </a:txBody>
                  <a:tcPr marL="94298" marR="94298" marT="47149" marB="47149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Single precision (GFLOPS)</a:t>
                      </a:r>
                    </a:p>
                  </a:txBody>
                  <a:tcPr marL="94298" marR="94298" marT="47149" marB="47149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Double precision (GFLOPS)</a:t>
                      </a:r>
                    </a:p>
                  </a:txBody>
                  <a:tcPr marL="94298" marR="94298" marT="47149" marB="47149"/>
                </a:tc>
                <a:extLst>
                  <a:ext uri="{0D108BD9-81ED-4DB2-BD59-A6C34878D82A}">
                    <a16:rowId xmlns:a16="http://schemas.microsoft.com/office/drawing/2014/main" val="1121760939"/>
                  </a:ext>
                </a:extLst>
              </a:tr>
              <a:tr h="634937">
                <a:tc>
                  <a:txBody>
                    <a:bodyPr/>
                    <a:lstStyle/>
                    <a:p>
                      <a:r>
                        <a:rPr lang="en-US" sz="3300"/>
                        <a:t>1080ti</a:t>
                      </a:r>
                    </a:p>
                  </a:txBody>
                  <a:tcPr marL="94298" marR="94298" marT="47149" marB="47149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10609 - 11340</a:t>
                      </a:r>
                    </a:p>
                  </a:txBody>
                  <a:tcPr marL="94298" marR="94298" marT="47149" marB="47149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332 - 354</a:t>
                      </a:r>
                    </a:p>
                  </a:txBody>
                  <a:tcPr marL="94298" marR="94298" marT="47149" marB="47149"/>
                </a:tc>
                <a:extLst>
                  <a:ext uri="{0D108BD9-81ED-4DB2-BD59-A6C34878D82A}">
                    <a16:rowId xmlns:a16="http://schemas.microsoft.com/office/drawing/2014/main" val="2776083921"/>
                  </a:ext>
                </a:extLst>
              </a:tr>
              <a:tr h="634937">
                <a:tc>
                  <a:txBody>
                    <a:bodyPr/>
                    <a:lstStyle/>
                    <a:p>
                      <a:r>
                        <a:rPr lang="en-US" sz="3300"/>
                        <a:t>P100</a:t>
                      </a:r>
                    </a:p>
                  </a:txBody>
                  <a:tcPr marL="94298" marR="94298" marT="47149" marB="47149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8071 – 9340</a:t>
                      </a:r>
                    </a:p>
                  </a:txBody>
                  <a:tcPr marL="94298" marR="94298" marT="47149" marB="47149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4036 – 4670</a:t>
                      </a:r>
                    </a:p>
                  </a:txBody>
                  <a:tcPr marL="94298" marR="94298" marT="47149" marB="47149"/>
                </a:tc>
                <a:extLst>
                  <a:ext uri="{0D108BD9-81ED-4DB2-BD59-A6C34878D82A}">
                    <a16:rowId xmlns:a16="http://schemas.microsoft.com/office/drawing/2014/main" val="1678702139"/>
                  </a:ext>
                </a:extLst>
              </a:tr>
              <a:tr h="634937">
                <a:tc>
                  <a:txBody>
                    <a:bodyPr/>
                    <a:lstStyle/>
                    <a:p>
                      <a:r>
                        <a:rPr lang="en-US" sz="3300"/>
                        <a:t>V100</a:t>
                      </a:r>
                    </a:p>
                  </a:txBody>
                  <a:tcPr marL="94298" marR="94298" marT="47149" marB="47149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14899</a:t>
                      </a:r>
                    </a:p>
                  </a:txBody>
                  <a:tcPr marL="94298" marR="94298" marT="47149" marB="47149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7450</a:t>
                      </a:r>
                    </a:p>
                  </a:txBody>
                  <a:tcPr marL="94298" marR="94298" marT="47149" marB="47149"/>
                </a:tc>
                <a:extLst>
                  <a:ext uri="{0D108BD9-81ED-4DB2-BD59-A6C34878D82A}">
                    <a16:rowId xmlns:a16="http://schemas.microsoft.com/office/drawing/2014/main" val="2744463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00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Graphic card comparison</vt:lpstr>
      <vt:lpstr>Computing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 card comparison</dc:title>
  <dc:creator>Lu Zheng</dc:creator>
  <cp:lastModifiedBy>Lu Zheng</cp:lastModifiedBy>
  <cp:revision>1</cp:revision>
  <dcterms:created xsi:type="dcterms:W3CDTF">2018-09-17T01:47:22Z</dcterms:created>
  <dcterms:modified xsi:type="dcterms:W3CDTF">2018-09-17T01:48:35Z</dcterms:modified>
</cp:coreProperties>
</file>