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676" r:id="rId1"/>
  </p:sldMasterIdLst>
  <p:notesMasterIdLst>
    <p:notesMasterId r:id="rId28"/>
  </p:notesMasterIdLst>
  <p:sldIdLst>
    <p:sldId id="256" r:id="rId2"/>
    <p:sldId id="258" r:id="rId3"/>
    <p:sldId id="259" r:id="rId4"/>
    <p:sldId id="261" r:id="rId5"/>
    <p:sldId id="308" r:id="rId6"/>
    <p:sldId id="283" r:id="rId7"/>
    <p:sldId id="305" r:id="rId8"/>
    <p:sldId id="284" r:id="rId9"/>
    <p:sldId id="286" r:id="rId10"/>
    <p:sldId id="297" r:id="rId11"/>
    <p:sldId id="287" r:id="rId12"/>
    <p:sldId id="289" r:id="rId13"/>
    <p:sldId id="293" r:id="rId14"/>
    <p:sldId id="290" r:id="rId15"/>
    <p:sldId id="296" r:id="rId16"/>
    <p:sldId id="295" r:id="rId17"/>
    <p:sldId id="310" r:id="rId18"/>
    <p:sldId id="294" r:id="rId19"/>
    <p:sldId id="285" r:id="rId20"/>
    <p:sldId id="301" r:id="rId21"/>
    <p:sldId id="306" r:id="rId22"/>
    <p:sldId id="307" r:id="rId23"/>
    <p:sldId id="304" r:id="rId24"/>
    <p:sldId id="300" r:id="rId25"/>
    <p:sldId id="303" r:id="rId26"/>
    <p:sldId id="282" r:id="rId27"/>
  </p:sldIdLst>
  <p:sldSz cx="9144000" cy="5143500" type="screen16x9"/>
  <p:notesSz cx="6858000" cy="9144000"/>
  <p:embeddedFontLst>
    <p:embeddedFont>
      <p:font typeface="Archivo Black" panose="020B0604020202020204" charset="0"/>
      <p:regular r:id="rId29"/>
    </p:embeddedFont>
    <p:embeddedFont>
      <p:font typeface="Fira Sans Extra Condensed Medium" panose="020B0604020202020204" charset="0"/>
      <p:regular r:id="rId30"/>
      <p:bold r:id="rId31"/>
      <p:italic r:id="rId32"/>
      <p:boldItalic r:id="rId33"/>
    </p:embeddedFont>
    <p:embeddedFont>
      <p:font typeface="Karla" pitchFamily="2"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Work Sans ExtraBold" pitchFamily="2"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1B71D99-0406-4B39-8C42-6E49534C291D}">
          <p14:sldIdLst>
            <p14:sldId id="256"/>
            <p14:sldId id="258"/>
            <p14:sldId id="259"/>
            <p14:sldId id="261"/>
            <p14:sldId id="308"/>
            <p14:sldId id="283"/>
            <p14:sldId id="305"/>
            <p14:sldId id="284"/>
            <p14:sldId id="286"/>
            <p14:sldId id="297"/>
            <p14:sldId id="287"/>
            <p14:sldId id="289"/>
            <p14:sldId id="293"/>
            <p14:sldId id="290"/>
            <p14:sldId id="296"/>
            <p14:sldId id="295"/>
          </p14:sldIdLst>
        </p14:section>
        <p14:section name="Untitled Section" id="{796EFC7D-3677-41C7-8F68-C1400A3DC5AB}">
          <p14:sldIdLst>
            <p14:sldId id="310"/>
            <p14:sldId id="294"/>
            <p14:sldId id="285"/>
            <p14:sldId id="301"/>
            <p14:sldId id="306"/>
            <p14:sldId id="307"/>
            <p14:sldId id="304"/>
            <p14:sldId id="300"/>
            <p14:sldId id="30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AB4DB3-4808-4DD9-8B9B-2FA4AFD69907}">
  <a:tblStyle styleId="{40AB4DB3-4808-4DD9-8B9B-2FA4AFD699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29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18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86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41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38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20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02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251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24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59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55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804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99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3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75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e099c31f6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e099c31f6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46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17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73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15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1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9"/>
        <p:cNvGrpSpPr/>
        <p:nvPr/>
      </p:nvGrpSpPr>
      <p:grpSpPr>
        <a:xfrm>
          <a:off x="0" y="0"/>
          <a:ext cx="0" cy="0"/>
          <a:chOff x="0" y="0"/>
          <a:chExt cx="0" cy="0"/>
        </a:xfrm>
      </p:grpSpPr>
      <p:pic>
        <p:nvPicPr>
          <p:cNvPr id="130" name="Google Shape;130;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1" name="Google Shape;131;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2" name="Google Shape;132;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3" name="Google Shape;133;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6" name="Google Shape;136;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3" name="Google Shape;143;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50"/>
        <p:cNvGrpSpPr/>
        <p:nvPr/>
      </p:nvGrpSpPr>
      <p:grpSpPr>
        <a:xfrm>
          <a:off x="0" y="0"/>
          <a:ext cx="0" cy="0"/>
          <a:chOff x="0" y="0"/>
          <a:chExt cx="0" cy="0"/>
        </a:xfrm>
      </p:grpSpPr>
      <p:pic>
        <p:nvPicPr>
          <p:cNvPr id="151" name="Google Shape;151;p1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52" name="Google Shape;152;p1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14"/>
          <p:cNvSpPr txBox="1">
            <a:spLocks noGrp="1"/>
          </p:cNvSpPr>
          <p:nvPr>
            <p:ph type="title" idx="2"/>
          </p:nvPr>
        </p:nvSpPr>
        <p:spPr>
          <a:xfrm>
            <a:off x="833438"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4" name="Google Shape;154;p14"/>
          <p:cNvSpPr txBox="1">
            <a:spLocks noGrp="1"/>
          </p:cNvSpPr>
          <p:nvPr>
            <p:ph type="subTitle" idx="1"/>
          </p:nvPr>
        </p:nvSpPr>
        <p:spPr>
          <a:xfrm>
            <a:off x="833450"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4"/>
          <p:cNvSpPr txBox="1">
            <a:spLocks noGrp="1"/>
          </p:cNvSpPr>
          <p:nvPr>
            <p:ph type="title" idx="3"/>
          </p:nvPr>
        </p:nvSpPr>
        <p:spPr>
          <a:xfrm>
            <a:off x="3472200"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6" name="Google Shape;156;p14"/>
          <p:cNvSpPr txBox="1">
            <a:spLocks noGrp="1"/>
          </p:cNvSpPr>
          <p:nvPr>
            <p:ph type="subTitle" idx="4"/>
          </p:nvPr>
        </p:nvSpPr>
        <p:spPr>
          <a:xfrm>
            <a:off x="3472202"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4"/>
          <p:cNvSpPr txBox="1">
            <a:spLocks noGrp="1"/>
          </p:cNvSpPr>
          <p:nvPr>
            <p:ph type="title" idx="5"/>
          </p:nvPr>
        </p:nvSpPr>
        <p:spPr>
          <a:xfrm>
            <a:off x="6110962"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8" name="Google Shape;158;p14"/>
          <p:cNvSpPr txBox="1">
            <a:spLocks noGrp="1"/>
          </p:cNvSpPr>
          <p:nvPr>
            <p:ph type="subTitle" idx="6"/>
          </p:nvPr>
        </p:nvSpPr>
        <p:spPr>
          <a:xfrm>
            <a:off x="6110954"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4"/>
          <p:cNvSpPr/>
          <p:nvPr/>
        </p:nvSpPr>
        <p:spPr>
          <a:xfrm rot="1577317" flipH="1">
            <a:off x="7668878"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577317" flipH="1">
            <a:off x="7800215"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577317" flipH="1">
            <a:off x="7946150"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9222683" flipH="1">
            <a:off x="-539825"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9222683" flipH="1">
            <a:off x="-671161"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rot="-9222683" flipH="1">
            <a:off x="-817097"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1978372" flipH="1">
            <a:off x="8267768"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1978372" flipH="1">
            <a:off x="8382218"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rot="1978372" flipH="1">
            <a:off x="8522068"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rot="-8821628" flipH="1">
            <a:off x="-154982"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rot="-8821628" flipH="1">
            <a:off x="-269432"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8821628" flipH="1">
            <a:off x="-409282"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36"/>
        <p:cNvGrpSpPr/>
        <p:nvPr/>
      </p:nvGrpSpPr>
      <p:grpSpPr>
        <a:xfrm>
          <a:off x="0" y="0"/>
          <a:ext cx="0" cy="0"/>
          <a:chOff x="0" y="0"/>
          <a:chExt cx="0" cy="0"/>
        </a:xfrm>
      </p:grpSpPr>
      <p:pic>
        <p:nvPicPr>
          <p:cNvPr id="337" name="Google Shape;337;p25"/>
          <p:cNvPicPr preferRelativeResize="0"/>
          <p:nvPr/>
        </p:nvPicPr>
        <p:blipFill>
          <a:blip r:embed="rId2">
            <a:alphaModFix amt="56000"/>
          </a:blip>
          <a:stretch>
            <a:fillRect/>
          </a:stretch>
        </p:blipFill>
        <p:spPr>
          <a:xfrm>
            <a:off x="0" y="0"/>
            <a:ext cx="9144000" cy="5143492"/>
          </a:xfrm>
          <a:prstGeom prst="rect">
            <a:avLst/>
          </a:prstGeom>
          <a:noFill/>
          <a:ln>
            <a:noFill/>
          </a:ln>
        </p:spPr>
      </p:pic>
      <p:grpSp>
        <p:nvGrpSpPr>
          <p:cNvPr id="338" name="Google Shape;338;p25"/>
          <p:cNvGrpSpPr/>
          <p:nvPr/>
        </p:nvGrpSpPr>
        <p:grpSpPr>
          <a:xfrm>
            <a:off x="1254025" y="617900"/>
            <a:ext cx="2250830" cy="3661147"/>
            <a:chOff x="526860" y="192691"/>
            <a:chExt cx="2068777" cy="3107670"/>
          </a:xfrm>
        </p:grpSpPr>
        <p:sp>
          <p:nvSpPr>
            <p:cNvPr id="339" name="Google Shape;339;p25"/>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5"/>
          <p:cNvSpPr txBox="1">
            <a:spLocks noGrp="1"/>
          </p:cNvSpPr>
          <p:nvPr>
            <p:ph type="ctrTitle"/>
          </p:nvPr>
        </p:nvSpPr>
        <p:spPr>
          <a:xfrm flipH="1">
            <a:off x="4578675" y="538000"/>
            <a:ext cx="3555000" cy="104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7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342" name="Google Shape;342;p25"/>
          <p:cNvSpPr txBox="1">
            <a:spLocks noGrp="1"/>
          </p:cNvSpPr>
          <p:nvPr>
            <p:ph type="subTitle" idx="1"/>
          </p:nvPr>
        </p:nvSpPr>
        <p:spPr>
          <a:xfrm>
            <a:off x="4071375" y="1485975"/>
            <a:ext cx="45696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3" name="Google Shape;343;p25"/>
          <p:cNvSpPr/>
          <p:nvPr/>
        </p:nvSpPr>
        <p:spPr>
          <a:xfrm flipH="1">
            <a:off x="-106675"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344" name="Google Shape;344;p25"/>
          <p:cNvGrpSpPr/>
          <p:nvPr/>
        </p:nvGrpSpPr>
        <p:grpSpPr>
          <a:xfrm flipH="1">
            <a:off x="508027" y="-63500"/>
            <a:ext cx="468757" cy="550028"/>
            <a:chOff x="8114866" y="-63500"/>
            <a:chExt cx="468757" cy="550028"/>
          </a:xfrm>
        </p:grpSpPr>
        <p:sp>
          <p:nvSpPr>
            <p:cNvPr id="345" name="Google Shape;345;p25"/>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5"/>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rot="6124618">
            <a:off x="-467752" y="4104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rot="6124618">
            <a:off x="-621277" y="42384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6124618">
            <a:off x="-781227" y="4417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5"/>
          <p:cNvGrpSpPr/>
          <p:nvPr/>
        </p:nvGrpSpPr>
        <p:grpSpPr>
          <a:xfrm>
            <a:off x="8326275" y="3463982"/>
            <a:ext cx="727535" cy="1710819"/>
            <a:chOff x="8416475" y="3483007"/>
            <a:chExt cx="727535" cy="1710819"/>
          </a:xfrm>
        </p:grpSpPr>
        <p:sp>
          <p:nvSpPr>
            <p:cNvPr id="354" name="Google Shape;354;p25"/>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25"/>
          <p:cNvSpPr txBox="1"/>
          <p:nvPr/>
        </p:nvSpPr>
        <p:spPr>
          <a:xfrm>
            <a:off x="4490175" y="3334350"/>
            <a:ext cx="37320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Karla"/>
                <a:ea typeface="Karla"/>
                <a:cs typeface="Karla"/>
                <a:sym typeface="Karla"/>
              </a:rPr>
              <a:t>CREDITS:</a:t>
            </a:r>
            <a:r>
              <a:rPr lang="en" sz="1200">
                <a:solidFill>
                  <a:schemeClr val="dk1"/>
                </a:solidFill>
                <a:latin typeface="Karla"/>
                <a:ea typeface="Karla"/>
                <a:cs typeface="Karla"/>
                <a:sym typeface="Karla"/>
              </a:rPr>
              <a:t> This presentation template was created by </a:t>
            </a:r>
            <a:r>
              <a:rPr lang="en" sz="12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1"/>
                </a:solidFill>
                <a:latin typeface="Karla"/>
                <a:ea typeface="Karla"/>
                <a:cs typeface="Karla"/>
                <a:sym typeface="Karla"/>
              </a:rPr>
              <a:t>, including icon by </a:t>
            </a:r>
            <a:r>
              <a:rPr lang="en" sz="12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1"/>
                </a:solidFill>
                <a:latin typeface="Karla"/>
                <a:ea typeface="Karla"/>
                <a:cs typeface="Karla"/>
                <a:sym typeface="Karla"/>
              </a:rPr>
              <a:t>, and infographics &amp; images from </a:t>
            </a:r>
            <a:r>
              <a:rPr lang="en" sz="12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dk1"/>
              </a:solidFill>
              <a:latin typeface="Karla"/>
              <a:ea typeface="Karla"/>
              <a:cs typeface="Karla"/>
              <a:sym typeface="Karl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8"/>
        <p:cNvGrpSpPr/>
        <p:nvPr/>
      </p:nvGrpSpPr>
      <p:grpSpPr>
        <a:xfrm>
          <a:off x="0" y="0"/>
          <a:ext cx="0" cy="0"/>
          <a:chOff x="0" y="0"/>
          <a:chExt cx="0" cy="0"/>
        </a:xfrm>
      </p:grpSpPr>
      <p:pic>
        <p:nvPicPr>
          <p:cNvPr id="359" name="Google Shape;359;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0" name="Google Shape;360;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2"/>
        <p:cNvGrpSpPr/>
        <p:nvPr/>
      </p:nvGrpSpPr>
      <p:grpSpPr>
        <a:xfrm>
          <a:off x="0" y="0"/>
          <a:ext cx="0" cy="0"/>
          <a:chOff x="0" y="0"/>
          <a:chExt cx="0" cy="0"/>
        </a:xfrm>
      </p:grpSpPr>
      <p:pic>
        <p:nvPicPr>
          <p:cNvPr id="373" name="Google Shape;373;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4" name="Google Shape;374;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5" name="Google Shape;375;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6" name="Google Shape;376;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7" name="Google Shape;377;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8" name="Google Shape;378;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9" name="Google Shape;379;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0" name="Google Shape;380;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nguyenvanvuantvu.yolasite.com/resources/PP_%C4%91%E1%BB%8Bnh_l%C6%B0%E1%BB%A3ng_trong_KT/chuong4.PDF"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subTitle" idx="2"/>
          </p:nvPr>
        </p:nvSpPr>
        <p:spPr>
          <a:xfrm>
            <a:off x="5117736" y="2005158"/>
            <a:ext cx="3752507" cy="21028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Dự</a:t>
            </a:r>
            <a:r>
              <a:rPr lang="en-US" b="1" dirty="0"/>
              <a:t> </a:t>
            </a:r>
            <a:r>
              <a:rPr lang="en-US" b="1" dirty="0" err="1"/>
              <a:t>Án</a:t>
            </a:r>
            <a:r>
              <a:rPr lang="en-US" b="1" dirty="0"/>
              <a:t> </a:t>
            </a:r>
            <a:r>
              <a:rPr lang="en-US" b="1" dirty="0" err="1"/>
              <a:t>Hệ</a:t>
            </a:r>
            <a:r>
              <a:rPr lang="en-US" b="1" dirty="0"/>
              <a:t> </a:t>
            </a:r>
            <a:r>
              <a:rPr lang="en-US" b="1" dirty="0" err="1"/>
              <a:t>Thống</a:t>
            </a:r>
            <a:r>
              <a:rPr lang="en-US" b="1" dirty="0"/>
              <a:t> </a:t>
            </a:r>
            <a:r>
              <a:rPr lang="en-US" b="1" dirty="0" err="1"/>
              <a:t>Đặt</a:t>
            </a:r>
            <a:r>
              <a:rPr lang="en-US" b="1" dirty="0"/>
              <a:t> </a:t>
            </a:r>
            <a:r>
              <a:rPr lang="en-US" b="1" dirty="0" err="1"/>
              <a:t>Món</a:t>
            </a:r>
            <a:r>
              <a:rPr lang="en-US" b="1" dirty="0"/>
              <a:t> </a:t>
            </a:r>
            <a:r>
              <a:rPr lang="en-US" b="1" dirty="0" err="1"/>
              <a:t>Ăn</a:t>
            </a:r>
            <a:r>
              <a:rPr lang="en-US" b="1" dirty="0"/>
              <a:t> </a:t>
            </a:r>
            <a:r>
              <a:rPr lang="en-US" b="1" dirty="0" err="1"/>
              <a:t>Trực</a:t>
            </a:r>
            <a:r>
              <a:rPr lang="en-US" b="1" dirty="0"/>
              <a:t> </a:t>
            </a:r>
            <a:r>
              <a:rPr lang="en-US" b="1" dirty="0" err="1"/>
              <a:t>Tuyến</a:t>
            </a:r>
            <a:r>
              <a:rPr lang="en-US" b="1" dirty="0"/>
              <a:t>, </a:t>
            </a:r>
            <a:r>
              <a:rPr lang="en-US" b="1" dirty="0" err="1"/>
              <a:t>Kế</a:t>
            </a:r>
            <a:r>
              <a:rPr lang="en-US" b="1" dirty="0"/>
              <a:t> </a:t>
            </a:r>
            <a:r>
              <a:rPr lang="en-US" b="1" dirty="0" err="1"/>
              <a:t>Hoạch</a:t>
            </a:r>
            <a:r>
              <a:rPr lang="en-US" b="1" dirty="0"/>
              <a:t> </a:t>
            </a:r>
            <a:r>
              <a:rPr lang="en-US" b="1" dirty="0" err="1"/>
              <a:t>Hoạt</a:t>
            </a:r>
            <a:r>
              <a:rPr lang="en-US" b="1" dirty="0"/>
              <a:t> </a:t>
            </a:r>
            <a:r>
              <a:rPr lang="en-US" b="1" dirty="0" err="1"/>
              <a:t>Động</a:t>
            </a:r>
            <a:r>
              <a:rPr lang="en-US" b="1" dirty="0"/>
              <a:t> &amp; </a:t>
            </a:r>
            <a:r>
              <a:rPr lang="en-US" b="1" dirty="0" err="1"/>
              <a:t>Đào</a:t>
            </a:r>
            <a:r>
              <a:rPr lang="en-US" b="1" dirty="0"/>
              <a:t> </a:t>
            </a:r>
            <a:r>
              <a:rPr lang="en-US" b="1" dirty="0" err="1"/>
              <a:t>Tạo</a:t>
            </a: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GVHD: Nguyễn Đức Mận</a:t>
            </a:r>
          </a:p>
          <a:p>
            <a:pPr marL="0" lvl="0" indent="0" algn="l" rtl="0">
              <a:spcBef>
                <a:spcPts val="0"/>
              </a:spcBef>
              <a:spcAft>
                <a:spcPts val="0"/>
              </a:spcAft>
              <a:buNone/>
            </a:pPr>
            <a:r>
              <a:rPr lang="en" b="1" dirty="0"/>
              <a:t>Nhóm: TMPS</a:t>
            </a:r>
          </a:p>
          <a:p>
            <a:pPr marL="0" lvl="0" indent="0" algn="l" rtl="0">
              <a:spcBef>
                <a:spcPts val="0"/>
              </a:spcBef>
              <a:spcAft>
                <a:spcPts val="0"/>
              </a:spcAft>
              <a:buNone/>
            </a:pPr>
            <a:r>
              <a:rPr lang="en" b="1" dirty="0"/>
              <a:t>Thành Viên:</a:t>
            </a:r>
          </a:p>
          <a:p>
            <a:pPr marL="342900" lvl="0" algn="l" rtl="0">
              <a:spcBef>
                <a:spcPts val="0"/>
              </a:spcBef>
              <a:spcAft>
                <a:spcPts val="0"/>
              </a:spcAft>
              <a:buAutoNum type="arabicPeriod"/>
            </a:pPr>
            <a:r>
              <a:rPr lang="en" b="1" dirty="0"/>
              <a:t>Nguyễn Văn Đông (3120519023) </a:t>
            </a:r>
          </a:p>
          <a:p>
            <a:pPr marL="342900" lvl="0" algn="l" rtl="0">
              <a:spcBef>
                <a:spcPts val="0"/>
              </a:spcBef>
              <a:spcAft>
                <a:spcPts val="0"/>
              </a:spcAft>
              <a:buAutoNum type="arabicPeriod"/>
            </a:pPr>
            <a:r>
              <a:rPr lang="en" b="1" dirty="0"/>
              <a:t>Nguyễn Quang Phú (3120519045)</a:t>
            </a:r>
          </a:p>
          <a:p>
            <a:pPr marL="342900" lvl="0" algn="l" rtl="0">
              <a:spcBef>
                <a:spcPts val="0"/>
              </a:spcBef>
              <a:spcAft>
                <a:spcPts val="0"/>
              </a:spcAft>
              <a:buAutoNum type="arabicPeriod"/>
            </a:pPr>
            <a:r>
              <a:rPr lang="en" b="1" dirty="0"/>
              <a:t>Nguyễn Văn Hào (3120519027)</a:t>
            </a:r>
          </a:p>
          <a:p>
            <a:pPr marL="342900" lvl="0" algn="l" rtl="0">
              <a:spcBef>
                <a:spcPts val="0"/>
              </a:spcBef>
              <a:spcAft>
                <a:spcPts val="0"/>
              </a:spcAft>
              <a:buAutoNum type="arabicPeriod"/>
            </a:pPr>
            <a:r>
              <a:rPr lang="en" b="1" dirty="0"/>
              <a:t>Nguyễn Công Đạt (3120519067)</a:t>
            </a:r>
            <a:endParaRPr b="1" dirty="0"/>
          </a:p>
        </p:txBody>
      </p:sp>
      <p:sp>
        <p:nvSpPr>
          <p:cNvPr id="394" name="Google Shape;394;p31"/>
          <p:cNvSpPr txBox="1">
            <a:spLocks noGrp="1"/>
          </p:cNvSpPr>
          <p:nvPr>
            <p:ph type="subTitle" idx="1"/>
          </p:nvPr>
        </p:nvSpPr>
        <p:spPr>
          <a:xfrm>
            <a:off x="5096275" y="712910"/>
            <a:ext cx="3922453" cy="9911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err="1"/>
              <a:t>Quản</a:t>
            </a:r>
            <a:r>
              <a:rPr lang="en-US" sz="4000" dirty="0"/>
              <a:t> </a:t>
            </a:r>
            <a:r>
              <a:rPr lang="en-US" sz="4000" dirty="0" err="1"/>
              <a:t>Lý</a:t>
            </a:r>
            <a:r>
              <a:rPr lang="en-US" sz="4000" dirty="0"/>
              <a:t> </a:t>
            </a:r>
            <a:r>
              <a:rPr lang="en-US" sz="4000" dirty="0" err="1"/>
              <a:t>Dự</a:t>
            </a:r>
            <a:r>
              <a:rPr lang="en-US" sz="4000" dirty="0"/>
              <a:t> </a:t>
            </a:r>
            <a:r>
              <a:rPr lang="en-US" sz="4000" dirty="0" err="1"/>
              <a:t>Án</a:t>
            </a:r>
            <a:r>
              <a:rPr lang="en-US" sz="4000" dirty="0"/>
              <a:t> </a:t>
            </a:r>
            <a:r>
              <a:rPr lang="en-US" sz="4000" dirty="0" err="1"/>
              <a:t>Phần</a:t>
            </a:r>
            <a:r>
              <a:rPr lang="en-US" sz="4000" dirty="0"/>
              <a:t> </a:t>
            </a:r>
            <a:r>
              <a:rPr lang="en-US" sz="4000" dirty="0" err="1"/>
              <a:t>Mềm</a:t>
            </a:r>
            <a:endParaRPr sz="4000" dirty="0"/>
          </a:p>
        </p:txBody>
      </p:sp>
      <p:grpSp>
        <p:nvGrpSpPr>
          <p:cNvPr id="395" name="Google Shape;395;p31"/>
          <p:cNvGrpSpPr/>
          <p:nvPr/>
        </p:nvGrpSpPr>
        <p:grpSpPr>
          <a:xfrm>
            <a:off x="3522263" y="1128388"/>
            <a:ext cx="547356" cy="525522"/>
            <a:chOff x="3522263" y="1128388"/>
            <a:chExt cx="547356" cy="525522"/>
          </a:xfrm>
        </p:grpSpPr>
        <p:sp>
          <p:nvSpPr>
            <p:cNvPr id="396" name="Google Shape;396;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1"/>
          <p:cNvGrpSpPr/>
          <p:nvPr/>
        </p:nvGrpSpPr>
        <p:grpSpPr>
          <a:xfrm>
            <a:off x="2359082" y="1722954"/>
            <a:ext cx="1832819" cy="2793435"/>
            <a:chOff x="2359082" y="1722954"/>
            <a:chExt cx="1832819" cy="2793435"/>
          </a:xfrm>
        </p:grpSpPr>
        <p:sp>
          <p:nvSpPr>
            <p:cNvPr id="400" name="Google Shape;400;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1568769" y="2852762"/>
            <a:ext cx="2156533" cy="1651845"/>
            <a:chOff x="1568769" y="2852762"/>
            <a:chExt cx="2156533" cy="1651845"/>
          </a:xfrm>
        </p:grpSpPr>
        <p:sp>
          <p:nvSpPr>
            <p:cNvPr id="439" name="Google Shape;439;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31"/>
          <p:cNvGrpSpPr/>
          <p:nvPr/>
        </p:nvGrpSpPr>
        <p:grpSpPr>
          <a:xfrm>
            <a:off x="3656165" y="2357127"/>
            <a:ext cx="1236640" cy="2192697"/>
            <a:chOff x="3656165" y="2357127"/>
            <a:chExt cx="1236640" cy="2192697"/>
          </a:xfrm>
        </p:grpSpPr>
        <p:sp>
          <p:nvSpPr>
            <p:cNvPr id="450" name="Google Shape;450;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1"/>
          <p:cNvGrpSpPr/>
          <p:nvPr/>
        </p:nvGrpSpPr>
        <p:grpSpPr>
          <a:xfrm>
            <a:off x="727536" y="1777825"/>
            <a:ext cx="1360539" cy="2732567"/>
            <a:chOff x="727536" y="1777825"/>
            <a:chExt cx="1360539" cy="2732567"/>
          </a:xfrm>
        </p:grpSpPr>
        <p:sp>
          <p:nvSpPr>
            <p:cNvPr id="476" name="Google Shape;476;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1"/>
          <p:cNvGrpSpPr/>
          <p:nvPr/>
        </p:nvGrpSpPr>
        <p:grpSpPr>
          <a:xfrm>
            <a:off x="176050" y="2421699"/>
            <a:ext cx="1441111" cy="2161067"/>
            <a:chOff x="176050" y="2421699"/>
            <a:chExt cx="1441111" cy="2161067"/>
          </a:xfrm>
        </p:grpSpPr>
        <p:sp>
          <p:nvSpPr>
            <p:cNvPr id="508" name="Google Shape;508;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1"/>
          <p:cNvGrpSpPr/>
          <p:nvPr/>
        </p:nvGrpSpPr>
        <p:grpSpPr>
          <a:xfrm>
            <a:off x="6961893" y="-9724"/>
            <a:ext cx="817500" cy="812700"/>
            <a:chOff x="6961893" y="-9724"/>
            <a:chExt cx="817500" cy="812700"/>
          </a:xfrm>
        </p:grpSpPr>
        <p:sp>
          <p:nvSpPr>
            <p:cNvPr id="551" name="Google Shape;551;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7816E090-AC63-366A-47A6-8EA0AF77EAB8}"/>
              </a:ext>
            </a:extLst>
          </p:cNvPr>
          <p:cNvPicPr>
            <a:picLocks noChangeAspect="1"/>
          </p:cNvPicPr>
          <p:nvPr/>
        </p:nvPicPr>
        <p:blipFill>
          <a:blip r:embed="rId3"/>
          <a:stretch>
            <a:fillRect/>
          </a:stretch>
        </p:blipFill>
        <p:spPr>
          <a:xfrm>
            <a:off x="30568" y="11677"/>
            <a:ext cx="796030" cy="7193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695850" y="204457"/>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latin typeface="+mn-lt"/>
              </a:rPr>
              <a:t>WBS</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D48DC0F-F1E7-47E2-01F3-65ACA3A7BCD7}"/>
              </a:ext>
            </a:extLst>
          </p:cNvPr>
          <p:cNvPicPr>
            <a:picLocks noChangeAspect="1"/>
          </p:cNvPicPr>
          <p:nvPr/>
        </p:nvPicPr>
        <p:blipFill>
          <a:blip r:embed="rId3"/>
          <a:stretch>
            <a:fillRect/>
          </a:stretch>
        </p:blipFill>
        <p:spPr>
          <a:xfrm>
            <a:off x="980411" y="891915"/>
            <a:ext cx="7643152" cy="4047128"/>
          </a:xfrm>
          <a:prstGeom prst="rect">
            <a:avLst/>
          </a:prstGeom>
        </p:spPr>
      </p:pic>
      <p:pic>
        <p:nvPicPr>
          <p:cNvPr id="2" name="Picture 1">
            <a:extLst>
              <a:ext uri="{FF2B5EF4-FFF2-40B4-BE49-F238E27FC236}">
                <a16:creationId xmlns:a16="http://schemas.microsoft.com/office/drawing/2014/main" id="{A5A0BAA8-C597-A045-82B5-F1D1B6E64768}"/>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1653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ESTIMATION</a:t>
            </a:r>
            <a:br>
              <a:rPr lang="en-US" dirty="0"/>
            </a:br>
            <a:endParaRPr lang="en-US" dirty="0"/>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813ED6F-3DE2-0AD6-4E74-CFBFC43F6D72}"/>
              </a:ext>
            </a:extLst>
          </p:cNvPr>
          <p:cNvPicPr>
            <a:picLocks noChangeAspect="1"/>
          </p:cNvPicPr>
          <p:nvPr/>
        </p:nvPicPr>
        <p:blipFill>
          <a:blip r:embed="rId3"/>
          <a:stretch>
            <a:fillRect/>
          </a:stretch>
        </p:blipFill>
        <p:spPr>
          <a:xfrm>
            <a:off x="491659" y="1244697"/>
            <a:ext cx="8160681" cy="3181562"/>
          </a:xfrm>
          <a:prstGeom prst="rect">
            <a:avLst/>
          </a:prstGeom>
        </p:spPr>
      </p:pic>
      <p:pic>
        <p:nvPicPr>
          <p:cNvPr id="5" name="Picture 4">
            <a:extLst>
              <a:ext uri="{FF2B5EF4-FFF2-40B4-BE49-F238E27FC236}">
                <a16:creationId xmlns:a16="http://schemas.microsoft.com/office/drawing/2014/main" id="{C43A87DF-11B9-D523-76B3-48EFE4BCCA9A}"/>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413958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r>
              <a:rPr lang="en-US" b="0" i="0" u="sng" dirty="0">
                <a:solidFill>
                  <a:srgbClr val="1A0DAB"/>
                </a:solidFill>
                <a:effectLst/>
                <a:latin typeface="arial" panose="020B0604020202020204" pitchFamily="34" charset="0"/>
                <a:hlinkClick r:id="rId3"/>
              </a:rPr>
              <a:t>PERT/CPM</a:t>
            </a:r>
            <a:br>
              <a:rPr lang="en-US" b="0" i="0" u="sng" dirty="0">
                <a:solidFill>
                  <a:srgbClr val="1A0DAB"/>
                </a:solidFill>
                <a:effectLst/>
                <a:latin typeface="arial" panose="020B0604020202020204" pitchFamily="34" charset="0"/>
              </a:rPr>
            </a:br>
            <a:endParaRPr lang="en-US" dirty="0"/>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F449BFC-D13C-AA39-4217-7D8EDBB82B45}"/>
              </a:ext>
            </a:extLst>
          </p:cNvPr>
          <p:cNvPicPr>
            <a:picLocks noChangeAspect="1"/>
          </p:cNvPicPr>
          <p:nvPr/>
        </p:nvPicPr>
        <p:blipFill>
          <a:blip r:embed="rId4"/>
          <a:stretch>
            <a:fillRect/>
          </a:stretch>
        </p:blipFill>
        <p:spPr>
          <a:xfrm>
            <a:off x="980411" y="1016442"/>
            <a:ext cx="7491889" cy="3474608"/>
          </a:xfrm>
          <a:prstGeom prst="rect">
            <a:avLst/>
          </a:prstGeom>
        </p:spPr>
      </p:pic>
      <p:pic>
        <p:nvPicPr>
          <p:cNvPr id="2" name="Picture 1">
            <a:extLst>
              <a:ext uri="{FF2B5EF4-FFF2-40B4-BE49-F238E27FC236}">
                <a16:creationId xmlns:a16="http://schemas.microsoft.com/office/drawing/2014/main" id="{8ED70A3F-C79D-FE41-7435-1E14EB1E2E72}"/>
              </a:ext>
            </a:extLst>
          </p:cNvPr>
          <p:cNvPicPr>
            <a:picLocks noChangeAspect="1"/>
          </p:cNvPicPr>
          <p:nvPr/>
        </p:nvPicPr>
        <p:blipFill>
          <a:blip r:embed="rId5"/>
          <a:stretch>
            <a:fillRect/>
          </a:stretch>
        </p:blipFill>
        <p:spPr>
          <a:xfrm>
            <a:off x="30568" y="11677"/>
            <a:ext cx="796030" cy="719341"/>
          </a:xfrm>
          <a:prstGeom prst="rect">
            <a:avLst/>
          </a:prstGeom>
        </p:spPr>
      </p:pic>
    </p:spTree>
    <p:extLst>
      <p:ext uri="{BB962C8B-B14F-4D97-AF65-F5344CB8AC3E}">
        <p14:creationId xmlns:p14="http://schemas.microsoft.com/office/powerpoint/2010/main" val="138283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3B3CC-CB9E-A128-5D53-081B55BE14F1}"/>
              </a:ext>
            </a:extLst>
          </p:cNvPr>
          <p:cNvSpPr txBox="1"/>
          <p:nvPr/>
        </p:nvSpPr>
        <p:spPr>
          <a:xfrm>
            <a:off x="3494847" y="245160"/>
            <a:ext cx="3628103" cy="461665"/>
          </a:xfrm>
          <a:prstGeom prst="rect">
            <a:avLst/>
          </a:prstGeom>
          <a:noFill/>
        </p:spPr>
        <p:txBody>
          <a:bodyPr wrap="square" rtlCol="0">
            <a:spAutoFit/>
          </a:bodyPr>
          <a:lstStyle/>
          <a:p>
            <a:r>
              <a:rPr lang="en-US" sz="2400" b="1" dirty="0"/>
              <a:t>GANTT CHART</a:t>
            </a:r>
          </a:p>
        </p:txBody>
      </p:sp>
      <p:pic>
        <p:nvPicPr>
          <p:cNvPr id="7" name="Picture 6">
            <a:extLst>
              <a:ext uri="{FF2B5EF4-FFF2-40B4-BE49-F238E27FC236}">
                <a16:creationId xmlns:a16="http://schemas.microsoft.com/office/drawing/2014/main" id="{86743781-2BDA-A2F1-E9D3-668164CFC660}"/>
              </a:ext>
            </a:extLst>
          </p:cNvPr>
          <p:cNvPicPr>
            <a:picLocks noChangeAspect="1"/>
          </p:cNvPicPr>
          <p:nvPr/>
        </p:nvPicPr>
        <p:blipFill>
          <a:blip r:embed="rId3"/>
          <a:stretch>
            <a:fillRect/>
          </a:stretch>
        </p:blipFill>
        <p:spPr>
          <a:xfrm>
            <a:off x="653557" y="4044198"/>
            <a:ext cx="8027741" cy="686387"/>
          </a:xfrm>
          <a:prstGeom prst="rect">
            <a:avLst/>
          </a:prstGeom>
        </p:spPr>
      </p:pic>
      <p:pic>
        <p:nvPicPr>
          <p:cNvPr id="8" name="Picture 7">
            <a:extLst>
              <a:ext uri="{FF2B5EF4-FFF2-40B4-BE49-F238E27FC236}">
                <a16:creationId xmlns:a16="http://schemas.microsoft.com/office/drawing/2014/main" id="{82AE0D58-7A06-9691-4F96-B135D04909E4}"/>
              </a:ext>
            </a:extLst>
          </p:cNvPr>
          <p:cNvPicPr>
            <a:picLocks noChangeAspect="1"/>
          </p:cNvPicPr>
          <p:nvPr/>
        </p:nvPicPr>
        <p:blipFill>
          <a:blip r:embed="rId4"/>
          <a:stretch>
            <a:fillRect/>
          </a:stretch>
        </p:blipFill>
        <p:spPr>
          <a:xfrm>
            <a:off x="30568" y="11677"/>
            <a:ext cx="796030" cy="719341"/>
          </a:xfrm>
          <a:prstGeom prst="rect">
            <a:avLst/>
          </a:prstGeom>
        </p:spPr>
      </p:pic>
      <p:pic>
        <p:nvPicPr>
          <p:cNvPr id="9" name="Picture 8">
            <a:extLst>
              <a:ext uri="{FF2B5EF4-FFF2-40B4-BE49-F238E27FC236}">
                <a16:creationId xmlns:a16="http://schemas.microsoft.com/office/drawing/2014/main" id="{155492EF-10BE-2687-A7F6-9D7397120A15}"/>
              </a:ext>
            </a:extLst>
          </p:cNvPr>
          <p:cNvPicPr>
            <a:picLocks noChangeAspect="1"/>
          </p:cNvPicPr>
          <p:nvPr/>
        </p:nvPicPr>
        <p:blipFill>
          <a:blip r:embed="rId5"/>
          <a:stretch>
            <a:fillRect/>
          </a:stretch>
        </p:blipFill>
        <p:spPr>
          <a:xfrm>
            <a:off x="4322514" y="1017661"/>
            <a:ext cx="4465485" cy="2831209"/>
          </a:xfrm>
          <a:prstGeom prst="rect">
            <a:avLst/>
          </a:prstGeom>
        </p:spPr>
      </p:pic>
      <p:pic>
        <p:nvPicPr>
          <p:cNvPr id="11" name="Picture 10">
            <a:extLst>
              <a:ext uri="{FF2B5EF4-FFF2-40B4-BE49-F238E27FC236}">
                <a16:creationId xmlns:a16="http://schemas.microsoft.com/office/drawing/2014/main" id="{8D7D6279-D298-E7E8-5B1B-BDF27AC82955}"/>
              </a:ext>
            </a:extLst>
          </p:cNvPr>
          <p:cNvPicPr>
            <a:picLocks noChangeAspect="1"/>
          </p:cNvPicPr>
          <p:nvPr/>
        </p:nvPicPr>
        <p:blipFill>
          <a:blip r:embed="rId6"/>
          <a:stretch>
            <a:fillRect/>
          </a:stretch>
        </p:blipFill>
        <p:spPr>
          <a:xfrm>
            <a:off x="517269" y="1017661"/>
            <a:ext cx="3628103" cy="2805009"/>
          </a:xfrm>
          <a:prstGeom prst="rect">
            <a:avLst/>
          </a:prstGeom>
        </p:spPr>
      </p:pic>
    </p:spTree>
    <p:extLst>
      <p:ext uri="{BB962C8B-B14F-4D97-AF65-F5344CB8AC3E}">
        <p14:creationId xmlns:p14="http://schemas.microsoft.com/office/powerpoint/2010/main" val="399804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Schedule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90E3A04-4553-E311-AD7D-A9791F22F1A9}"/>
              </a:ext>
            </a:extLst>
          </p:cNvPr>
          <p:cNvSpPr txBox="1"/>
          <p:nvPr/>
        </p:nvSpPr>
        <p:spPr>
          <a:xfrm>
            <a:off x="935964" y="1205981"/>
            <a:ext cx="5397910" cy="338554"/>
          </a:xfrm>
          <a:prstGeom prst="rect">
            <a:avLst/>
          </a:prstGeom>
          <a:noFill/>
        </p:spPr>
        <p:txBody>
          <a:bodyPr wrap="square" rtlCol="0">
            <a:spAutoFit/>
          </a:bodyPr>
          <a:lstStyle/>
          <a:p>
            <a:r>
              <a:rPr lang="en-US" sz="1600" b="1" dirty="0"/>
              <a:t>Resources ($) task</a:t>
            </a:r>
          </a:p>
        </p:txBody>
      </p:sp>
      <p:pic>
        <p:nvPicPr>
          <p:cNvPr id="5" name="Picture 4">
            <a:extLst>
              <a:ext uri="{FF2B5EF4-FFF2-40B4-BE49-F238E27FC236}">
                <a16:creationId xmlns:a16="http://schemas.microsoft.com/office/drawing/2014/main" id="{91C9F774-3C08-FD08-D4B6-9ABDB3A38C6D}"/>
              </a:ext>
            </a:extLst>
          </p:cNvPr>
          <p:cNvPicPr>
            <a:picLocks noChangeAspect="1"/>
          </p:cNvPicPr>
          <p:nvPr/>
        </p:nvPicPr>
        <p:blipFill>
          <a:blip r:embed="rId3"/>
          <a:stretch>
            <a:fillRect/>
          </a:stretch>
        </p:blipFill>
        <p:spPr>
          <a:xfrm>
            <a:off x="356001" y="1661576"/>
            <a:ext cx="8599440" cy="2955301"/>
          </a:xfrm>
          <a:prstGeom prst="rect">
            <a:avLst/>
          </a:prstGeom>
        </p:spPr>
      </p:pic>
      <p:pic>
        <p:nvPicPr>
          <p:cNvPr id="6" name="Picture 5">
            <a:extLst>
              <a:ext uri="{FF2B5EF4-FFF2-40B4-BE49-F238E27FC236}">
                <a16:creationId xmlns:a16="http://schemas.microsoft.com/office/drawing/2014/main" id="{D8FDCB94-E783-AF96-976D-6F5061EA9CA4}"/>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62365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Schedule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3B3CC-CB9E-A128-5D53-081B55BE14F1}"/>
              </a:ext>
            </a:extLst>
          </p:cNvPr>
          <p:cNvSpPr txBox="1"/>
          <p:nvPr/>
        </p:nvSpPr>
        <p:spPr>
          <a:xfrm>
            <a:off x="1325904" y="970577"/>
            <a:ext cx="3628103" cy="307777"/>
          </a:xfrm>
          <a:prstGeom prst="rect">
            <a:avLst/>
          </a:prstGeom>
          <a:noFill/>
        </p:spPr>
        <p:txBody>
          <a:bodyPr wrap="square" rtlCol="0">
            <a:spAutoFit/>
          </a:bodyPr>
          <a:lstStyle/>
          <a:p>
            <a:r>
              <a:rPr lang="en-US" b="1" dirty="0"/>
              <a:t>Risk table</a:t>
            </a:r>
          </a:p>
        </p:txBody>
      </p:sp>
      <p:pic>
        <p:nvPicPr>
          <p:cNvPr id="4" name="Picture 3">
            <a:extLst>
              <a:ext uri="{FF2B5EF4-FFF2-40B4-BE49-F238E27FC236}">
                <a16:creationId xmlns:a16="http://schemas.microsoft.com/office/drawing/2014/main" id="{256DC6E1-49CF-CC83-9104-746E1FFC856F}"/>
              </a:ext>
            </a:extLst>
          </p:cNvPr>
          <p:cNvPicPr>
            <a:picLocks noChangeAspect="1"/>
          </p:cNvPicPr>
          <p:nvPr/>
        </p:nvPicPr>
        <p:blipFill>
          <a:blip r:embed="rId3"/>
          <a:stretch>
            <a:fillRect/>
          </a:stretch>
        </p:blipFill>
        <p:spPr>
          <a:xfrm>
            <a:off x="1106435" y="1386348"/>
            <a:ext cx="7681564" cy="3312127"/>
          </a:xfrm>
          <a:prstGeom prst="rect">
            <a:avLst/>
          </a:prstGeom>
        </p:spPr>
      </p:pic>
      <p:pic>
        <p:nvPicPr>
          <p:cNvPr id="3" name="Picture 2">
            <a:extLst>
              <a:ext uri="{FF2B5EF4-FFF2-40B4-BE49-F238E27FC236}">
                <a16:creationId xmlns:a16="http://schemas.microsoft.com/office/drawing/2014/main" id="{1E0DC5A4-6F35-2894-9007-512F61A6A993}"/>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197495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Schedule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3B3CC-CB9E-A128-5D53-081B55BE14F1}"/>
              </a:ext>
            </a:extLst>
          </p:cNvPr>
          <p:cNvSpPr txBox="1"/>
          <p:nvPr/>
        </p:nvSpPr>
        <p:spPr>
          <a:xfrm>
            <a:off x="851242" y="1047855"/>
            <a:ext cx="3628103" cy="307777"/>
          </a:xfrm>
          <a:prstGeom prst="rect">
            <a:avLst/>
          </a:prstGeom>
          <a:noFill/>
        </p:spPr>
        <p:txBody>
          <a:bodyPr wrap="square" rtlCol="0">
            <a:spAutoFit/>
          </a:bodyPr>
          <a:lstStyle/>
          <a:p>
            <a:r>
              <a:rPr lang="en-US" b="1" dirty="0" err="1"/>
              <a:t>Communiation</a:t>
            </a:r>
            <a:r>
              <a:rPr lang="en-US" b="1" dirty="0"/>
              <a:t> plan</a:t>
            </a:r>
          </a:p>
        </p:txBody>
      </p:sp>
      <p:pic>
        <p:nvPicPr>
          <p:cNvPr id="4" name="Picture 3">
            <a:extLst>
              <a:ext uri="{FF2B5EF4-FFF2-40B4-BE49-F238E27FC236}">
                <a16:creationId xmlns:a16="http://schemas.microsoft.com/office/drawing/2014/main" id="{C489350E-A2AA-9C07-493E-6F285EBCC11A}"/>
              </a:ext>
            </a:extLst>
          </p:cNvPr>
          <p:cNvPicPr>
            <a:picLocks noChangeAspect="1"/>
          </p:cNvPicPr>
          <p:nvPr/>
        </p:nvPicPr>
        <p:blipFill>
          <a:blip r:embed="rId3"/>
          <a:stretch>
            <a:fillRect/>
          </a:stretch>
        </p:blipFill>
        <p:spPr>
          <a:xfrm>
            <a:off x="6389274" y="1678897"/>
            <a:ext cx="2635907" cy="3172063"/>
          </a:xfrm>
          <a:prstGeom prst="rect">
            <a:avLst/>
          </a:prstGeom>
        </p:spPr>
      </p:pic>
      <p:pic>
        <p:nvPicPr>
          <p:cNvPr id="6" name="Picture 5">
            <a:extLst>
              <a:ext uri="{FF2B5EF4-FFF2-40B4-BE49-F238E27FC236}">
                <a16:creationId xmlns:a16="http://schemas.microsoft.com/office/drawing/2014/main" id="{E447AF45-8BED-08BE-F7D4-B5C051627808}"/>
              </a:ext>
            </a:extLst>
          </p:cNvPr>
          <p:cNvPicPr>
            <a:picLocks noChangeAspect="1"/>
          </p:cNvPicPr>
          <p:nvPr/>
        </p:nvPicPr>
        <p:blipFill>
          <a:blip r:embed="rId4"/>
          <a:stretch>
            <a:fillRect/>
          </a:stretch>
        </p:blipFill>
        <p:spPr>
          <a:xfrm>
            <a:off x="30568" y="11677"/>
            <a:ext cx="796030" cy="719341"/>
          </a:xfrm>
          <a:prstGeom prst="rect">
            <a:avLst/>
          </a:prstGeom>
        </p:spPr>
      </p:pic>
      <p:sp>
        <p:nvSpPr>
          <p:cNvPr id="7" name="TextBox 6">
            <a:extLst>
              <a:ext uri="{FF2B5EF4-FFF2-40B4-BE49-F238E27FC236}">
                <a16:creationId xmlns:a16="http://schemas.microsoft.com/office/drawing/2014/main" id="{3230B973-7162-CE94-FB55-E6D0657A37A6}"/>
              </a:ext>
            </a:extLst>
          </p:cNvPr>
          <p:cNvSpPr txBox="1"/>
          <p:nvPr/>
        </p:nvSpPr>
        <p:spPr>
          <a:xfrm>
            <a:off x="1830674" y="2353216"/>
            <a:ext cx="5759970" cy="307777"/>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16E68E29-40A7-B8FC-A687-C0CF20388AF2}"/>
              </a:ext>
            </a:extLst>
          </p:cNvPr>
          <p:cNvSpPr txBox="1"/>
          <p:nvPr/>
        </p:nvSpPr>
        <p:spPr>
          <a:xfrm>
            <a:off x="1830674" y="2353216"/>
            <a:ext cx="5759970" cy="307777"/>
          </a:xfrm>
          <a:prstGeom prst="rect">
            <a:avLst/>
          </a:prstGeom>
          <a:noFill/>
        </p:spPr>
        <p:txBody>
          <a:bodyPr wrap="square">
            <a:spAutoFit/>
          </a:bodyPr>
          <a:lstStyle/>
          <a:p>
            <a:endParaRPr lang="vi-VN" dirty="0"/>
          </a:p>
        </p:txBody>
      </p:sp>
      <p:pic>
        <p:nvPicPr>
          <p:cNvPr id="11" name="Picture 10">
            <a:extLst>
              <a:ext uri="{FF2B5EF4-FFF2-40B4-BE49-F238E27FC236}">
                <a16:creationId xmlns:a16="http://schemas.microsoft.com/office/drawing/2014/main" id="{9345BEBB-923D-CCD1-1313-7526888E6C66}"/>
              </a:ext>
            </a:extLst>
          </p:cNvPr>
          <p:cNvPicPr>
            <a:picLocks noChangeAspect="1"/>
          </p:cNvPicPr>
          <p:nvPr/>
        </p:nvPicPr>
        <p:blipFill>
          <a:blip r:embed="rId5"/>
          <a:stretch>
            <a:fillRect/>
          </a:stretch>
        </p:blipFill>
        <p:spPr>
          <a:xfrm>
            <a:off x="1134662" y="1496940"/>
            <a:ext cx="5254613" cy="3293544"/>
          </a:xfrm>
          <a:prstGeom prst="rect">
            <a:avLst/>
          </a:prstGeom>
        </p:spPr>
      </p:pic>
    </p:spTree>
    <p:extLst>
      <p:ext uri="{BB962C8B-B14F-4D97-AF65-F5344CB8AC3E}">
        <p14:creationId xmlns:p14="http://schemas.microsoft.com/office/powerpoint/2010/main" val="104139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Schedule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3B3CC-CB9E-A128-5D53-081B55BE14F1}"/>
              </a:ext>
            </a:extLst>
          </p:cNvPr>
          <p:cNvSpPr txBox="1"/>
          <p:nvPr/>
        </p:nvSpPr>
        <p:spPr>
          <a:xfrm>
            <a:off x="943897" y="994151"/>
            <a:ext cx="3628103" cy="307777"/>
          </a:xfrm>
          <a:prstGeom prst="rect">
            <a:avLst/>
          </a:prstGeom>
          <a:noFill/>
        </p:spPr>
        <p:txBody>
          <a:bodyPr wrap="square" rtlCol="0">
            <a:spAutoFit/>
          </a:bodyPr>
          <a:lstStyle/>
          <a:p>
            <a:r>
              <a:rPr lang="en-US" b="1" dirty="0"/>
              <a:t>RACI chart</a:t>
            </a:r>
          </a:p>
        </p:txBody>
      </p:sp>
      <p:pic>
        <p:nvPicPr>
          <p:cNvPr id="3" name="Picture 2">
            <a:extLst>
              <a:ext uri="{FF2B5EF4-FFF2-40B4-BE49-F238E27FC236}">
                <a16:creationId xmlns:a16="http://schemas.microsoft.com/office/drawing/2014/main" id="{468743AD-4D10-06E6-4F0C-411D5A7B97BA}"/>
              </a:ext>
            </a:extLst>
          </p:cNvPr>
          <p:cNvPicPr>
            <a:picLocks noChangeAspect="1"/>
          </p:cNvPicPr>
          <p:nvPr/>
        </p:nvPicPr>
        <p:blipFill>
          <a:blip r:embed="rId3"/>
          <a:stretch>
            <a:fillRect/>
          </a:stretch>
        </p:blipFill>
        <p:spPr>
          <a:xfrm>
            <a:off x="30568" y="11677"/>
            <a:ext cx="796030" cy="719341"/>
          </a:xfrm>
          <a:prstGeom prst="rect">
            <a:avLst/>
          </a:prstGeom>
        </p:spPr>
      </p:pic>
      <p:pic>
        <p:nvPicPr>
          <p:cNvPr id="5" name="Picture 4">
            <a:extLst>
              <a:ext uri="{FF2B5EF4-FFF2-40B4-BE49-F238E27FC236}">
                <a16:creationId xmlns:a16="http://schemas.microsoft.com/office/drawing/2014/main" id="{AB0749AA-5E73-8AE3-294C-93F9624CB6C3}"/>
              </a:ext>
            </a:extLst>
          </p:cNvPr>
          <p:cNvPicPr>
            <a:picLocks noChangeAspect="1"/>
          </p:cNvPicPr>
          <p:nvPr/>
        </p:nvPicPr>
        <p:blipFill>
          <a:blip r:embed="rId4"/>
          <a:stretch>
            <a:fillRect/>
          </a:stretch>
        </p:blipFill>
        <p:spPr>
          <a:xfrm>
            <a:off x="529239" y="1264806"/>
            <a:ext cx="8085521" cy="2613887"/>
          </a:xfrm>
          <a:prstGeom prst="rect">
            <a:avLst/>
          </a:prstGeom>
        </p:spPr>
      </p:pic>
    </p:spTree>
    <p:extLst>
      <p:ext uri="{BB962C8B-B14F-4D97-AF65-F5344CB8AC3E}">
        <p14:creationId xmlns:p14="http://schemas.microsoft.com/office/powerpoint/2010/main" val="378252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Schedule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3B3CC-CB9E-A128-5D53-081B55BE14F1}"/>
              </a:ext>
            </a:extLst>
          </p:cNvPr>
          <p:cNvSpPr txBox="1"/>
          <p:nvPr/>
        </p:nvSpPr>
        <p:spPr>
          <a:xfrm>
            <a:off x="943897" y="994151"/>
            <a:ext cx="3628103" cy="307777"/>
          </a:xfrm>
          <a:prstGeom prst="rect">
            <a:avLst/>
          </a:prstGeom>
          <a:noFill/>
        </p:spPr>
        <p:txBody>
          <a:bodyPr wrap="square" rtlCol="0">
            <a:spAutoFit/>
          </a:bodyPr>
          <a:lstStyle/>
          <a:p>
            <a:r>
              <a:rPr lang="en-US" b="1"/>
              <a:t>Budget table</a:t>
            </a:r>
            <a:endParaRPr lang="en-US" b="1" dirty="0"/>
          </a:p>
        </p:txBody>
      </p:sp>
      <p:pic>
        <p:nvPicPr>
          <p:cNvPr id="4" name="Picture 3">
            <a:extLst>
              <a:ext uri="{FF2B5EF4-FFF2-40B4-BE49-F238E27FC236}">
                <a16:creationId xmlns:a16="http://schemas.microsoft.com/office/drawing/2014/main" id="{765C263E-DA74-AAF5-74B0-00A27A636751}"/>
              </a:ext>
            </a:extLst>
          </p:cNvPr>
          <p:cNvPicPr>
            <a:picLocks noChangeAspect="1"/>
          </p:cNvPicPr>
          <p:nvPr/>
        </p:nvPicPr>
        <p:blipFill>
          <a:blip r:embed="rId3"/>
          <a:stretch>
            <a:fillRect/>
          </a:stretch>
        </p:blipFill>
        <p:spPr>
          <a:xfrm>
            <a:off x="871486" y="1290840"/>
            <a:ext cx="7938828" cy="3329027"/>
          </a:xfrm>
          <a:prstGeom prst="rect">
            <a:avLst/>
          </a:prstGeom>
        </p:spPr>
      </p:pic>
      <p:pic>
        <p:nvPicPr>
          <p:cNvPr id="3" name="Picture 2">
            <a:extLst>
              <a:ext uri="{FF2B5EF4-FFF2-40B4-BE49-F238E27FC236}">
                <a16:creationId xmlns:a16="http://schemas.microsoft.com/office/drawing/2014/main" id="{468743AD-4D10-06E6-4F0C-411D5A7B97BA}"/>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6443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title"/>
          </p:nvPr>
        </p:nvSpPr>
        <p:spPr>
          <a:xfrm>
            <a:off x="1332655" y="2447285"/>
            <a:ext cx="3984000" cy="1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Prototype</a:t>
            </a:r>
          </a:p>
        </p:txBody>
      </p:sp>
      <p:sp>
        <p:nvSpPr>
          <p:cNvPr id="625" name="Google Shape;625;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grpSp>
        <p:nvGrpSpPr>
          <p:cNvPr id="629" name="Google Shape;629;p34"/>
          <p:cNvGrpSpPr/>
          <p:nvPr/>
        </p:nvGrpSpPr>
        <p:grpSpPr>
          <a:xfrm>
            <a:off x="143931" y="3252251"/>
            <a:ext cx="817500" cy="812700"/>
            <a:chOff x="143931" y="3252251"/>
            <a:chExt cx="817500" cy="812700"/>
          </a:xfrm>
        </p:grpSpPr>
        <p:sp>
          <p:nvSpPr>
            <p:cNvPr id="630" name="Google Shape;630;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4"/>
          <p:cNvGrpSpPr/>
          <p:nvPr/>
        </p:nvGrpSpPr>
        <p:grpSpPr>
          <a:xfrm>
            <a:off x="7825375" y="2447285"/>
            <a:ext cx="785377" cy="2421158"/>
            <a:chOff x="7825375" y="2447285"/>
            <a:chExt cx="785377" cy="2421158"/>
          </a:xfrm>
        </p:grpSpPr>
        <p:sp>
          <p:nvSpPr>
            <p:cNvPr id="678" name="Google Shape;678;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3AAAC00-3F13-0BBA-D71B-42A40D228961}"/>
              </a:ext>
            </a:extLst>
          </p:cNvPr>
          <p:cNvPicPr>
            <a:picLocks noChangeAspect="1"/>
          </p:cNvPicPr>
          <p:nvPr/>
        </p:nvPicPr>
        <p:blipFill>
          <a:blip r:embed="rId3"/>
          <a:stretch>
            <a:fillRect/>
          </a:stretch>
        </p:blipFill>
        <p:spPr>
          <a:xfrm>
            <a:off x="5440559" y="1433052"/>
            <a:ext cx="1981200" cy="2705100"/>
          </a:xfrm>
          <a:prstGeom prst="rect">
            <a:avLst/>
          </a:prstGeom>
        </p:spPr>
      </p:pic>
      <p:pic>
        <p:nvPicPr>
          <p:cNvPr id="2" name="Picture 1">
            <a:extLst>
              <a:ext uri="{FF2B5EF4-FFF2-40B4-BE49-F238E27FC236}">
                <a16:creationId xmlns:a16="http://schemas.microsoft.com/office/drawing/2014/main" id="{372A569C-A5F2-E443-7A7B-C33561D2846E}"/>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62746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3"/>
          <p:cNvSpPr txBox="1">
            <a:spLocks noGrp="1"/>
          </p:cNvSpPr>
          <p:nvPr>
            <p:ph type="title" idx="13"/>
          </p:nvPr>
        </p:nvSpPr>
        <p:spPr>
          <a:xfrm>
            <a:off x="1127769" y="156670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86" name="Google Shape;586;p33"/>
          <p:cNvSpPr txBox="1">
            <a:spLocks noGrp="1"/>
          </p:cNvSpPr>
          <p:nvPr>
            <p:ph type="title"/>
          </p:nvPr>
        </p:nvSpPr>
        <p:spPr>
          <a:xfrm>
            <a:off x="4716350" y="314395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
        <p:nvSpPr>
          <p:cNvPr id="587" name="Google Shape;587;p33"/>
          <p:cNvSpPr txBox="1">
            <a:spLocks noGrp="1"/>
          </p:cNvSpPr>
          <p:nvPr>
            <p:ph type="title" idx="8"/>
          </p:nvPr>
        </p:nvSpPr>
        <p:spPr>
          <a:xfrm>
            <a:off x="1118925" y="314395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88" name="Google Shape;588;p33"/>
          <p:cNvSpPr txBox="1">
            <a:spLocks noGrp="1"/>
          </p:cNvSpPr>
          <p:nvPr>
            <p:ph type="title" idx="9"/>
          </p:nvPr>
        </p:nvSpPr>
        <p:spPr>
          <a:xfrm>
            <a:off x="4716350" y="156670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91" name="Google Shape;591;p33"/>
          <p:cNvSpPr txBox="1">
            <a:spLocks noGrp="1"/>
          </p:cNvSpPr>
          <p:nvPr>
            <p:ph type="title" idx="4"/>
          </p:nvPr>
        </p:nvSpPr>
        <p:spPr>
          <a:xfrm>
            <a:off x="2021751" y="3292002"/>
            <a:ext cx="2354400" cy="437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Plan</a:t>
            </a:r>
            <a:endParaRPr dirty="0"/>
          </a:p>
        </p:txBody>
      </p:sp>
      <p:sp>
        <p:nvSpPr>
          <p:cNvPr id="594" name="Google Shape;594;p33"/>
          <p:cNvSpPr txBox="1">
            <a:spLocks noGrp="1"/>
          </p:cNvSpPr>
          <p:nvPr>
            <p:ph type="title" idx="7"/>
          </p:nvPr>
        </p:nvSpPr>
        <p:spPr>
          <a:xfrm>
            <a:off x="5746441" y="3287839"/>
            <a:ext cx="2430900" cy="4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Prototype</a:t>
            </a:r>
            <a:endParaRPr dirty="0"/>
          </a:p>
        </p:txBody>
      </p:sp>
      <p:sp>
        <p:nvSpPr>
          <p:cNvPr id="595" name="Google Shape;595;p3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Profile</a:t>
            </a:r>
            <a:endParaRPr dirty="0"/>
          </a:p>
        </p:txBody>
      </p:sp>
      <p:sp>
        <p:nvSpPr>
          <p:cNvPr id="596" name="Google Shape;596;p33"/>
          <p:cNvSpPr txBox="1">
            <a:spLocks noGrp="1"/>
          </p:cNvSpPr>
          <p:nvPr>
            <p:ph type="title" idx="15"/>
          </p:nvPr>
        </p:nvSpPr>
        <p:spPr>
          <a:xfrm>
            <a:off x="1973975" y="1743163"/>
            <a:ext cx="2354400" cy="437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Busness</a:t>
            </a:r>
            <a:r>
              <a:rPr lang="en-US" dirty="0"/>
              <a:t> Case</a:t>
            </a:r>
            <a:endParaRPr dirty="0"/>
          </a:p>
        </p:txBody>
      </p:sp>
      <p:sp>
        <p:nvSpPr>
          <p:cNvPr id="597" name="Google Shape;597;p33"/>
          <p:cNvSpPr txBox="1">
            <a:spLocks noGrp="1"/>
          </p:cNvSpPr>
          <p:nvPr>
            <p:ph type="title" idx="16"/>
          </p:nvPr>
        </p:nvSpPr>
        <p:spPr>
          <a:xfrm>
            <a:off x="5648401" y="1780464"/>
            <a:ext cx="2447100" cy="4427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Charter</a:t>
            </a:r>
            <a:endParaRPr dirty="0"/>
          </a:p>
        </p:txBody>
      </p:sp>
      <p:grpSp>
        <p:nvGrpSpPr>
          <p:cNvPr id="598" name="Google Shape;598;p33"/>
          <p:cNvGrpSpPr/>
          <p:nvPr/>
        </p:nvGrpSpPr>
        <p:grpSpPr>
          <a:xfrm>
            <a:off x="8063876" y="3538496"/>
            <a:ext cx="933327" cy="1652537"/>
            <a:chOff x="8063876" y="3538496"/>
            <a:chExt cx="933327" cy="1652537"/>
          </a:xfrm>
        </p:grpSpPr>
        <p:sp>
          <p:nvSpPr>
            <p:cNvPr id="599" name="Google Shape;599;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33"/>
          <p:cNvGrpSpPr/>
          <p:nvPr/>
        </p:nvGrpSpPr>
        <p:grpSpPr>
          <a:xfrm>
            <a:off x="126858" y="3753525"/>
            <a:ext cx="736703" cy="1437558"/>
            <a:chOff x="126858" y="3753525"/>
            <a:chExt cx="736703" cy="1437558"/>
          </a:xfrm>
        </p:grpSpPr>
        <p:sp>
          <p:nvSpPr>
            <p:cNvPr id="610" name="Google Shape;610;p33"/>
            <p:cNvSpPr/>
            <p:nvPr/>
          </p:nvSpPr>
          <p:spPr>
            <a:xfrm flipH="1">
              <a:off x="465818" y="3837371"/>
              <a:ext cx="144787" cy="1353712"/>
            </a:xfrm>
            <a:custGeom>
              <a:avLst/>
              <a:gdLst/>
              <a:ahLst/>
              <a:cxnLst/>
              <a:rect l="l" t="t" r="r" b="b"/>
              <a:pathLst>
                <a:path w="2958" h="27655" extrusionOk="0">
                  <a:moveTo>
                    <a:pt x="1" y="1"/>
                  </a:moveTo>
                  <a:lnTo>
                    <a:pt x="2402" y="27655"/>
                  </a:lnTo>
                  <a:lnTo>
                    <a:pt x="2958" y="27655"/>
                  </a:lnTo>
                  <a:lnTo>
                    <a:pt x="938" y="2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flipH="1">
              <a:off x="266597" y="3753525"/>
              <a:ext cx="596964" cy="78907"/>
            </a:xfrm>
            <a:custGeom>
              <a:avLst/>
              <a:gdLst/>
              <a:ahLst/>
              <a:cxnLst/>
              <a:rect l="l" t="t" r="r" b="b"/>
              <a:pathLst>
                <a:path w="12196" h="1612" extrusionOk="0">
                  <a:moveTo>
                    <a:pt x="7130" y="1"/>
                  </a:moveTo>
                  <a:cubicBezTo>
                    <a:pt x="2050" y="1"/>
                    <a:pt x="1" y="323"/>
                    <a:pt x="250" y="1611"/>
                  </a:cubicBezTo>
                  <a:lnTo>
                    <a:pt x="11961" y="1611"/>
                  </a:lnTo>
                  <a:cubicBezTo>
                    <a:pt x="11961" y="1611"/>
                    <a:pt x="12196" y="1"/>
                    <a:pt x="7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flipH="1">
              <a:off x="278051" y="3825183"/>
              <a:ext cx="573322" cy="25160"/>
            </a:xfrm>
            <a:custGeom>
              <a:avLst/>
              <a:gdLst/>
              <a:ahLst/>
              <a:cxnLst/>
              <a:rect l="l" t="t" r="r" b="b"/>
              <a:pathLst>
                <a:path w="11713" h="514" extrusionOk="0">
                  <a:moveTo>
                    <a:pt x="11712" y="1"/>
                  </a:moveTo>
                  <a:lnTo>
                    <a:pt x="1" y="147"/>
                  </a:lnTo>
                  <a:lnTo>
                    <a:pt x="1" y="513"/>
                  </a:lnTo>
                  <a:lnTo>
                    <a:pt x="11712" y="513"/>
                  </a:lnTo>
                  <a:lnTo>
                    <a:pt x="11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flipH="1">
              <a:off x="628467" y="3850293"/>
              <a:ext cx="183504" cy="1333643"/>
            </a:xfrm>
            <a:custGeom>
              <a:avLst/>
              <a:gdLst/>
              <a:ahLst/>
              <a:cxnLst/>
              <a:rect l="l" t="t" r="r" b="b"/>
              <a:pathLst>
                <a:path w="3749" h="27245" extrusionOk="0">
                  <a:moveTo>
                    <a:pt x="2724" y="0"/>
                  </a:moveTo>
                  <a:lnTo>
                    <a:pt x="1" y="27244"/>
                  </a:lnTo>
                  <a:lnTo>
                    <a:pt x="396" y="27244"/>
                  </a:lnTo>
                  <a:lnTo>
                    <a:pt x="3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flipH="1">
              <a:off x="126858" y="3837371"/>
              <a:ext cx="381986" cy="1346566"/>
            </a:xfrm>
            <a:custGeom>
              <a:avLst/>
              <a:gdLst/>
              <a:ahLst/>
              <a:cxnLst/>
              <a:rect l="l" t="t" r="r" b="b"/>
              <a:pathLst>
                <a:path w="7804" h="27509" extrusionOk="0">
                  <a:moveTo>
                    <a:pt x="981" y="1"/>
                  </a:moveTo>
                  <a:lnTo>
                    <a:pt x="0" y="264"/>
                  </a:lnTo>
                  <a:lnTo>
                    <a:pt x="7349" y="27508"/>
                  </a:lnTo>
                  <a:lnTo>
                    <a:pt x="7803" y="27508"/>
                  </a:lnTo>
                  <a:lnTo>
                    <a:pt x="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179913" y="5053401"/>
              <a:ext cx="601956" cy="45181"/>
            </a:xfrm>
            <a:custGeom>
              <a:avLst/>
              <a:gdLst/>
              <a:ahLst/>
              <a:cxnLst/>
              <a:rect l="l" t="t" r="r" b="b"/>
              <a:pathLst>
                <a:path w="12298" h="923" extrusionOk="0">
                  <a:moveTo>
                    <a:pt x="12196" y="0"/>
                  </a:moveTo>
                  <a:lnTo>
                    <a:pt x="1" y="454"/>
                  </a:lnTo>
                  <a:lnTo>
                    <a:pt x="1" y="922"/>
                  </a:lnTo>
                  <a:lnTo>
                    <a:pt x="12298" y="337"/>
                  </a:lnTo>
                  <a:lnTo>
                    <a:pt x="12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D13837F-184F-640F-3769-9A308001EB49}"/>
              </a:ext>
            </a:extLst>
          </p:cNvPr>
          <p:cNvPicPr>
            <a:picLocks noChangeAspect="1"/>
          </p:cNvPicPr>
          <p:nvPr/>
        </p:nvPicPr>
        <p:blipFill>
          <a:blip r:embed="rId3"/>
          <a:stretch>
            <a:fillRect/>
          </a:stretch>
        </p:blipFill>
        <p:spPr>
          <a:xfrm>
            <a:off x="30568" y="11677"/>
            <a:ext cx="796030" cy="7193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3AFE37D5-117F-90B0-C9C7-49E66716798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1025" name="Picture 22">
            <a:extLst>
              <a:ext uri="{FF2B5EF4-FFF2-40B4-BE49-F238E27FC236}">
                <a16:creationId xmlns:a16="http://schemas.microsoft.com/office/drawing/2014/main" id="{D830BBE6-957E-9F01-A365-747500D33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203" y="1385147"/>
            <a:ext cx="6384319" cy="3264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374010E-7C42-30AD-5710-F4B616FA8B2F}"/>
              </a:ext>
            </a:extLst>
          </p:cNvPr>
          <p:cNvSpPr>
            <a:spLocks noChangeArrowheads="1"/>
          </p:cNvSpPr>
          <p:nvPr/>
        </p:nvSpPr>
        <p:spPr bwMode="auto">
          <a:xfrm>
            <a:off x="935964" y="100027"/>
            <a:ext cx="2884544"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vi-VN" sz="13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vi-VN" sz="1300" b="1"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vi-VN" sz="13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vi-VN" sz="1300" b="1"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300" b="1" i="0" u="none" strike="noStrike" cap="none" normalizeH="0" baseline="0" dirty="0" bmk="_Toc92329294">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Giao </a:t>
            </a:r>
            <a:r>
              <a:rPr kumimoji="0" lang="en-US" altLang="vi-VN" sz="1300" b="1" i="0" u="none" strike="noStrike" cap="none" normalizeH="0" baseline="0" dirty="0" err="1" bmk="_Toc92329294">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diện</a:t>
            </a:r>
            <a:r>
              <a:rPr kumimoji="0" lang="en-US" altLang="vi-VN" sz="1300" b="1" i="0" u="none" strike="noStrike" cap="none" normalizeH="0" baseline="0" dirty="0" bmk="_Toc92329294">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vi-VN" sz="1300" b="1" i="0" u="none" strike="noStrike" cap="none" normalizeH="0" baseline="0" dirty="0" err="1" bmk="_Toc92329294">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đặt</a:t>
            </a:r>
            <a:r>
              <a:rPr kumimoji="0" lang="vi-VN" altLang="vi-VN" sz="1300" b="1" i="0" u="none" strike="noStrike" cap="none" normalizeH="0" baseline="0" dirty="0" bmk="_Toc92329294">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đồ ăn</a:t>
            </a: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1B26A7B-51DE-7339-7A90-DE65C967BFAD}"/>
              </a:ext>
            </a:extLst>
          </p:cNvPr>
          <p:cNvSpPr txBox="1"/>
          <p:nvPr/>
        </p:nvSpPr>
        <p:spPr>
          <a:xfrm>
            <a:off x="3820508" y="292540"/>
            <a:ext cx="5759970" cy="461665"/>
          </a:xfrm>
          <a:prstGeom prst="rect">
            <a:avLst/>
          </a:prstGeom>
          <a:noFill/>
        </p:spPr>
        <p:txBody>
          <a:bodyPr wrap="square">
            <a:spAutoFit/>
          </a:bodyPr>
          <a:lstStyle/>
          <a:p>
            <a:r>
              <a:rPr lang="en-US" sz="2400" b="1" dirty="0"/>
              <a:t>Prototype</a:t>
            </a:r>
            <a:endParaRPr lang="vi-VN" sz="2400" b="1" dirty="0"/>
          </a:p>
        </p:txBody>
      </p:sp>
      <p:pic>
        <p:nvPicPr>
          <p:cNvPr id="8" name="Picture 7">
            <a:extLst>
              <a:ext uri="{FF2B5EF4-FFF2-40B4-BE49-F238E27FC236}">
                <a16:creationId xmlns:a16="http://schemas.microsoft.com/office/drawing/2014/main" id="{930C1B18-E04F-7955-17CB-4A48C07A96E1}"/>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3941411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Prototype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8E521751-19CA-9374-EC59-9D5CE3815C60}"/>
              </a:ext>
            </a:extLst>
          </p:cNvPr>
          <p:cNvSpPr>
            <a:spLocks noChangeArrowheads="1"/>
          </p:cNvSpPr>
          <p:nvPr/>
        </p:nvSpPr>
        <p:spPr bwMode="auto">
          <a:xfrm>
            <a:off x="0" y="-12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3">
            <a:extLst>
              <a:ext uri="{FF2B5EF4-FFF2-40B4-BE49-F238E27FC236}">
                <a16:creationId xmlns:a16="http://schemas.microsoft.com/office/drawing/2014/main" id="{BE1D56FC-68BA-71EC-D8D4-A3B858EC3A41}"/>
              </a:ext>
            </a:extLst>
          </p:cNvPr>
          <p:cNvSpPr>
            <a:spLocks noChangeArrowheads="1"/>
          </p:cNvSpPr>
          <p:nvPr/>
        </p:nvSpPr>
        <p:spPr bwMode="auto">
          <a:xfrm>
            <a:off x="1339946" y="871467"/>
            <a:ext cx="139333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vi-VN" sz="1300" b="1" dirty="0" bmk="_Toc92329291">
                <a:solidFill>
                  <a:schemeClr val="tx1"/>
                </a:solidFill>
                <a:latin typeface="arial" panose="020B0604020202020204" pitchFamily="34" charset="0"/>
                <a:cs typeface="Times New Roman" panose="02020603050405020304" pitchFamily="18" charset="0"/>
              </a:rPr>
              <a:t>Chi </a:t>
            </a:r>
            <a:r>
              <a:rPr lang="en-US" altLang="vi-VN" sz="1300" b="1" dirty="0" err="1" bmk="_Toc92329291">
                <a:solidFill>
                  <a:schemeClr val="tx1"/>
                </a:solidFill>
                <a:latin typeface="arial" panose="020B0604020202020204" pitchFamily="34" charset="0"/>
                <a:cs typeface="Times New Roman" panose="02020603050405020304" pitchFamily="18" charset="0"/>
              </a:rPr>
              <a:t>tiết</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món</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ăn</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517AB93-BA51-E2E2-E810-D73B0B40ED3A}"/>
              </a:ext>
            </a:extLst>
          </p:cNvPr>
          <p:cNvPicPr>
            <a:picLocks noChangeAspect="1"/>
          </p:cNvPicPr>
          <p:nvPr/>
        </p:nvPicPr>
        <p:blipFill>
          <a:blip r:embed="rId3"/>
          <a:stretch>
            <a:fillRect/>
          </a:stretch>
        </p:blipFill>
        <p:spPr>
          <a:xfrm>
            <a:off x="1339946" y="1290840"/>
            <a:ext cx="5873383" cy="3515725"/>
          </a:xfrm>
          <a:prstGeom prst="rect">
            <a:avLst/>
          </a:prstGeom>
        </p:spPr>
      </p:pic>
      <p:pic>
        <p:nvPicPr>
          <p:cNvPr id="6" name="Picture 5">
            <a:extLst>
              <a:ext uri="{FF2B5EF4-FFF2-40B4-BE49-F238E27FC236}">
                <a16:creationId xmlns:a16="http://schemas.microsoft.com/office/drawing/2014/main" id="{E29A7339-F5C3-9BCA-DB06-C081EF4C6206}"/>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67940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Prototype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8E521751-19CA-9374-EC59-9D5CE3815C60}"/>
              </a:ext>
            </a:extLst>
          </p:cNvPr>
          <p:cNvSpPr>
            <a:spLocks noChangeArrowheads="1"/>
          </p:cNvSpPr>
          <p:nvPr/>
        </p:nvSpPr>
        <p:spPr bwMode="auto">
          <a:xfrm>
            <a:off x="0" y="-12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3">
            <a:extLst>
              <a:ext uri="{FF2B5EF4-FFF2-40B4-BE49-F238E27FC236}">
                <a16:creationId xmlns:a16="http://schemas.microsoft.com/office/drawing/2014/main" id="{BE1D56FC-68BA-71EC-D8D4-A3B858EC3A41}"/>
              </a:ext>
            </a:extLst>
          </p:cNvPr>
          <p:cNvSpPr>
            <a:spLocks noChangeArrowheads="1"/>
          </p:cNvSpPr>
          <p:nvPr/>
        </p:nvSpPr>
        <p:spPr bwMode="auto">
          <a:xfrm>
            <a:off x="1581199" y="871467"/>
            <a:ext cx="9108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vi-VN" sz="1300" b="1" dirty="0" err="1" bmk="_Toc92329291">
                <a:solidFill>
                  <a:schemeClr val="tx1"/>
                </a:solidFill>
                <a:latin typeface="arial" panose="020B0604020202020204" pitchFamily="34" charset="0"/>
                <a:cs typeface="Times New Roman" panose="02020603050405020304" pitchFamily="18" charset="0"/>
              </a:rPr>
              <a:t>Giỏ</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hàng</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D486016-3C9F-EF91-59FF-C7D3CD3DDC47}"/>
              </a:ext>
            </a:extLst>
          </p:cNvPr>
          <p:cNvPicPr>
            <a:picLocks noChangeAspect="1"/>
          </p:cNvPicPr>
          <p:nvPr/>
        </p:nvPicPr>
        <p:blipFill>
          <a:blip r:embed="rId3"/>
          <a:stretch>
            <a:fillRect/>
          </a:stretch>
        </p:blipFill>
        <p:spPr>
          <a:xfrm>
            <a:off x="1148605" y="1290840"/>
            <a:ext cx="6670623" cy="3380165"/>
          </a:xfrm>
          <a:prstGeom prst="rect">
            <a:avLst/>
          </a:prstGeom>
        </p:spPr>
      </p:pic>
      <p:pic>
        <p:nvPicPr>
          <p:cNvPr id="7" name="Picture 6">
            <a:extLst>
              <a:ext uri="{FF2B5EF4-FFF2-40B4-BE49-F238E27FC236}">
                <a16:creationId xmlns:a16="http://schemas.microsoft.com/office/drawing/2014/main" id="{584D7496-AABD-9273-FF78-03F56BC279F2}"/>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408291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Prototype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8E521751-19CA-9374-EC59-9D5CE3815C60}"/>
              </a:ext>
            </a:extLst>
          </p:cNvPr>
          <p:cNvSpPr>
            <a:spLocks noChangeArrowheads="1"/>
          </p:cNvSpPr>
          <p:nvPr/>
        </p:nvSpPr>
        <p:spPr bwMode="auto">
          <a:xfrm>
            <a:off x="0" y="-12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3">
            <a:extLst>
              <a:ext uri="{FF2B5EF4-FFF2-40B4-BE49-F238E27FC236}">
                <a16:creationId xmlns:a16="http://schemas.microsoft.com/office/drawing/2014/main" id="{BE1D56FC-68BA-71EC-D8D4-A3B858EC3A41}"/>
              </a:ext>
            </a:extLst>
          </p:cNvPr>
          <p:cNvSpPr>
            <a:spLocks noChangeArrowheads="1"/>
          </p:cNvSpPr>
          <p:nvPr/>
        </p:nvSpPr>
        <p:spPr bwMode="auto">
          <a:xfrm>
            <a:off x="1194509" y="851552"/>
            <a:ext cx="185179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vi-VN" sz="1300" b="1" dirty="0" err="1" bmk="_Toc92329291">
                <a:solidFill>
                  <a:schemeClr val="tx1"/>
                </a:solidFill>
                <a:latin typeface="arial" panose="020B0604020202020204" pitchFamily="34" charset="0"/>
                <a:cs typeface="Times New Roman" panose="02020603050405020304" pitchFamily="18" charset="0"/>
              </a:rPr>
              <a:t>Đặt</a:t>
            </a:r>
            <a:r>
              <a:rPr lang="en-US" altLang="vi-VN" sz="1300" b="1" dirty="0" bmk="_Toc92329291">
                <a:solidFill>
                  <a:schemeClr val="tx1"/>
                </a:solidFill>
                <a:latin typeface="arial" panose="020B0604020202020204" pitchFamily="34" charset="0"/>
                <a:cs typeface="Times New Roman" panose="02020603050405020304" pitchFamily="18" charset="0"/>
              </a:rPr>
              <a:t> hang </a:t>
            </a:r>
            <a:r>
              <a:rPr lang="en-US" altLang="vi-VN" sz="1300" b="1" dirty="0" err="1" bmk="_Toc92329291">
                <a:solidFill>
                  <a:schemeClr val="tx1"/>
                </a:solidFill>
                <a:latin typeface="arial" panose="020B0604020202020204" pitchFamily="34" charset="0"/>
                <a:cs typeface="Times New Roman" panose="02020603050405020304" pitchFamily="18" charset="0"/>
              </a:rPr>
              <a:t>thành</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công</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pic>
        <p:nvPicPr>
          <p:cNvPr id="2" name="Picture 23">
            <a:extLst>
              <a:ext uri="{FF2B5EF4-FFF2-40B4-BE49-F238E27FC236}">
                <a16:creationId xmlns:a16="http://schemas.microsoft.com/office/drawing/2014/main" id="{D951674E-F69F-34BE-347C-75131558526A}"/>
              </a:ext>
            </a:extLst>
          </p:cNvPr>
          <p:cNvPicPr/>
          <p:nvPr/>
        </p:nvPicPr>
        <p:blipFill>
          <a:blip r:embed="rId3"/>
          <a:stretch>
            <a:fillRect/>
          </a:stretch>
        </p:blipFill>
        <p:spPr>
          <a:xfrm>
            <a:off x="1604191" y="1798265"/>
            <a:ext cx="5759450" cy="2872740"/>
          </a:xfrm>
          <a:prstGeom prst="rect">
            <a:avLst/>
          </a:prstGeom>
        </p:spPr>
      </p:pic>
      <p:pic>
        <p:nvPicPr>
          <p:cNvPr id="4" name="Picture 3">
            <a:extLst>
              <a:ext uri="{FF2B5EF4-FFF2-40B4-BE49-F238E27FC236}">
                <a16:creationId xmlns:a16="http://schemas.microsoft.com/office/drawing/2014/main" id="{FF6AF008-D60C-3122-F30E-32EC5B5F2EDF}"/>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16375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Prototype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8E521751-19CA-9374-EC59-9D5CE3815C60}"/>
              </a:ext>
            </a:extLst>
          </p:cNvPr>
          <p:cNvSpPr>
            <a:spLocks noChangeArrowheads="1"/>
          </p:cNvSpPr>
          <p:nvPr/>
        </p:nvSpPr>
        <p:spPr bwMode="auto">
          <a:xfrm>
            <a:off x="0" y="-12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3">
            <a:extLst>
              <a:ext uri="{FF2B5EF4-FFF2-40B4-BE49-F238E27FC236}">
                <a16:creationId xmlns:a16="http://schemas.microsoft.com/office/drawing/2014/main" id="{BE1D56FC-68BA-71EC-D8D4-A3B858EC3A41}"/>
              </a:ext>
            </a:extLst>
          </p:cNvPr>
          <p:cNvSpPr>
            <a:spLocks noChangeArrowheads="1"/>
          </p:cNvSpPr>
          <p:nvPr/>
        </p:nvSpPr>
        <p:spPr bwMode="auto">
          <a:xfrm>
            <a:off x="1610490" y="851552"/>
            <a:ext cx="101983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vi-VN" sz="1300" b="1" dirty="0" err="1" bmk="_Toc92329291">
                <a:solidFill>
                  <a:schemeClr val="tx1"/>
                </a:solidFill>
                <a:latin typeface="arial" panose="020B0604020202020204" pitchFamily="34" charset="0"/>
                <a:cs typeface="Times New Roman" panose="02020603050405020304" pitchFamily="18" charset="0"/>
              </a:rPr>
              <a:t>Đơn</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hàng</a:t>
            </a:r>
            <a:r>
              <a:rPr lang="en-US" altLang="vi-VN" sz="1300" b="1" dirty="0" bmk="_Toc92329291">
                <a:solidFill>
                  <a:schemeClr val="tx1"/>
                </a:solidFill>
                <a:latin typeface="arial" panose="020B0604020202020204" pitchFamily="34" charset="0"/>
                <a:cs typeface="Times New Roman" panose="02020603050405020304" pitchFamily="18" charset="0"/>
              </a:rPr>
              <a:t> </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969B57D-C088-FE5F-2D2C-0ADD061464F3}"/>
              </a:ext>
            </a:extLst>
          </p:cNvPr>
          <p:cNvPicPr>
            <a:picLocks noChangeAspect="1"/>
          </p:cNvPicPr>
          <p:nvPr/>
        </p:nvPicPr>
        <p:blipFill>
          <a:blip r:embed="rId3"/>
          <a:stretch>
            <a:fillRect/>
          </a:stretch>
        </p:blipFill>
        <p:spPr>
          <a:xfrm>
            <a:off x="1302254" y="1290840"/>
            <a:ext cx="6363325" cy="3573142"/>
          </a:xfrm>
          <a:prstGeom prst="rect">
            <a:avLst/>
          </a:prstGeom>
        </p:spPr>
      </p:pic>
      <p:pic>
        <p:nvPicPr>
          <p:cNvPr id="8" name="Picture 7">
            <a:extLst>
              <a:ext uri="{FF2B5EF4-FFF2-40B4-BE49-F238E27FC236}">
                <a16:creationId xmlns:a16="http://schemas.microsoft.com/office/drawing/2014/main" id="{252AD049-1738-9719-FD9B-E153A967A5B4}"/>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11171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Prototype</a:t>
            </a: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8E521751-19CA-9374-EC59-9D5CE3815C60}"/>
              </a:ext>
            </a:extLst>
          </p:cNvPr>
          <p:cNvSpPr>
            <a:spLocks noChangeArrowheads="1"/>
          </p:cNvSpPr>
          <p:nvPr/>
        </p:nvSpPr>
        <p:spPr bwMode="auto">
          <a:xfrm>
            <a:off x="0" y="-12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3">
            <a:extLst>
              <a:ext uri="{FF2B5EF4-FFF2-40B4-BE49-F238E27FC236}">
                <a16:creationId xmlns:a16="http://schemas.microsoft.com/office/drawing/2014/main" id="{BE1D56FC-68BA-71EC-D8D4-A3B858EC3A41}"/>
              </a:ext>
            </a:extLst>
          </p:cNvPr>
          <p:cNvSpPr>
            <a:spLocks noChangeArrowheads="1"/>
          </p:cNvSpPr>
          <p:nvPr/>
        </p:nvSpPr>
        <p:spPr bwMode="auto">
          <a:xfrm>
            <a:off x="1312331" y="851552"/>
            <a:ext cx="161614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vi-VN" sz="1300" b="1" dirty="0" err="1" bmk="_Toc92329291">
                <a:solidFill>
                  <a:schemeClr val="tx1"/>
                </a:solidFill>
                <a:latin typeface="arial" panose="020B0604020202020204" pitchFamily="34" charset="0"/>
                <a:cs typeface="Times New Roman" panose="02020603050405020304" pitchFamily="18" charset="0"/>
              </a:rPr>
              <a:t>Quản</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lý</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đơn</a:t>
            </a:r>
            <a:r>
              <a:rPr lang="en-US" altLang="vi-VN" sz="1300" b="1" dirty="0" bmk="_Toc92329291">
                <a:solidFill>
                  <a:schemeClr val="tx1"/>
                </a:solidFill>
                <a:latin typeface="arial" panose="020B0604020202020204" pitchFamily="34" charset="0"/>
                <a:cs typeface="Times New Roman" panose="02020603050405020304" pitchFamily="18" charset="0"/>
              </a:rPr>
              <a:t> </a:t>
            </a:r>
            <a:r>
              <a:rPr lang="en-US" altLang="vi-VN" sz="1300" b="1" dirty="0" err="1" bmk="_Toc92329291">
                <a:solidFill>
                  <a:schemeClr val="tx1"/>
                </a:solidFill>
                <a:latin typeface="arial" panose="020B0604020202020204" pitchFamily="34" charset="0"/>
                <a:cs typeface="Times New Roman" panose="02020603050405020304" pitchFamily="18" charset="0"/>
              </a:rPr>
              <a:t>hàng</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pic>
        <p:nvPicPr>
          <p:cNvPr id="2" name="Hình ảnh 2">
            <a:extLst>
              <a:ext uri="{FF2B5EF4-FFF2-40B4-BE49-F238E27FC236}">
                <a16:creationId xmlns:a16="http://schemas.microsoft.com/office/drawing/2014/main" id="{6C64B402-8955-C36B-B374-425B6C7F182C}"/>
              </a:ext>
            </a:extLst>
          </p:cNvPr>
          <p:cNvPicPr>
            <a:picLocks noChangeAspect="1"/>
          </p:cNvPicPr>
          <p:nvPr/>
        </p:nvPicPr>
        <p:blipFill>
          <a:blip r:embed="rId3"/>
          <a:stretch>
            <a:fillRect/>
          </a:stretch>
        </p:blipFill>
        <p:spPr>
          <a:xfrm>
            <a:off x="1353206" y="1733790"/>
            <a:ext cx="6259106" cy="2937215"/>
          </a:xfrm>
          <a:prstGeom prst="rect">
            <a:avLst/>
          </a:prstGeom>
        </p:spPr>
      </p:pic>
      <p:pic>
        <p:nvPicPr>
          <p:cNvPr id="4" name="Picture 3">
            <a:extLst>
              <a:ext uri="{FF2B5EF4-FFF2-40B4-BE49-F238E27FC236}">
                <a16:creationId xmlns:a16="http://schemas.microsoft.com/office/drawing/2014/main" id="{0204987F-716F-0AB8-C956-671805DA6B6F}"/>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286207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57"/>
          <p:cNvSpPr txBox="1">
            <a:spLocks noGrp="1"/>
          </p:cNvSpPr>
          <p:nvPr>
            <p:ph type="ctrTitle"/>
          </p:nvPr>
        </p:nvSpPr>
        <p:spPr>
          <a:xfrm flipH="1">
            <a:off x="4828706" y="1496116"/>
            <a:ext cx="3555000" cy="10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827" name="Google Shape;1827;p57"/>
          <p:cNvGrpSpPr/>
          <p:nvPr/>
        </p:nvGrpSpPr>
        <p:grpSpPr>
          <a:xfrm>
            <a:off x="803073" y="908042"/>
            <a:ext cx="2313615" cy="3679095"/>
            <a:chOff x="-471862" y="844350"/>
            <a:chExt cx="2398771" cy="3814114"/>
          </a:xfrm>
        </p:grpSpPr>
        <p:sp>
          <p:nvSpPr>
            <p:cNvPr id="1828" name="Google Shape;1828;p57"/>
            <p:cNvSpPr/>
            <p:nvPr/>
          </p:nvSpPr>
          <p:spPr>
            <a:xfrm>
              <a:off x="-37755" y="4519439"/>
              <a:ext cx="452744" cy="139026"/>
            </a:xfrm>
            <a:custGeom>
              <a:avLst/>
              <a:gdLst/>
              <a:ahLst/>
              <a:cxnLst/>
              <a:rect l="l" t="t" r="r" b="b"/>
              <a:pathLst>
                <a:path w="5344" h="1641" extrusionOk="0">
                  <a:moveTo>
                    <a:pt x="293" y="0"/>
                  </a:moveTo>
                  <a:lnTo>
                    <a:pt x="0" y="1640"/>
                  </a:lnTo>
                  <a:lnTo>
                    <a:pt x="4656" y="1640"/>
                  </a:lnTo>
                  <a:cubicBezTo>
                    <a:pt x="5344" y="1640"/>
                    <a:pt x="4099" y="1025"/>
                    <a:pt x="4099" y="1025"/>
                  </a:cubicBezTo>
                  <a:lnTo>
                    <a:pt x="43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429816" y="4519439"/>
              <a:ext cx="452744" cy="139026"/>
            </a:xfrm>
            <a:custGeom>
              <a:avLst/>
              <a:gdLst/>
              <a:ahLst/>
              <a:cxnLst/>
              <a:rect l="l" t="t" r="r" b="b"/>
              <a:pathLst>
                <a:path w="5344" h="1641" extrusionOk="0">
                  <a:moveTo>
                    <a:pt x="293" y="0"/>
                  </a:moveTo>
                  <a:lnTo>
                    <a:pt x="0" y="1640"/>
                  </a:lnTo>
                  <a:lnTo>
                    <a:pt x="4641" y="1640"/>
                  </a:lnTo>
                  <a:cubicBezTo>
                    <a:pt x="5344" y="1640"/>
                    <a:pt x="4099" y="1025"/>
                    <a:pt x="4099" y="1025"/>
                  </a:cubicBezTo>
                  <a:lnTo>
                    <a:pt x="43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70034" y="2207587"/>
              <a:ext cx="1122540" cy="2373939"/>
            </a:xfrm>
            <a:custGeom>
              <a:avLst/>
              <a:gdLst/>
              <a:ahLst/>
              <a:cxnLst/>
              <a:rect l="l" t="t" r="r" b="b"/>
              <a:pathLst>
                <a:path w="13250" h="28021" extrusionOk="0">
                  <a:moveTo>
                    <a:pt x="13249" y="0"/>
                  </a:moveTo>
                  <a:lnTo>
                    <a:pt x="4876" y="937"/>
                  </a:lnTo>
                  <a:lnTo>
                    <a:pt x="1" y="28020"/>
                  </a:lnTo>
                  <a:lnTo>
                    <a:pt x="4993" y="28020"/>
                  </a:lnTo>
                  <a:lnTo>
                    <a:pt x="9165" y="3895"/>
                  </a:lnTo>
                  <a:lnTo>
                    <a:pt x="5769" y="28020"/>
                  </a:lnTo>
                  <a:lnTo>
                    <a:pt x="10439" y="28020"/>
                  </a:lnTo>
                  <a:lnTo>
                    <a:pt x="1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1651484" y="1861504"/>
              <a:ext cx="275425" cy="345827"/>
            </a:xfrm>
            <a:custGeom>
              <a:avLst/>
              <a:gdLst/>
              <a:ahLst/>
              <a:cxnLst/>
              <a:rect l="l" t="t" r="r" b="b"/>
              <a:pathLst>
                <a:path w="3251" h="4082" extrusionOk="0">
                  <a:moveTo>
                    <a:pt x="1209" y="0"/>
                  </a:moveTo>
                  <a:cubicBezTo>
                    <a:pt x="1040" y="0"/>
                    <a:pt x="0" y="1538"/>
                    <a:pt x="0" y="1538"/>
                  </a:cubicBezTo>
                  <a:cubicBezTo>
                    <a:pt x="0" y="1538"/>
                    <a:pt x="572" y="4082"/>
                    <a:pt x="1059" y="4082"/>
                  </a:cubicBezTo>
                  <a:cubicBezTo>
                    <a:pt x="1077" y="4082"/>
                    <a:pt x="1095" y="4078"/>
                    <a:pt x="1113" y="4071"/>
                  </a:cubicBezTo>
                  <a:cubicBezTo>
                    <a:pt x="1113" y="4071"/>
                    <a:pt x="2899" y="3002"/>
                    <a:pt x="3001" y="2783"/>
                  </a:cubicBezTo>
                  <a:cubicBezTo>
                    <a:pt x="3036" y="2709"/>
                    <a:pt x="2953" y="2685"/>
                    <a:pt x="2827" y="2685"/>
                  </a:cubicBezTo>
                  <a:cubicBezTo>
                    <a:pt x="2575" y="2685"/>
                    <a:pt x="2152" y="2783"/>
                    <a:pt x="2152" y="2783"/>
                  </a:cubicBezTo>
                  <a:cubicBezTo>
                    <a:pt x="2152" y="2783"/>
                    <a:pt x="3089" y="2460"/>
                    <a:pt x="3177" y="2241"/>
                  </a:cubicBezTo>
                  <a:cubicBezTo>
                    <a:pt x="3206" y="2168"/>
                    <a:pt x="3075" y="2143"/>
                    <a:pt x="2886" y="2143"/>
                  </a:cubicBezTo>
                  <a:cubicBezTo>
                    <a:pt x="2508" y="2143"/>
                    <a:pt x="1903" y="2241"/>
                    <a:pt x="1903" y="2241"/>
                  </a:cubicBezTo>
                  <a:cubicBezTo>
                    <a:pt x="1903" y="2241"/>
                    <a:pt x="3250" y="1948"/>
                    <a:pt x="3192" y="1655"/>
                  </a:cubicBezTo>
                  <a:cubicBezTo>
                    <a:pt x="3164" y="1543"/>
                    <a:pt x="2925" y="1508"/>
                    <a:pt x="2643" y="1508"/>
                  </a:cubicBezTo>
                  <a:cubicBezTo>
                    <a:pt x="2191" y="1508"/>
                    <a:pt x="1625" y="1597"/>
                    <a:pt x="1625" y="1597"/>
                  </a:cubicBezTo>
                  <a:cubicBezTo>
                    <a:pt x="1625" y="1597"/>
                    <a:pt x="3162" y="1231"/>
                    <a:pt x="3148" y="894"/>
                  </a:cubicBezTo>
                  <a:cubicBezTo>
                    <a:pt x="3141" y="815"/>
                    <a:pt x="3014" y="786"/>
                    <a:pt x="2828" y="786"/>
                  </a:cubicBezTo>
                  <a:cubicBezTo>
                    <a:pt x="2252" y="786"/>
                    <a:pt x="1098" y="1070"/>
                    <a:pt x="1098" y="1070"/>
                  </a:cubicBezTo>
                  <a:cubicBezTo>
                    <a:pt x="1464" y="572"/>
                    <a:pt x="1362" y="60"/>
                    <a:pt x="1215" y="1"/>
                  </a:cubicBezTo>
                  <a:cubicBezTo>
                    <a:pt x="1213" y="0"/>
                    <a:pt x="1211" y="0"/>
                    <a:pt x="1209"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7"/>
            <p:cNvSpPr/>
            <p:nvPr/>
          </p:nvSpPr>
          <p:spPr>
            <a:xfrm>
              <a:off x="221404" y="1376056"/>
              <a:ext cx="1525638" cy="1053917"/>
            </a:xfrm>
            <a:custGeom>
              <a:avLst/>
              <a:gdLst/>
              <a:ahLst/>
              <a:cxnLst/>
              <a:rect l="l" t="t" r="r" b="b"/>
              <a:pathLst>
                <a:path w="18008" h="12440" extrusionOk="0">
                  <a:moveTo>
                    <a:pt x="5946" y="0"/>
                  </a:moveTo>
                  <a:cubicBezTo>
                    <a:pt x="4444" y="0"/>
                    <a:pt x="2514" y="105"/>
                    <a:pt x="1948" y="534"/>
                  </a:cubicBezTo>
                  <a:cubicBezTo>
                    <a:pt x="1948" y="534"/>
                    <a:pt x="1084" y="739"/>
                    <a:pt x="528" y="2876"/>
                  </a:cubicBezTo>
                  <a:cubicBezTo>
                    <a:pt x="1" y="4926"/>
                    <a:pt x="2504" y="7092"/>
                    <a:pt x="2504" y="7092"/>
                  </a:cubicBezTo>
                  <a:lnTo>
                    <a:pt x="967" y="10913"/>
                  </a:lnTo>
                  <a:cubicBezTo>
                    <a:pt x="967" y="10913"/>
                    <a:pt x="3135" y="12440"/>
                    <a:pt x="6103" y="12440"/>
                  </a:cubicBezTo>
                  <a:cubicBezTo>
                    <a:pt x="7246" y="12440"/>
                    <a:pt x="8507" y="12214"/>
                    <a:pt x="9809" y="11587"/>
                  </a:cubicBezTo>
                  <a:cubicBezTo>
                    <a:pt x="10282" y="11823"/>
                    <a:pt x="10797" y="11907"/>
                    <a:pt x="11290" y="11907"/>
                  </a:cubicBezTo>
                  <a:cubicBezTo>
                    <a:pt x="12172" y="11907"/>
                    <a:pt x="12987" y="11640"/>
                    <a:pt x="13381" y="11499"/>
                  </a:cubicBezTo>
                  <a:cubicBezTo>
                    <a:pt x="14304" y="11162"/>
                    <a:pt x="18008" y="9830"/>
                    <a:pt x="18008" y="9830"/>
                  </a:cubicBezTo>
                  <a:lnTo>
                    <a:pt x="16880" y="7268"/>
                  </a:lnTo>
                  <a:cubicBezTo>
                    <a:pt x="16880" y="7268"/>
                    <a:pt x="14274" y="8293"/>
                    <a:pt x="12049" y="8630"/>
                  </a:cubicBezTo>
                  <a:cubicBezTo>
                    <a:pt x="12029" y="8633"/>
                    <a:pt x="12009" y="8634"/>
                    <a:pt x="11989" y="8634"/>
                  </a:cubicBezTo>
                  <a:cubicBezTo>
                    <a:pt x="11091" y="8634"/>
                    <a:pt x="10950" y="5398"/>
                    <a:pt x="10878" y="3535"/>
                  </a:cubicBezTo>
                  <a:cubicBezTo>
                    <a:pt x="10805" y="1881"/>
                    <a:pt x="9634" y="432"/>
                    <a:pt x="7994" y="95"/>
                  </a:cubicBezTo>
                  <a:cubicBezTo>
                    <a:pt x="7921" y="80"/>
                    <a:pt x="7848" y="80"/>
                    <a:pt x="7804" y="66"/>
                  </a:cubicBezTo>
                  <a:cubicBezTo>
                    <a:pt x="7600" y="38"/>
                    <a:pt x="6851" y="0"/>
                    <a:pt x="5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7"/>
            <p:cNvSpPr/>
            <p:nvPr/>
          </p:nvSpPr>
          <p:spPr>
            <a:xfrm>
              <a:off x="987954" y="1597345"/>
              <a:ext cx="50917" cy="765360"/>
            </a:xfrm>
            <a:custGeom>
              <a:avLst/>
              <a:gdLst/>
              <a:ahLst/>
              <a:cxnLst/>
              <a:rect l="l" t="t" r="r" b="b"/>
              <a:pathLst>
                <a:path w="601" h="9034" extrusionOk="0">
                  <a:moveTo>
                    <a:pt x="15" y="1"/>
                  </a:moveTo>
                  <a:lnTo>
                    <a:pt x="15" y="1"/>
                  </a:lnTo>
                  <a:cubicBezTo>
                    <a:pt x="0" y="15"/>
                    <a:pt x="29" y="513"/>
                    <a:pt x="88" y="1333"/>
                  </a:cubicBezTo>
                  <a:cubicBezTo>
                    <a:pt x="161" y="2138"/>
                    <a:pt x="234" y="3265"/>
                    <a:pt x="308" y="4510"/>
                  </a:cubicBezTo>
                  <a:cubicBezTo>
                    <a:pt x="366" y="5754"/>
                    <a:pt x="439" y="6896"/>
                    <a:pt x="469" y="7716"/>
                  </a:cubicBezTo>
                  <a:cubicBezTo>
                    <a:pt x="483" y="8126"/>
                    <a:pt x="513" y="8462"/>
                    <a:pt x="527" y="8682"/>
                  </a:cubicBezTo>
                  <a:cubicBezTo>
                    <a:pt x="542" y="8902"/>
                    <a:pt x="556" y="9033"/>
                    <a:pt x="586" y="9033"/>
                  </a:cubicBezTo>
                  <a:cubicBezTo>
                    <a:pt x="586" y="9033"/>
                    <a:pt x="600" y="8931"/>
                    <a:pt x="600" y="8682"/>
                  </a:cubicBezTo>
                  <a:lnTo>
                    <a:pt x="600" y="7716"/>
                  </a:lnTo>
                  <a:cubicBezTo>
                    <a:pt x="600" y="6896"/>
                    <a:pt x="556" y="5754"/>
                    <a:pt x="483" y="4510"/>
                  </a:cubicBezTo>
                  <a:cubicBezTo>
                    <a:pt x="410" y="3251"/>
                    <a:pt x="308" y="2138"/>
                    <a:pt x="220" y="1318"/>
                  </a:cubicBezTo>
                  <a:cubicBezTo>
                    <a:pt x="161" y="894"/>
                    <a:pt x="117" y="557"/>
                    <a:pt x="88" y="338"/>
                  </a:cubicBezTo>
                  <a:cubicBezTo>
                    <a:pt x="44" y="118"/>
                    <a:pt x="29" y="1"/>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7"/>
            <p:cNvSpPr/>
            <p:nvPr/>
          </p:nvSpPr>
          <p:spPr>
            <a:xfrm>
              <a:off x="1522455" y="2035181"/>
              <a:ext cx="81924" cy="222136"/>
            </a:xfrm>
            <a:custGeom>
              <a:avLst/>
              <a:gdLst/>
              <a:ahLst/>
              <a:cxnLst/>
              <a:rect l="l" t="t" r="r" b="b"/>
              <a:pathLst>
                <a:path w="967" h="2622" extrusionOk="0">
                  <a:moveTo>
                    <a:pt x="32" y="0"/>
                  </a:moveTo>
                  <a:cubicBezTo>
                    <a:pt x="31" y="0"/>
                    <a:pt x="31" y="0"/>
                    <a:pt x="30" y="1"/>
                  </a:cubicBezTo>
                  <a:cubicBezTo>
                    <a:pt x="1" y="1"/>
                    <a:pt x="162" y="615"/>
                    <a:pt x="396" y="1347"/>
                  </a:cubicBezTo>
                  <a:cubicBezTo>
                    <a:pt x="627" y="2041"/>
                    <a:pt x="873" y="2621"/>
                    <a:pt x="921" y="2621"/>
                  </a:cubicBezTo>
                  <a:cubicBezTo>
                    <a:pt x="922" y="2621"/>
                    <a:pt x="923" y="2621"/>
                    <a:pt x="923" y="2621"/>
                  </a:cubicBezTo>
                  <a:cubicBezTo>
                    <a:pt x="967" y="2606"/>
                    <a:pt x="821" y="2006"/>
                    <a:pt x="557" y="1289"/>
                  </a:cubicBezTo>
                  <a:cubicBezTo>
                    <a:pt x="326" y="580"/>
                    <a:pt x="94" y="0"/>
                    <a:pt x="3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7"/>
            <p:cNvSpPr/>
            <p:nvPr/>
          </p:nvSpPr>
          <p:spPr>
            <a:xfrm>
              <a:off x="1634116" y="2170395"/>
              <a:ext cx="44732" cy="35752"/>
            </a:xfrm>
            <a:custGeom>
              <a:avLst/>
              <a:gdLst/>
              <a:ahLst/>
              <a:cxnLst/>
              <a:rect l="l" t="t" r="r" b="b"/>
              <a:pathLst>
                <a:path w="528" h="422" extrusionOk="0">
                  <a:moveTo>
                    <a:pt x="303" y="128"/>
                  </a:moveTo>
                  <a:cubicBezTo>
                    <a:pt x="310" y="128"/>
                    <a:pt x="317" y="129"/>
                    <a:pt x="322" y="132"/>
                  </a:cubicBezTo>
                  <a:cubicBezTo>
                    <a:pt x="352" y="147"/>
                    <a:pt x="366" y="220"/>
                    <a:pt x="293" y="234"/>
                  </a:cubicBezTo>
                  <a:cubicBezTo>
                    <a:pt x="249" y="234"/>
                    <a:pt x="220" y="234"/>
                    <a:pt x="176" y="220"/>
                  </a:cubicBezTo>
                  <a:lnTo>
                    <a:pt x="147" y="191"/>
                  </a:lnTo>
                  <a:cubicBezTo>
                    <a:pt x="158" y="158"/>
                    <a:pt x="185" y="141"/>
                    <a:pt x="211" y="141"/>
                  </a:cubicBezTo>
                  <a:cubicBezTo>
                    <a:pt x="215" y="141"/>
                    <a:pt x="218" y="142"/>
                    <a:pt x="222" y="142"/>
                  </a:cubicBezTo>
                  <a:lnTo>
                    <a:pt x="222" y="142"/>
                  </a:lnTo>
                  <a:cubicBezTo>
                    <a:pt x="226" y="145"/>
                    <a:pt x="230" y="147"/>
                    <a:pt x="235" y="147"/>
                  </a:cubicBezTo>
                  <a:cubicBezTo>
                    <a:pt x="246" y="147"/>
                    <a:pt x="277" y="128"/>
                    <a:pt x="303" y="128"/>
                  </a:cubicBezTo>
                  <a:close/>
                  <a:moveTo>
                    <a:pt x="352" y="0"/>
                  </a:moveTo>
                  <a:cubicBezTo>
                    <a:pt x="283" y="0"/>
                    <a:pt x="240" y="52"/>
                    <a:pt x="223" y="83"/>
                  </a:cubicBezTo>
                  <a:lnTo>
                    <a:pt x="223" y="83"/>
                  </a:lnTo>
                  <a:cubicBezTo>
                    <a:pt x="222" y="80"/>
                    <a:pt x="221" y="77"/>
                    <a:pt x="220" y="73"/>
                  </a:cubicBezTo>
                  <a:cubicBezTo>
                    <a:pt x="205" y="69"/>
                    <a:pt x="187" y="65"/>
                    <a:pt x="168" y="65"/>
                  </a:cubicBezTo>
                  <a:cubicBezTo>
                    <a:pt x="130" y="65"/>
                    <a:pt x="88" y="78"/>
                    <a:pt x="59" y="117"/>
                  </a:cubicBezTo>
                  <a:cubicBezTo>
                    <a:pt x="15" y="132"/>
                    <a:pt x="0" y="205"/>
                    <a:pt x="15" y="234"/>
                  </a:cubicBezTo>
                  <a:cubicBezTo>
                    <a:pt x="30" y="278"/>
                    <a:pt x="44" y="308"/>
                    <a:pt x="88" y="352"/>
                  </a:cubicBezTo>
                  <a:cubicBezTo>
                    <a:pt x="142" y="394"/>
                    <a:pt x="219" y="422"/>
                    <a:pt x="291" y="422"/>
                  </a:cubicBezTo>
                  <a:cubicBezTo>
                    <a:pt x="317" y="422"/>
                    <a:pt x="343" y="418"/>
                    <a:pt x="366" y="410"/>
                  </a:cubicBezTo>
                  <a:cubicBezTo>
                    <a:pt x="425" y="381"/>
                    <a:pt x="454" y="352"/>
                    <a:pt x="498" y="308"/>
                  </a:cubicBezTo>
                  <a:cubicBezTo>
                    <a:pt x="527" y="278"/>
                    <a:pt x="527" y="220"/>
                    <a:pt x="527" y="161"/>
                  </a:cubicBezTo>
                  <a:cubicBezTo>
                    <a:pt x="527" y="117"/>
                    <a:pt x="513" y="73"/>
                    <a:pt x="469" y="44"/>
                  </a:cubicBezTo>
                  <a:cubicBezTo>
                    <a:pt x="439" y="15"/>
                    <a:pt x="381" y="0"/>
                    <a:pt x="35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7"/>
            <p:cNvSpPr/>
            <p:nvPr/>
          </p:nvSpPr>
          <p:spPr>
            <a:xfrm>
              <a:off x="705158" y="1485684"/>
              <a:ext cx="43461" cy="961318"/>
            </a:xfrm>
            <a:custGeom>
              <a:avLst/>
              <a:gdLst/>
              <a:ahLst/>
              <a:cxnLst/>
              <a:rect l="l" t="t" r="r" b="b"/>
              <a:pathLst>
                <a:path w="513" h="11347" extrusionOk="0">
                  <a:moveTo>
                    <a:pt x="453" y="1"/>
                  </a:moveTo>
                  <a:cubicBezTo>
                    <a:pt x="409" y="1"/>
                    <a:pt x="278" y="2537"/>
                    <a:pt x="161" y="5667"/>
                  </a:cubicBezTo>
                  <a:cubicBezTo>
                    <a:pt x="59" y="8800"/>
                    <a:pt x="0" y="11347"/>
                    <a:pt x="59" y="11347"/>
                  </a:cubicBezTo>
                  <a:cubicBezTo>
                    <a:pt x="117" y="11347"/>
                    <a:pt x="235" y="8800"/>
                    <a:pt x="352" y="5667"/>
                  </a:cubicBezTo>
                  <a:cubicBezTo>
                    <a:pt x="454" y="2534"/>
                    <a:pt x="513" y="1"/>
                    <a:pt x="454" y="1"/>
                  </a:cubicBezTo>
                  <a:cubicBezTo>
                    <a:pt x="454" y="1"/>
                    <a:pt x="454" y="1"/>
                    <a:pt x="453" y="1"/>
                  </a:cubicBezTo>
                  <a:close/>
                </a:path>
              </a:pathLst>
            </a:custGeom>
            <a:solidFill>
              <a:srgbClr val="C69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7"/>
            <p:cNvSpPr/>
            <p:nvPr/>
          </p:nvSpPr>
          <p:spPr>
            <a:xfrm>
              <a:off x="685333" y="844350"/>
              <a:ext cx="421736" cy="264496"/>
            </a:xfrm>
            <a:custGeom>
              <a:avLst/>
              <a:gdLst/>
              <a:ahLst/>
              <a:cxnLst/>
              <a:rect l="l" t="t" r="r" b="b"/>
              <a:pathLst>
                <a:path w="4978" h="3122" extrusionOk="0">
                  <a:moveTo>
                    <a:pt x="2376" y="0"/>
                  </a:moveTo>
                  <a:cubicBezTo>
                    <a:pt x="2360" y="0"/>
                    <a:pt x="2344" y="1"/>
                    <a:pt x="2328" y="3"/>
                  </a:cubicBezTo>
                  <a:cubicBezTo>
                    <a:pt x="2152" y="32"/>
                    <a:pt x="1991" y="105"/>
                    <a:pt x="1845" y="178"/>
                  </a:cubicBezTo>
                  <a:cubicBezTo>
                    <a:pt x="1347" y="427"/>
                    <a:pt x="878" y="735"/>
                    <a:pt x="527" y="1174"/>
                  </a:cubicBezTo>
                  <a:cubicBezTo>
                    <a:pt x="176" y="1598"/>
                    <a:pt x="0" y="2199"/>
                    <a:pt x="147" y="2740"/>
                  </a:cubicBezTo>
                  <a:lnTo>
                    <a:pt x="73" y="2784"/>
                  </a:lnTo>
                  <a:cubicBezTo>
                    <a:pt x="29" y="2901"/>
                    <a:pt x="103" y="3004"/>
                    <a:pt x="205" y="3062"/>
                  </a:cubicBezTo>
                  <a:cubicBezTo>
                    <a:pt x="293" y="3121"/>
                    <a:pt x="395" y="3121"/>
                    <a:pt x="512" y="3121"/>
                  </a:cubicBezTo>
                  <a:cubicBezTo>
                    <a:pt x="563" y="3122"/>
                    <a:pt x="613" y="3122"/>
                    <a:pt x="663" y="3122"/>
                  </a:cubicBezTo>
                  <a:cubicBezTo>
                    <a:pt x="1710" y="3122"/>
                    <a:pt x="2756" y="2976"/>
                    <a:pt x="3762" y="2696"/>
                  </a:cubicBezTo>
                  <a:cubicBezTo>
                    <a:pt x="3762" y="2374"/>
                    <a:pt x="4114" y="2169"/>
                    <a:pt x="4392" y="2008"/>
                  </a:cubicBezTo>
                  <a:cubicBezTo>
                    <a:pt x="4670" y="1833"/>
                    <a:pt x="4978" y="1540"/>
                    <a:pt x="4890" y="1232"/>
                  </a:cubicBezTo>
                  <a:cubicBezTo>
                    <a:pt x="4816" y="1027"/>
                    <a:pt x="4612" y="910"/>
                    <a:pt x="4407" y="881"/>
                  </a:cubicBezTo>
                  <a:cubicBezTo>
                    <a:pt x="4385" y="879"/>
                    <a:pt x="4363" y="879"/>
                    <a:pt x="4342" y="879"/>
                  </a:cubicBezTo>
                  <a:cubicBezTo>
                    <a:pt x="4201" y="879"/>
                    <a:pt x="4066" y="911"/>
                    <a:pt x="3926" y="949"/>
                  </a:cubicBezTo>
                  <a:lnTo>
                    <a:pt x="3926" y="949"/>
                  </a:lnTo>
                  <a:cubicBezTo>
                    <a:pt x="4052" y="859"/>
                    <a:pt x="4080" y="613"/>
                    <a:pt x="3953" y="486"/>
                  </a:cubicBezTo>
                  <a:cubicBezTo>
                    <a:pt x="3858" y="400"/>
                    <a:pt x="3729" y="364"/>
                    <a:pt x="3594" y="364"/>
                  </a:cubicBezTo>
                  <a:cubicBezTo>
                    <a:pt x="3498" y="364"/>
                    <a:pt x="3400" y="382"/>
                    <a:pt x="3309" y="413"/>
                  </a:cubicBezTo>
                  <a:cubicBezTo>
                    <a:pt x="3104" y="486"/>
                    <a:pt x="2884" y="588"/>
                    <a:pt x="2664" y="603"/>
                  </a:cubicBezTo>
                  <a:cubicBezTo>
                    <a:pt x="2811" y="559"/>
                    <a:pt x="2855" y="339"/>
                    <a:pt x="2767" y="193"/>
                  </a:cubicBezTo>
                  <a:cubicBezTo>
                    <a:pt x="2675" y="61"/>
                    <a:pt x="2523" y="0"/>
                    <a:pt x="2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7"/>
            <p:cNvSpPr/>
            <p:nvPr/>
          </p:nvSpPr>
          <p:spPr>
            <a:xfrm>
              <a:off x="591378" y="949912"/>
              <a:ext cx="441306" cy="539412"/>
            </a:xfrm>
            <a:custGeom>
              <a:avLst/>
              <a:gdLst/>
              <a:ahLst/>
              <a:cxnLst/>
              <a:rect l="l" t="t" r="r" b="b"/>
              <a:pathLst>
                <a:path w="5209" h="6367" extrusionOk="0">
                  <a:moveTo>
                    <a:pt x="2833" y="1"/>
                  </a:moveTo>
                  <a:cubicBezTo>
                    <a:pt x="1562" y="1"/>
                    <a:pt x="1504" y="587"/>
                    <a:pt x="1504" y="587"/>
                  </a:cubicBezTo>
                  <a:lnTo>
                    <a:pt x="1504" y="1597"/>
                  </a:lnTo>
                  <a:cubicBezTo>
                    <a:pt x="1504" y="1597"/>
                    <a:pt x="1222" y="1377"/>
                    <a:pt x="921" y="1377"/>
                  </a:cubicBezTo>
                  <a:cubicBezTo>
                    <a:pt x="694" y="1377"/>
                    <a:pt x="457" y="1500"/>
                    <a:pt x="319" y="1933"/>
                  </a:cubicBezTo>
                  <a:cubicBezTo>
                    <a:pt x="1" y="2874"/>
                    <a:pt x="858" y="2900"/>
                    <a:pt x="954" y="2900"/>
                  </a:cubicBezTo>
                  <a:cubicBezTo>
                    <a:pt x="960" y="2900"/>
                    <a:pt x="963" y="2900"/>
                    <a:pt x="963" y="2900"/>
                  </a:cubicBezTo>
                  <a:lnTo>
                    <a:pt x="963" y="2900"/>
                  </a:lnTo>
                  <a:lnTo>
                    <a:pt x="772" y="5257"/>
                  </a:lnTo>
                  <a:cubicBezTo>
                    <a:pt x="758" y="5564"/>
                    <a:pt x="846" y="5886"/>
                    <a:pt x="1065" y="6106"/>
                  </a:cubicBezTo>
                  <a:cubicBezTo>
                    <a:pt x="1268" y="6297"/>
                    <a:pt x="1500" y="6366"/>
                    <a:pt x="1731" y="6366"/>
                  </a:cubicBezTo>
                  <a:cubicBezTo>
                    <a:pt x="2083" y="6366"/>
                    <a:pt x="2431" y="6203"/>
                    <a:pt x="2661" y="6062"/>
                  </a:cubicBezTo>
                  <a:cubicBezTo>
                    <a:pt x="2837" y="5930"/>
                    <a:pt x="2954" y="5754"/>
                    <a:pt x="2954" y="5535"/>
                  </a:cubicBezTo>
                  <a:lnTo>
                    <a:pt x="2954" y="4905"/>
                  </a:lnTo>
                  <a:lnTo>
                    <a:pt x="3817" y="4905"/>
                  </a:lnTo>
                  <a:cubicBezTo>
                    <a:pt x="5208" y="4832"/>
                    <a:pt x="4959" y="396"/>
                    <a:pt x="4959" y="396"/>
                  </a:cubicBezTo>
                  <a:cubicBezTo>
                    <a:pt x="4959" y="57"/>
                    <a:pt x="4307" y="45"/>
                    <a:pt x="4210" y="45"/>
                  </a:cubicBezTo>
                  <a:cubicBezTo>
                    <a:pt x="4202" y="45"/>
                    <a:pt x="4198" y="45"/>
                    <a:pt x="4198" y="45"/>
                  </a:cubicBezTo>
                  <a:lnTo>
                    <a:pt x="2880" y="1"/>
                  </a:lnTo>
                  <a:cubicBezTo>
                    <a:pt x="2865" y="1"/>
                    <a:pt x="2849" y="1"/>
                    <a:pt x="2833"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7"/>
            <p:cNvSpPr/>
            <p:nvPr/>
          </p:nvSpPr>
          <p:spPr>
            <a:xfrm>
              <a:off x="923397" y="1127316"/>
              <a:ext cx="22451" cy="111661"/>
            </a:xfrm>
            <a:custGeom>
              <a:avLst/>
              <a:gdLst/>
              <a:ahLst/>
              <a:cxnLst/>
              <a:rect l="l" t="t" r="r" b="b"/>
              <a:pathLst>
                <a:path w="265" h="1318" extrusionOk="0">
                  <a:moveTo>
                    <a:pt x="206" y="0"/>
                  </a:moveTo>
                  <a:cubicBezTo>
                    <a:pt x="177" y="0"/>
                    <a:pt x="177" y="322"/>
                    <a:pt x="177" y="732"/>
                  </a:cubicBezTo>
                  <a:cubicBezTo>
                    <a:pt x="177" y="908"/>
                    <a:pt x="206" y="1113"/>
                    <a:pt x="147" y="1201"/>
                  </a:cubicBezTo>
                  <a:cubicBezTo>
                    <a:pt x="133" y="1245"/>
                    <a:pt x="103" y="1274"/>
                    <a:pt x="59" y="1274"/>
                  </a:cubicBezTo>
                  <a:cubicBezTo>
                    <a:pt x="30" y="1303"/>
                    <a:pt x="1" y="1303"/>
                    <a:pt x="1" y="1303"/>
                  </a:cubicBezTo>
                  <a:cubicBezTo>
                    <a:pt x="1" y="1303"/>
                    <a:pt x="30" y="1318"/>
                    <a:pt x="59" y="1318"/>
                  </a:cubicBezTo>
                  <a:cubicBezTo>
                    <a:pt x="103" y="1318"/>
                    <a:pt x="147" y="1274"/>
                    <a:pt x="206" y="1230"/>
                  </a:cubicBezTo>
                  <a:cubicBezTo>
                    <a:pt x="250" y="1172"/>
                    <a:pt x="264" y="1084"/>
                    <a:pt x="264" y="981"/>
                  </a:cubicBezTo>
                  <a:lnTo>
                    <a:pt x="264" y="718"/>
                  </a:lnTo>
                  <a:cubicBezTo>
                    <a:pt x="264" y="322"/>
                    <a:pt x="22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7"/>
            <p:cNvSpPr/>
            <p:nvPr/>
          </p:nvSpPr>
          <p:spPr>
            <a:xfrm>
              <a:off x="856468" y="1129773"/>
              <a:ext cx="8726" cy="28635"/>
            </a:xfrm>
            <a:custGeom>
              <a:avLst/>
              <a:gdLst/>
              <a:ahLst/>
              <a:cxnLst/>
              <a:rect l="l" t="t" r="r" b="b"/>
              <a:pathLst>
                <a:path w="103" h="338" extrusionOk="0">
                  <a:moveTo>
                    <a:pt x="44" y="1"/>
                  </a:moveTo>
                  <a:cubicBezTo>
                    <a:pt x="30" y="1"/>
                    <a:pt x="0" y="74"/>
                    <a:pt x="0" y="176"/>
                  </a:cubicBezTo>
                  <a:cubicBezTo>
                    <a:pt x="0" y="264"/>
                    <a:pt x="44" y="337"/>
                    <a:pt x="59" y="337"/>
                  </a:cubicBezTo>
                  <a:cubicBezTo>
                    <a:pt x="74" y="337"/>
                    <a:pt x="103" y="264"/>
                    <a:pt x="103" y="176"/>
                  </a:cubicBezTo>
                  <a:cubicBezTo>
                    <a:pt x="103"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7"/>
            <p:cNvSpPr/>
            <p:nvPr/>
          </p:nvSpPr>
          <p:spPr>
            <a:xfrm>
              <a:off x="978042" y="1128587"/>
              <a:ext cx="8726" cy="27365"/>
            </a:xfrm>
            <a:custGeom>
              <a:avLst/>
              <a:gdLst/>
              <a:ahLst/>
              <a:cxnLst/>
              <a:rect l="l" t="t" r="r" b="b"/>
              <a:pathLst>
                <a:path w="103" h="323" extrusionOk="0">
                  <a:moveTo>
                    <a:pt x="59" y="0"/>
                  </a:moveTo>
                  <a:cubicBezTo>
                    <a:pt x="15" y="0"/>
                    <a:pt x="0" y="73"/>
                    <a:pt x="15" y="161"/>
                  </a:cubicBezTo>
                  <a:cubicBezTo>
                    <a:pt x="15" y="264"/>
                    <a:pt x="59" y="322"/>
                    <a:pt x="73" y="322"/>
                  </a:cubicBezTo>
                  <a:cubicBezTo>
                    <a:pt x="88" y="322"/>
                    <a:pt x="103" y="264"/>
                    <a:pt x="103" y="161"/>
                  </a:cubicBezTo>
                  <a:cubicBezTo>
                    <a:pt x="103" y="73"/>
                    <a:pt x="7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7"/>
            <p:cNvSpPr/>
            <p:nvPr/>
          </p:nvSpPr>
          <p:spPr>
            <a:xfrm>
              <a:off x="832916" y="1222796"/>
              <a:ext cx="83195" cy="72351"/>
            </a:xfrm>
            <a:custGeom>
              <a:avLst/>
              <a:gdLst/>
              <a:ahLst/>
              <a:cxnLst/>
              <a:rect l="l" t="t" r="r" b="b"/>
              <a:pathLst>
                <a:path w="982" h="854" extrusionOk="0">
                  <a:moveTo>
                    <a:pt x="191" y="1"/>
                  </a:moveTo>
                  <a:lnTo>
                    <a:pt x="161" y="45"/>
                  </a:lnTo>
                  <a:cubicBezTo>
                    <a:pt x="0" y="264"/>
                    <a:pt x="44" y="586"/>
                    <a:pt x="264" y="762"/>
                  </a:cubicBezTo>
                  <a:cubicBezTo>
                    <a:pt x="349" y="824"/>
                    <a:pt x="451" y="854"/>
                    <a:pt x="554" y="854"/>
                  </a:cubicBezTo>
                  <a:cubicBezTo>
                    <a:pt x="717" y="854"/>
                    <a:pt x="882" y="780"/>
                    <a:pt x="981" y="645"/>
                  </a:cubicBezTo>
                  <a:lnTo>
                    <a:pt x="981" y="645"/>
                  </a:lnTo>
                  <a:cubicBezTo>
                    <a:pt x="966" y="646"/>
                    <a:pt x="951" y="647"/>
                    <a:pt x="936" y="647"/>
                  </a:cubicBezTo>
                  <a:cubicBezTo>
                    <a:pt x="773" y="647"/>
                    <a:pt x="603" y="577"/>
                    <a:pt x="469" y="484"/>
                  </a:cubicBezTo>
                  <a:cubicBezTo>
                    <a:pt x="322" y="367"/>
                    <a:pt x="234" y="19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7"/>
            <p:cNvSpPr/>
            <p:nvPr/>
          </p:nvSpPr>
          <p:spPr>
            <a:xfrm>
              <a:off x="648056" y="1114015"/>
              <a:ext cx="33634" cy="49307"/>
            </a:xfrm>
            <a:custGeom>
              <a:avLst/>
              <a:gdLst/>
              <a:ahLst/>
              <a:cxnLst/>
              <a:rect l="l" t="t" r="r" b="b"/>
              <a:pathLst>
                <a:path w="397" h="582" extrusionOk="0">
                  <a:moveTo>
                    <a:pt x="30" y="0"/>
                  </a:moveTo>
                  <a:cubicBezTo>
                    <a:pt x="12" y="0"/>
                    <a:pt x="1" y="4"/>
                    <a:pt x="1" y="11"/>
                  </a:cubicBezTo>
                  <a:cubicBezTo>
                    <a:pt x="1" y="40"/>
                    <a:pt x="147" y="84"/>
                    <a:pt x="250" y="245"/>
                  </a:cubicBezTo>
                  <a:cubicBezTo>
                    <a:pt x="338" y="406"/>
                    <a:pt x="338" y="582"/>
                    <a:pt x="367" y="582"/>
                  </a:cubicBezTo>
                  <a:cubicBezTo>
                    <a:pt x="367" y="582"/>
                    <a:pt x="396" y="538"/>
                    <a:pt x="396" y="465"/>
                  </a:cubicBezTo>
                  <a:cubicBezTo>
                    <a:pt x="396" y="392"/>
                    <a:pt x="382" y="289"/>
                    <a:pt x="323" y="187"/>
                  </a:cubicBezTo>
                  <a:cubicBezTo>
                    <a:pt x="250" y="99"/>
                    <a:pt x="177" y="26"/>
                    <a:pt x="103" y="11"/>
                  </a:cubicBezTo>
                  <a:cubicBezTo>
                    <a:pt x="74" y="4"/>
                    <a:pt x="4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7"/>
            <p:cNvSpPr/>
            <p:nvPr/>
          </p:nvSpPr>
          <p:spPr>
            <a:xfrm>
              <a:off x="778356" y="1325732"/>
              <a:ext cx="67014" cy="117930"/>
            </a:xfrm>
            <a:custGeom>
              <a:avLst/>
              <a:gdLst/>
              <a:ahLst/>
              <a:cxnLst/>
              <a:rect l="l" t="t" r="r" b="b"/>
              <a:pathLst>
                <a:path w="791" h="1392" extrusionOk="0">
                  <a:moveTo>
                    <a:pt x="15" y="1"/>
                  </a:moveTo>
                  <a:cubicBezTo>
                    <a:pt x="0" y="235"/>
                    <a:pt x="0" y="498"/>
                    <a:pt x="73" y="733"/>
                  </a:cubicBezTo>
                  <a:cubicBezTo>
                    <a:pt x="146" y="967"/>
                    <a:pt x="293" y="1187"/>
                    <a:pt x="512" y="1289"/>
                  </a:cubicBezTo>
                  <a:cubicBezTo>
                    <a:pt x="586" y="1333"/>
                    <a:pt x="703" y="1392"/>
                    <a:pt x="703" y="1392"/>
                  </a:cubicBezTo>
                  <a:cubicBezTo>
                    <a:pt x="703" y="1377"/>
                    <a:pt x="747" y="1216"/>
                    <a:pt x="747" y="1201"/>
                  </a:cubicBezTo>
                  <a:cubicBezTo>
                    <a:pt x="791" y="952"/>
                    <a:pt x="791" y="762"/>
                    <a:pt x="747" y="469"/>
                  </a:cubicBezTo>
                  <a:cubicBezTo>
                    <a:pt x="454" y="396"/>
                    <a:pt x="190" y="220"/>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7"/>
            <p:cNvSpPr/>
            <p:nvPr/>
          </p:nvSpPr>
          <p:spPr>
            <a:xfrm>
              <a:off x="697702" y="913906"/>
              <a:ext cx="334983" cy="253906"/>
            </a:xfrm>
            <a:custGeom>
              <a:avLst/>
              <a:gdLst/>
              <a:ahLst/>
              <a:cxnLst/>
              <a:rect l="l" t="t" r="r" b="b"/>
              <a:pathLst>
                <a:path w="3954" h="2997" extrusionOk="0">
                  <a:moveTo>
                    <a:pt x="1836" y="0"/>
                  </a:moveTo>
                  <a:cubicBezTo>
                    <a:pt x="1810" y="0"/>
                    <a:pt x="1784" y="1"/>
                    <a:pt x="1757" y="1"/>
                  </a:cubicBezTo>
                  <a:cubicBezTo>
                    <a:pt x="1245" y="31"/>
                    <a:pt x="732" y="192"/>
                    <a:pt x="396" y="572"/>
                  </a:cubicBezTo>
                  <a:cubicBezTo>
                    <a:pt x="74" y="968"/>
                    <a:pt x="1" y="1582"/>
                    <a:pt x="323" y="1963"/>
                  </a:cubicBezTo>
                  <a:lnTo>
                    <a:pt x="249" y="1963"/>
                  </a:lnTo>
                  <a:cubicBezTo>
                    <a:pt x="323" y="2095"/>
                    <a:pt x="323" y="2256"/>
                    <a:pt x="323" y="2402"/>
                  </a:cubicBezTo>
                  <a:cubicBezTo>
                    <a:pt x="323" y="2549"/>
                    <a:pt x="323" y="2724"/>
                    <a:pt x="396" y="2841"/>
                  </a:cubicBezTo>
                  <a:cubicBezTo>
                    <a:pt x="447" y="2934"/>
                    <a:pt x="562" y="2997"/>
                    <a:pt x="662" y="2997"/>
                  </a:cubicBezTo>
                  <a:cubicBezTo>
                    <a:pt x="705" y="2997"/>
                    <a:pt x="745" y="2985"/>
                    <a:pt x="776" y="2959"/>
                  </a:cubicBezTo>
                  <a:cubicBezTo>
                    <a:pt x="879" y="2885"/>
                    <a:pt x="894" y="2768"/>
                    <a:pt x="908" y="2666"/>
                  </a:cubicBezTo>
                  <a:cubicBezTo>
                    <a:pt x="967" y="2227"/>
                    <a:pt x="1040" y="1787"/>
                    <a:pt x="1098" y="1348"/>
                  </a:cubicBezTo>
                  <a:cubicBezTo>
                    <a:pt x="1246" y="1417"/>
                    <a:pt x="1404" y="1450"/>
                    <a:pt x="1563" y="1450"/>
                  </a:cubicBezTo>
                  <a:cubicBezTo>
                    <a:pt x="1941" y="1450"/>
                    <a:pt x="2321" y="1267"/>
                    <a:pt x="2548" y="968"/>
                  </a:cubicBezTo>
                  <a:cubicBezTo>
                    <a:pt x="2777" y="1089"/>
                    <a:pt x="3030" y="1235"/>
                    <a:pt x="3297" y="1235"/>
                  </a:cubicBezTo>
                  <a:cubicBezTo>
                    <a:pt x="3320" y="1235"/>
                    <a:pt x="3344" y="1234"/>
                    <a:pt x="3368" y="1231"/>
                  </a:cubicBezTo>
                  <a:cubicBezTo>
                    <a:pt x="3660" y="1217"/>
                    <a:pt x="3953" y="924"/>
                    <a:pt x="3865" y="646"/>
                  </a:cubicBezTo>
                  <a:cubicBezTo>
                    <a:pt x="3792" y="411"/>
                    <a:pt x="3514" y="294"/>
                    <a:pt x="3250" y="250"/>
                  </a:cubicBezTo>
                  <a:cubicBezTo>
                    <a:pt x="2792" y="125"/>
                    <a:pt x="2321" y="0"/>
                    <a:pt x="1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7"/>
            <p:cNvSpPr/>
            <p:nvPr/>
          </p:nvSpPr>
          <p:spPr>
            <a:xfrm>
              <a:off x="966859" y="1417569"/>
              <a:ext cx="11268" cy="126572"/>
            </a:xfrm>
            <a:custGeom>
              <a:avLst/>
              <a:gdLst/>
              <a:ahLst/>
              <a:cxnLst/>
              <a:rect l="l" t="t" r="r" b="b"/>
              <a:pathLst>
                <a:path w="133" h="1494" extrusionOk="0">
                  <a:moveTo>
                    <a:pt x="44" y="0"/>
                  </a:moveTo>
                  <a:cubicBezTo>
                    <a:pt x="30" y="0"/>
                    <a:pt x="0" y="322"/>
                    <a:pt x="30" y="747"/>
                  </a:cubicBezTo>
                  <a:cubicBezTo>
                    <a:pt x="44" y="1171"/>
                    <a:pt x="73" y="1493"/>
                    <a:pt x="103" y="1493"/>
                  </a:cubicBezTo>
                  <a:cubicBezTo>
                    <a:pt x="117" y="1493"/>
                    <a:pt x="132" y="1171"/>
                    <a:pt x="117" y="747"/>
                  </a:cubicBezTo>
                  <a:cubicBezTo>
                    <a:pt x="103" y="322"/>
                    <a:pt x="59" y="0"/>
                    <a:pt x="4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7"/>
            <p:cNvSpPr/>
            <p:nvPr/>
          </p:nvSpPr>
          <p:spPr>
            <a:xfrm>
              <a:off x="290875" y="2444465"/>
              <a:ext cx="172490" cy="143939"/>
            </a:xfrm>
            <a:custGeom>
              <a:avLst/>
              <a:gdLst/>
              <a:ahLst/>
              <a:cxnLst/>
              <a:rect l="l" t="t" r="r" b="b"/>
              <a:pathLst>
                <a:path w="2036" h="1699" extrusionOk="0">
                  <a:moveTo>
                    <a:pt x="2019" y="0"/>
                  </a:moveTo>
                  <a:cubicBezTo>
                    <a:pt x="1971" y="0"/>
                    <a:pt x="1721" y="563"/>
                    <a:pt x="1172" y="1025"/>
                  </a:cubicBezTo>
                  <a:cubicBezTo>
                    <a:pt x="616" y="1508"/>
                    <a:pt x="1" y="1669"/>
                    <a:pt x="30" y="1699"/>
                  </a:cubicBezTo>
                  <a:cubicBezTo>
                    <a:pt x="30" y="1699"/>
                    <a:pt x="176" y="1684"/>
                    <a:pt x="411" y="1596"/>
                  </a:cubicBezTo>
                  <a:cubicBezTo>
                    <a:pt x="630" y="1523"/>
                    <a:pt x="938" y="1347"/>
                    <a:pt x="1230" y="1099"/>
                  </a:cubicBezTo>
                  <a:cubicBezTo>
                    <a:pt x="1509" y="864"/>
                    <a:pt x="1728" y="586"/>
                    <a:pt x="1860" y="367"/>
                  </a:cubicBezTo>
                  <a:cubicBezTo>
                    <a:pt x="1977" y="147"/>
                    <a:pt x="2036" y="1"/>
                    <a:pt x="2021" y="1"/>
                  </a:cubicBezTo>
                  <a:cubicBezTo>
                    <a:pt x="2020" y="0"/>
                    <a:pt x="2020" y="0"/>
                    <a:pt x="2019"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7"/>
            <p:cNvSpPr/>
            <p:nvPr/>
          </p:nvSpPr>
          <p:spPr>
            <a:xfrm>
              <a:off x="623318" y="2434553"/>
              <a:ext cx="228236" cy="2135791"/>
            </a:xfrm>
            <a:custGeom>
              <a:avLst/>
              <a:gdLst/>
              <a:ahLst/>
              <a:cxnLst/>
              <a:rect l="l" t="t" r="r" b="b"/>
              <a:pathLst>
                <a:path w="2694" h="25210" extrusionOk="0">
                  <a:moveTo>
                    <a:pt x="2665" y="0"/>
                  </a:moveTo>
                  <a:lnTo>
                    <a:pt x="2665" y="0"/>
                  </a:lnTo>
                  <a:cubicBezTo>
                    <a:pt x="2650" y="0"/>
                    <a:pt x="2020" y="5637"/>
                    <a:pt x="1288" y="12605"/>
                  </a:cubicBezTo>
                  <a:cubicBezTo>
                    <a:pt x="556" y="19559"/>
                    <a:pt x="0" y="25210"/>
                    <a:pt x="15" y="25210"/>
                  </a:cubicBezTo>
                  <a:cubicBezTo>
                    <a:pt x="29" y="25210"/>
                    <a:pt x="659" y="19574"/>
                    <a:pt x="1391" y="12605"/>
                  </a:cubicBezTo>
                  <a:cubicBezTo>
                    <a:pt x="2123" y="5651"/>
                    <a:pt x="2694" y="0"/>
                    <a:pt x="2665"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7"/>
            <p:cNvSpPr/>
            <p:nvPr/>
          </p:nvSpPr>
          <p:spPr>
            <a:xfrm>
              <a:off x="159389" y="2412187"/>
              <a:ext cx="383358" cy="2164342"/>
            </a:xfrm>
            <a:custGeom>
              <a:avLst/>
              <a:gdLst/>
              <a:ahLst/>
              <a:cxnLst/>
              <a:rect l="l" t="t" r="r" b="b"/>
              <a:pathLst>
                <a:path w="4525" h="25547" extrusionOk="0">
                  <a:moveTo>
                    <a:pt x="4525" y="1"/>
                  </a:moveTo>
                  <a:cubicBezTo>
                    <a:pt x="4525" y="1"/>
                    <a:pt x="4524" y="16"/>
                    <a:pt x="4481" y="74"/>
                  </a:cubicBezTo>
                  <a:cubicBezTo>
                    <a:pt x="4466" y="103"/>
                    <a:pt x="4451" y="177"/>
                    <a:pt x="4422" y="250"/>
                  </a:cubicBezTo>
                  <a:cubicBezTo>
                    <a:pt x="4393" y="426"/>
                    <a:pt x="4334" y="674"/>
                    <a:pt x="4261" y="982"/>
                  </a:cubicBezTo>
                  <a:cubicBezTo>
                    <a:pt x="4115" y="1626"/>
                    <a:pt x="3895" y="2548"/>
                    <a:pt x="3661" y="3690"/>
                  </a:cubicBezTo>
                  <a:cubicBezTo>
                    <a:pt x="3163" y="6003"/>
                    <a:pt x="2519" y="9165"/>
                    <a:pt x="1904" y="12693"/>
                  </a:cubicBezTo>
                  <a:cubicBezTo>
                    <a:pt x="1275" y="16236"/>
                    <a:pt x="806" y="19428"/>
                    <a:pt x="469" y="21755"/>
                  </a:cubicBezTo>
                  <a:cubicBezTo>
                    <a:pt x="308" y="22926"/>
                    <a:pt x="177" y="23863"/>
                    <a:pt x="103" y="24522"/>
                  </a:cubicBezTo>
                  <a:cubicBezTo>
                    <a:pt x="74" y="24844"/>
                    <a:pt x="30" y="25093"/>
                    <a:pt x="16" y="25269"/>
                  </a:cubicBezTo>
                  <a:cubicBezTo>
                    <a:pt x="16" y="25371"/>
                    <a:pt x="1" y="25415"/>
                    <a:pt x="1" y="25474"/>
                  </a:cubicBezTo>
                  <a:lnTo>
                    <a:pt x="1" y="25547"/>
                  </a:lnTo>
                  <a:cubicBezTo>
                    <a:pt x="1" y="25547"/>
                    <a:pt x="16" y="25518"/>
                    <a:pt x="16" y="25474"/>
                  </a:cubicBezTo>
                  <a:cubicBezTo>
                    <a:pt x="30" y="25415"/>
                    <a:pt x="30" y="25342"/>
                    <a:pt x="60" y="25269"/>
                  </a:cubicBezTo>
                  <a:cubicBezTo>
                    <a:pt x="89" y="25093"/>
                    <a:pt x="118" y="24844"/>
                    <a:pt x="162" y="24522"/>
                  </a:cubicBezTo>
                  <a:cubicBezTo>
                    <a:pt x="279" y="23863"/>
                    <a:pt x="411" y="22926"/>
                    <a:pt x="572" y="21770"/>
                  </a:cubicBezTo>
                  <a:cubicBezTo>
                    <a:pt x="909" y="19472"/>
                    <a:pt x="1406" y="16265"/>
                    <a:pt x="2036" y="12737"/>
                  </a:cubicBezTo>
                  <a:cubicBezTo>
                    <a:pt x="2651" y="9209"/>
                    <a:pt x="3280" y="6047"/>
                    <a:pt x="3749" y="3734"/>
                  </a:cubicBezTo>
                  <a:cubicBezTo>
                    <a:pt x="3998" y="2578"/>
                    <a:pt x="4188" y="1655"/>
                    <a:pt x="4320" y="1011"/>
                  </a:cubicBezTo>
                  <a:cubicBezTo>
                    <a:pt x="4378" y="704"/>
                    <a:pt x="4422" y="455"/>
                    <a:pt x="4466" y="279"/>
                  </a:cubicBezTo>
                  <a:cubicBezTo>
                    <a:pt x="4481" y="191"/>
                    <a:pt x="4481" y="133"/>
                    <a:pt x="4510" y="74"/>
                  </a:cubicBezTo>
                  <a:cubicBezTo>
                    <a:pt x="4524" y="16"/>
                    <a:pt x="4525" y="1"/>
                    <a:pt x="4525"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7"/>
            <p:cNvSpPr/>
            <p:nvPr/>
          </p:nvSpPr>
          <p:spPr>
            <a:xfrm>
              <a:off x="929667" y="2419642"/>
              <a:ext cx="91836" cy="141737"/>
            </a:xfrm>
            <a:custGeom>
              <a:avLst/>
              <a:gdLst/>
              <a:ahLst/>
              <a:cxnLst/>
              <a:rect l="l" t="t" r="r" b="b"/>
              <a:pathLst>
                <a:path w="1084" h="1673" extrusionOk="0">
                  <a:moveTo>
                    <a:pt x="29" y="1"/>
                  </a:moveTo>
                  <a:cubicBezTo>
                    <a:pt x="29" y="1"/>
                    <a:pt x="0" y="133"/>
                    <a:pt x="29" y="308"/>
                  </a:cubicBezTo>
                  <a:cubicBezTo>
                    <a:pt x="59" y="499"/>
                    <a:pt x="132" y="747"/>
                    <a:pt x="278" y="1011"/>
                  </a:cubicBezTo>
                  <a:cubicBezTo>
                    <a:pt x="439" y="1245"/>
                    <a:pt x="630" y="1435"/>
                    <a:pt x="791" y="1538"/>
                  </a:cubicBezTo>
                  <a:cubicBezTo>
                    <a:pt x="932" y="1628"/>
                    <a:pt x="1039" y="1672"/>
                    <a:pt x="1063" y="1672"/>
                  </a:cubicBezTo>
                  <a:cubicBezTo>
                    <a:pt x="1067" y="1672"/>
                    <a:pt x="1069" y="1672"/>
                    <a:pt x="1069" y="1670"/>
                  </a:cubicBezTo>
                  <a:cubicBezTo>
                    <a:pt x="1083" y="1655"/>
                    <a:pt x="644" y="1435"/>
                    <a:pt x="351" y="952"/>
                  </a:cubicBezTo>
                  <a:cubicBezTo>
                    <a:pt x="59" y="484"/>
                    <a:pt x="59" y="1"/>
                    <a:pt x="29"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7"/>
            <p:cNvSpPr/>
            <p:nvPr/>
          </p:nvSpPr>
          <p:spPr>
            <a:xfrm>
              <a:off x="-471862" y="3255579"/>
              <a:ext cx="963775" cy="711987"/>
            </a:xfrm>
            <a:custGeom>
              <a:avLst/>
              <a:gdLst/>
              <a:ahLst/>
              <a:cxnLst/>
              <a:rect l="l" t="t" r="r" b="b"/>
              <a:pathLst>
                <a:path w="11376" h="8404" extrusionOk="0">
                  <a:moveTo>
                    <a:pt x="615" y="1"/>
                  </a:moveTo>
                  <a:lnTo>
                    <a:pt x="0" y="8053"/>
                  </a:lnTo>
                  <a:lnTo>
                    <a:pt x="11083" y="8404"/>
                  </a:lnTo>
                  <a:lnTo>
                    <a:pt x="11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7"/>
            <p:cNvSpPr/>
            <p:nvPr/>
          </p:nvSpPr>
          <p:spPr>
            <a:xfrm>
              <a:off x="-217617" y="3067669"/>
              <a:ext cx="547037" cy="232641"/>
            </a:xfrm>
            <a:custGeom>
              <a:avLst/>
              <a:gdLst/>
              <a:ahLst/>
              <a:cxnLst/>
              <a:rect l="l" t="t" r="r" b="b"/>
              <a:pathLst>
                <a:path w="6457" h="2746" extrusionOk="0">
                  <a:moveTo>
                    <a:pt x="3012" y="1"/>
                  </a:moveTo>
                  <a:cubicBezTo>
                    <a:pt x="303" y="1"/>
                    <a:pt x="1" y="2365"/>
                    <a:pt x="1" y="2365"/>
                  </a:cubicBezTo>
                  <a:lnTo>
                    <a:pt x="1084" y="2746"/>
                  </a:lnTo>
                  <a:cubicBezTo>
                    <a:pt x="1084" y="2746"/>
                    <a:pt x="601" y="1048"/>
                    <a:pt x="2870" y="477"/>
                  </a:cubicBezTo>
                  <a:cubicBezTo>
                    <a:pt x="3087" y="424"/>
                    <a:pt x="3289" y="400"/>
                    <a:pt x="3477" y="400"/>
                  </a:cubicBezTo>
                  <a:cubicBezTo>
                    <a:pt x="5264" y="400"/>
                    <a:pt x="5827" y="2556"/>
                    <a:pt x="5827" y="2556"/>
                  </a:cubicBezTo>
                  <a:lnTo>
                    <a:pt x="6457" y="2556"/>
                  </a:lnTo>
                  <a:cubicBezTo>
                    <a:pt x="6457" y="2556"/>
                    <a:pt x="6222" y="169"/>
                    <a:pt x="3280" y="8"/>
                  </a:cubicBezTo>
                  <a:cubicBezTo>
                    <a:pt x="3188" y="3"/>
                    <a:pt x="3099" y="1"/>
                    <a:pt x="3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7"/>
            <p:cNvSpPr/>
            <p:nvPr/>
          </p:nvSpPr>
          <p:spPr>
            <a:xfrm>
              <a:off x="4435" y="1567609"/>
              <a:ext cx="540768" cy="1425160"/>
            </a:xfrm>
            <a:custGeom>
              <a:avLst/>
              <a:gdLst/>
              <a:ahLst/>
              <a:cxnLst/>
              <a:rect l="l" t="t" r="r" b="b"/>
              <a:pathLst>
                <a:path w="6383" h="16822" extrusionOk="0">
                  <a:moveTo>
                    <a:pt x="3250" y="0"/>
                  </a:moveTo>
                  <a:cubicBezTo>
                    <a:pt x="3250" y="0"/>
                    <a:pt x="1596" y="4773"/>
                    <a:pt x="966" y="7569"/>
                  </a:cubicBezTo>
                  <a:cubicBezTo>
                    <a:pt x="234" y="10848"/>
                    <a:pt x="0" y="15504"/>
                    <a:pt x="0" y="15504"/>
                  </a:cubicBezTo>
                  <a:lnTo>
                    <a:pt x="2606" y="16821"/>
                  </a:lnTo>
                  <a:cubicBezTo>
                    <a:pt x="2606" y="16821"/>
                    <a:pt x="3631" y="9619"/>
                    <a:pt x="3894" y="8638"/>
                  </a:cubicBezTo>
                  <a:cubicBezTo>
                    <a:pt x="4304" y="7130"/>
                    <a:pt x="6383" y="674"/>
                    <a:pt x="6383" y="674"/>
                  </a:cubicBezTo>
                  <a:lnTo>
                    <a:pt x="3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7"/>
            <p:cNvSpPr/>
            <p:nvPr/>
          </p:nvSpPr>
          <p:spPr>
            <a:xfrm>
              <a:off x="-60122" y="2863323"/>
              <a:ext cx="292792" cy="338372"/>
            </a:xfrm>
            <a:custGeom>
              <a:avLst/>
              <a:gdLst/>
              <a:ahLst/>
              <a:cxnLst/>
              <a:rect l="l" t="t" r="r" b="b"/>
              <a:pathLst>
                <a:path w="3456" h="3994" extrusionOk="0">
                  <a:moveTo>
                    <a:pt x="912" y="1"/>
                  </a:moveTo>
                  <a:cubicBezTo>
                    <a:pt x="826" y="1"/>
                    <a:pt x="764" y="29"/>
                    <a:pt x="733" y="93"/>
                  </a:cubicBezTo>
                  <a:cubicBezTo>
                    <a:pt x="733" y="93"/>
                    <a:pt x="1" y="2127"/>
                    <a:pt x="45" y="2362"/>
                  </a:cubicBezTo>
                  <a:cubicBezTo>
                    <a:pt x="53" y="2399"/>
                    <a:pt x="72" y="2415"/>
                    <a:pt x="100" y="2415"/>
                  </a:cubicBezTo>
                  <a:cubicBezTo>
                    <a:pt x="268" y="2415"/>
                    <a:pt x="733" y="1820"/>
                    <a:pt x="733" y="1820"/>
                  </a:cubicBezTo>
                  <a:lnTo>
                    <a:pt x="733" y="1820"/>
                  </a:lnTo>
                  <a:cubicBezTo>
                    <a:pt x="733" y="1820"/>
                    <a:pt x="220" y="2684"/>
                    <a:pt x="264" y="2933"/>
                  </a:cubicBezTo>
                  <a:cubicBezTo>
                    <a:pt x="271" y="2956"/>
                    <a:pt x="287" y="2966"/>
                    <a:pt x="309" y="2966"/>
                  </a:cubicBezTo>
                  <a:cubicBezTo>
                    <a:pt x="514" y="2966"/>
                    <a:pt x="1289" y="2084"/>
                    <a:pt x="1289" y="2084"/>
                  </a:cubicBezTo>
                  <a:lnTo>
                    <a:pt x="1289" y="2084"/>
                  </a:lnTo>
                  <a:cubicBezTo>
                    <a:pt x="1289" y="2084"/>
                    <a:pt x="411" y="3211"/>
                    <a:pt x="660" y="3401"/>
                  </a:cubicBezTo>
                  <a:cubicBezTo>
                    <a:pt x="678" y="3417"/>
                    <a:pt x="702" y="3425"/>
                    <a:pt x="730" y="3425"/>
                  </a:cubicBezTo>
                  <a:cubicBezTo>
                    <a:pt x="1055" y="3425"/>
                    <a:pt x="1948" y="2421"/>
                    <a:pt x="1948" y="2420"/>
                  </a:cubicBezTo>
                  <a:lnTo>
                    <a:pt x="1948" y="2420"/>
                  </a:lnTo>
                  <a:cubicBezTo>
                    <a:pt x="1948" y="2421"/>
                    <a:pt x="967" y="3709"/>
                    <a:pt x="1187" y="3972"/>
                  </a:cubicBezTo>
                  <a:cubicBezTo>
                    <a:pt x="1201" y="3987"/>
                    <a:pt x="1219" y="3994"/>
                    <a:pt x="1241" y="3994"/>
                  </a:cubicBezTo>
                  <a:cubicBezTo>
                    <a:pt x="1568" y="3994"/>
                    <a:pt x="2724" y="2479"/>
                    <a:pt x="2724" y="2479"/>
                  </a:cubicBezTo>
                  <a:cubicBezTo>
                    <a:pt x="2737" y="3088"/>
                    <a:pt x="3102" y="3422"/>
                    <a:pt x="3272" y="3422"/>
                  </a:cubicBezTo>
                  <a:cubicBezTo>
                    <a:pt x="3286" y="3422"/>
                    <a:pt x="3298" y="3420"/>
                    <a:pt x="3309" y="3416"/>
                  </a:cubicBezTo>
                  <a:cubicBezTo>
                    <a:pt x="3456" y="3372"/>
                    <a:pt x="3265" y="1381"/>
                    <a:pt x="3265" y="1381"/>
                  </a:cubicBezTo>
                  <a:cubicBezTo>
                    <a:pt x="3265" y="1381"/>
                    <a:pt x="1515" y="1"/>
                    <a:pt x="912"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7"/>
            <p:cNvSpPr/>
            <p:nvPr/>
          </p:nvSpPr>
          <p:spPr>
            <a:xfrm>
              <a:off x="319426" y="1761110"/>
              <a:ext cx="124115" cy="570589"/>
            </a:xfrm>
            <a:custGeom>
              <a:avLst/>
              <a:gdLst/>
              <a:ahLst/>
              <a:cxnLst/>
              <a:rect l="l" t="t" r="r" b="b"/>
              <a:pathLst>
                <a:path w="1465" h="6735" extrusionOk="0">
                  <a:moveTo>
                    <a:pt x="1450" y="0"/>
                  </a:moveTo>
                  <a:cubicBezTo>
                    <a:pt x="1420" y="0"/>
                    <a:pt x="1303" y="366"/>
                    <a:pt x="1128" y="966"/>
                  </a:cubicBezTo>
                  <a:cubicBezTo>
                    <a:pt x="967" y="1552"/>
                    <a:pt x="762" y="2401"/>
                    <a:pt x="571" y="3338"/>
                  </a:cubicBezTo>
                  <a:cubicBezTo>
                    <a:pt x="381" y="4260"/>
                    <a:pt x="220" y="5109"/>
                    <a:pt x="132" y="5724"/>
                  </a:cubicBezTo>
                  <a:cubicBezTo>
                    <a:pt x="30" y="6354"/>
                    <a:pt x="0" y="6734"/>
                    <a:pt x="15" y="6734"/>
                  </a:cubicBezTo>
                  <a:cubicBezTo>
                    <a:pt x="30" y="6734"/>
                    <a:pt x="118" y="6354"/>
                    <a:pt x="249" y="5754"/>
                  </a:cubicBezTo>
                  <a:cubicBezTo>
                    <a:pt x="381" y="5124"/>
                    <a:pt x="542" y="4290"/>
                    <a:pt x="747" y="3367"/>
                  </a:cubicBezTo>
                  <a:cubicBezTo>
                    <a:pt x="952" y="2460"/>
                    <a:pt x="1128" y="1611"/>
                    <a:pt x="1259" y="996"/>
                  </a:cubicBezTo>
                  <a:cubicBezTo>
                    <a:pt x="1391" y="381"/>
                    <a:pt x="1464" y="0"/>
                    <a:pt x="145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7"/>
            <p:cNvSpPr/>
            <p:nvPr/>
          </p:nvSpPr>
          <p:spPr>
            <a:xfrm>
              <a:off x="9349" y="2725568"/>
              <a:ext cx="255600" cy="97767"/>
            </a:xfrm>
            <a:custGeom>
              <a:avLst/>
              <a:gdLst/>
              <a:ahLst/>
              <a:cxnLst/>
              <a:rect l="l" t="t" r="r" b="b"/>
              <a:pathLst>
                <a:path w="3017" h="1154" extrusionOk="0">
                  <a:moveTo>
                    <a:pt x="100" y="0"/>
                  </a:moveTo>
                  <a:cubicBezTo>
                    <a:pt x="36" y="0"/>
                    <a:pt x="1" y="8"/>
                    <a:pt x="1" y="20"/>
                  </a:cubicBezTo>
                  <a:cubicBezTo>
                    <a:pt x="1" y="64"/>
                    <a:pt x="689" y="196"/>
                    <a:pt x="1523" y="518"/>
                  </a:cubicBezTo>
                  <a:cubicBezTo>
                    <a:pt x="2286" y="804"/>
                    <a:pt x="2859" y="1154"/>
                    <a:pt x="2970" y="1154"/>
                  </a:cubicBezTo>
                  <a:cubicBezTo>
                    <a:pt x="2978" y="1154"/>
                    <a:pt x="2984" y="1152"/>
                    <a:pt x="2987" y="1148"/>
                  </a:cubicBezTo>
                  <a:cubicBezTo>
                    <a:pt x="3016" y="1118"/>
                    <a:pt x="2431" y="665"/>
                    <a:pt x="1596" y="342"/>
                  </a:cubicBezTo>
                  <a:cubicBezTo>
                    <a:pt x="922" y="91"/>
                    <a:pt x="329" y="0"/>
                    <a:pt x="10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7"/>
            <p:cNvSpPr/>
            <p:nvPr/>
          </p:nvSpPr>
          <p:spPr>
            <a:xfrm>
              <a:off x="30445" y="2788007"/>
              <a:ext cx="52188" cy="43885"/>
            </a:xfrm>
            <a:custGeom>
              <a:avLst/>
              <a:gdLst/>
              <a:ahLst/>
              <a:cxnLst/>
              <a:rect l="l" t="t" r="r" b="b"/>
              <a:pathLst>
                <a:path w="616" h="518" extrusionOk="0">
                  <a:moveTo>
                    <a:pt x="259" y="98"/>
                  </a:moveTo>
                  <a:cubicBezTo>
                    <a:pt x="293" y="98"/>
                    <a:pt x="315" y="114"/>
                    <a:pt x="337" y="147"/>
                  </a:cubicBezTo>
                  <a:cubicBezTo>
                    <a:pt x="352" y="176"/>
                    <a:pt x="352" y="250"/>
                    <a:pt x="337" y="264"/>
                  </a:cubicBezTo>
                  <a:cubicBezTo>
                    <a:pt x="317" y="291"/>
                    <a:pt x="284" y="303"/>
                    <a:pt x="253" y="303"/>
                  </a:cubicBezTo>
                  <a:cubicBezTo>
                    <a:pt x="217" y="303"/>
                    <a:pt x="184" y="288"/>
                    <a:pt x="176" y="264"/>
                  </a:cubicBezTo>
                  <a:cubicBezTo>
                    <a:pt x="157" y="258"/>
                    <a:pt x="146" y="240"/>
                    <a:pt x="141" y="220"/>
                  </a:cubicBezTo>
                  <a:lnTo>
                    <a:pt x="141" y="220"/>
                  </a:lnTo>
                  <a:cubicBezTo>
                    <a:pt x="180" y="212"/>
                    <a:pt x="206" y="158"/>
                    <a:pt x="220" y="103"/>
                  </a:cubicBezTo>
                  <a:cubicBezTo>
                    <a:pt x="235" y="100"/>
                    <a:pt x="248" y="98"/>
                    <a:pt x="259" y="98"/>
                  </a:cubicBezTo>
                  <a:close/>
                  <a:moveTo>
                    <a:pt x="352" y="1"/>
                  </a:moveTo>
                  <a:cubicBezTo>
                    <a:pt x="293" y="1"/>
                    <a:pt x="264" y="1"/>
                    <a:pt x="220" y="15"/>
                  </a:cubicBezTo>
                  <a:cubicBezTo>
                    <a:pt x="204" y="26"/>
                    <a:pt x="189" y="40"/>
                    <a:pt x="175" y="56"/>
                  </a:cubicBezTo>
                  <a:lnTo>
                    <a:pt x="175" y="56"/>
                  </a:lnTo>
                  <a:cubicBezTo>
                    <a:pt x="167" y="51"/>
                    <a:pt x="159" y="48"/>
                    <a:pt x="149" y="48"/>
                  </a:cubicBezTo>
                  <a:cubicBezTo>
                    <a:pt x="129" y="48"/>
                    <a:pt x="103" y="59"/>
                    <a:pt x="74" y="89"/>
                  </a:cubicBezTo>
                  <a:cubicBezTo>
                    <a:pt x="59" y="103"/>
                    <a:pt x="44" y="147"/>
                    <a:pt x="30" y="191"/>
                  </a:cubicBezTo>
                  <a:cubicBezTo>
                    <a:pt x="0" y="250"/>
                    <a:pt x="30" y="323"/>
                    <a:pt x="59" y="381"/>
                  </a:cubicBezTo>
                  <a:cubicBezTo>
                    <a:pt x="103" y="455"/>
                    <a:pt x="191" y="484"/>
                    <a:pt x="264" y="513"/>
                  </a:cubicBezTo>
                  <a:cubicBezTo>
                    <a:pt x="282" y="516"/>
                    <a:pt x="300" y="518"/>
                    <a:pt x="318" y="518"/>
                  </a:cubicBezTo>
                  <a:cubicBezTo>
                    <a:pt x="388" y="518"/>
                    <a:pt x="455" y="492"/>
                    <a:pt x="513" y="411"/>
                  </a:cubicBezTo>
                  <a:cubicBezTo>
                    <a:pt x="615" y="294"/>
                    <a:pt x="571" y="162"/>
                    <a:pt x="498" y="74"/>
                  </a:cubicBezTo>
                  <a:cubicBezTo>
                    <a:pt x="469" y="30"/>
                    <a:pt x="410" y="1"/>
                    <a:pt x="352"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7"/>
            <p:cNvSpPr/>
            <p:nvPr/>
          </p:nvSpPr>
          <p:spPr>
            <a:xfrm>
              <a:off x="355432" y="1419856"/>
              <a:ext cx="156308" cy="284236"/>
            </a:xfrm>
            <a:custGeom>
              <a:avLst/>
              <a:gdLst/>
              <a:ahLst/>
              <a:cxnLst/>
              <a:rect l="l" t="t" r="r" b="b"/>
              <a:pathLst>
                <a:path w="1845" h="3355" extrusionOk="0">
                  <a:moveTo>
                    <a:pt x="561" y="0"/>
                  </a:moveTo>
                  <a:cubicBezTo>
                    <a:pt x="376" y="0"/>
                    <a:pt x="238" y="51"/>
                    <a:pt x="146" y="90"/>
                  </a:cubicBezTo>
                  <a:cubicBezTo>
                    <a:pt x="88" y="134"/>
                    <a:pt x="44" y="149"/>
                    <a:pt x="29" y="163"/>
                  </a:cubicBezTo>
                  <a:lnTo>
                    <a:pt x="0" y="207"/>
                  </a:lnTo>
                  <a:cubicBezTo>
                    <a:pt x="0" y="209"/>
                    <a:pt x="1" y="210"/>
                    <a:pt x="2" y="210"/>
                  </a:cubicBezTo>
                  <a:cubicBezTo>
                    <a:pt x="11" y="210"/>
                    <a:pt x="58" y="160"/>
                    <a:pt x="176" y="134"/>
                  </a:cubicBezTo>
                  <a:cubicBezTo>
                    <a:pt x="272" y="98"/>
                    <a:pt x="398" y="72"/>
                    <a:pt x="554" y="72"/>
                  </a:cubicBezTo>
                  <a:cubicBezTo>
                    <a:pt x="588" y="72"/>
                    <a:pt x="622" y="73"/>
                    <a:pt x="659" y="76"/>
                  </a:cubicBezTo>
                  <a:cubicBezTo>
                    <a:pt x="849" y="90"/>
                    <a:pt x="1098" y="193"/>
                    <a:pt x="1288" y="368"/>
                  </a:cubicBezTo>
                  <a:cubicBezTo>
                    <a:pt x="1493" y="559"/>
                    <a:pt x="1640" y="822"/>
                    <a:pt x="1698" y="1144"/>
                  </a:cubicBezTo>
                  <a:cubicBezTo>
                    <a:pt x="1757" y="1452"/>
                    <a:pt x="1727" y="1744"/>
                    <a:pt x="1684" y="2023"/>
                  </a:cubicBezTo>
                  <a:cubicBezTo>
                    <a:pt x="1625" y="2271"/>
                    <a:pt x="1523" y="2506"/>
                    <a:pt x="1464" y="2711"/>
                  </a:cubicBezTo>
                  <a:cubicBezTo>
                    <a:pt x="1288" y="3121"/>
                    <a:pt x="1186" y="3355"/>
                    <a:pt x="1200" y="3355"/>
                  </a:cubicBezTo>
                  <a:cubicBezTo>
                    <a:pt x="1200" y="3355"/>
                    <a:pt x="1244" y="3296"/>
                    <a:pt x="1288" y="3194"/>
                  </a:cubicBezTo>
                  <a:cubicBezTo>
                    <a:pt x="1347" y="3077"/>
                    <a:pt x="1420" y="2930"/>
                    <a:pt x="1508" y="2725"/>
                  </a:cubicBezTo>
                  <a:cubicBezTo>
                    <a:pt x="1610" y="2535"/>
                    <a:pt x="1698" y="2286"/>
                    <a:pt x="1757" y="2023"/>
                  </a:cubicBezTo>
                  <a:cubicBezTo>
                    <a:pt x="1830" y="1744"/>
                    <a:pt x="1845" y="1422"/>
                    <a:pt x="1771" y="1100"/>
                  </a:cubicBezTo>
                  <a:cubicBezTo>
                    <a:pt x="1713" y="793"/>
                    <a:pt x="1552" y="500"/>
                    <a:pt x="1332" y="295"/>
                  </a:cubicBezTo>
                  <a:cubicBezTo>
                    <a:pt x="1113" y="105"/>
                    <a:pt x="849" y="17"/>
                    <a:pt x="630" y="2"/>
                  </a:cubicBezTo>
                  <a:cubicBezTo>
                    <a:pt x="606" y="1"/>
                    <a:pt x="583" y="0"/>
                    <a:pt x="5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7"/>
            <p:cNvSpPr/>
            <p:nvPr/>
          </p:nvSpPr>
          <p:spPr>
            <a:xfrm>
              <a:off x="-425944" y="3486188"/>
              <a:ext cx="274154" cy="281779"/>
            </a:xfrm>
            <a:custGeom>
              <a:avLst/>
              <a:gdLst/>
              <a:ahLst/>
              <a:cxnLst/>
              <a:rect l="l" t="t" r="r" b="b"/>
              <a:pathLst>
                <a:path w="3236" h="3326" extrusionOk="0">
                  <a:moveTo>
                    <a:pt x="3189" y="1"/>
                  </a:moveTo>
                  <a:cubicBezTo>
                    <a:pt x="3133" y="1"/>
                    <a:pt x="2413" y="708"/>
                    <a:pt x="1552" y="1597"/>
                  </a:cubicBezTo>
                  <a:cubicBezTo>
                    <a:pt x="674" y="2520"/>
                    <a:pt x="0" y="3281"/>
                    <a:pt x="29" y="3325"/>
                  </a:cubicBezTo>
                  <a:cubicBezTo>
                    <a:pt x="30" y="3326"/>
                    <a:pt x="31" y="3326"/>
                    <a:pt x="33" y="3326"/>
                  </a:cubicBezTo>
                  <a:cubicBezTo>
                    <a:pt x="102" y="3326"/>
                    <a:pt x="823" y="2619"/>
                    <a:pt x="1684" y="1729"/>
                  </a:cubicBezTo>
                  <a:cubicBezTo>
                    <a:pt x="2562" y="807"/>
                    <a:pt x="3235" y="46"/>
                    <a:pt x="3192" y="2"/>
                  </a:cubicBezTo>
                  <a:cubicBezTo>
                    <a:pt x="3191" y="1"/>
                    <a:pt x="3190" y="1"/>
                    <a:pt x="3189"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7"/>
            <p:cNvSpPr/>
            <p:nvPr/>
          </p:nvSpPr>
          <p:spPr>
            <a:xfrm>
              <a:off x="202851" y="3514654"/>
              <a:ext cx="261785" cy="218747"/>
            </a:xfrm>
            <a:custGeom>
              <a:avLst/>
              <a:gdLst/>
              <a:ahLst/>
              <a:cxnLst/>
              <a:rect l="l" t="t" r="r" b="b"/>
              <a:pathLst>
                <a:path w="3090" h="2582" extrusionOk="0">
                  <a:moveTo>
                    <a:pt x="64" y="0"/>
                  </a:moveTo>
                  <a:cubicBezTo>
                    <a:pt x="62" y="0"/>
                    <a:pt x="60" y="1"/>
                    <a:pt x="59" y="2"/>
                  </a:cubicBezTo>
                  <a:cubicBezTo>
                    <a:pt x="0" y="32"/>
                    <a:pt x="615" y="676"/>
                    <a:pt x="1479" y="1379"/>
                  </a:cubicBezTo>
                  <a:cubicBezTo>
                    <a:pt x="2297" y="2041"/>
                    <a:pt x="2965" y="2581"/>
                    <a:pt x="3052" y="2581"/>
                  </a:cubicBezTo>
                  <a:cubicBezTo>
                    <a:pt x="3056" y="2581"/>
                    <a:pt x="3058" y="2581"/>
                    <a:pt x="3060" y="2579"/>
                  </a:cubicBezTo>
                  <a:cubicBezTo>
                    <a:pt x="3089" y="2520"/>
                    <a:pt x="2460" y="1920"/>
                    <a:pt x="1611" y="1232"/>
                  </a:cubicBezTo>
                  <a:cubicBezTo>
                    <a:pt x="792" y="569"/>
                    <a:pt x="136" y="0"/>
                    <a:pt x="6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7"/>
            <p:cNvSpPr/>
            <p:nvPr/>
          </p:nvSpPr>
          <p:spPr>
            <a:xfrm>
              <a:off x="-406119" y="3262950"/>
              <a:ext cx="842202" cy="393609"/>
            </a:xfrm>
            <a:custGeom>
              <a:avLst/>
              <a:gdLst/>
              <a:ahLst/>
              <a:cxnLst/>
              <a:rect l="l" t="t" r="r" b="b"/>
              <a:pathLst>
                <a:path w="9941" h="4646" extrusionOk="0">
                  <a:moveTo>
                    <a:pt x="1" y="1"/>
                  </a:moveTo>
                  <a:cubicBezTo>
                    <a:pt x="1" y="1"/>
                    <a:pt x="0" y="1"/>
                    <a:pt x="0" y="2"/>
                  </a:cubicBezTo>
                  <a:cubicBezTo>
                    <a:pt x="0" y="31"/>
                    <a:pt x="117" y="148"/>
                    <a:pt x="366" y="397"/>
                  </a:cubicBezTo>
                  <a:cubicBezTo>
                    <a:pt x="601" y="631"/>
                    <a:pt x="967" y="953"/>
                    <a:pt x="1406" y="1378"/>
                  </a:cubicBezTo>
                  <a:cubicBezTo>
                    <a:pt x="1845" y="1788"/>
                    <a:pt x="2372" y="2271"/>
                    <a:pt x="2958" y="2827"/>
                  </a:cubicBezTo>
                  <a:cubicBezTo>
                    <a:pt x="3280" y="3105"/>
                    <a:pt x="3558" y="3398"/>
                    <a:pt x="3894" y="3691"/>
                  </a:cubicBezTo>
                  <a:cubicBezTo>
                    <a:pt x="4056" y="3837"/>
                    <a:pt x="4231" y="3998"/>
                    <a:pt x="4392" y="4145"/>
                  </a:cubicBezTo>
                  <a:cubicBezTo>
                    <a:pt x="4568" y="4291"/>
                    <a:pt x="4744" y="4452"/>
                    <a:pt x="4978" y="4569"/>
                  </a:cubicBezTo>
                  <a:cubicBezTo>
                    <a:pt x="5092" y="4607"/>
                    <a:pt x="5195" y="4645"/>
                    <a:pt x="5306" y="4645"/>
                  </a:cubicBezTo>
                  <a:cubicBezTo>
                    <a:pt x="5323" y="4645"/>
                    <a:pt x="5341" y="4644"/>
                    <a:pt x="5358" y="4642"/>
                  </a:cubicBezTo>
                  <a:cubicBezTo>
                    <a:pt x="5505" y="4642"/>
                    <a:pt x="5637" y="4584"/>
                    <a:pt x="5724" y="4511"/>
                  </a:cubicBezTo>
                  <a:cubicBezTo>
                    <a:pt x="5929" y="4364"/>
                    <a:pt x="6076" y="4203"/>
                    <a:pt x="6237" y="4057"/>
                  </a:cubicBezTo>
                  <a:cubicBezTo>
                    <a:pt x="6559" y="3735"/>
                    <a:pt x="6852" y="3442"/>
                    <a:pt x="7159" y="3178"/>
                  </a:cubicBezTo>
                  <a:cubicBezTo>
                    <a:pt x="7715" y="2608"/>
                    <a:pt x="8213" y="2080"/>
                    <a:pt x="8638" y="1641"/>
                  </a:cubicBezTo>
                  <a:cubicBezTo>
                    <a:pt x="9033" y="1173"/>
                    <a:pt x="9370" y="807"/>
                    <a:pt x="9589" y="558"/>
                  </a:cubicBezTo>
                  <a:cubicBezTo>
                    <a:pt x="9809" y="294"/>
                    <a:pt x="9941" y="133"/>
                    <a:pt x="9911" y="133"/>
                  </a:cubicBezTo>
                  <a:lnTo>
                    <a:pt x="9911" y="133"/>
                  </a:lnTo>
                  <a:cubicBezTo>
                    <a:pt x="9911" y="133"/>
                    <a:pt x="9765" y="265"/>
                    <a:pt x="9531" y="514"/>
                  </a:cubicBezTo>
                  <a:cubicBezTo>
                    <a:pt x="9282" y="763"/>
                    <a:pt x="8945" y="1100"/>
                    <a:pt x="8521" y="1539"/>
                  </a:cubicBezTo>
                  <a:cubicBezTo>
                    <a:pt x="8111" y="1978"/>
                    <a:pt x="7598" y="2490"/>
                    <a:pt x="7027" y="3047"/>
                  </a:cubicBezTo>
                  <a:cubicBezTo>
                    <a:pt x="6735" y="3325"/>
                    <a:pt x="6427" y="3618"/>
                    <a:pt x="6105" y="3910"/>
                  </a:cubicBezTo>
                  <a:cubicBezTo>
                    <a:pt x="5944" y="4028"/>
                    <a:pt x="5783" y="4218"/>
                    <a:pt x="5622" y="4320"/>
                  </a:cubicBezTo>
                  <a:cubicBezTo>
                    <a:pt x="5519" y="4397"/>
                    <a:pt x="5412" y="4434"/>
                    <a:pt x="5299" y="4434"/>
                  </a:cubicBezTo>
                  <a:cubicBezTo>
                    <a:pt x="5219" y="4434"/>
                    <a:pt x="5136" y="4415"/>
                    <a:pt x="5051" y="4379"/>
                  </a:cubicBezTo>
                  <a:cubicBezTo>
                    <a:pt x="4846" y="4291"/>
                    <a:pt x="4685" y="4145"/>
                    <a:pt x="4524" y="3998"/>
                  </a:cubicBezTo>
                  <a:lnTo>
                    <a:pt x="4026" y="3559"/>
                  </a:lnTo>
                  <a:cubicBezTo>
                    <a:pt x="3690" y="3266"/>
                    <a:pt x="3382" y="2988"/>
                    <a:pt x="3089" y="2710"/>
                  </a:cubicBezTo>
                  <a:cubicBezTo>
                    <a:pt x="2489" y="2183"/>
                    <a:pt x="1947" y="1685"/>
                    <a:pt x="1494" y="1290"/>
                  </a:cubicBezTo>
                  <a:cubicBezTo>
                    <a:pt x="1040" y="880"/>
                    <a:pt x="674" y="558"/>
                    <a:pt x="425" y="338"/>
                  </a:cubicBezTo>
                  <a:cubicBezTo>
                    <a:pt x="161" y="130"/>
                    <a:pt x="15"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7"/>
            <p:cNvSpPr/>
            <p:nvPr/>
          </p:nvSpPr>
          <p:spPr>
            <a:xfrm>
              <a:off x="22989" y="3584210"/>
              <a:ext cx="43461" cy="111915"/>
            </a:xfrm>
            <a:custGeom>
              <a:avLst/>
              <a:gdLst/>
              <a:ahLst/>
              <a:cxnLst/>
              <a:rect l="l" t="t" r="r" b="b"/>
              <a:pathLst>
                <a:path w="513" h="1321" extrusionOk="0">
                  <a:moveTo>
                    <a:pt x="255" y="1"/>
                  </a:moveTo>
                  <a:cubicBezTo>
                    <a:pt x="126" y="1"/>
                    <a:pt x="1" y="303"/>
                    <a:pt x="15" y="675"/>
                  </a:cubicBezTo>
                  <a:cubicBezTo>
                    <a:pt x="57" y="1038"/>
                    <a:pt x="206" y="1321"/>
                    <a:pt x="334" y="1321"/>
                  </a:cubicBezTo>
                  <a:cubicBezTo>
                    <a:pt x="340" y="1321"/>
                    <a:pt x="346" y="1320"/>
                    <a:pt x="352" y="1319"/>
                  </a:cubicBezTo>
                  <a:cubicBezTo>
                    <a:pt x="469" y="1290"/>
                    <a:pt x="513" y="997"/>
                    <a:pt x="498" y="645"/>
                  </a:cubicBezTo>
                  <a:cubicBezTo>
                    <a:pt x="484" y="294"/>
                    <a:pt x="381" y="1"/>
                    <a:pt x="264" y="1"/>
                  </a:cubicBezTo>
                  <a:cubicBezTo>
                    <a:pt x="261" y="1"/>
                    <a:pt x="258" y="1"/>
                    <a:pt x="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7"/>
            <p:cNvSpPr/>
            <p:nvPr/>
          </p:nvSpPr>
          <p:spPr>
            <a:xfrm>
              <a:off x="-465678" y="3848453"/>
              <a:ext cx="927769" cy="118100"/>
            </a:xfrm>
            <a:custGeom>
              <a:avLst/>
              <a:gdLst/>
              <a:ahLst/>
              <a:cxnLst/>
              <a:rect l="l" t="t" r="r" b="b"/>
              <a:pathLst>
                <a:path w="10951" h="1394" extrusionOk="0">
                  <a:moveTo>
                    <a:pt x="4957" y="0"/>
                  </a:moveTo>
                  <a:cubicBezTo>
                    <a:pt x="4383" y="0"/>
                    <a:pt x="3837" y="47"/>
                    <a:pt x="3324" y="103"/>
                  </a:cubicBezTo>
                  <a:cubicBezTo>
                    <a:pt x="2972" y="147"/>
                    <a:pt x="2665" y="176"/>
                    <a:pt x="2372" y="249"/>
                  </a:cubicBezTo>
                  <a:cubicBezTo>
                    <a:pt x="2226" y="293"/>
                    <a:pt x="2065" y="308"/>
                    <a:pt x="1948" y="337"/>
                  </a:cubicBezTo>
                  <a:cubicBezTo>
                    <a:pt x="1816" y="381"/>
                    <a:pt x="1684" y="396"/>
                    <a:pt x="1552" y="440"/>
                  </a:cubicBezTo>
                  <a:cubicBezTo>
                    <a:pt x="1304" y="513"/>
                    <a:pt x="1099" y="586"/>
                    <a:pt x="894" y="630"/>
                  </a:cubicBezTo>
                  <a:cubicBezTo>
                    <a:pt x="703" y="689"/>
                    <a:pt x="528" y="747"/>
                    <a:pt x="411" y="806"/>
                  </a:cubicBezTo>
                  <a:cubicBezTo>
                    <a:pt x="147" y="908"/>
                    <a:pt x="1" y="967"/>
                    <a:pt x="1" y="981"/>
                  </a:cubicBezTo>
                  <a:cubicBezTo>
                    <a:pt x="2" y="985"/>
                    <a:pt x="6" y="986"/>
                    <a:pt x="15" y="986"/>
                  </a:cubicBezTo>
                  <a:cubicBezTo>
                    <a:pt x="110" y="986"/>
                    <a:pt x="679" y="759"/>
                    <a:pt x="1596" y="557"/>
                  </a:cubicBezTo>
                  <a:cubicBezTo>
                    <a:pt x="1728" y="528"/>
                    <a:pt x="1860" y="513"/>
                    <a:pt x="1977" y="469"/>
                  </a:cubicBezTo>
                  <a:cubicBezTo>
                    <a:pt x="2109" y="454"/>
                    <a:pt x="2255" y="410"/>
                    <a:pt x="2402" y="396"/>
                  </a:cubicBezTo>
                  <a:cubicBezTo>
                    <a:pt x="2694" y="337"/>
                    <a:pt x="3002" y="308"/>
                    <a:pt x="3338" y="264"/>
                  </a:cubicBezTo>
                  <a:cubicBezTo>
                    <a:pt x="3909" y="226"/>
                    <a:pt x="4534" y="188"/>
                    <a:pt x="5186" y="188"/>
                  </a:cubicBezTo>
                  <a:cubicBezTo>
                    <a:pt x="5287" y="188"/>
                    <a:pt x="5388" y="189"/>
                    <a:pt x="5490" y="191"/>
                  </a:cubicBezTo>
                  <a:cubicBezTo>
                    <a:pt x="6266" y="235"/>
                    <a:pt x="6998" y="323"/>
                    <a:pt x="7657" y="440"/>
                  </a:cubicBezTo>
                  <a:cubicBezTo>
                    <a:pt x="7979" y="513"/>
                    <a:pt x="8287" y="557"/>
                    <a:pt x="8594" y="630"/>
                  </a:cubicBezTo>
                  <a:cubicBezTo>
                    <a:pt x="8726" y="674"/>
                    <a:pt x="8872" y="703"/>
                    <a:pt x="9004" y="747"/>
                  </a:cubicBezTo>
                  <a:lnTo>
                    <a:pt x="9385" y="850"/>
                  </a:lnTo>
                  <a:cubicBezTo>
                    <a:pt x="10318" y="1128"/>
                    <a:pt x="10866" y="1393"/>
                    <a:pt x="10943" y="1393"/>
                  </a:cubicBezTo>
                  <a:cubicBezTo>
                    <a:pt x="10947" y="1393"/>
                    <a:pt x="10950" y="1393"/>
                    <a:pt x="10951" y="1391"/>
                  </a:cubicBezTo>
                  <a:cubicBezTo>
                    <a:pt x="10951" y="1391"/>
                    <a:pt x="10805" y="1318"/>
                    <a:pt x="10541" y="1172"/>
                  </a:cubicBezTo>
                  <a:cubicBezTo>
                    <a:pt x="10409" y="1113"/>
                    <a:pt x="10248" y="1040"/>
                    <a:pt x="10073" y="967"/>
                  </a:cubicBezTo>
                  <a:cubicBezTo>
                    <a:pt x="9882" y="894"/>
                    <a:pt x="9663" y="806"/>
                    <a:pt x="9428" y="732"/>
                  </a:cubicBezTo>
                  <a:cubicBezTo>
                    <a:pt x="9297" y="689"/>
                    <a:pt x="9165" y="630"/>
                    <a:pt x="9048" y="601"/>
                  </a:cubicBezTo>
                  <a:cubicBezTo>
                    <a:pt x="8916" y="557"/>
                    <a:pt x="8770" y="528"/>
                    <a:pt x="8623" y="484"/>
                  </a:cubicBezTo>
                  <a:cubicBezTo>
                    <a:pt x="8331" y="396"/>
                    <a:pt x="8023" y="337"/>
                    <a:pt x="7686" y="264"/>
                  </a:cubicBezTo>
                  <a:cubicBezTo>
                    <a:pt x="7028" y="147"/>
                    <a:pt x="6296" y="44"/>
                    <a:pt x="5505" y="15"/>
                  </a:cubicBezTo>
                  <a:cubicBezTo>
                    <a:pt x="5320" y="5"/>
                    <a:pt x="5137" y="0"/>
                    <a:pt x="4957"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7"/>
            <p:cNvSpPr/>
            <p:nvPr/>
          </p:nvSpPr>
          <p:spPr>
            <a:xfrm>
              <a:off x="731167" y="1500595"/>
              <a:ext cx="28635" cy="934038"/>
            </a:xfrm>
            <a:custGeom>
              <a:avLst/>
              <a:gdLst/>
              <a:ahLst/>
              <a:cxnLst/>
              <a:rect l="l" t="t" r="r" b="b"/>
              <a:pathLst>
                <a:path w="338" h="11025" extrusionOk="0">
                  <a:moveTo>
                    <a:pt x="45" y="1"/>
                  </a:moveTo>
                  <a:lnTo>
                    <a:pt x="45" y="1"/>
                  </a:lnTo>
                  <a:cubicBezTo>
                    <a:pt x="1" y="1"/>
                    <a:pt x="59" y="2475"/>
                    <a:pt x="133" y="5505"/>
                  </a:cubicBezTo>
                  <a:cubicBezTo>
                    <a:pt x="206" y="8550"/>
                    <a:pt x="294" y="11024"/>
                    <a:pt x="323" y="11024"/>
                  </a:cubicBezTo>
                  <a:cubicBezTo>
                    <a:pt x="337" y="11024"/>
                    <a:pt x="294" y="8550"/>
                    <a:pt x="220" y="5505"/>
                  </a:cubicBezTo>
                  <a:cubicBezTo>
                    <a:pt x="147" y="2475"/>
                    <a:pt x="59" y="1"/>
                    <a:pt x="45" y="1"/>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7"/>
            <p:cNvSpPr/>
            <p:nvPr/>
          </p:nvSpPr>
          <p:spPr>
            <a:xfrm>
              <a:off x="30445" y="1381562"/>
              <a:ext cx="1538007" cy="1427617"/>
            </a:xfrm>
            <a:custGeom>
              <a:avLst/>
              <a:gdLst/>
              <a:ahLst/>
              <a:cxnLst/>
              <a:rect l="l" t="t" r="r" b="b"/>
              <a:pathLst>
                <a:path w="18154" h="16851" extrusionOk="0">
                  <a:moveTo>
                    <a:pt x="3397" y="2270"/>
                  </a:moveTo>
                  <a:cubicBezTo>
                    <a:pt x="3851" y="2284"/>
                    <a:pt x="4744" y="2284"/>
                    <a:pt x="5856" y="2284"/>
                  </a:cubicBezTo>
                  <a:lnTo>
                    <a:pt x="5856" y="4495"/>
                  </a:lnTo>
                  <a:cubicBezTo>
                    <a:pt x="4714" y="4495"/>
                    <a:pt x="3734" y="4509"/>
                    <a:pt x="3119" y="4509"/>
                  </a:cubicBezTo>
                  <a:cubicBezTo>
                    <a:pt x="3133" y="4100"/>
                    <a:pt x="3192" y="3690"/>
                    <a:pt x="3250" y="3324"/>
                  </a:cubicBezTo>
                  <a:cubicBezTo>
                    <a:pt x="3294" y="2928"/>
                    <a:pt x="3338" y="2577"/>
                    <a:pt x="3397" y="2270"/>
                  </a:cubicBezTo>
                  <a:close/>
                  <a:moveTo>
                    <a:pt x="9999" y="2299"/>
                  </a:moveTo>
                  <a:cubicBezTo>
                    <a:pt x="10029" y="2943"/>
                    <a:pt x="10072" y="3690"/>
                    <a:pt x="10131" y="4524"/>
                  </a:cubicBezTo>
                  <a:lnTo>
                    <a:pt x="5929" y="4524"/>
                  </a:lnTo>
                  <a:cubicBezTo>
                    <a:pt x="5929" y="3690"/>
                    <a:pt x="5929" y="2943"/>
                    <a:pt x="5915" y="2299"/>
                  </a:cubicBezTo>
                  <a:close/>
                  <a:moveTo>
                    <a:pt x="12356" y="2270"/>
                  </a:moveTo>
                  <a:cubicBezTo>
                    <a:pt x="12371" y="2401"/>
                    <a:pt x="12400" y="2548"/>
                    <a:pt x="12415" y="2694"/>
                  </a:cubicBezTo>
                  <a:cubicBezTo>
                    <a:pt x="12488" y="3207"/>
                    <a:pt x="12561" y="3821"/>
                    <a:pt x="12649" y="4524"/>
                  </a:cubicBezTo>
                  <a:cubicBezTo>
                    <a:pt x="12122" y="4524"/>
                    <a:pt x="11258" y="4495"/>
                    <a:pt x="10219" y="4495"/>
                  </a:cubicBezTo>
                  <a:cubicBezTo>
                    <a:pt x="10160" y="3675"/>
                    <a:pt x="10116" y="2928"/>
                    <a:pt x="10072" y="2284"/>
                  </a:cubicBezTo>
                  <a:cubicBezTo>
                    <a:pt x="11053" y="2284"/>
                    <a:pt x="11858" y="2284"/>
                    <a:pt x="12356" y="2270"/>
                  </a:cubicBezTo>
                  <a:close/>
                  <a:moveTo>
                    <a:pt x="10146" y="4597"/>
                  </a:moveTo>
                  <a:cubicBezTo>
                    <a:pt x="10146" y="5066"/>
                    <a:pt x="10175" y="5549"/>
                    <a:pt x="10219" y="6061"/>
                  </a:cubicBezTo>
                  <a:cubicBezTo>
                    <a:pt x="10233" y="6354"/>
                    <a:pt x="10248" y="6647"/>
                    <a:pt x="10263" y="6910"/>
                  </a:cubicBezTo>
                  <a:lnTo>
                    <a:pt x="5915" y="6910"/>
                  </a:lnTo>
                  <a:cubicBezTo>
                    <a:pt x="5915" y="6603"/>
                    <a:pt x="5929" y="6310"/>
                    <a:pt x="5929" y="5988"/>
                  </a:cubicBezTo>
                  <a:cubicBezTo>
                    <a:pt x="5929" y="5505"/>
                    <a:pt x="5959" y="5051"/>
                    <a:pt x="5959" y="4597"/>
                  </a:cubicBezTo>
                  <a:close/>
                  <a:moveTo>
                    <a:pt x="3075" y="4568"/>
                  </a:moveTo>
                  <a:cubicBezTo>
                    <a:pt x="3719" y="4568"/>
                    <a:pt x="4685" y="4583"/>
                    <a:pt x="5842" y="4583"/>
                  </a:cubicBezTo>
                  <a:cubicBezTo>
                    <a:pt x="5842" y="5037"/>
                    <a:pt x="5842" y="5505"/>
                    <a:pt x="5827" y="5973"/>
                  </a:cubicBezTo>
                  <a:cubicBezTo>
                    <a:pt x="5827" y="6296"/>
                    <a:pt x="5798" y="6603"/>
                    <a:pt x="5798" y="6910"/>
                  </a:cubicBezTo>
                  <a:cubicBezTo>
                    <a:pt x="4612" y="6910"/>
                    <a:pt x="3572" y="6910"/>
                    <a:pt x="2797" y="6925"/>
                  </a:cubicBezTo>
                  <a:cubicBezTo>
                    <a:pt x="2899" y="6076"/>
                    <a:pt x="2987" y="5285"/>
                    <a:pt x="3075" y="4568"/>
                  </a:cubicBezTo>
                  <a:close/>
                  <a:moveTo>
                    <a:pt x="12634" y="4568"/>
                  </a:moveTo>
                  <a:cubicBezTo>
                    <a:pt x="12708" y="5154"/>
                    <a:pt x="12795" y="5783"/>
                    <a:pt x="12869" y="6442"/>
                  </a:cubicBezTo>
                  <a:cubicBezTo>
                    <a:pt x="12883" y="6603"/>
                    <a:pt x="12927" y="6764"/>
                    <a:pt x="12942" y="6954"/>
                  </a:cubicBezTo>
                  <a:cubicBezTo>
                    <a:pt x="12444" y="6910"/>
                    <a:pt x="11522" y="6910"/>
                    <a:pt x="10351" y="6910"/>
                  </a:cubicBezTo>
                  <a:cubicBezTo>
                    <a:pt x="10321" y="6647"/>
                    <a:pt x="10307" y="6354"/>
                    <a:pt x="10292" y="6061"/>
                  </a:cubicBezTo>
                  <a:cubicBezTo>
                    <a:pt x="10248" y="5564"/>
                    <a:pt x="10233" y="5066"/>
                    <a:pt x="10204" y="4597"/>
                  </a:cubicBezTo>
                  <a:cubicBezTo>
                    <a:pt x="11258" y="4597"/>
                    <a:pt x="12122" y="4568"/>
                    <a:pt x="12634" y="4568"/>
                  </a:cubicBezTo>
                  <a:close/>
                  <a:moveTo>
                    <a:pt x="2782" y="6969"/>
                  </a:moveTo>
                  <a:cubicBezTo>
                    <a:pt x="3558" y="6969"/>
                    <a:pt x="4597" y="6984"/>
                    <a:pt x="5783" y="6984"/>
                  </a:cubicBezTo>
                  <a:cubicBezTo>
                    <a:pt x="5768" y="7847"/>
                    <a:pt x="5754" y="8652"/>
                    <a:pt x="5739" y="9326"/>
                  </a:cubicBezTo>
                  <a:cubicBezTo>
                    <a:pt x="4524" y="9355"/>
                    <a:pt x="3426" y="9355"/>
                    <a:pt x="2548" y="9355"/>
                  </a:cubicBezTo>
                  <a:cubicBezTo>
                    <a:pt x="2562" y="9209"/>
                    <a:pt x="2592" y="9062"/>
                    <a:pt x="2592" y="8916"/>
                  </a:cubicBezTo>
                  <a:cubicBezTo>
                    <a:pt x="2665" y="8228"/>
                    <a:pt x="2709" y="7598"/>
                    <a:pt x="2782" y="6969"/>
                  </a:cubicBezTo>
                  <a:close/>
                  <a:moveTo>
                    <a:pt x="10263" y="7013"/>
                  </a:moveTo>
                  <a:cubicBezTo>
                    <a:pt x="10321" y="7847"/>
                    <a:pt x="10365" y="8652"/>
                    <a:pt x="10424" y="9370"/>
                  </a:cubicBezTo>
                  <a:lnTo>
                    <a:pt x="10190" y="9370"/>
                  </a:lnTo>
                  <a:cubicBezTo>
                    <a:pt x="9194" y="9370"/>
                    <a:pt x="7818" y="9370"/>
                    <a:pt x="6295" y="9355"/>
                  </a:cubicBezTo>
                  <a:lnTo>
                    <a:pt x="5842" y="9355"/>
                  </a:lnTo>
                  <a:cubicBezTo>
                    <a:pt x="5856" y="8652"/>
                    <a:pt x="5900" y="7862"/>
                    <a:pt x="5915" y="7013"/>
                  </a:cubicBezTo>
                  <a:close/>
                  <a:moveTo>
                    <a:pt x="13352" y="9663"/>
                  </a:moveTo>
                  <a:cubicBezTo>
                    <a:pt x="13366" y="9824"/>
                    <a:pt x="13396" y="10014"/>
                    <a:pt x="13410" y="10160"/>
                  </a:cubicBezTo>
                  <a:cubicBezTo>
                    <a:pt x="13440" y="10204"/>
                    <a:pt x="13440" y="10263"/>
                    <a:pt x="13440" y="10336"/>
                  </a:cubicBezTo>
                  <a:cubicBezTo>
                    <a:pt x="13147" y="10380"/>
                    <a:pt x="12854" y="10409"/>
                    <a:pt x="12620" y="10424"/>
                  </a:cubicBezTo>
                  <a:cubicBezTo>
                    <a:pt x="12751" y="10263"/>
                    <a:pt x="12956" y="10058"/>
                    <a:pt x="13161" y="9868"/>
                  </a:cubicBezTo>
                  <a:cubicBezTo>
                    <a:pt x="13235" y="9794"/>
                    <a:pt x="13293" y="9736"/>
                    <a:pt x="13352" y="9663"/>
                  </a:cubicBezTo>
                  <a:close/>
                  <a:moveTo>
                    <a:pt x="10438" y="9399"/>
                  </a:moveTo>
                  <a:cubicBezTo>
                    <a:pt x="10468" y="10160"/>
                    <a:pt x="10512" y="10775"/>
                    <a:pt x="10541" y="11229"/>
                  </a:cubicBezTo>
                  <a:cubicBezTo>
                    <a:pt x="9794" y="11302"/>
                    <a:pt x="8813" y="11405"/>
                    <a:pt x="7715" y="11405"/>
                  </a:cubicBezTo>
                  <a:cubicBezTo>
                    <a:pt x="6998" y="11405"/>
                    <a:pt x="6339" y="11375"/>
                    <a:pt x="5754" y="11346"/>
                  </a:cubicBezTo>
                  <a:cubicBezTo>
                    <a:pt x="5768" y="11053"/>
                    <a:pt x="5783" y="10629"/>
                    <a:pt x="5827" y="10102"/>
                  </a:cubicBezTo>
                  <a:cubicBezTo>
                    <a:pt x="5842" y="9897"/>
                    <a:pt x="5842" y="9663"/>
                    <a:pt x="5856" y="9428"/>
                  </a:cubicBezTo>
                  <a:lnTo>
                    <a:pt x="6325" y="9428"/>
                  </a:lnTo>
                  <a:cubicBezTo>
                    <a:pt x="7833" y="9428"/>
                    <a:pt x="9209" y="9399"/>
                    <a:pt x="10219" y="9399"/>
                  </a:cubicBezTo>
                  <a:close/>
                  <a:moveTo>
                    <a:pt x="9926" y="1"/>
                  </a:moveTo>
                  <a:lnTo>
                    <a:pt x="9926" y="1"/>
                  </a:lnTo>
                  <a:cubicBezTo>
                    <a:pt x="9911" y="1"/>
                    <a:pt x="9941" y="864"/>
                    <a:pt x="10014" y="2211"/>
                  </a:cubicBezTo>
                  <a:lnTo>
                    <a:pt x="5959" y="2211"/>
                  </a:lnTo>
                  <a:lnTo>
                    <a:pt x="5959" y="1845"/>
                  </a:lnTo>
                  <a:cubicBezTo>
                    <a:pt x="5929" y="1318"/>
                    <a:pt x="5929" y="894"/>
                    <a:pt x="5915" y="601"/>
                  </a:cubicBezTo>
                  <a:cubicBezTo>
                    <a:pt x="5915" y="454"/>
                    <a:pt x="5900" y="352"/>
                    <a:pt x="5900" y="249"/>
                  </a:cubicBezTo>
                  <a:cubicBezTo>
                    <a:pt x="5900" y="176"/>
                    <a:pt x="5900" y="147"/>
                    <a:pt x="5886" y="147"/>
                  </a:cubicBezTo>
                  <a:lnTo>
                    <a:pt x="5886" y="249"/>
                  </a:lnTo>
                  <a:lnTo>
                    <a:pt x="5886" y="601"/>
                  </a:lnTo>
                  <a:lnTo>
                    <a:pt x="5886" y="1845"/>
                  </a:lnTo>
                  <a:lnTo>
                    <a:pt x="5886" y="2211"/>
                  </a:lnTo>
                  <a:cubicBezTo>
                    <a:pt x="4758" y="2211"/>
                    <a:pt x="3880" y="2226"/>
                    <a:pt x="3411" y="2226"/>
                  </a:cubicBezTo>
                  <a:cubicBezTo>
                    <a:pt x="3441" y="2006"/>
                    <a:pt x="3470" y="1787"/>
                    <a:pt x="3485" y="1626"/>
                  </a:cubicBezTo>
                  <a:cubicBezTo>
                    <a:pt x="3499" y="1421"/>
                    <a:pt x="3514" y="1274"/>
                    <a:pt x="3529" y="1172"/>
                  </a:cubicBezTo>
                  <a:cubicBezTo>
                    <a:pt x="3529" y="1113"/>
                    <a:pt x="3558" y="1084"/>
                    <a:pt x="3558" y="1040"/>
                  </a:cubicBezTo>
                  <a:lnTo>
                    <a:pt x="3558" y="1011"/>
                  </a:lnTo>
                  <a:cubicBezTo>
                    <a:pt x="3558" y="1011"/>
                    <a:pt x="3558" y="1025"/>
                    <a:pt x="3529" y="1040"/>
                  </a:cubicBezTo>
                  <a:cubicBezTo>
                    <a:pt x="3529" y="1084"/>
                    <a:pt x="3514" y="1113"/>
                    <a:pt x="3514" y="1157"/>
                  </a:cubicBezTo>
                  <a:cubicBezTo>
                    <a:pt x="3499" y="1260"/>
                    <a:pt x="3485" y="1421"/>
                    <a:pt x="3441" y="1611"/>
                  </a:cubicBezTo>
                  <a:cubicBezTo>
                    <a:pt x="3411" y="1772"/>
                    <a:pt x="3397" y="1992"/>
                    <a:pt x="3353" y="2211"/>
                  </a:cubicBezTo>
                  <a:cubicBezTo>
                    <a:pt x="3148" y="2211"/>
                    <a:pt x="3045" y="2226"/>
                    <a:pt x="3045" y="2226"/>
                  </a:cubicBezTo>
                  <a:cubicBezTo>
                    <a:pt x="3045" y="2226"/>
                    <a:pt x="3148" y="2255"/>
                    <a:pt x="3353" y="2255"/>
                  </a:cubicBezTo>
                  <a:cubicBezTo>
                    <a:pt x="3309" y="2562"/>
                    <a:pt x="3265" y="2914"/>
                    <a:pt x="3207" y="3294"/>
                  </a:cubicBezTo>
                  <a:cubicBezTo>
                    <a:pt x="3148" y="3660"/>
                    <a:pt x="3104" y="4056"/>
                    <a:pt x="3045" y="4495"/>
                  </a:cubicBezTo>
                  <a:cubicBezTo>
                    <a:pt x="2562" y="4495"/>
                    <a:pt x="2299" y="4524"/>
                    <a:pt x="2299" y="4524"/>
                  </a:cubicBezTo>
                  <a:cubicBezTo>
                    <a:pt x="2299" y="4524"/>
                    <a:pt x="2562" y="4539"/>
                    <a:pt x="3045" y="4539"/>
                  </a:cubicBezTo>
                  <a:cubicBezTo>
                    <a:pt x="2958" y="5256"/>
                    <a:pt x="2855" y="6032"/>
                    <a:pt x="2753" y="6881"/>
                  </a:cubicBezTo>
                  <a:cubicBezTo>
                    <a:pt x="1948" y="6881"/>
                    <a:pt x="1450" y="6896"/>
                    <a:pt x="1450" y="6910"/>
                  </a:cubicBezTo>
                  <a:cubicBezTo>
                    <a:pt x="1450" y="6940"/>
                    <a:pt x="1933" y="6940"/>
                    <a:pt x="2738" y="6954"/>
                  </a:cubicBezTo>
                  <a:cubicBezTo>
                    <a:pt x="2665" y="7569"/>
                    <a:pt x="2592" y="8213"/>
                    <a:pt x="2533" y="8887"/>
                  </a:cubicBezTo>
                  <a:cubicBezTo>
                    <a:pt x="2504" y="9033"/>
                    <a:pt x="2489" y="9180"/>
                    <a:pt x="2489" y="9326"/>
                  </a:cubicBezTo>
                  <a:lnTo>
                    <a:pt x="2416" y="9326"/>
                  </a:lnTo>
                  <a:cubicBezTo>
                    <a:pt x="1918" y="9326"/>
                    <a:pt x="1523" y="9355"/>
                    <a:pt x="1230" y="9355"/>
                  </a:cubicBezTo>
                  <a:lnTo>
                    <a:pt x="908" y="9355"/>
                  </a:lnTo>
                  <a:cubicBezTo>
                    <a:pt x="835" y="9355"/>
                    <a:pt x="791" y="9355"/>
                    <a:pt x="791" y="9370"/>
                  </a:cubicBezTo>
                  <a:cubicBezTo>
                    <a:pt x="791" y="9377"/>
                    <a:pt x="802" y="9377"/>
                    <a:pt x="822" y="9377"/>
                  </a:cubicBezTo>
                  <a:cubicBezTo>
                    <a:pt x="842" y="9377"/>
                    <a:pt x="872" y="9377"/>
                    <a:pt x="908" y="9384"/>
                  </a:cubicBezTo>
                  <a:lnTo>
                    <a:pt x="1230" y="9384"/>
                  </a:lnTo>
                  <a:cubicBezTo>
                    <a:pt x="1523" y="9384"/>
                    <a:pt x="1918" y="9384"/>
                    <a:pt x="2416" y="9399"/>
                  </a:cubicBezTo>
                  <a:lnTo>
                    <a:pt x="2489" y="9399"/>
                  </a:lnTo>
                  <a:cubicBezTo>
                    <a:pt x="2401" y="10365"/>
                    <a:pt x="2328" y="11288"/>
                    <a:pt x="2255" y="12122"/>
                  </a:cubicBezTo>
                  <a:lnTo>
                    <a:pt x="1889" y="12122"/>
                  </a:lnTo>
                  <a:cubicBezTo>
                    <a:pt x="1011" y="12122"/>
                    <a:pt x="279" y="12151"/>
                    <a:pt x="279" y="12181"/>
                  </a:cubicBezTo>
                  <a:cubicBezTo>
                    <a:pt x="279" y="12225"/>
                    <a:pt x="996" y="12239"/>
                    <a:pt x="1889" y="12239"/>
                  </a:cubicBezTo>
                  <a:lnTo>
                    <a:pt x="2255" y="12239"/>
                  </a:lnTo>
                  <a:cubicBezTo>
                    <a:pt x="2196" y="13103"/>
                    <a:pt x="2138" y="13864"/>
                    <a:pt x="2109" y="14523"/>
                  </a:cubicBezTo>
                  <a:cubicBezTo>
                    <a:pt x="2109" y="14699"/>
                    <a:pt x="2094" y="14830"/>
                    <a:pt x="2094" y="14991"/>
                  </a:cubicBezTo>
                  <a:lnTo>
                    <a:pt x="1377" y="14991"/>
                  </a:lnTo>
                  <a:cubicBezTo>
                    <a:pt x="630" y="14991"/>
                    <a:pt x="0" y="15006"/>
                    <a:pt x="0" y="15035"/>
                  </a:cubicBezTo>
                  <a:cubicBezTo>
                    <a:pt x="0" y="15065"/>
                    <a:pt x="601" y="15094"/>
                    <a:pt x="1377" y="15094"/>
                  </a:cubicBezTo>
                  <a:lnTo>
                    <a:pt x="2094" y="15094"/>
                  </a:lnTo>
                  <a:cubicBezTo>
                    <a:pt x="2065" y="15577"/>
                    <a:pt x="2050" y="15958"/>
                    <a:pt x="2035" y="16265"/>
                  </a:cubicBezTo>
                  <a:cubicBezTo>
                    <a:pt x="2035" y="16470"/>
                    <a:pt x="2021" y="16616"/>
                    <a:pt x="2021" y="16719"/>
                  </a:cubicBezTo>
                  <a:lnTo>
                    <a:pt x="2021" y="16851"/>
                  </a:lnTo>
                  <a:cubicBezTo>
                    <a:pt x="2021" y="16821"/>
                    <a:pt x="2021" y="16777"/>
                    <a:pt x="2035" y="16719"/>
                  </a:cubicBezTo>
                  <a:cubicBezTo>
                    <a:pt x="2035" y="16616"/>
                    <a:pt x="2050" y="16455"/>
                    <a:pt x="2079" y="16265"/>
                  </a:cubicBezTo>
                  <a:cubicBezTo>
                    <a:pt x="2094" y="15958"/>
                    <a:pt x="2109" y="15577"/>
                    <a:pt x="2152" y="15094"/>
                  </a:cubicBezTo>
                  <a:cubicBezTo>
                    <a:pt x="2518" y="15094"/>
                    <a:pt x="2738" y="15079"/>
                    <a:pt x="2738" y="15065"/>
                  </a:cubicBezTo>
                  <a:cubicBezTo>
                    <a:pt x="2738" y="15035"/>
                    <a:pt x="2489" y="15021"/>
                    <a:pt x="2152" y="15021"/>
                  </a:cubicBezTo>
                  <a:cubicBezTo>
                    <a:pt x="2167" y="14874"/>
                    <a:pt x="2167" y="14728"/>
                    <a:pt x="2182" y="14567"/>
                  </a:cubicBezTo>
                  <a:cubicBezTo>
                    <a:pt x="2226" y="13908"/>
                    <a:pt x="2270" y="13118"/>
                    <a:pt x="2343" y="12283"/>
                  </a:cubicBezTo>
                  <a:cubicBezTo>
                    <a:pt x="3002" y="12283"/>
                    <a:pt x="3499" y="12254"/>
                    <a:pt x="3499" y="12239"/>
                  </a:cubicBezTo>
                  <a:cubicBezTo>
                    <a:pt x="3499" y="12225"/>
                    <a:pt x="3031" y="12210"/>
                    <a:pt x="2343" y="12210"/>
                  </a:cubicBezTo>
                  <a:cubicBezTo>
                    <a:pt x="2416" y="11361"/>
                    <a:pt x="2489" y="10453"/>
                    <a:pt x="2592" y="9472"/>
                  </a:cubicBezTo>
                  <a:cubicBezTo>
                    <a:pt x="3441" y="9472"/>
                    <a:pt x="4568" y="9472"/>
                    <a:pt x="5783" y="9502"/>
                  </a:cubicBezTo>
                  <a:cubicBezTo>
                    <a:pt x="5783" y="9736"/>
                    <a:pt x="5768" y="9955"/>
                    <a:pt x="5768" y="10175"/>
                  </a:cubicBezTo>
                  <a:cubicBezTo>
                    <a:pt x="5754" y="10687"/>
                    <a:pt x="5754" y="11112"/>
                    <a:pt x="5724" y="11419"/>
                  </a:cubicBezTo>
                  <a:cubicBezTo>
                    <a:pt x="5388" y="11405"/>
                    <a:pt x="5051" y="11375"/>
                    <a:pt x="4773" y="11346"/>
                  </a:cubicBezTo>
                  <a:cubicBezTo>
                    <a:pt x="4392" y="11302"/>
                    <a:pt x="4100" y="11273"/>
                    <a:pt x="3880" y="11258"/>
                  </a:cubicBezTo>
                  <a:cubicBezTo>
                    <a:pt x="3792" y="11229"/>
                    <a:pt x="3704" y="11229"/>
                    <a:pt x="3646" y="11229"/>
                  </a:cubicBezTo>
                  <a:lnTo>
                    <a:pt x="3558" y="11229"/>
                  </a:lnTo>
                  <a:cubicBezTo>
                    <a:pt x="3558" y="11229"/>
                    <a:pt x="3587" y="11258"/>
                    <a:pt x="3646" y="11258"/>
                  </a:cubicBezTo>
                  <a:cubicBezTo>
                    <a:pt x="3719" y="11273"/>
                    <a:pt x="3792" y="11273"/>
                    <a:pt x="3880" y="11288"/>
                  </a:cubicBezTo>
                  <a:cubicBezTo>
                    <a:pt x="4085" y="11332"/>
                    <a:pt x="4392" y="11361"/>
                    <a:pt x="4773" y="11405"/>
                  </a:cubicBezTo>
                  <a:cubicBezTo>
                    <a:pt x="5051" y="11434"/>
                    <a:pt x="5388" y="11449"/>
                    <a:pt x="5724" y="11493"/>
                  </a:cubicBezTo>
                  <a:lnTo>
                    <a:pt x="5724" y="11741"/>
                  </a:lnTo>
                  <a:lnTo>
                    <a:pt x="5724" y="11859"/>
                  </a:lnTo>
                  <a:cubicBezTo>
                    <a:pt x="5724" y="11859"/>
                    <a:pt x="5724" y="11815"/>
                    <a:pt x="5754" y="11741"/>
                  </a:cubicBezTo>
                  <a:cubicBezTo>
                    <a:pt x="5754" y="11668"/>
                    <a:pt x="5768" y="11580"/>
                    <a:pt x="5768" y="11493"/>
                  </a:cubicBezTo>
                  <a:cubicBezTo>
                    <a:pt x="6274" y="11518"/>
                    <a:pt x="6845" y="11554"/>
                    <a:pt x="7453" y="11554"/>
                  </a:cubicBezTo>
                  <a:cubicBezTo>
                    <a:pt x="7549" y="11554"/>
                    <a:pt x="7647" y="11553"/>
                    <a:pt x="7745" y="11551"/>
                  </a:cubicBezTo>
                  <a:cubicBezTo>
                    <a:pt x="8843" y="11522"/>
                    <a:pt x="9853" y="11449"/>
                    <a:pt x="10599" y="11346"/>
                  </a:cubicBezTo>
                  <a:cubicBezTo>
                    <a:pt x="10643" y="11859"/>
                    <a:pt x="10658" y="12151"/>
                    <a:pt x="10673" y="12151"/>
                  </a:cubicBezTo>
                  <a:cubicBezTo>
                    <a:pt x="10673" y="12151"/>
                    <a:pt x="10673" y="11859"/>
                    <a:pt x="10658" y="11346"/>
                  </a:cubicBezTo>
                  <a:lnTo>
                    <a:pt x="10702" y="11346"/>
                  </a:lnTo>
                  <a:cubicBezTo>
                    <a:pt x="11097" y="11288"/>
                    <a:pt x="11390" y="11258"/>
                    <a:pt x="11580" y="11214"/>
                  </a:cubicBezTo>
                  <a:cubicBezTo>
                    <a:pt x="11683" y="11200"/>
                    <a:pt x="11771" y="11185"/>
                    <a:pt x="11829" y="11156"/>
                  </a:cubicBezTo>
                  <a:cubicBezTo>
                    <a:pt x="11873" y="11141"/>
                    <a:pt x="11917" y="11141"/>
                    <a:pt x="11902" y="11141"/>
                  </a:cubicBezTo>
                  <a:lnTo>
                    <a:pt x="11800" y="11141"/>
                  </a:lnTo>
                  <a:cubicBezTo>
                    <a:pt x="11727" y="11141"/>
                    <a:pt x="11653" y="11156"/>
                    <a:pt x="11566" y="11185"/>
                  </a:cubicBezTo>
                  <a:cubicBezTo>
                    <a:pt x="11361" y="11214"/>
                    <a:pt x="11053" y="11258"/>
                    <a:pt x="10673" y="11288"/>
                  </a:cubicBezTo>
                  <a:lnTo>
                    <a:pt x="10614" y="11288"/>
                  </a:lnTo>
                  <a:cubicBezTo>
                    <a:pt x="10599" y="10834"/>
                    <a:pt x="10556" y="10204"/>
                    <a:pt x="10526" y="9472"/>
                  </a:cubicBezTo>
                  <a:cubicBezTo>
                    <a:pt x="10878" y="9472"/>
                    <a:pt x="11185" y="9472"/>
                    <a:pt x="11405" y="9458"/>
                  </a:cubicBezTo>
                  <a:lnTo>
                    <a:pt x="11727" y="9458"/>
                  </a:lnTo>
                  <a:cubicBezTo>
                    <a:pt x="11800" y="9458"/>
                    <a:pt x="11844" y="9458"/>
                    <a:pt x="11844" y="9443"/>
                  </a:cubicBezTo>
                  <a:cubicBezTo>
                    <a:pt x="11844" y="9436"/>
                    <a:pt x="11833" y="9436"/>
                    <a:pt x="11813" y="9436"/>
                  </a:cubicBezTo>
                  <a:cubicBezTo>
                    <a:pt x="11793" y="9436"/>
                    <a:pt x="11763" y="9436"/>
                    <a:pt x="11727" y="9428"/>
                  </a:cubicBezTo>
                  <a:lnTo>
                    <a:pt x="11405" y="9428"/>
                  </a:lnTo>
                  <a:cubicBezTo>
                    <a:pt x="11185" y="9428"/>
                    <a:pt x="10878" y="9428"/>
                    <a:pt x="10526" y="9399"/>
                  </a:cubicBezTo>
                  <a:cubicBezTo>
                    <a:pt x="10482" y="8711"/>
                    <a:pt x="10438" y="7906"/>
                    <a:pt x="10394" y="7027"/>
                  </a:cubicBezTo>
                  <a:cubicBezTo>
                    <a:pt x="11566" y="7027"/>
                    <a:pt x="12503" y="7013"/>
                    <a:pt x="13015" y="7013"/>
                  </a:cubicBezTo>
                  <a:cubicBezTo>
                    <a:pt x="13074" y="7423"/>
                    <a:pt x="13117" y="7833"/>
                    <a:pt x="13176" y="8213"/>
                  </a:cubicBezTo>
                  <a:cubicBezTo>
                    <a:pt x="13044" y="8272"/>
                    <a:pt x="12883" y="8330"/>
                    <a:pt x="12708" y="8374"/>
                  </a:cubicBezTo>
                  <a:cubicBezTo>
                    <a:pt x="12210" y="8565"/>
                    <a:pt x="11785" y="8667"/>
                    <a:pt x="11785" y="8696"/>
                  </a:cubicBezTo>
                  <a:cubicBezTo>
                    <a:pt x="11785" y="8698"/>
                    <a:pt x="11788" y="8698"/>
                    <a:pt x="11794" y="8698"/>
                  </a:cubicBezTo>
                  <a:cubicBezTo>
                    <a:pt x="11858" y="8698"/>
                    <a:pt x="12267" y="8622"/>
                    <a:pt x="12737" y="8448"/>
                  </a:cubicBezTo>
                  <a:cubicBezTo>
                    <a:pt x="12898" y="8404"/>
                    <a:pt x="13044" y="8330"/>
                    <a:pt x="13176" y="8272"/>
                  </a:cubicBezTo>
                  <a:cubicBezTo>
                    <a:pt x="13249" y="8726"/>
                    <a:pt x="13308" y="9165"/>
                    <a:pt x="13366" y="9575"/>
                  </a:cubicBezTo>
                  <a:cubicBezTo>
                    <a:pt x="13293" y="9648"/>
                    <a:pt x="13191" y="9736"/>
                    <a:pt x="13117" y="9824"/>
                  </a:cubicBezTo>
                  <a:cubicBezTo>
                    <a:pt x="12883" y="10058"/>
                    <a:pt x="12678" y="10277"/>
                    <a:pt x="12503" y="10482"/>
                  </a:cubicBezTo>
                  <a:cubicBezTo>
                    <a:pt x="12268" y="10497"/>
                    <a:pt x="12078" y="10526"/>
                    <a:pt x="11932" y="10541"/>
                  </a:cubicBezTo>
                  <a:cubicBezTo>
                    <a:pt x="11771" y="10556"/>
                    <a:pt x="11683" y="10556"/>
                    <a:pt x="11683" y="10570"/>
                  </a:cubicBezTo>
                  <a:lnTo>
                    <a:pt x="11932" y="10570"/>
                  </a:lnTo>
                  <a:cubicBezTo>
                    <a:pt x="12063" y="10570"/>
                    <a:pt x="12224" y="10556"/>
                    <a:pt x="12444" y="10556"/>
                  </a:cubicBezTo>
                  <a:cubicBezTo>
                    <a:pt x="12151" y="10863"/>
                    <a:pt x="11976" y="11068"/>
                    <a:pt x="11990" y="11083"/>
                  </a:cubicBezTo>
                  <a:cubicBezTo>
                    <a:pt x="11991" y="11084"/>
                    <a:pt x="11993" y="11085"/>
                    <a:pt x="11995" y="11085"/>
                  </a:cubicBezTo>
                  <a:cubicBezTo>
                    <a:pt x="12032" y="11085"/>
                    <a:pt x="12245" y="10872"/>
                    <a:pt x="12561" y="10556"/>
                  </a:cubicBezTo>
                  <a:lnTo>
                    <a:pt x="12649" y="10556"/>
                  </a:lnTo>
                  <a:cubicBezTo>
                    <a:pt x="12883" y="10541"/>
                    <a:pt x="13176" y="10497"/>
                    <a:pt x="13483" y="10468"/>
                  </a:cubicBezTo>
                  <a:cubicBezTo>
                    <a:pt x="13542" y="10819"/>
                    <a:pt x="13586" y="11112"/>
                    <a:pt x="13615" y="11346"/>
                  </a:cubicBezTo>
                  <a:cubicBezTo>
                    <a:pt x="13630" y="11478"/>
                    <a:pt x="13659" y="11566"/>
                    <a:pt x="13674" y="11654"/>
                  </a:cubicBezTo>
                  <a:cubicBezTo>
                    <a:pt x="13688" y="11727"/>
                    <a:pt x="13688" y="11771"/>
                    <a:pt x="13688" y="11771"/>
                  </a:cubicBezTo>
                  <a:lnTo>
                    <a:pt x="13688" y="11654"/>
                  </a:lnTo>
                  <a:cubicBezTo>
                    <a:pt x="13688" y="11580"/>
                    <a:pt x="13674" y="11478"/>
                    <a:pt x="13659" y="11346"/>
                  </a:cubicBezTo>
                  <a:cubicBezTo>
                    <a:pt x="13615" y="11127"/>
                    <a:pt x="13601" y="10834"/>
                    <a:pt x="13542" y="10468"/>
                  </a:cubicBezTo>
                  <a:cubicBezTo>
                    <a:pt x="13967" y="10409"/>
                    <a:pt x="14435" y="10336"/>
                    <a:pt x="14947" y="10234"/>
                  </a:cubicBezTo>
                  <a:lnTo>
                    <a:pt x="14947" y="10234"/>
                  </a:lnTo>
                  <a:cubicBezTo>
                    <a:pt x="14874" y="11083"/>
                    <a:pt x="14860" y="11771"/>
                    <a:pt x="14874" y="11785"/>
                  </a:cubicBezTo>
                  <a:cubicBezTo>
                    <a:pt x="14903" y="11785"/>
                    <a:pt x="14977" y="11083"/>
                    <a:pt x="15050" y="10204"/>
                  </a:cubicBezTo>
                  <a:cubicBezTo>
                    <a:pt x="15606" y="10102"/>
                    <a:pt x="16148" y="9955"/>
                    <a:pt x="16602" y="9824"/>
                  </a:cubicBezTo>
                  <a:cubicBezTo>
                    <a:pt x="16745" y="10370"/>
                    <a:pt x="16847" y="10761"/>
                    <a:pt x="16892" y="10761"/>
                  </a:cubicBezTo>
                  <a:cubicBezTo>
                    <a:pt x="16893" y="10761"/>
                    <a:pt x="16894" y="10761"/>
                    <a:pt x="16894" y="10761"/>
                  </a:cubicBezTo>
                  <a:cubicBezTo>
                    <a:pt x="16909" y="10761"/>
                    <a:pt x="16821" y="10336"/>
                    <a:pt x="16689" y="9794"/>
                  </a:cubicBezTo>
                  <a:cubicBezTo>
                    <a:pt x="16894" y="9736"/>
                    <a:pt x="17070" y="9663"/>
                    <a:pt x="17246" y="9604"/>
                  </a:cubicBezTo>
                  <a:cubicBezTo>
                    <a:pt x="17539" y="9516"/>
                    <a:pt x="17758" y="9428"/>
                    <a:pt x="17919" y="9370"/>
                  </a:cubicBezTo>
                  <a:cubicBezTo>
                    <a:pt x="18080" y="9311"/>
                    <a:pt x="18153" y="9282"/>
                    <a:pt x="18153" y="9253"/>
                  </a:cubicBezTo>
                  <a:cubicBezTo>
                    <a:pt x="18139" y="9243"/>
                    <a:pt x="18118" y="9238"/>
                    <a:pt x="18091" y="9238"/>
                  </a:cubicBezTo>
                  <a:cubicBezTo>
                    <a:pt x="18036" y="9238"/>
                    <a:pt x="17958" y="9258"/>
                    <a:pt x="17861" y="9297"/>
                  </a:cubicBezTo>
                  <a:cubicBezTo>
                    <a:pt x="17700" y="9355"/>
                    <a:pt x="17480" y="9428"/>
                    <a:pt x="17187" y="9516"/>
                  </a:cubicBezTo>
                  <a:cubicBezTo>
                    <a:pt x="17026" y="9575"/>
                    <a:pt x="16836" y="9619"/>
                    <a:pt x="16646" y="9677"/>
                  </a:cubicBezTo>
                  <a:lnTo>
                    <a:pt x="16587" y="9458"/>
                  </a:lnTo>
                  <a:cubicBezTo>
                    <a:pt x="16399" y="8793"/>
                    <a:pt x="16254" y="8228"/>
                    <a:pt x="16222" y="8228"/>
                  </a:cubicBezTo>
                  <a:cubicBezTo>
                    <a:pt x="16222" y="8228"/>
                    <a:pt x="16221" y="8228"/>
                    <a:pt x="16221" y="8228"/>
                  </a:cubicBezTo>
                  <a:cubicBezTo>
                    <a:pt x="16206" y="8228"/>
                    <a:pt x="16309" y="8799"/>
                    <a:pt x="16499" y="9472"/>
                  </a:cubicBezTo>
                  <a:lnTo>
                    <a:pt x="16543" y="9692"/>
                  </a:lnTo>
                  <a:cubicBezTo>
                    <a:pt x="16104" y="9824"/>
                    <a:pt x="15577" y="9955"/>
                    <a:pt x="15035" y="10058"/>
                  </a:cubicBezTo>
                  <a:cubicBezTo>
                    <a:pt x="15108" y="9165"/>
                    <a:pt x="15138" y="8448"/>
                    <a:pt x="15108" y="8448"/>
                  </a:cubicBezTo>
                  <a:lnTo>
                    <a:pt x="15108" y="8448"/>
                  </a:lnTo>
                  <a:cubicBezTo>
                    <a:pt x="15079" y="8448"/>
                    <a:pt x="14991" y="9180"/>
                    <a:pt x="14933" y="10087"/>
                  </a:cubicBezTo>
                  <a:cubicBezTo>
                    <a:pt x="14420" y="10190"/>
                    <a:pt x="13952" y="10263"/>
                    <a:pt x="13527" y="10321"/>
                  </a:cubicBezTo>
                  <a:cubicBezTo>
                    <a:pt x="13527" y="10263"/>
                    <a:pt x="13513" y="10204"/>
                    <a:pt x="13513" y="10131"/>
                  </a:cubicBezTo>
                  <a:cubicBezTo>
                    <a:pt x="13483" y="9970"/>
                    <a:pt x="13454" y="9765"/>
                    <a:pt x="13440" y="9589"/>
                  </a:cubicBezTo>
                  <a:cubicBezTo>
                    <a:pt x="13952" y="9033"/>
                    <a:pt x="14333" y="8623"/>
                    <a:pt x="14318" y="8594"/>
                  </a:cubicBezTo>
                  <a:cubicBezTo>
                    <a:pt x="14317" y="8594"/>
                    <a:pt x="14317" y="8593"/>
                    <a:pt x="14316" y="8593"/>
                  </a:cubicBezTo>
                  <a:cubicBezTo>
                    <a:pt x="14274" y="8593"/>
                    <a:pt x="13898" y="8955"/>
                    <a:pt x="13410" y="9472"/>
                  </a:cubicBezTo>
                  <a:cubicBezTo>
                    <a:pt x="13366" y="9092"/>
                    <a:pt x="13308" y="8667"/>
                    <a:pt x="13249" y="8213"/>
                  </a:cubicBezTo>
                  <a:cubicBezTo>
                    <a:pt x="13469" y="8111"/>
                    <a:pt x="13615" y="8038"/>
                    <a:pt x="13615" y="8008"/>
                  </a:cubicBezTo>
                  <a:cubicBezTo>
                    <a:pt x="13615" y="8007"/>
                    <a:pt x="13614" y="8006"/>
                    <a:pt x="13611" y="8006"/>
                  </a:cubicBezTo>
                  <a:cubicBezTo>
                    <a:pt x="13584" y="8006"/>
                    <a:pt x="13446" y="8061"/>
                    <a:pt x="13249" y="8140"/>
                  </a:cubicBezTo>
                  <a:cubicBezTo>
                    <a:pt x="13205" y="7774"/>
                    <a:pt x="13147" y="7379"/>
                    <a:pt x="13103" y="6969"/>
                  </a:cubicBezTo>
                  <a:cubicBezTo>
                    <a:pt x="13352" y="6969"/>
                    <a:pt x="13469" y="6954"/>
                    <a:pt x="13469" y="6954"/>
                  </a:cubicBezTo>
                  <a:cubicBezTo>
                    <a:pt x="13469" y="6954"/>
                    <a:pt x="13352" y="6940"/>
                    <a:pt x="13088" y="6940"/>
                  </a:cubicBezTo>
                  <a:cubicBezTo>
                    <a:pt x="13074" y="6764"/>
                    <a:pt x="13044" y="6588"/>
                    <a:pt x="13015" y="6427"/>
                  </a:cubicBezTo>
                  <a:cubicBezTo>
                    <a:pt x="12927" y="5768"/>
                    <a:pt x="12839" y="5139"/>
                    <a:pt x="12766" y="4568"/>
                  </a:cubicBezTo>
                  <a:cubicBezTo>
                    <a:pt x="13074" y="4568"/>
                    <a:pt x="13249" y="4553"/>
                    <a:pt x="13249" y="4553"/>
                  </a:cubicBezTo>
                  <a:cubicBezTo>
                    <a:pt x="13249" y="4553"/>
                    <a:pt x="13074" y="4539"/>
                    <a:pt x="12766" y="4539"/>
                  </a:cubicBezTo>
                  <a:cubicBezTo>
                    <a:pt x="12664" y="3836"/>
                    <a:pt x="12576" y="3221"/>
                    <a:pt x="12503" y="2709"/>
                  </a:cubicBezTo>
                  <a:cubicBezTo>
                    <a:pt x="12488" y="2562"/>
                    <a:pt x="12473" y="2416"/>
                    <a:pt x="12444" y="2284"/>
                  </a:cubicBezTo>
                  <a:cubicBezTo>
                    <a:pt x="12766" y="2284"/>
                    <a:pt x="12927" y="2270"/>
                    <a:pt x="12927" y="2270"/>
                  </a:cubicBezTo>
                  <a:cubicBezTo>
                    <a:pt x="12927" y="2270"/>
                    <a:pt x="12737" y="2255"/>
                    <a:pt x="12429" y="2255"/>
                  </a:cubicBezTo>
                  <a:cubicBezTo>
                    <a:pt x="12400" y="1992"/>
                    <a:pt x="12356" y="1757"/>
                    <a:pt x="12342" y="1567"/>
                  </a:cubicBezTo>
                  <a:cubicBezTo>
                    <a:pt x="12327" y="1450"/>
                    <a:pt x="12298" y="1347"/>
                    <a:pt x="12283" y="1260"/>
                  </a:cubicBezTo>
                  <a:cubicBezTo>
                    <a:pt x="12268" y="1186"/>
                    <a:pt x="12268" y="1157"/>
                    <a:pt x="12268" y="1157"/>
                  </a:cubicBezTo>
                  <a:lnTo>
                    <a:pt x="12268" y="1260"/>
                  </a:lnTo>
                  <a:cubicBezTo>
                    <a:pt x="12268" y="1333"/>
                    <a:pt x="12283" y="1450"/>
                    <a:pt x="12298" y="1567"/>
                  </a:cubicBezTo>
                  <a:cubicBezTo>
                    <a:pt x="12327" y="1757"/>
                    <a:pt x="12356" y="1977"/>
                    <a:pt x="12371" y="2226"/>
                  </a:cubicBezTo>
                  <a:cubicBezTo>
                    <a:pt x="11888" y="2226"/>
                    <a:pt x="11083" y="2211"/>
                    <a:pt x="10087" y="2211"/>
                  </a:cubicBezTo>
                  <a:cubicBezTo>
                    <a:pt x="9999" y="864"/>
                    <a:pt x="9941" y="1"/>
                    <a:pt x="9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7"/>
            <p:cNvSpPr/>
            <p:nvPr/>
          </p:nvSpPr>
          <p:spPr>
            <a:xfrm>
              <a:off x="696431" y="1485769"/>
              <a:ext cx="64641" cy="125301"/>
            </a:xfrm>
            <a:custGeom>
              <a:avLst/>
              <a:gdLst/>
              <a:ahLst/>
              <a:cxnLst/>
              <a:rect l="l" t="t" r="r" b="b"/>
              <a:pathLst>
                <a:path w="763" h="1479" extrusionOk="0">
                  <a:moveTo>
                    <a:pt x="762" y="0"/>
                  </a:moveTo>
                  <a:lnTo>
                    <a:pt x="162" y="88"/>
                  </a:lnTo>
                  <a:lnTo>
                    <a:pt x="1" y="1186"/>
                  </a:lnTo>
                  <a:lnTo>
                    <a:pt x="513" y="1479"/>
                  </a:lnTo>
                  <a:lnTo>
                    <a:pt x="762" y="732"/>
                  </a:lnTo>
                  <a:lnTo>
                    <a:pt x="7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7"/>
            <p:cNvSpPr/>
            <p:nvPr/>
          </p:nvSpPr>
          <p:spPr>
            <a:xfrm>
              <a:off x="639415" y="1561424"/>
              <a:ext cx="137755" cy="914129"/>
            </a:xfrm>
            <a:custGeom>
              <a:avLst/>
              <a:gdLst/>
              <a:ahLst/>
              <a:cxnLst/>
              <a:rect l="l" t="t" r="r" b="b"/>
              <a:pathLst>
                <a:path w="1626" h="10790" extrusionOk="0">
                  <a:moveTo>
                    <a:pt x="1201" y="0"/>
                  </a:moveTo>
                  <a:lnTo>
                    <a:pt x="1040" y="498"/>
                  </a:lnTo>
                  <a:cubicBezTo>
                    <a:pt x="1040" y="498"/>
                    <a:pt x="0" y="8564"/>
                    <a:pt x="249" y="9135"/>
                  </a:cubicBezTo>
                  <a:cubicBezTo>
                    <a:pt x="484" y="9692"/>
                    <a:pt x="1054" y="10790"/>
                    <a:pt x="1054" y="10790"/>
                  </a:cubicBezTo>
                  <a:lnTo>
                    <a:pt x="1625" y="7569"/>
                  </a:lnTo>
                  <a:lnTo>
                    <a:pt x="12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57"/>
          <p:cNvGrpSpPr/>
          <p:nvPr/>
        </p:nvGrpSpPr>
        <p:grpSpPr>
          <a:xfrm>
            <a:off x="2416712" y="1007088"/>
            <a:ext cx="1815182" cy="3590018"/>
            <a:chOff x="2306551" y="947031"/>
            <a:chExt cx="1881993" cy="3721768"/>
          </a:xfrm>
        </p:grpSpPr>
        <p:sp>
          <p:nvSpPr>
            <p:cNvPr id="1869" name="Google Shape;1869;p57"/>
            <p:cNvSpPr/>
            <p:nvPr/>
          </p:nvSpPr>
          <p:spPr>
            <a:xfrm>
              <a:off x="2735744" y="947031"/>
              <a:ext cx="725627" cy="940392"/>
            </a:xfrm>
            <a:custGeom>
              <a:avLst/>
              <a:gdLst/>
              <a:ahLst/>
              <a:cxnLst/>
              <a:rect l="l" t="t" r="r" b="b"/>
              <a:pathLst>
                <a:path w="8565" h="11100" extrusionOk="0">
                  <a:moveTo>
                    <a:pt x="3123" y="1"/>
                  </a:moveTo>
                  <a:cubicBezTo>
                    <a:pt x="2777" y="1"/>
                    <a:pt x="2428" y="37"/>
                    <a:pt x="2079" y="79"/>
                  </a:cubicBezTo>
                  <a:cubicBezTo>
                    <a:pt x="1684" y="108"/>
                    <a:pt x="1288" y="167"/>
                    <a:pt x="893" y="313"/>
                  </a:cubicBezTo>
                  <a:cubicBezTo>
                    <a:pt x="527" y="460"/>
                    <a:pt x="366" y="621"/>
                    <a:pt x="205" y="987"/>
                  </a:cubicBezTo>
                  <a:cubicBezTo>
                    <a:pt x="0" y="1265"/>
                    <a:pt x="59" y="1675"/>
                    <a:pt x="220" y="1953"/>
                  </a:cubicBezTo>
                  <a:cubicBezTo>
                    <a:pt x="395" y="2246"/>
                    <a:pt x="674" y="2465"/>
                    <a:pt x="952" y="2670"/>
                  </a:cubicBezTo>
                  <a:cubicBezTo>
                    <a:pt x="1230" y="2890"/>
                    <a:pt x="1493" y="3109"/>
                    <a:pt x="1640" y="3417"/>
                  </a:cubicBezTo>
                  <a:cubicBezTo>
                    <a:pt x="1903" y="3929"/>
                    <a:pt x="1742" y="4544"/>
                    <a:pt x="1552" y="5086"/>
                  </a:cubicBezTo>
                  <a:cubicBezTo>
                    <a:pt x="1376" y="5598"/>
                    <a:pt x="1171" y="6110"/>
                    <a:pt x="1040" y="6637"/>
                  </a:cubicBezTo>
                  <a:cubicBezTo>
                    <a:pt x="937" y="7179"/>
                    <a:pt x="908" y="7735"/>
                    <a:pt x="1113" y="8248"/>
                  </a:cubicBezTo>
                  <a:cubicBezTo>
                    <a:pt x="1406" y="8980"/>
                    <a:pt x="2108" y="9448"/>
                    <a:pt x="2767" y="9858"/>
                  </a:cubicBezTo>
                  <a:cubicBezTo>
                    <a:pt x="3572" y="10356"/>
                    <a:pt x="4421" y="10854"/>
                    <a:pt x="5358" y="11029"/>
                  </a:cubicBezTo>
                  <a:cubicBezTo>
                    <a:pt x="5589" y="11075"/>
                    <a:pt x="5826" y="11099"/>
                    <a:pt x="6062" y="11099"/>
                  </a:cubicBezTo>
                  <a:cubicBezTo>
                    <a:pt x="6803" y="11099"/>
                    <a:pt x="7538" y="10866"/>
                    <a:pt x="8037" y="10356"/>
                  </a:cubicBezTo>
                  <a:cubicBezTo>
                    <a:pt x="8286" y="10107"/>
                    <a:pt x="8476" y="9756"/>
                    <a:pt x="8520" y="9390"/>
                  </a:cubicBezTo>
                  <a:cubicBezTo>
                    <a:pt x="8564" y="9024"/>
                    <a:pt x="8447" y="8614"/>
                    <a:pt x="8198" y="8365"/>
                  </a:cubicBezTo>
                  <a:cubicBezTo>
                    <a:pt x="8023" y="8204"/>
                    <a:pt x="7774" y="8087"/>
                    <a:pt x="7583" y="7926"/>
                  </a:cubicBezTo>
                  <a:cubicBezTo>
                    <a:pt x="7378" y="7765"/>
                    <a:pt x="7232" y="7501"/>
                    <a:pt x="7291" y="7267"/>
                  </a:cubicBezTo>
                  <a:cubicBezTo>
                    <a:pt x="7349" y="7003"/>
                    <a:pt x="7613" y="6886"/>
                    <a:pt x="7759" y="6667"/>
                  </a:cubicBezTo>
                  <a:cubicBezTo>
                    <a:pt x="7979" y="6330"/>
                    <a:pt x="7876" y="5876"/>
                    <a:pt x="7613" y="5598"/>
                  </a:cubicBezTo>
                  <a:cubicBezTo>
                    <a:pt x="7364" y="5305"/>
                    <a:pt x="6969" y="5173"/>
                    <a:pt x="6588" y="5130"/>
                  </a:cubicBezTo>
                  <a:cubicBezTo>
                    <a:pt x="6237" y="5071"/>
                    <a:pt x="5856" y="5071"/>
                    <a:pt x="5563" y="4895"/>
                  </a:cubicBezTo>
                  <a:cubicBezTo>
                    <a:pt x="5197" y="4646"/>
                    <a:pt x="5036" y="4193"/>
                    <a:pt x="5036" y="3753"/>
                  </a:cubicBezTo>
                  <a:cubicBezTo>
                    <a:pt x="5036" y="3314"/>
                    <a:pt x="5153" y="2890"/>
                    <a:pt x="5270" y="2480"/>
                  </a:cubicBezTo>
                  <a:cubicBezTo>
                    <a:pt x="5358" y="2041"/>
                    <a:pt x="5431" y="1601"/>
                    <a:pt x="5285" y="1177"/>
                  </a:cubicBezTo>
                  <a:cubicBezTo>
                    <a:pt x="5080" y="591"/>
                    <a:pt x="4524" y="211"/>
                    <a:pt x="3909" y="79"/>
                  </a:cubicBezTo>
                  <a:cubicBezTo>
                    <a:pt x="3649" y="22"/>
                    <a:pt x="3387" y="1"/>
                    <a:pt x="3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7"/>
            <p:cNvSpPr/>
            <p:nvPr/>
          </p:nvSpPr>
          <p:spPr>
            <a:xfrm>
              <a:off x="2374835" y="2430825"/>
              <a:ext cx="1018334" cy="2153159"/>
            </a:xfrm>
            <a:custGeom>
              <a:avLst/>
              <a:gdLst/>
              <a:ahLst/>
              <a:cxnLst/>
              <a:rect l="l" t="t" r="r" b="b"/>
              <a:pathLst>
                <a:path w="12020" h="25415" extrusionOk="0">
                  <a:moveTo>
                    <a:pt x="12019" y="1"/>
                  </a:moveTo>
                  <a:lnTo>
                    <a:pt x="8154" y="733"/>
                  </a:lnTo>
                  <a:cubicBezTo>
                    <a:pt x="5973" y="10673"/>
                    <a:pt x="0" y="23395"/>
                    <a:pt x="0" y="23395"/>
                  </a:cubicBezTo>
                  <a:lnTo>
                    <a:pt x="3309" y="25415"/>
                  </a:lnTo>
                  <a:cubicBezTo>
                    <a:pt x="11009" y="10219"/>
                    <a:pt x="12019" y="1"/>
                    <a:pt x="12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7"/>
            <p:cNvSpPr/>
            <p:nvPr/>
          </p:nvSpPr>
          <p:spPr>
            <a:xfrm>
              <a:off x="2374835" y="4400406"/>
              <a:ext cx="333712" cy="268393"/>
            </a:xfrm>
            <a:custGeom>
              <a:avLst/>
              <a:gdLst/>
              <a:ahLst/>
              <a:cxnLst/>
              <a:rect l="l" t="t" r="r" b="b"/>
              <a:pathLst>
                <a:path w="3939" h="3168" extrusionOk="0">
                  <a:moveTo>
                    <a:pt x="0" y="0"/>
                  </a:moveTo>
                  <a:lnTo>
                    <a:pt x="0" y="117"/>
                  </a:lnTo>
                  <a:cubicBezTo>
                    <a:pt x="0" y="117"/>
                    <a:pt x="3438" y="3168"/>
                    <a:pt x="3805" y="3168"/>
                  </a:cubicBezTo>
                  <a:cubicBezTo>
                    <a:pt x="3822" y="3168"/>
                    <a:pt x="3832" y="3161"/>
                    <a:pt x="3836" y="3148"/>
                  </a:cubicBezTo>
                  <a:cubicBezTo>
                    <a:pt x="3938" y="2826"/>
                    <a:pt x="3309" y="2152"/>
                    <a:pt x="3309" y="215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7"/>
            <p:cNvSpPr/>
            <p:nvPr/>
          </p:nvSpPr>
          <p:spPr>
            <a:xfrm>
              <a:off x="2306551" y="2918307"/>
              <a:ext cx="261785" cy="299485"/>
            </a:xfrm>
            <a:custGeom>
              <a:avLst/>
              <a:gdLst/>
              <a:ahLst/>
              <a:cxnLst/>
              <a:rect l="l" t="t" r="r" b="b"/>
              <a:pathLst>
                <a:path w="3090" h="3535" extrusionOk="0">
                  <a:moveTo>
                    <a:pt x="810" y="0"/>
                  </a:moveTo>
                  <a:cubicBezTo>
                    <a:pt x="738" y="0"/>
                    <a:pt x="686" y="22"/>
                    <a:pt x="660" y="73"/>
                  </a:cubicBezTo>
                  <a:cubicBezTo>
                    <a:pt x="660" y="73"/>
                    <a:pt x="1" y="1859"/>
                    <a:pt x="59" y="2079"/>
                  </a:cubicBezTo>
                  <a:cubicBezTo>
                    <a:pt x="65" y="2108"/>
                    <a:pt x="80" y="2120"/>
                    <a:pt x="102" y="2120"/>
                  </a:cubicBezTo>
                  <a:cubicBezTo>
                    <a:pt x="241" y="2120"/>
                    <a:pt x="660" y="1581"/>
                    <a:pt x="660" y="1581"/>
                  </a:cubicBezTo>
                  <a:lnTo>
                    <a:pt x="660" y="1581"/>
                  </a:lnTo>
                  <a:cubicBezTo>
                    <a:pt x="660" y="1581"/>
                    <a:pt x="206" y="2357"/>
                    <a:pt x="250" y="2576"/>
                  </a:cubicBezTo>
                  <a:cubicBezTo>
                    <a:pt x="255" y="2596"/>
                    <a:pt x="269" y="2605"/>
                    <a:pt x="288" y="2605"/>
                  </a:cubicBezTo>
                  <a:cubicBezTo>
                    <a:pt x="465" y="2605"/>
                    <a:pt x="1157" y="1830"/>
                    <a:pt x="1157" y="1830"/>
                  </a:cubicBezTo>
                  <a:lnTo>
                    <a:pt x="1157" y="1830"/>
                  </a:lnTo>
                  <a:cubicBezTo>
                    <a:pt x="1157" y="1830"/>
                    <a:pt x="367" y="2825"/>
                    <a:pt x="586" y="3001"/>
                  </a:cubicBezTo>
                  <a:cubicBezTo>
                    <a:pt x="602" y="3013"/>
                    <a:pt x="622" y="3018"/>
                    <a:pt x="644" y="3018"/>
                  </a:cubicBezTo>
                  <a:cubicBezTo>
                    <a:pt x="936" y="3018"/>
                    <a:pt x="1743" y="2123"/>
                    <a:pt x="1743" y="2123"/>
                  </a:cubicBezTo>
                  <a:lnTo>
                    <a:pt x="1743" y="2123"/>
                  </a:lnTo>
                  <a:cubicBezTo>
                    <a:pt x="1743" y="2123"/>
                    <a:pt x="865" y="3294"/>
                    <a:pt x="1055" y="3513"/>
                  </a:cubicBezTo>
                  <a:cubicBezTo>
                    <a:pt x="1069" y="3528"/>
                    <a:pt x="1087" y="3535"/>
                    <a:pt x="1108" y="3535"/>
                  </a:cubicBezTo>
                  <a:cubicBezTo>
                    <a:pt x="1409" y="3535"/>
                    <a:pt x="2416" y="2196"/>
                    <a:pt x="2416" y="2196"/>
                  </a:cubicBezTo>
                  <a:cubicBezTo>
                    <a:pt x="2430" y="2734"/>
                    <a:pt x="2753" y="3037"/>
                    <a:pt x="2907" y="3037"/>
                  </a:cubicBezTo>
                  <a:cubicBezTo>
                    <a:pt x="2921" y="3037"/>
                    <a:pt x="2933" y="3035"/>
                    <a:pt x="2943" y="3030"/>
                  </a:cubicBezTo>
                  <a:cubicBezTo>
                    <a:pt x="3090" y="2972"/>
                    <a:pt x="2929" y="1215"/>
                    <a:pt x="2929" y="1215"/>
                  </a:cubicBezTo>
                  <a:cubicBezTo>
                    <a:pt x="2929" y="1215"/>
                    <a:pt x="1339" y="0"/>
                    <a:pt x="810"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7"/>
            <p:cNvSpPr/>
            <p:nvPr/>
          </p:nvSpPr>
          <p:spPr>
            <a:xfrm>
              <a:off x="2699738" y="2404816"/>
              <a:ext cx="1082806" cy="2232541"/>
            </a:xfrm>
            <a:custGeom>
              <a:avLst/>
              <a:gdLst/>
              <a:ahLst/>
              <a:cxnLst/>
              <a:rect l="l" t="t" r="r" b="b"/>
              <a:pathLst>
                <a:path w="12781" h="26352" extrusionOk="0">
                  <a:moveTo>
                    <a:pt x="5168" y="0"/>
                  </a:moveTo>
                  <a:lnTo>
                    <a:pt x="1" y="1742"/>
                  </a:lnTo>
                  <a:cubicBezTo>
                    <a:pt x="1" y="1742"/>
                    <a:pt x="2855" y="15006"/>
                    <a:pt x="9794" y="26351"/>
                  </a:cubicBezTo>
                  <a:lnTo>
                    <a:pt x="12781" y="24741"/>
                  </a:lnTo>
                  <a:cubicBezTo>
                    <a:pt x="12781" y="24741"/>
                    <a:pt x="4905" y="8228"/>
                    <a:pt x="5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4" name="Google Shape;1874;p57"/>
            <p:cNvGrpSpPr/>
            <p:nvPr/>
          </p:nvGrpSpPr>
          <p:grpSpPr>
            <a:xfrm>
              <a:off x="3559968" y="976874"/>
              <a:ext cx="628575" cy="651555"/>
              <a:chOff x="3559968" y="976874"/>
              <a:chExt cx="628575" cy="651555"/>
            </a:xfrm>
          </p:grpSpPr>
          <p:sp>
            <p:nvSpPr>
              <p:cNvPr id="1875" name="Google Shape;1875;p57"/>
              <p:cNvSpPr/>
              <p:nvPr/>
            </p:nvSpPr>
            <p:spPr>
              <a:xfrm rot="3731416">
                <a:off x="3623752" y="1080600"/>
                <a:ext cx="502390" cy="444102"/>
              </a:xfrm>
              <a:custGeom>
                <a:avLst/>
                <a:gdLst/>
                <a:ahLst/>
                <a:cxnLst/>
                <a:rect l="l" t="t" r="r" b="b"/>
                <a:pathLst>
                  <a:path w="5930" h="5242" extrusionOk="0">
                    <a:moveTo>
                      <a:pt x="2965" y="0"/>
                    </a:moveTo>
                    <a:cubicBezTo>
                      <a:pt x="2151" y="0"/>
                      <a:pt x="1349" y="382"/>
                      <a:pt x="835" y="1090"/>
                    </a:cubicBezTo>
                    <a:cubicBezTo>
                      <a:pt x="1" y="2261"/>
                      <a:pt x="250" y="3901"/>
                      <a:pt x="1421" y="4750"/>
                    </a:cubicBezTo>
                    <a:cubicBezTo>
                      <a:pt x="1885" y="5081"/>
                      <a:pt x="2426" y="5242"/>
                      <a:pt x="2962" y="5242"/>
                    </a:cubicBezTo>
                    <a:cubicBezTo>
                      <a:pt x="3776" y="5242"/>
                      <a:pt x="4577" y="4871"/>
                      <a:pt x="5081" y="4164"/>
                    </a:cubicBezTo>
                    <a:cubicBezTo>
                      <a:pt x="5930" y="2993"/>
                      <a:pt x="5666" y="1339"/>
                      <a:pt x="4495" y="504"/>
                    </a:cubicBezTo>
                    <a:cubicBezTo>
                      <a:pt x="4032" y="163"/>
                      <a:pt x="3496"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7"/>
              <p:cNvSpPr/>
              <p:nvPr/>
            </p:nvSpPr>
            <p:spPr>
              <a:xfrm rot="3731416">
                <a:off x="3585078" y="1356276"/>
                <a:ext cx="93107" cy="112932"/>
              </a:xfrm>
              <a:custGeom>
                <a:avLst/>
                <a:gdLst/>
                <a:ahLst/>
                <a:cxnLst/>
                <a:rect l="l" t="t" r="r" b="b"/>
                <a:pathLst>
                  <a:path w="1099" h="1333" extrusionOk="0">
                    <a:moveTo>
                      <a:pt x="1" y="0"/>
                    </a:moveTo>
                    <a:lnTo>
                      <a:pt x="718" y="1332"/>
                    </a:lnTo>
                    <a:lnTo>
                      <a:pt x="1099" y="11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57"/>
            <p:cNvSpPr/>
            <p:nvPr/>
          </p:nvSpPr>
          <p:spPr>
            <a:xfrm>
              <a:off x="2796488" y="2219956"/>
              <a:ext cx="163764" cy="180877"/>
            </a:xfrm>
            <a:custGeom>
              <a:avLst/>
              <a:gdLst/>
              <a:ahLst/>
              <a:cxnLst/>
              <a:rect l="l" t="t" r="r" b="b"/>
              <a:pathLst>
                <a:path w="1933" h="2135" extrusionOk="0">
                  <a:moveTo>
                    <a:pt x="176" y="45"/>
                  </a:moveTo>
                  <a:cubicBezTo>
                    <a:pt x="176" y="45"/>
                    <a:pt x="165" y="78"/>
                    <a:pt x="157" y="158"/>
                  </a:cubicBezTo>
                  <a:lnTo>
                    <a:pt x="157" y="158"/>
                  </a:lnTo>
                  <a:cubicBezTo>
                    <a:pt x="170" y="84"/>
                    <a:pt x="176" y="45"/>
                    <a:pt x="176" y="45"/>
                  </a:cubicBezTo>
                  <a:close/>
                  <a:moveTo>
                    <a:pt x="157" y="158"/>
                  </a:moveTo>
                  <a:lnTo>
                    <a:pt x="157" y="158"/>
                  </a:lnTo>
                  <a:cubicBezTo>
                    <a:pt x="150" y="195"/>
                    <a:pt x="142" y="240"/>
                    <a:pt x="132" y="294"/>
                  </a:cubicBezTo>
                  <a:cubicBezTo>
                    <a:pt x="107" y="386"/>
                    <a:pt x="87" y="507"/>
                    <a:pt x="68" y="651"/>
                  </a:cubicBezTo>
                  <a:lnTo>
                    <a:pt x="68" y="651"/>
                  </a:lnTo>
                  <a:cubicBezTo>
                    <a:pt x="92" y="539"/>
                    <a:pt x="119" y="443"/>
                    <a:pt x="147" y="367"/>
                  </a:cubicBezTo>
                  <a:cubicBezTo>
                    <a:pt x="147" y="277"/>
                    <a:pt x="151" y="208"/>
                    <a:pt x="157" y="158"/>
                  </a:cubicBezTo>
                  <a:close/>
                  <a:moveTo>
                    <a:pt x="103" y="1"/>
                  </a:moveTo>
                  <a:cubicBezTo>
                    <a:pt x="103" y="1"/>
                    <a:pt x="205" y="15"/>
                    <a:pt x="366" y="45"/>
                  </a:cubicBezTo>
                  <a:cubicBezTo>
                    <a:pt x="542" y="45"/>
                    <a:pt x="776" y="74"/>
                    <a:pt x="1069" y="89"/>
                  </a:cubicBezTo>
                  <a:cubicBezTo>
                    <a:pt x="1230" y="118"/>
                    <a:pt x="1391" y="118"/>
                    <a:pt x="1567" y="133"/>
                  </a:cubicBezTo>
                  <a:cubicBezTo>
                    <a:pt x="1669" y="147"/>
                    <a:pt x="1757" y="147"/>
                    <a:pt x="1787" y="206"/>
                  </a:cubicBezTo>
                  <a:cubicBezTo>
                    <a:pt x="1830" y="264"/>
                    <a:pt x="1830" y="367"/>
                    <a:pt x="1830" y="455"/>
                  </a:cubicBezTo>
                  <a:cubicBezTo>
                    <a:pt x="1816" y="660"/>
                    <a:pt x="1816" y="879"/>
                    <a:pt x="1772" y="1084"/>
                  </a:cubicBezTo>
                  <a:cubicBezTo>
                    <a:pt x="1713" y="1289"/>
                    <a:pt x="1640" y="1509"/>
                    <a:pt x="1479" y="1655"/>
                  </a:cubicBezTo>
                  <a:cubicBezTo>
                    <a:pt x="1318" y="1816"/>
                    <a:pt x="1113" y="1904"/>
                    <a:pt x="908" y="1963"/>
                  </a:cubicBezTo>
                  <a:cubicBezTo>
                    <a:pt x="818" y="1990"/>
                    <a:pt x="722" y="2005"/>
                    <a:pt x="627" y="2005"/>
                  </a:cubicBezTo>
                  <a:cubicBezTo>
                    <a:pt x="520" y="2005"/>
                    <a:pt x="415" y="1987"/>
                    <a:pt x="323" y="1948"/>
                  </a:cubicBezTo>
                  <a:cubicBezTo>
                    <a:pt x="162" y="1845"/>
                    <a:pt x="74" y="1670"/>
                    <a:pt x="59" y="1509"/>
                  </a:cubicBezTo>
                  <a:cubicBezTo>
                    <a:pt x="15" y="1318"/>
                    <a:pt x="30" y="1157"/>
                    <a:pt x="30" y="1011"/>
                  </a:cubicBezTo>
                  <a:cubicBezTo>
                    <a:pt x="42" y="880"/>
                    <a:pt x="55" y="759"/>
                    <a:pt x="68" y="651"/>
                  </a:cubicBezTo>
                  <a:lnTo>
                    <a:pt x="68" y="651"/>
                  </a:lnTo>
                  <a:cubicBezTo>
                    <a:pt x="43" y="776"/>
                    <a:pt x="23" y="922"/>
                    <a:pt x="15" y="1084"/>
                  </a:cubicBezTo>
                  <a:cubicBezTo>
                    <a:pt x="1" y="1231"/>
                    <a:pt x="1" y="1392"/>
                    <a:pt x="15" y="1582"/>
                  </a:cubicBezTo>
                  <a:cubicBezTo>
                    <a:pt x="30" y="1758"/>
                    <a:pt x="118" y="1963"/>
                    <a:pt x="323" y="2065"/>
                  </a:cubicBezTo>
                  <a:cubicBezTo>
                    <a:pt x="425" y="2116"/>
                    <a:pt x="531" y="2135"/>
                    <a:pt x="639" y="2135"/>
                  </a:cubicBezTo>
                  <a:cubicBezTo>
                    <a:pt x="747" y="2135"/>
                    <a:pt x="857" y="2116"/>
                    <a:pt x="967" y="2094"/>
                  </a:cubicBezTo>
                  <a:cubicBezTo>
                    <a:pt x="1186" y="2036"/>
                    <a:pt x="1406" y="1919"/>
                    <a:pt x="1567" y="1758"/>
                  </a:cubicBezTo>
                  <a:cubicBezTo>
                    <a:pt x="1757" y="1582"/>
                    <a:pt x="1845" y="1362"/>
                    <a:pt x="1874" y="1143"/>
                  </a:cubicBezTo>
                  <a:cubicBezTo>
                    <a:pt x="1918" y="923"/>
                    <a:pt x="1918" y="704"/>
                    <a:pt x="1918" y="499"/>
                  </a:cubicBezTo>
                  <a:cubicBezTo>
                    <a:pt x="1918" y="381"/>
                    <a:pt x="1933" y="279"/>
                    <a:pt x="1860" y="191"/>
                  </a:cubicBezTo>
                  <a:cubicBezTo>
                    <a:pt x="1830" y="133"/>
                    <a:pt x="1772" y="89"/>
                    <a:pt x="1713" y="89"/>
                  </a:cubicBezTo>
                  <a:cubicBezTo>
                    <a:pt x="1669" y="74"/>
                    <a:pt x="1611" y="74"/>
                    <a:pt x="1567" y="74"/>
                  </a:cubicBezTo>
                  <a:cubicBezTo>
                    <a:pt x="1391" y="59"/>
                    <a:pt x="1216" y="45"/>
                    <a:pt x="1069" y="45"/>
                  </a:cubicBezTo>
                  <a:cubicBezTo>
                    <a:pt x="776" y="15"/>
                    <a:pt x="542" y="1"/>
                    <a:pt x="366"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7"/>
            <p:cNvSpPr/>
            <p:nvPr/>
          </p:nvSpPr>
          <p:spPr>
            <a:xfrm>
              <a:off x="3530760" y="4492582"/>
              <a:ext cx="387001" cy="144786"/>
            </a:xfrm>
            <a:custGeom>
              <a:avLst/>
              <a:gdLst/>
              <a:ahLst/>
              <a:cxnLst/>
              <a:rect l="l" t="t" r="r" b="b"/>
              <a:pathLst>
                <a:path w="4568" h="1709" extrusionOk="0">
                  <a:moveTo>
                    <a:pt x="4071" y="0"/>
                  </a:moveTo>
                  <a:cubicBezTo>
                    <a:pt x="3624" y="0"/>
                    <a:pt x="2987" y="98"/>
                    <a:pt x="2987" y="98"/>
                  </a:cubicBezTo>
                  <a:lnTo>
                    <a:pt x="0" y="1708"/>
                  </a:lnTo>
                  <a:cubicBezTo>
                    <a:pt x="0" y="1708"/>
                    <a:pt x="4568" y="303"/>
                    <a:pt x="4494" y="98"/>
                  </a:cubicBezTo>
                  <a:cubicBezTo>
                    <a:pt x="4470" y="25"/>
                    <a:pt x="4294" y="0"/>
                    <a:pt x="4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7"/>
            <p:cNvSpPr/>
            <p:nvPr/>
          </p:nvSpPr>
          <p:spPr>
            <a:xfrm>
              <a:off x="3864389" y="1760941"/>
              <a:ext cx="276611" cy="344726"/>
            </a:xfrm>
            <a:custGeom>
              <a:avLst/>
              <a:gdLst/>
              <a:ahLst/>
              <a:cxnLst/>
              <a:rect l="l" t="t" r="r" b="b"/>
              <a:pathLst>
                <a:path w="3265" h="4069" extrusionOk="0">
                  <a:moveTo>
                    <a:pt x="1221" y="1"/>
                  </a:moveTo>
                  <a:cubicBezTo>
                    <a:pt x="1045" y="1"/>
                    <a:pt x="0" y="1539"/>
                    <a:pt x="0" y="1539"/>
                  </a:cubicBezTo>
                  <a:cubicBezTo>
                    <a:pt x="0" y="1539"/>
                    <a:pt x="585" y="4068"/>
                    <a:pt x="1060" y="4068"/>
                  </a:cubicBezTo>
                  <a:cubicBezTo>
                    <a:pt x="1077" y="4068"/>
                    <a:pt x="1095" y="4065"/>
                    <a:pt x="1113" y="4057"/>
                  </a:cubicBezTo>
                  <a:cubicBezTo>
                    <a:pt x="1113" y="4057"/>
                    <a:pt x="2913" y="3003"/>
                    <a:pt x="3001" y="2784"/>
                  </a:cubicBezTo>
                  <a:cubicBezTo>
                    <a:pt x="3040" y="2711"/>
                    <a:pt x="2961" y="2686"/>
                    <a:pt x="2837" y="2686"/>
                  </a:cubicBezTo>
                  <a:cubicBezTo>
                    <a:pt x="2590" y="2686"/>
                    <a:pt x="2167" y="2784"/>
                    <a:pt x="2167" y="2784"/>
                  </a:cubicBezTo>
                  <a:cubicBezTo>
                    <a:pt x="2167" y="2784"/>
                    <a:pt x="3089" y="2447"/>
                    <a:pt x="3192" y="2227"/>
                  </a:cubicBezTo>
                  <a:cubicBezTo>
                    <a:pt x="3221" y="2154"/>
                    <a:pt x="3087" y="2130"/>
                    <a:pt x="2897" y="2130"/>
                  </a:cubicBezTo>
                  <a:cubicBezTo>
                    <a:pt x="2515" y="2130"/>
                    <a:pt x="1903" y="2227"/>
                    <a:pt x="1903" y="2227"/>
                  </a:cubicBezTo>
                  <a:cubicBezTo>
                    <a:pt x="1903" y="2227"/>
                    <a:pt x="3265" y="1935"/>
                    <a:pt x="3206" y="1642"/>
                  </a:cubicBezTo>
                  <a:cubicBezTo>
                    <a:pt x="3179" y="1533"/>
                    <a:pt x="2955" y="1499"/>
                    <a:pt x="2684" y="1499"/>
                  </a:cubicBezTo>
                  <a:cubicBezTo>
                    <a:pt x="2223" y="1499"/>
                    <a:pt x="1625" y="1598"/>
                    <a:pt x="1625" y="1598"/>
                  </a:cubicBezTo>
                  <a:cubicBezTo>
                    <a:pt x="1625" y="1598"/>
                    <a:pt x="3162" y="1232"/>
                    <a:pt x="3148" y="895"/>
                  </a:cubicBezTo>
                  <a:cubicBezTo>
                    <a:pt x="3144" y="817"/>
                    <a:pt x="3020" y="787"/>
                    <a:pt x="2834" y="787"/>
                  </a:cubicBezTo>
                  <a:cubicBezTo>
                    <a:pt x="2260" y="787"/>
                    <a:pt x="1098" y="1071"/>
                    <a:pt x="1098" y="1071"/>
                  </a:cubicBezTo>
                  <a:cubicBezTo>
                    <a:pt x="1464" y="573"/>
                    <a:pt x="1376" y="61"/>
                    <a:pt x="1230" y="2"/>
                  </a:cubicBezTo>
                  <a:cubicBezTo>
                    <a:pt x="1227" y="1"/>
                    <a:pt x="1224" y="1"/>
                    <a:pt x="1221"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7"/>
            <p:cNvSpPr/>
            <p:nvPr/>
          </p:nvSpPr>
          <p:spPr>
            <a:xfrm>
              <a:off x="3059460" y="1465944"/>
              <a:ext cx="899218" cy="816447"/>
            </a:xfrm>
            <a:custGeom>
              <a:avLst/>
              <a:gdLst/>
              <a:ahLst/>
              <a:cxnLst/>
              <a:rect l="l" t="t" r="r" b="b"/>
              <a:pathLst>
                <a:path w="10614" h="9637" extrusionOk="0">
                  <a:moveTo>
                    <a:pt x="2591" y="0"/>
                  </a:moveTo>
                  <a:lnTo>
                    <a:pt x="351" y="146"/>
                  </a:lnTo>
                  <a:cubicBezTo>
                    <a:pt x="351" y="146"/>
                    <a:pt x="0" y="2782"/>
                    <a:pt x="761" y="6749"/>
                  </a:cubicBezTo>
                  <a:cubicBezTo>
                    <a:pt x="1201" y="9075"/>
                    <a:pt x="2608" y="9637"/>
                    <a:pt x="3883" y="9637"/>
                  </a:cubicBezTo>
                  <a:cubicBezTo>
                    <a:pt x="4775" y="9637"/>
                    <a:pt x="5602" y="9362"/>
                    <a:pt x="5988" y="9223"/>
                  </a:cubicBezTo>
                  <a:cubicBezTo>
                    <a:pt x="6925" y="8915"/>
                    <a:pt x="10614" y="7569"/>
                    <a:pt x="10614" y="7569"/>
                  </a:cubicBezTo>
                  <a:lnTo>
                    <a:pt x="9501" y="5021"/>
                  </a:lnTo>
                  <a:cubicBezTo>
                    <a:pt x="9501" y="5021"/>
                    <a:pt x="7232" y="5827"/>
                    <a:pt x="4670" y="6383"/>
                  </a:cubicBezTo>
                  <a:cubicBezTo>
                    <a:pt x="4649" y="6387"/>
                    <a:pt x="4628" y="6390"/>
                    <a:pt x="4606" y="6390"/>
                  </a:cubicBezTo>
                  <a:cubicBezTo>
                    <a:pt x="3480" y="6390"/>
                    <a:pt x="2591" y="0"/>
                    <a:pt x="2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7"/>
            <p:cNvSpPr/>
            <p:nvPr/>
          </p:nvSpPr>
          <p:spPr>
            <a:xfrm>
              <a:off x="2621626" y="1450186"/>
              <a:ext cx="821106" cy="1147109"/>
            </a:xfrm>
            <a:custGeom>
              <a:avLst/>
              <a:gdLst/>
              <a:ahLst/>
              <a:cxnLst/>
              <a:rect l="l" t="t" r="r" b="b"/>
              <a:pathLst>
                <a:path w="9692" h="13540" extrusionOk="0">
                  <a:moveTo>
                    <a:pt x="5610" y="0"/>
                  </a:moveTo>
                  <a:cubicBezTo>
                    <a:pt x="4266" y="0"/>
                    <a:pt x="2589" y="122"/>
                    <a:pt x="1699" y="611"/>
                  </a:cubicBezTo>
                  <a:cubicBezTo>
                    <a:pt x="1699" y="611"/>
                    <a:pt x="249" y="1240"/>
                    <a:pt x="0" y="2104"/>
                  </a:cubicBezTo>
                  <a:lnTo>
                    <a:pt x="923" y="8794"/>
                  </a:lnTo>
                  <a:lnTo>
                    <a:pt x="688" y="13010"/>
                  </a:lnTo>
                  <a:cubicBezTo>
                    <a:pt x="688" y="13010"/>
                    <a:pt x="1977" y="13539"/>
                    <a:pt x="3606" y="13539"/>
                  </a:cubicBezTo>
                  <a:cubicBezTo>
                    <a:pt x="4632" y="13539"/>
                    <a:pt x="5793" y="13329"/>
                    <a:pt x="6852" y="12644"/>
                  </a:cubicBezTo>
                  <a:cubicBezTo>
                    <a:pt x="6852" y="12644"/>
                    <a:pt x="8231" y="13098"/>
                    <a:pt x="9118" y="13098"/>
                  </a:cubicBezTo>
                  <a:cubicBezTo>
                    <a:pt x="9357" y="13098"/>
                    <a:pt x="9561" y="13065"/>
                    <a:pt x="9692" y="12981"/>
                  </a:cubicBezTo>
                  <a:lnTo>
                    <a:pt x="8755" y="7711"/>
                  </a:lnTo>
                  <a:cubicBezTo>
                    <a:pt x="8510" y="6084"/>
                    <a:pt x="8279" y="152"/>
                    <a:pt x="7784" y="152"/>
                  </a:cubicBezTo>
                  <a:cubicBezTo>
                    <a:pt x="7776" y="152"/>
                    <a:pt x="7768" y="153"/>
                    <a:pt x="7759" y="157"/>
                  </a:cubicBezTo>
                  <a:cubicBezTo>
                    <a:pt x="7754" y="158"/>
                    <a:pt x="7748" y="159"/>
                    <a:pt x="7743" y="159"/>
                  </a:cubicBezTo>
                  <a:cubicBezTo>
                    <a:pt x="7688" y="159"/>
                    <a:pt x="7622" y="98"/>
                    <a:pt x="7569" y="98"/>
                  </a:cubicBezTo>
                  <a:cubicBezTo>
                    <a:pt x="7350" y="62"/>
                    <a:pt x="6564" y="0"/>
                    <a:pt x="5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7"/>
            <p:cNvSpPr/>
            <p:nvPr/>
          </p:nvSpPr>
          <p:spPr>
            <a:xfrm>
              <a:off x="2875871" y="1449424"/>
              <a:ext cx="267292" cy="530008"/>
            </a:xfrm>
            <a:custGeom>
              <a:avLst/>
              <a:gdLst/>
              <a:ahLst/>
              <a:cxnLst/>
              <a:rect l="l" t="t" r="r" b="b"/>
              <a:pathLst>
                <a:path w="3155" h="6256" extrusionOk="0">
                  <a:moveTo>
                    <a:pt x="2163" y="1"/>
                  </a:moveTo>
                  <a:cubicBezTo>
                    <a:pt x="1406" y="1"/>
                    <a:pt x="422" y="35"/>
                    <a:pt x="0" y="195"/>
                  </a:cubicBezTo>
                  <a:lnTo>
                    <a:pt x="3148" y="6256"/>
                  </a:lnTo>
                  <a:lnTo>
                    <a:pt x="3148" y="19"/>
                  </a:lnTo>
                  <a:cubicBezTo>
                    <a:pt x="3154" y="19"/>
                    <a:pt x="2720"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7"/>
            <p:cNvSpPr/>
            <p:nvPr/>
          </p:nvSpPr>
          <p:spPr>
            <a:xfrm>
              <a:off x="2743199" y="995745"/>
              <a:ext cx="426650" cy="539073"/>
            </a:xfrm>
            <a:custGeom>
              <a:avLst/>
              <a:gdLst/>
              <a:ahLst/>
              <a:cxnLst/>
              <a:rect l="l" t="t" r="r" b="b"/>
              <a:pathLst>
                <a:path w="5036" h="6363" extrusionOk="0">
                  <a:moveTo>
                    <a:pt x="2418" y="1"/>
                  </a:moveTo>
                  <a:cubicBezTo>
                    <a:pt x="2388" y="1"/>
                    <a:pt x="2358" y="1"/>
                    <a:pt x="2328" y="2"/>
                  </a:cubicBezTo>
                  <a:lnTo>
                    <a:pt x="1010" y="31"/>
                  </a:lnTo>
                  <a:cubicBezTo>
                    <a:pt x="1010" y="31"/>
                    <a:pt x="1006" y="31"/>
                    <a:pt x="998" y="31"/>
                  </a:cubicBezTo>
                  <a:cubicBezTo>
                    <a:pt x="902" y="31"/>
                    <a:pt x="249" y="43"/>
                    <a:pt x="249" y="382"/>
                  </a:cubicBezTo>
                  <a:cubicBezTo>
                    <a:pt x="249" y="382"/>
                    <a:pt x="0" y="4818"/>
                    <a:pt x="1391" y="4906"/>
                  </a:cubicBezTo>
                  <a:lnTo>
                    <a:pt x="2254" y="4906"/>
                  </a:lnTo>
                  <a:lnTo>
                    <a:pt x="2254" y="5521"/>
                  </a:lnTo>
                  <a:cubicBezTo>
                    <a:pt x="2254" y="5740"/>
                    <a:pt x="2372" y="5931"/>
                    <a:pt x="2547" y="6048"/>
                  </a:cubicBezTo>
                  <a:cubicBezTo>
                    <a:pt x="2776" y="6197"/>
                    <a:pt x="3121" y="6363"/>
                    <a:pt x="3472" y="6363"/>
                  </a:cubicBezTo>
                  <a:cubicBezTo>
                    <a:pt x="3704" y="6363"/>
                    <a:pt x="3939" y="6290"/>
                    <a:pt x="4143" y="6092"/>
                  </a:cubicBezTo>
                  <a:cubicBezTo>
                    <a:pt x="4363" y="5872"/>
                    <a:pt x="4450" y="5565"/>
                    <a:pt x="4436" y="5243"/>
                  </a:cubicBezTo>
                  <a:lnTo>
                    <a:pt x="4245" y="2886"/>
                  </a:lnTo>
                  <a:cubicBezTo>
                    <a:pt x="4245" y="2886"/>
                    <a:pt x="5036" y="2725"/>
                    <a:pt x="4890" y="1919"/>
                  </a:cubicBezTo>
                  <a:cubicBezTo>
                    <a:pt x="4815" y="1478"/>
                    <a:pt x="4589" y="1350"/>
                    <a:pt x="4355" y="1350"/>
                  </a:cubicBezTo>
                  <a:cubicBezTo>
                    <a:pt x="4038" y="1350"/>
                    <a:pt x="3704" y="1583"/>
                    <a:pt x="3704" y="1583"/>
                  </a:cubicBezTo>
                  <a:lnTo>
                    <a:pt x="3704" y="587"/>
                  </a:lnTo>
                  <a:cubicBezTo>
                    <a:pt x="3704" y="587"/>
                    <a:pt x="3648" y="1"/>
                    <a:pt x="2418"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7"/>
            <p:cNvSpPr/>
            <p:nvPr/>
          </p:nvSpPr>
          <p:spPr>
            <a:xfrm>
              <a:off x="2829953" y="1171964"/>
              <a:ext cx="22451" cy="110475"/>
            </a:xfrm>
            <a:custGeom>
              <a:avLst/>
              <a:gdLst/>
              <a:ahLst/>
              <a:cxnLst/>
              <a:rect l="l" t="t" r="r" b="b"/>
              <a:pathLst>
                <a:path w="265" h="1304" extrusionOk="0">
                  <a:moveTo>
                    <a:pt x="59" y="0"/>
                  </a:moveTo>
                  <a:cubicBezTo>
                    <a:pt x="45" y="0"/>
                    <a:pt x="30" y="308"/>
                    <a:pt x="1" y="689"/>
                  </a:cubicBezTo>
                  <a:lnTo>
                    <a:pt x="1" y="967"/>
                  </a:lnTo>
                  <a:cubicBezTo>
                    <a:pt x="1" y="1054"/>
                    <a:pt x="30" y="1157"/>
                    <a:pt x="59" y="1201"/>
                  </a:cubicBezTo>
                  <a:cubicBezTo>
                    <a:pt x="103" y="1274"/>
                    <a:pt x="176" y="1303"/>
                    <a:pt x="206" y="1303"/>
                  </a:cubicBezTo>
                  <a:cubicBezTo>
                    <a:pt x="235" y="1303"/>
                    <a:pt x="264" y="1274"/>
                    <a:pt x="264" y="1274"/>
                  </a:cubicBezTo>
                  <a:cubicBezTo>
                    <a:pt x="264" y="1259"/>
                    <a:pt x="250" y="1259"/>
                    <a:pt x="206" y="1259"/>
                  </a:cubicBezTo>
                  <a:cubicBezTo>
                    <a:pt x="191" y="1259"/>
                    <a:pt x="133" y="1245"/>
                    <a:pt x="118" y="1186"/>
                  </a:cubicBezTo>
                  <a:cubicBezTo>
                    <a:pt x="59" y="1098"/>
                    <a:pt x="103" y="923"/>
                    <a:pt x="103" y="718"/>
                  </a:cubicBezTo>
                  <a:cubicBezTo>
                    <a:pt x="103" y="337"/>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7"/>
            <p:cNvSpPr/>
            <p:nvPr/>
          </p:nvSpPr>
          <p:spPr>
            <a:xfrm>
              <a:off x="2910607" y="1175099"/>
              <a:ext cx="8726" cy="27958"/>
            </a:xfrm>
            <a:custGeom>
              <a:avLst/>
              <a:gdLst/>
              <a:ahLst/>
              <a:cxnLst/>
              <a:rect l="l" t="t" r="r" b="b"/>
              <a:pathLst>
                <a:path w="103" h="330" extrusionOk="0">
                  <a:moveTo>
                    <a:pt x="51" y="1"/>
                  </a:moveTo>
                  <a:cubicBezTo>
                    <a:pt x="32" y="1"/>
                    <a:pt x="0" y="69"/>
                    <a:pt x="0" y="168"/>
                  </a:cubicBezTo>
                  <a:cubicBezTo>
                    <a:pt x="0" y="256"/>
                    <a:pt x="30" y="329"/>
                    <a:pt x="44" y="329"/>
                  </a:cubicBezTo>
                  <a:cubicBezTo>
                    <a:pt x="59" y="329"/>
                    <a:pt x="103" y="256"/>
                    <a:pt x="103" y="168"/>
                  </a:cubicBezTo>
                  <a:cubicBezTo>
                    <a:pt x="103" y="81"/>
                    <a:pt x="74" y="7"/>
                    <a:pt x="59" y="7"/>
                  </a:cubicBezTo>
                  <a:cubicBezTo>
                    <a:pt x="57" y="3"/>
                    <a:pt x="54"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7"/>
            <p:cNvSpPr/>
            <p:nvPr/>
          </p:nvSpPr>
          <p:spPr>
            <a:xfrm>
              <a:off x="2790304" y="1171964"/>
              <a:ext cx="7540" cy="28635"/>
            </a:xfrm>
            <a:custGeom>
              <a:avLst/>
              <a:gdLst/>
              <a:ahLst/>
              <a:cxnLst/>
              <a:rect l="l" t="t" r="r" b="b"/>
              <a:pathLst>
                <a:path w="89" h="338" extrusionOk="0">
                  <a:moveTo>
                    <a:pt x="59" y="0"/>
                  </a:moveTo>
                  <a:cubicBezTo>
                    <a:pt x="15" y="0"/>
                    <a:pt x="0" y="74"/>
                    <a:pt x="0" y="161"/>
                  </a:cubicBezTo>
                  <a:cubicBezTo>
                    <a:pt x="0" y="264"/>
                    <a:pt x="15" y="337"/>
                    <a:pt x="30" y="337"/>
                  </a:cubicBezTo>
                  <a:cubicBezTo>
                    <a:pt x="59" y="337"/>
                    <a:pt x="88" y="264"/>
                    <a:pt x="88" y="161"/>
                  </a:cubicBezTo>
                  <a:cubicBezTo>
                    <a:pt x="88" y="74"/>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7"/>
            <p:cNvSpPr/>
            <p:nvPr/>
          </p:nvSpPr>
          <p:spPr>
            <a:xfrm>
              <a:off x="2931702" y="1369193"/>
              <a:ext cx="65827" cy="117846"/>
            </a:xfrm>
            <a:custGeom>
              <a:avLst/>
              <a:gdLst/>
              <a:ahLst/>
              <a:cxnLst/>
              <a:rect l="l" t="t" r="r" b="b"/>
              <a:pathLst>
                <a:path w="777" h="1391" extrusionOk="0">
                  <a:moveTo>
                    <a:pt x="761" y="0"/>
                  </a:moveTo>
                  <a:lnTo>
                    <a:pt x="761" y="0"/>
                  </a:lnTo>
                  <a:cubicBezTo>
                    <a:pt x="586" y="220"/>
                    <a:pt x="322" y="395"/>
                    <a:pt x="29" y="469"/>
                  </a:cubicBezTo>
                  <a:cubicBezTo>
                    <a:pt x="15" y="761"/>
                    <a:pt x="0" y="966"/>
                    <a:pt x="29" y="1201"/>
                  </a:cubicBezTo>
                  <a:cubicBezTo>
                    <a:pt x="29" y="1230"/>
                    <a:pt x="73" y="1376"/>
                    <a:pt x="73" y="1391"/>
                  </a:cubicBezTo>
                  <a:cubicBezTo>
                    <a:pt x="73" y="1391"/>
                    <a:pt x="191" y="1332"/>
                    <a:pt x="264" y="1303"/>
                  </a:cubicBezTo>
                  <a:cubicBezTo>
                    <a:pt x="483" y="1186"/>
                    <a:pt x="630" y="966"/>
                    <a:pt x="703" y="732"/>
                  </a:cubicBezTo>
                  <a:cubicBezTo>
                    <a:pt x="776" y="498"/>
                    <a:pt x="776" y="234"/>
                    <a:pt x="7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7"/>
            <p:cNvSpPr/>
            <p:nvPr/>
          </p:nvSpPr>
          <p:spPr>
            <a:xfrm>
              <a:off x="3065645" y="1141465"/>
              <a:ext cx="55915" cy="77688"/>
            </a:xfrm>
            <a:custGeom>
              <a:avLst/>
              <a:gdLst/>
              <a:ahLst/>
              <a:cxnLst/>
              <a:rect l="l" t="t" r="r" b="b"/>
              <a:pathLst>
                <a:path w="660" h="917" extrusionOk="0">
                  <a:moveTo>
                    <a:pt x="563" y="1"/>
                  </a:moveTo>
                  <a:cubicBezTo>
                    <a:pt x="534" y="1"/>
                    <a:pt x="478" y="14"/>
                    <a:pt x="410" y="53"/>
                  </a:cubicBezTo>
                  <a:cubicBezTo>
                    <a:pt x="293" y="112"/>
                    <a:pt x="176" y="199"/>
                    <a:pt x="73" y="375"/>
                  </a:cubicBezTo>
                  <a:lnTo>
                    <a:pt x="0" y="521"/>
                  </a:lnTo>
                  <a:lnTo>
                    <a:pt x="147" y="434"/>
                  </a:lnTo>
                  <a:cubicBezTo>
                    <a:pt x="156" y="429"/>
                    <a:pt x="166" y="424"/>
                    <a:pt x="176" y="419"/>
                  </a:cubicBezTo>
                  <a:lnTo>
                    <a:pt x="176" y="419"/>
                  </a:lnTo>
                  <a:lnTo>
                    <a:pt x="176" y="419"/>
                  </a:lnTo>
                  <a:cubicBezTo>
                    <a:pt x="176" y="419"/>
                    <a:pt x="176" y="419"/>
                    <a:pt x="176" y="418"/>
                  </a:cubicBezTo>
                  <a:lnTo>
                    <a:pt x="176" y="418"/>
                  </a:lnTo>
                  <a:cubicBezTo>
                    <a:pt x="229" y="391"/>
                    <a:pt x="288" y="358"/>
                    <a:pt x="337" y="346"/>
                  </a:cubicBezTo>
                  <a:cubicBezTo>
                    <a:pt x="348" y="344"/>
                    <a:pt x="359" y="343"/>
                    <a:pt x="369" y="343"/>
                  </a:cubicBezTo>
                  <a:cubicBezTo>
                    <a:pt x="443" y="343"/>
                    <a:pt x="504" y="388"/>
                    <a:pt x="542" y="478"/>
                  </a:cubicBezTo>
                  <a:cubicBezTo>
                    <a:pt x="571" y="565"/>
                    <a:pt x="557" y="653"/>
                    <a:pt x="513" y="712"/>
                  </a:cubicBezTo>
                  <a:cubicBezTo>
                    <a:pt x="439" y="844"/>
                    <a:pt x="352" y="887"/>
                    <a:pt x="366" y="917"/>
                  </a:cubicBezTo>
                  <a:cubicBezTo>
                    <a:pt x="366" y="917"/>
                    <a:pt x="469" y="873"/>
                    <a:pt x="571" y="726"/>
                  </a:cubicBezTo>
                  <a:cubicBezTo>
                    <a:pt x="630" y="653"/>
                    <a:pt x="659" y="551"/>
                    <a:pt x="630" y="434"/>
                  </a:cubicBezTo>
                  <a:cubicBezTo>
                    <a:pt x="615" y="375"/>
                    <a:pt x="571" y="331"/>
                    <a:pt x="513" y="287"/>
                  </a:cubicBezTo>
                  <a:cubicBezTo>
                    <a:pt x="482" y="267"/>
                    <a:pt x="436" y="246"/>
                    <a:pt x="386" y="246"/>
                  </a:cubicBezTo>
                  <a:cubicBezTo>
                    <a:pt x="365" y="246"/>
                    <a:pt x="344" y="249"/>
                    <a:pt x="322" y="258"/>
                  </a:cubicBezTo>
                  <a:cubicBezTo>
                    <a:pt x="303" y="261"/>
                    <a:pt x="284" y="265"/>
                    <a:pt x="267" y="271"/>
                  </a:cubicBezTo>
                  <a:lnTo>
                    <a:pt x="267" y="271"/>
                  </a:lnTo>
                  <a:cubicBezTo>
                    <a:pt x="323" y="196"/>
                    <a:pt x="384" y="139"/>
                    <a:pt x="439" y="112"/>
                  </a:cubicBezTo>
                  <a:cubicBezTo>
                    <a:pt x="542" y="53"/>
                    <a:pt x="586" y="38"/>
                    <a:pt x="586" y="9"/>
                  </a:cubicBezTo>
                  <a:cubicBezTo>
                    <a:pt x="586" y="4"/>
                    <a:pt x="578"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7"/>
            <p:cNvSpPr/>
            <p:nvPr/>
          </p:nvSpPr>
          <p:spPr>
            <a:xfrm>
              <a:off x="2842407" y="1276170"/>
              <a:ext cx="67014" cy="52950"/>
            </a:xfrm>
            <a:custGeom>
              <a:avLst/>
              <a:gdLst/>
              <a:ahLst/>
              <a:cxnLst/>
              <a:rect l="l" t="t" r="r" b="b"/>
              <a:pathLst>
                <a:path w="791" h="625" extrusionOk="0">
                  <a:moveTo>
                    <a:pt x="747" y="0"/>
                  </a:moveTo>
                  <a:cubicBezTo>
                    <a:pt x="732" y="0"/>
                    <a:pt x="732" y="59"/>
                    <a:pt x="703" y="147"/>
                  </a:cubicBezTo>
                  <a:cubicBezTo>
                    <a:pt x="659" y="234"/>
                    <a:pt x="600" y="352"/>
                    <a:pt x="498" y="439"/>
                  </a:cubicBezTo>
                  <a:cubicBezTo>
                    <a:pt x="395" y="513"/>
                    <a:pt x="264" y="542"/>
                    <a:pt x="161" y="542"/>
                  </a:cubicBezTo>
                  <a:cubicBezTo>
                    <a:pt x="93" y="542"/>
                    <a:pt x="44" y="535"/>
                    <a:pt x="19" y="535"/>
                  </a:cubicBezTo>
                  <a:cubicBezTo>
                    <a:pt x="7" y="535"/>
                    <a:pt x="0" y="537"/>
                    <a:pt x="0" y="542"/>
                  </a:cubicBezTo>
                  <a:cubicBezTo>
                    <a:pt x="0" y="571"/>
                    <a:pt x="59" y="600"/>
                    <a:pt x="161" y="615"/>
                  </a:cubicBezTo>
                  <a:cubicBezTo>
                    <a:pt x="183" y="621"/>
                    <a:pt x="207" y="624"/>
                    <a:pt x="232" y="624"/>
                  </a:cubicBezTo>
                  <a:cubicBezTo>
                    <a:pt x="330" y="624"/>
                    <a:pt x="452" y="582"/>
                    <a:pt x="556" y="513"/>
                  </a:cubicBezTo>
                  <a:cubicBezTo>
                    <a:pt x="703" y="395"/>
                    <a:pt x="747" y="278"/>
                    <a:pt x="776" y="161"/>
                  </a:cubicBezTo>
                  <a:cubicBezTo>
                    <a:pt x="791" y="59"/>
                    <a:pt x="776"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7"/>
            <p:cNvSpPr/>
            <p:nvPr/>
          </p:nvSpPr>
          <p:spPr>
            <a:xfrm>
              <a:off x="2890782" y="1268884"/>
              <a:ext cx="34820" cy="22197"/>
            </a:xfrm>
            <a:custGeom>
              <a:avLst/>
              <a:gdLst/>
              <a:ahLst/>
              <a:cxnLst/>
              <a:rect l="l" t="t" r="r" b="b"/>
              <a:pathLst>
                <a:path w="411" h="262" extrusionOk="0">
                  <a:moveTo>
                    <a:pt x="127" y="1"/>
                  </a:moveTo>
                  <a:cubicBezTo>
                    <a:pt x="109" y="1"/>
                    <a:pt x="90" y="4"/>
                    <a:pt x="73" y="13"/>
                  </a:cubicBezTo>
                  <a:cubicBezTo>
                    <a:pt x="15" y="13"/>
                    <a:pt x="0" y="28"/>
                    <a:pt x="0" y="42"/>
                  </a:cubicBezTo>
                  <a:cubicBezTo>
                    <a:pt x="0" y="86"/>
                    <a:pt x="117" y="72"/>
                    <a:pt x="220" y="115"/>
                  </a:cubicBezTo>
                  <a:cubicBezTo>
                    <a:pt x="308" y="174"/>
                    <a:pt x="366" y="262"/>
                    <a:pt x="381" y="262"/>
                  </a:cubicBezTo>
                  <a:cubicBezTo>
                    <a:pt x="410" y="262"/>
                    <a:pt x="410" y="247"/>
                    <a:pt x="381" y="189"/>
                  </a:cubicBezTo>
                  <a:cubicBezTo>
                    <a:pt x="366" y="130"/>
                    <a:pt x="322" y="86"/>
                    <a:pt x="249" y="42"/>
                  </a:cubicBezTo>
                  <a:cubicBezTo>
                    <a:pt x="218" y="22"/>
                    <a:pt x="17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7"/>
            <p:cNvSpPr/>
            <p:nvPr/>
          </p:nvSpPr>
          <p:spPr>
            <a:xfrm>
              <a:off x="2679913" y="2513936"/>
              <a:ext cx="772731" cy="87007"/>
            </a:xfrm>
            <a:custGeom>
              <a:avLst/>
              <a:gdLst/>
              <a:ahLst/>
              <a:cxnLst/>
              <a:rect l="l" t="t" r="r" b="b"/>
              <a:pathLst>
                <a:path w="9121" h="1027" extrusionOk="0">
                  <a:moveTo>
                    <a:pt x="6149" y="0"/>
                  </a:moveTo>
                  <a:lnTo>
                    <a:pt x="6134" y="30"/>
                  </a:lnTo>
                  <a:cubicBezTo>
                    <a:pt x="5768" y="396"/>
                    <a:pt x="5241" y="630"/>
                    <a:pt x="4670" y="762"/>
                  </a:cubicBezTo>
                  <a:cubicBezTo>
                    <a:pt x="4144" y="893"/>
                    <a:pt x="3637" y="927"/>
                    <a:pt x="3158" y="927"/>
                  </a:cubicBezTo>
                  <a:cubicBezTo>
                    <a:pt x="3051" y="927"/>
                    <a:pt x="2945" y="925"/>
                    <a:pt x="2840" y="923"/>
                  </a:cubicBezTo>
                  <a:cubicBezTo>
                    <a:pt x="2270" y="893"/>
                    <a:pt x="1772" y="791"/>
                    <a:pt x="1362" y="703"/>
                  </a:cubicBezTo>
                  <a:cubicBezTo>
                    <a:pt x="937" y="615"/>
                    <a:pt x="601" y="498"/>
                    <a:pt x="366" y="454"/>
                  </a:cubicBezTo>
                  <a:cubicBezTo>
                    <a:pt x="264" y="410"/>
                    <a:pt x="161" y="396"/>
                    <a:pt x="88" y="366"/>
                  </a:cubicBezTo>
                  <a:cubicBezTo>
                    <a:pt x="44" y="352"/>
                    <a:pt x="0" y="352"/>
                    <a:pt x="0" y="352"/>
                  </a:cubicBezTo>
                  <a:lnTo>
                    <a:pt x="0" y="352"/>
                  </a:lnTo>
                  <a:cubicBezTo>
                    <a:pt x="0" y="352"/>
                    <a:pt x="44" y="366"/>
                    <a:pt x="88" y="396"/>
                  </a:cubicBezTo>
                  <a:cubicBezTo>
                    <a:pt x="147" y="410"/>
                    <a:pt x="235" y="454"/>
                    <a:pt x="352" y="484"/>
                  </a:cubicBezTo>
                  <a:cubicBezTo>
                    <a:pt x="586" y="571"/>
                    <a:pt x="923" y="659"/>
                    <a:pt x="1333" y="776"/>
                  </a:cubicBezTo>
                  <a:cubicBezTo>
                    <a:pt x="1757" y="864"/>
                    <a:pt x="2270" y="981"/>
                    <a:pt x="2840" y="1011"/>
                  </a:cubicBezTo>
                  <a:cubicBezTo>
                    <a:pt x="2980" y="1021"/>
                    <a:pt x="3124" y="1027"/>
                    <a:pt x="3270" y="1027"/>
                  </a:cubicBezTo>
                  <a:cubicBezTo>
                    <a:pt x="3721" y="1027"/>
                    <a:pt x="4199" y="975"/>
                    <a:pt x="4685" y="864"/>
                  </a:cubicBezTo>
                  <a:cubicBezTo>
                    <a:pt x="5247" y="734"/>
                    <a:pt x="5780" y="491"/>
                    <a:pt x="6174" y="135"/>
                  </a:cubicBezTo>
                  <a:lnTo>
                    <a:pt x="6174" y="135"/>
                  </a:lnTo>
                  <a:cubicBezTo>
                    <a:pt x="6919" y="458"/>
                    <a:pt x="7614" y="650"/>
                    <a:pt x="8135" y="650"/>
                  </a:cubicBezTo>
                  <a:cubicBezTo>
                    <a:pt x="8187" y="650"/>
                    <a:pt x="8238" y="648"/>
                    <a:pt x="8286" y="645"/>
                  </a:cubicBezTo>
                  <a:cubicBezTo>
                    <a:pt x="8579" y="630"/>
                    <a:pt x="8784" y="542"/>
                    <a:pt x="8916" y="469"/>
                  </a:cubicBezTo>
                  <a:cubicBezTo>
                    <a:pt x="8974" y="454"/>
                    <a:pt x="9018" y="410"/>
                    <a:pt x="9062" y="396"/>
                  </a:cubicBezTo>
                  <a:cubicBezTo>
                    <a:pt x="9092" y="366"/>
                    <a:pt x="9121" y="352"/>
                    <a:pt x="9121" y="352"/>
                  </a:cubicBezTo>
                  <a:cubicBezTo>
                    <a:pt x="9092" y="352"/>
                    <a:pt x="9048" y="396"/>
                    <a:pt x="8901" y="410"/>
                  </a:cubicBezTo>
                  <a:cubicBezTo>
                    <a:pt x="8769" y="484"/>
                    <a:pt x="8564" y="557"/>
                    <a:pt x="8286" y="571"/>
                  </a:cubicBezTo>
                  <a:cubicBezTo>
                    <a:pt x="8267" y="572"/>
                    <a:pt x="8247" y="572"/>
                    <a:pt x="8227" y="572"/>
                  </a:cubicBezTo>
                  <a:cubicBezTo>
                    <a:pt x="7691" y="572"/>
                    <a:pt x="6968" y="383"/>
                    <a:pt x="6164" y="30"/>
                  </a:cubicBezTo>
                  <a:lnTo>
                    <a:pt x="614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7"/>
            <p:cNvSpPr/>
            <p:nvPr/>
          </p:nvSpPr>
          <p:spPr>
            <a:xfrm>
              <a:off x="3145028" y="1965710"/>
              <a:ext cx="59558" cy="556949"/>
            </a:xfrm>
            <a:custGeom>
              <a:avLst/>
              <a:gdLst/>
              <a:ahLst/>
              <a:cxnLst/>
              <a:rect l="l" t="t" r="r" b="b"/>
              <a:pathLst>
                <a:path w="703" h="6574" extrusionOk="0">
                  <a:moveTo>
                    <a:pt x="0" y="1"/>
                  </a:moveTo>
                  <a:cubicBezTo>
                    <a:pt x="0" y="1"/>
                    <a:pt x="0" y="89"/>
                    <a:pt x="15" y="250"/>
                  </a:cubicBezTo>
                  <a:cubicBezTo>
                    <a:pt x="44" y="440"/>
                    <a:pt x="59" y="660"/>
                    <a:pt x="88" y="952"/>
                  </a:cubicBezTo>
                  <a:cubicBezTo>
                    <a:pt x="147" y="1553"/>
                    <a:pt x="249" y="2358"/>
                    <a:pt x="352" y="3280"/>
                  </a:cubicBezTo>
                  <a:cubicBezTo>
                    <a:pt x="439" y="4173"/>
                    <a:pt x="513" y="4993"/>
                    <a:pt x="571" y="5593"/>
                  </a:cubicBezTo>
                  <a:cubicBezTo>
                    <a:pt x="600" y="5886"/>
                    <a:pt x="615" y="6135"/>
                    <a:pt x="644" y="6310"/>
                  </a:cubicBezTo>
                  <a:cubicBezTo>
                    <a:pt x="659" y="6471"/>
                    <a:pt x="674" y="6574"/>
                    <a:pt x="674" y="6574"/>
                  </a:cubicBezTo>
                  <a:cubicBezTo>
                    <a:pt x="674" y="6574"/>
                    <a:pt x="674" y="6471"/>
                    <a:pt x="703" y="6310"/>
                  </a:cubicBezTo>
                  <a:cubicBezTo>
                    <a:pt x="703" y="6149"/>
                    <a:pt x="674" y="5886"/>
                    <a:pt x="659" y="5593"/>
                  </a:cubicBezTo>
                  <a:cubicBezTo>
                    <a:pt x="615" y="5007"/>
                    <a:pt x="542" y="4188"/>
                    <a:pt x="454" y="3280"/>
                  </a:cubicBezTo>
                  <a:cubicBezTo>
                    <a:pt x="366" y="2358"/>
                    <a:pt x="249" y="1538"/>
                    <a:pt x="161" y="952"/>
                  </a:cubicBezTo>
                  <a:cubicBezTo>
                    <a:pt x="132" y="660"/>
                    <a:pt x="88" y="425"/>
                    <a:pt x="59" y="250"/>
                  </a:cubicBezTo>
                  <a:cubicBezTo>
                    <a:pt x="15" y="89"/>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7"/>
            <p:cNvSpPr/>
            <p:nvPr/>
          </p:nvSpPr>
          <p:spPr>
            <a:xfrm>
              <a:off x="3143757" y="1451033"/>
              <a:ext cx="83195" cy="426735"/>
            </a:xfrm>
            <a:custGeom>
              <a:avLst/>
              <a:gdLst/>
              <a:ahLst/>
              <a:cxnLst/>
              <a:rect l="l" t="t" r="r" b="b"/>
              <a:pathLst>
                <a:path w="982" h="5037" extrusionOk="0">
                  <a:moveTo>
                    <a:pt x="1" y="0"/>
                  </a:moveTo>
                  <a:lnTo>
                    <a:pt x="1" y="5036"/>
                  </a:lnTo>
                  <a:cubicBezTo>
                    <a:pt x="1" y="5036"/>
                    <a:pt x="981" y="2094"/>
                    <a:pt x="762" y="1552"/>
                  </a:cubicBezTo>
                  <a:cubicBezTo>
                    <a:pt x="557" y="102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7"/>
            <p:cNvSpPr/>
            <p:nvPr/>
          </p:nvSpPr>
          <p:spPr>
            <a:xfrm>
              <a:off x="2828767" y="1465944"/>
              <a:ext cx="267969" cy="425464"/>
            </a:xfrm>
            <a:custGeom>
              <a:avLst/>
              <a:gdLst/>
              <a:ahLst/>
              <a:cxnLst/>
              <a:rect l="l" t="t" r="r" b="b"/>
              <a:pathLst>
                <a:path w="3163" h="5022" extrusionOk="0">
                  <a:moveTo>
                    <a:pt x="556" y="0"/>
                  </a:moveTo>
                  <a:cubicBezTo>
                    <a:pt x="439" y="29"/>
                    <a:pt x="0" y="1815"/>
                    <a:pt x="454" y="2328"/>
                  </a:cubicBezTo>
                  <a:cubicBezTo>
                    <a:pt x="966" y="2913"/>
                    <a:pt x="3162" y="5021"/>
                    <a:pt x="3162" y="5021"/>
                  </a:cubicBezTo>
                  <a:lnTo>
                    <a:pt x="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7"/>
            <p:cNvSpPr/>
            <p:nvPr/>
          </p:nvSpPr>
          <p:spPr>
            <a:xfrm>
              <a:off x="2791490" y="2636696"/>
              <a:ext cx="173761" cy="124538"/>
            </a:xfrm>
            <a:custGeom>
              <a:avLst/>
              <a:gdLst/>
              <a:ahLst/>
              <a:cxnLst/>
              <a:rect l="l" t="t" r="r" b="b"/>
              <a:pathLst>
                <a:path w="2051" h="1470" extrusionOk="0">
                  <a:moveTo>
                    <a:pt x="2035" y="0"/>
                  </a:moveTo>
                  <a:cubicBezTo>
                    <a:pt x="2012" y="0"/>
                    <a:pt x="1691" y="490"/>
                    <a:pt x="1143" y="879"/>
                  </a:cubicBezTo>
                  <a:cubicBezTo>
                    <a:pt x="572" y="1289"/>
                    <a:pt x="1" y="1435"/>
                    <a:pt x="16" y="1465"/>
                  </a:cubicBezTo>
                  <a:cubicBezTo>
                    <a:pt x="16" y="1468"/>
                    <a:pt x="22" y="1470"/>
                    <a:pt x="35" y="1470"/>
                  </a:cubicBezTo>
                  <a:cubicBezTo>
                    <a:pt x="79" y="1470"/>
                    <a:pt x="197" y="1448"/>
                    <a:pt x="367" y="1391"/>
                  </a:cubicBezTo>
                  <a:cubicBezTo>
                    <a:pt x="587" y="1318"/>
                    <a:pt x="879" y="1172"/>
                    <a:pt x="1172" y="982"/>
                  </a:cubicBezTo>
                  <a:cubicBezTo>
                    <a:pt x="1465" y="762"/>
                    <a:pt x="1684" y="513"/>
                    <a:pt x="1831" y="337"/>
                  </a:cubicBezTo>
                  <a:cubicBezTo>
                    <a:pt x="1977" y="132"/>
                    <a:pt x="2050" y="1"/>
                    <a:pt x="2036" y="1"/>
                  </a:cubicBezTo>
                  <a:cubicBezTo>
                    <a:pt x="2036" y="1"/>
                    <a:pt x="2035" y="0"/>
                    <a:pt x="2035"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7"/>
            <p:cNvSpPr/>
            <p:nvPr/>
          </p:nvSpPr>
          <p:spPr>
            <a:xfrm>
              <a:off x="2873415" y="2723534"/>
              <a:ext cx="747908" cy="1875362"/>
            </a:xfrm>
            <a:custGeom>
              <a:avLst/>
              <a:gdLst/>
              <a:ahLst/>
              <a:cxnLst/>
              <a:rect l="l" t="t" r="r" b="b"/>
              <a:pathLst>
                <a:path w="8828" h="22136" extrusionOk="0">
                  <a:moveTo>
                    <a:pt x="0" y="0"/>
                  </a:moveTo>
                  <a:lnTo>
                    <a:pt x="0" y="59"/>
                  </a:lnTo>
                  <a:cubicBezTo>
                    <a:pt x="0" y="118"/>
                    <a:pt x="0" y="176"/>
                    <a:pt x="15" y="249"/>
                  </a:cubicBezTo>
                  <a:cubicBezTo>
                    <a:pt x="59" y="410"/>
                    <a:pt x="88" y="645"/>
                    <a:pt x="132" y="937"/>
                  </a:cubicBezTo>
                  <a:cubicBezTo>
                    <a:pt x="147" y="1084"/>
                    <a:pt x="161" y="1245"/>
                    <a:pt x="205" y="1435"/>
                  </a:cubicBezTo>
                  <a:cubicBezTo>
                    <a:pt x="220" y="1611"/>
                    <a:pt x="278" y="1801"/>
                    <a:pt x="308" y="2021"/>
                  </a:cubicBezTo>
                  <a:cubicBezTo>
                    <a:pt x="410" y="2445"/>
                    <a:pt x="498" y="2914"/>
                    <a:pt x="630" y="3441"/>
                  </a:cubicBezTo>
                  <a:cubicBezTo>
                    <a:pt x="703" y="3704"/>
                    <a:pt x="761" y="3982"/>
                    <a:pt x="820" y="4275"/>
                  </a:cubicBezTo>
                  <a:cubicBezTo>
                    <a:pt x="893" y="4568"/>
                    <a:pt x="966" y="4861"/>
                    <a:pt x="1069" y="5168"/>
                  </a:cubicBezTo>
                  <a:cubicBezTo>
                    <a:pt x="1230" y="5783"/>
                    <a:pt x="1435" y="6442"/>
                    <a:pt x="1654" y="7130"/>
                  </a:cubicBezTo>
                  <a:cubicBezTo>
                    <a:pt x="2108" y="8477"/>
                    <a:pt x="2679" y="9955"/>
                    <a:pt x="3323" y="11478"/>
                  </a:cubicBezTo>
                  <a:cubicBezTo>
                    <a:pt x="4641" y="14523"/>
                    <a:pt x="6032" y="17173"/>
                    <a:pt x="7071" y="19076"/>
                  </a:cubicBezTo>
                  <a:cubicBezTo>
                    <a:pt x="7598" y="20027"/>
                    <a:pt x="8023" y="20774"/>
                    <a:pt x="8330" y="21301"/>
                  </a:cubicBezTo>
                  <a:cubicBezTo>
                    <a:pt x="8476" y="21564"/>
                    <a:pt x="8594" y="21769"/>
                    <a:pt x="8681" y="21916"/>
                  </a:cubicBezTo>
                  <a:cubicBezTo>
                    <a:pt x="8711" y="21989"/>
                    <a:pt x="8755" y="22033"/>
                    <a:pt x="8769" y="22077"/>
                  </a:cubicBezTo>
                  <a:cubicBezTo>
                    <a:pt x="8784" y="22106"/>
                    <a:pt x="8813" y="22135"/>
                    <a:pt x="8813" y="22135"/>
                  </a:cubicBezTo>
                  <a:cubicBezTo>
                    <a:pt x="8813" y="22135"/>
                    <a:pt x="8813" y="22106"/>
                    <a:pt x="8828" y="22077"/>
                  </a:cubicBezTo>
                  <a:cubicBezTo>
                    <a:pt x="8784" y="22033"/>
                    <a:pt x="8769" y="21989"/>
                    <a:pt x="8725" y="21916"/>
                  </a:cubicBezTo>
                  <a:cubicBezTo>
                    <a:pt x="8652" y="21784"/>
                    <a:pt x="8550" y="21564"/>
                    <a:pt x="8403" y="21301"/>
                  </a:cubicBezTo>
                  <a:cubicBezTo>
                    <a:pt x="8110" y="20774"/>
                    <a:pt x="7686" y="20013"/>
                    <a:pt x="7174" y="19061"/>
                  </a:cubicBezTo>
                  <a:cubicBezTo>
                    <a:pt x="6149" y="17129"/>
                    <a:pt x="4758" y="14479"/>
                    <a:pt x="3455" y="11449"/>
                  </a:cubicBezTo>
                  <a:cubicBezTo>
                    <a:pt x="2796" y="9926"/>
                    <a:pt x="2255" y="8447"/>
                    <a:pt x="1801" y="7086"/>
                  </a:cubicBezTo>
                  <a:cubicBezTo>
                    <a:pt x="1581" y="6413"/>
                    <a:pt x="1362" y="5768"/>
                    <a:pt x="1186" y="5154"/>
                  </a:cubicBezTo>
                  <a:cubicBezTo>
                    <a:pt x="1098" y="4861"/>
                    <a:pt x="1010" y="4568"/>
                    <a:pt x="937" y="4275"/>
                  </a:cubicBezTo>
                  <a:cubicBezTo>
                    <a:pt x="864" y="3982"/>
                    <a:pt x="805" y="3704"/>
                    <a:pt x="732" y="3441"/>
                  </a:cubicBezTo>
                  <a:cubicBezTo>
                    <a:pt x="586" y="2914"/>
                    <a:pt x="498" y="2445"/>
                    <a:pt x="410" y="2021"/>
                  </a:cubicBezTo>
                  <a:cubicBezTo>
                    <a:pt x="352" y="1816"/>
                    <a:pt x="322" y="1611"/>
                    <a:pt x="278" y="1435"/>
                  </a:cubicBezTo>
                  <a:cubicBezTo>
                    <a:pt x="234" y="1245"/>
                    <a:pt x="205" y="1084"/>
                    <a:pt x="190" y="937"/>
                  </a:cubicBezTo>
                  <a:cubicBezTo>
                    <a:pt x="132" y="630"/>
                    <a:pt x="88" y="410"/>
                    <a:pt x="59" y="249"/>
                  </a:cubicBezTo>
                  <a:cubicBezTo>
                    <a:pt x="44" y="176"/>
                    <a:pt x="15" y="103"/>
                    <a:pt x="15" y="59"/>
                  </a:cubicBezTo>
                  <a:cubicBezTo>
                    <a:pt x="0" y="30"/>
                    <a:pt x="0" y="0"/>
                    <a:pt x="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7"/>
            <p:cNvSpPr/>
            <p:nvPr/>
          </p:nvSpPr>
          <p:spPr>
            <a:xfrm>
              <a:off x="2343828" y="1624625"/>
              <a:ext cx="494934" cy="1423974"/>
            </a:xfrm>
            <a:custGeom>
              <a:avLst/>
              <a:gdLst/>
              <a:ahLst/>
              <a:cxnLst/>
              <a:rect l="l" t="t" r="r" b="b"/>
              <a:pathLst>
                <a:path w="5842" h="16808" extrusionOk="0">
                  <a:moveTo>
                    <a:pt x="3250" y="1"/>
                  </a:moveTo>
                  <a:cubicBezTo>
                    <a:pt x="3250" y="1"/>
                    <a:pt x="1581" y="4773"/>
                    <a:pt x="966" y="7599"/>
                  </a:cubicBezTo>
                  <a:cubicBezTo>
                    <a:pt x="234" y="10863"/>
                    <a:pt x="0" y="15343"/>
                    <a:pt x="0" y="15343"/>
                  </a:cubicBezTo>
                  <a:lnTo>
                    <a:pt x="2518" y="16807"/>
                  </a:lnTo>
                  <a:cubicBezTo>
                    <a:pt x="2518" y="16807"/>
                    <a:pt x="3616" y="9634"/>
                    <a:pt x="3894" y="8638"/>
                  </a:cubicBezTo>
                  <a:cubicBezTo>
                    <a:pt x="4114" y="7833"/>
                    <a:pt x="4773" y="5622"/>
                    <a:pt x="5344" y="3749"/>
                  </a:cubicBezTo>
                  <a:cubicBezTo>
                    <a:pt x="5841" y="2138"/>
                    <a:pt x="4875" y="440"/>
                    <a:pt x="3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7"/>
            <p:cNvSpPr/>
            <p:nvPr/>
          </p:nvSpPr>
          <p:spPr>
            <a:xfrm>
              <a:off x="2606715" y="1620559"/>
              <a:ext cx="181216" cy="693772"/>
            </a:xfrm>
            <a:custGeom>
              <a:avLst/>
              <a:gdLst/>
              <a:ahLst/>
              <a:cxnLst/>
              <a:rect l="l" t="t" r="r" b="b"/>
              <a:pathLst>
                <a:path w="2139" h="8189" extrusionOk="0">
                  <a:moveTo>
                    <a:pt x="586" y="0"/>
                  </a:moveTo>
                  <a:cubicBezTo>
                    <a:pt x="504" y="0"/>
                    <a:pt x="429" y="8"/>
                    <a:pt x="367" y="20"/>
                  </a:cubicBezTo>
                  <a:cubicBezTo>
                    <a:pt x="132" y="49"/>
                    <a:pt x="1" y="122"/>
                    <a:pt x="1" y="122"/>
                  </a:cubicBezTo>
                  <a:cubicBezTo>
                    <a:pt x="1" y="123"/>
                    <a:pt x="2" y="124"/>
                    <a:pt x="4" y="124"/>
                  </a:cubicBezTo>
                  <a:cubicBezTo>
                    <a:pt x="25" y="124"/>
                    <a:pt x="154" y="62"/>
                    <a:pt x="367" y="49"/>
                  </a:cubicBezTo>
                  <a:cubicBezTo>
                    <a:pt x="405" y="46"/>
                    <a:pt x="447" y="45"/>
                    <a:pt x="493" y="45"/>
                  </a:cubicBezTo>
                  <a:cubicBezTo>
                    <a:pt x="729" y="45"/>
                    <a:pt x="1056" y="87"/>
                    <a:pt x="1362" y="283"/>
                  </a:cubicBezTo>
                  <a:cubicBezTo>
                    <a:pt x="1538" y="400"/>
                    <a:pt x="1728" y="561"/>
                    <a:pt x="1845" y="781"/>
                  </a:cubicBezTo>
                  <a:cubicBezTo>
                    <a:pt x="1977" y="1000"/>
                    <a:pt x="2050" y="1264"/>
                    <a:pt x="2050" y="1557"/>
                  </a:cubicBezTo>
                  <a:cubicBezTo>
                    <a:pt x="2050" y="1850"/>
                    <a:pt x="1992" y="2142"/>
                    <a:pt x="1948" y="2450"/>
                  </a:cubicBezTo>
                  <a:cubicBezTo>
                    <a:pt x="1889" y="2757"/>
                    <a:pt x="1831" y="3094"/>
                    <a:pt x="1757" y="3416"/>
                  </a:cubicBezTo>
                  <a:cubicBezTo>
                    <a:pt x="1523" y="4734"/>
                    <a:pt x="1289" y="5919"/>
                    <a:pt x="1113" y="6798"/>
                  </a:cubicBezTo>
                  <a:cubicBezTo>
                    <a:pt x="1040" y="7222"/>
                    <a:pt x="996" y="7574"/>
                    <a:pt x="938" y="7822"/>
                  </a:cubicBezTo>
                  <a:cubicBezTo>
                    <a:pt x="908" y="7940"/>
                    <a:pt x="908" y="8027"/>
                    <a:pt x="879" y="8101"/>
                  </a:cubicBezTo>
                  <a:cubicBezTo>
                    <a:pt x="864" y="8159"/>
                    <a:pt x="864" y="8188"/>
                    <a:pt x="864" y="8188"/>
                  </a:cubicBezTo>
                  <a:cubicBezTo>
                    <a:pt x="864" y="8188"/>
                    <a:pt x="864" y="8174"/>
                    <a:pt x="894" y="8115"/>
                  </a:cubicBezTo>
                  <a:cubicBezTo>
                    <a:pt x="894" y="8042"/>
                    <a:pt x="938" y="7954"/>
                    <a:pt x="952" y="7852"/>
                  </a:cubicBezTo>
                  <a:cubicBezTo>
                    <a:pt x="1011" y="7588"/>
                    <a:pt x="1084" y="7237"/>
                    <a:pt x="1172" y="6827"/>
                  </a:cubicBezTo>
                  <a:cubicBezTo>
                    <a:pt x="1362" y="5949"/>
                    <a:pt x="1596" y="4748"/>
                    <a:pt x="1845" y="3431"/>
                  </a:cubicBezTo>
                  <a:cubicBezTo>
                    <a:pt x="1904" y="3109"/>
                    <a:pt x="1977" y="2772"/>
                    <a:pt x="2036" y="2464"/>
                  </a:cubicBezTo>
                  <a:cubicBezTo>
                    <a:pt x="2094" y="2157"/>
                    <a:pt x="2138" y="1850"/>
                    <a:pt x="2138" y="1557"/>
                  </a:cubicBezTo>
                  <a:cubicBezTo>
                    <a:pt x="2138" y="1264"/>
                    <a:pt x="2065" y="971"/>
                    <a:pt x="1918" y="752"/>
                  </a:cubicBezTo>
                  <a:cubicBezTo>
                    <a:pt x="1772" y="503"/>
                    <a:pt x="1596" y="342"/>
                    <a:pt x="1391" y="239"/>
                  </a:cubicBezTo>
                  <a:cubicBezTo>
                    <a:pt x="1102" y="57"/>
                    <a:pt x="812" y="0"/>
                    <a:pt x="58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7"/>
            <p:cNvSpPr/>
            <p:nvPr/>
          </p:nvSpPr>
          <p:spPr>
            <a:xfrm>
              <a:off x="2766752" y="2360338"/>
              <a:ext cx="198499" cy="9065"/>
            </a:xfrm>
            <a:custGeom>
              <a:avLst/>
              <a:gdLst/>
              <a:ahLst/>
              <a:cxnLst/>
              <a:rect l="l" t="t" r="r" b="b"/>
              <a:pathLst>
                <a:path w="2343" h="107" extrusionOk="0">
                  <a:moveTo>
                    <a:pt x="1731" y="0"/>
                  </a:moveTo>
                  <a:cubicBezTo>
                    <a:pt x="1566" y="0"/>
                    <a:pt x="1376" y="4"/>
                    <a:pt x="1171" y="13"/>
                  </a:cubicBezTo>
                  <a:cubicBezTo>
                    <a:pt x="527" y="27"/>
                    <a:pt x="0" y="71"/>
                    <a:pt x="0" y="86"/>
                  </a:cubicBezTo>
                  <a:cubicBezTo>
                    <a:pt x="0" y="96"/>
                    <a:pt x="264" y="107"/>
                    <a:pt x="646" y="107"/>
                  </a:cubicBezTo>
                  <a:cubicBezTo>
                    <a:pt x="804" y="107"/>
                    <a:pt x="983" y="105"/>
                    <a:pt x="1171" y="101"/>
                  </a:cubicBezTo>
                  <a:cubicBezTo>
                    <a:pt x="1815" y="86"/>
                    <a:pt x="2342" y="42"/>
                    <a:pt x="2342" y="27"/>
                  </a:cubicBezTo>
                  <a:cubicBezTo>
                    <a:pt x="2342" y="17"/>
                    <a:pt x="2099" y="0"/>
                    <a:pt x="173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7"/>
            <p:cNvSpPr/>
            <p:nvPr/>
          </p:nvSpPr>
          <p:spPr>
            <a:xfrm>
              <a:off x="3393089" y="1996718"/>
              <a:ext cx="53374" cy="172490"/>
            </a:xfrm>
            <a:custGeom>
              <a:avLst/>
              <a:gdLst/>
              <a:ahLst/>
              <a:cxnLst/>
              <a:rect l="l" t="t" r="r" b="b"/>
              <a:pathLst>
                <a:path w="630" h="2036" extrusionOk="0">
                  <a:moveTo>
                    <a:pt x="600" y="1"/>
                  </a:moveTo>
                  <a:cubicBezTo>
                    <a:pt x="586" y="1"/>
                    <a:pt x="293" y="381"/>
                    <a:pt x="146" y="967"/>
                  </a:cubicBezTo>
                  <a:cubicBezTo>
                    <a:pt x="0" y="1553"/>
                    <a:pt x="73" y="2036"/>
                    <a:pt x="88" y="2036"/>
                  </a:cubicBezTo>
                  <a:cubicBezTo>
                    <a:pt x="132" y="2036"/>
                    <a:pt x="117" y="1553"/>
                    <a:pt x="234" y="996"/>
                  </a:cubicBezTo>
                  <a:cubicBezTo>
                    <a:pt x="381" y="425"/>
                    <a:pt x="630" y="15"/>
                    <a:pt x="60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7"/>
            <p:cNvSpPr/>
            <p:nvPr/>
          </p:nvSpPr>
          <p:spPr>
            <a:xfrm>
              <a:off x="2748113" y="979140"/>
              <a:ext cx="323800" cy="183673"/>
            </a:xfrm>
            <a:custGeom>
              <a:avLst/>
              <a:gdLst/>
              <a:ahLst/>
              <a:cxnLst/>
              <a:rect l="l" t="t" r="r" b="b"/>
              <a:pathLst>
                <a:path w="3822" h="2168" extrusionOk="0">
                  <a:moveTo>
                    <a:pt x="2367" y="0"/>
                  </a:moveTo>
                  <a:cubicBezTo>
                    <a:pt x="1721" y="0"/>
                    <a:pt x="1072" y="72"/>
                    <a:pt x="440" y="227"/>
                  </a:cubicBezTo>
                  <a:cubicBezTo>
                    <a:pt x="308" y="256"/>
                    <a:pt x="206" y="285"/>
                    <a:pt x="103" y="373"/>
                  </a:cubicBezTo>
                  <a:cubicBezTo>
                    <a:pt x="16" y="460"/>
                    <a:pt x="1" y="604"/>
                    <a:pt x="85" y="692"/>
                  </a:cubicBezTo>
                  <a:lnTo>
                    <a:pt x="85" y="692"/>
                  </a:lnTo>
                  <a:cubicBezTo>
                    <a:pt x="169" y="965"/>
                    <a:pt x="393" y="1172"/>
                    <a:pt x="630" y="1340"/>
                  </a:cubicBezTo>
                  <a:cubicBezTo>
                    <a:pt x="747" y="1457"/>
                    <a:pt x="879" y="1544"/>
                    <a:pt x="1040" y="1588"/>
                  </a:cubicBezTo>
                  <a:cubicBezTo>
                    <a:pt x="1084" y="1596"/>
                    <a:pt x="1130" y="1601"/>
                    <a:pt x="1176" y="1601"/>
                  </a:cubicBezTo>
                  <a:cubicBezTo>
                    <a:pt x="1299" y="1601"/>
                    <a:pt x="1423" y="1567"/>
                    <a:pt x="1508" y="1471"/>
                  </a:cubicBezTo>
                  <a:cubicBezTo>
                    <a:pt x="1584" y="1385"/>
                    <a:pt x="1604" y="1250"/>
                    <a:pt x="1556" y="1144"/>
                  </a:cubicBezTo>
                  <a:lnTo>
                    <a:pt x="1556" y="1144"/>
                  </a:lnTo>
                  <a:cubicBezTo>
                    <a:pt x="1765" y="1397"/>
                    <a:pt x="2031" y="1619"/>
                    <a:pt x="2343" y="1749"/>
                  </a:cubicBezTo>
                  <a:cubicBezTo>
                    <a:pt x="2436" y="1796"/>
                    <a:pt x="2534" y="1824"/>
                    <a:pt x="2631" y="1824"/>
                  </a:cubicBezTo>
                  <a:cubicBezTo>
                    <a:pt x="2687" y="1824"/>
                    <a:pt x="2743" y="1815"/>
                    <a:pt x="2797" y="1793"/>
                  </a:cubicBezTo>
                  <a:cubicBezTo>
                    <a:pt x="2897" y="1763"/>
                    <a:pt x="2983" y="1658"/>
                    <a:pt x="2990" y="1553"/>
                  </a:cubicBezTo>
                  <a:lnTo>
                    <a:pt x="2990" y="1553"/>
                  </a:lnTo>
                  <a:cubicBezTo>
                    <a:pt x="3072" y="1755"/>
                    <a:pt x="3200" y="1928"/>
                    <a:pt x="3368" y="2071"/>
                  </a:cubicBezTo>
                  <a:cubicBezTo>
                    <a:pt x="3415" y="2119"/>
                    <a:pt x="3483" y="2167"/>
                    <a:pt x="3546" y="2167"/>
                  </a:cubicBezTo>
                  <a:cubicBezTo>
                    <a:pt x="3560" y="2167"/>
                    <a:pt x="3574" y="2165"/>
                    <a:pt x="3587" y="2159"/>
                  </a:cubicBezTo>
                  <a:cubicBezTo>
                    <a:pt x="3704" y="2145"/>
                    <a:pt x="3734" y="1984"/>
                    <a:pt x="3748" y="1867"/>
                  </a:cubicBezTo>
                  <a:lnTo>
                    <a:pt x="3807" y="944"/>
                  </a:lnTo>
                  <a:cubicBezTo>
                    <a:pt x="3821" y="725"/>
                    <a:pt x="3821" y="505"/>
                    <a:pt x="3690" y="315"/>
                  </a:cubicBezTo>
                  <a:cubicBezTo>
                    <a:pt x="3543" y="95"/>
                    <a:pt x="3236" y="37"/>
                    <a:pt x="2987" y="22"/>
                  </a:cubicBezTo>
                  <a:cubicBezTo>
                    <a:pt x="2781" y="8"/>
                    <a:pt x="2574"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7"/>
            <p:cNvSpPr/>
            <p:nvPr/>
          </p:nvSpPr>
          <p:spPr>
            <a:xfrm rot="-1954916">
              <a:off x="3768851" y="1201000"/>
              <a:ext cx="210870" cy="210954"/>
            </a:xfrm>
            <a:custGeom>
              <a:avLst/>
              <a:gdLst/>
              <a:ahLst/>
              <a:cxnLst/>
              <a:rect l="l" t="t" r="r" b="b"/>
              <a:pathLst>
                <a:path w="2489" h="2490" extrusionOk="0">
                  <a:moveTo>
                    <a:pt x="1271" y="1"/>
                  </a:moveTo>
                  <a:cubicBezTo>
                    <a:pt x="1262" y="1"/>
                    <a:pt x="1253" y="1"/>
                    <a:pt x="1244" y="1"/>
                  </a:cubicBezTo>
                  <a:cubicBezTo>
                    <a:pt x="571" y="1"/>
                    <a:pt x="0" y="572"/>
                    <a:pt x="0" y="1246"/>
                  </a:cubicBezTo>
                  <a:cubicBezTo>
                    <a:pt x="0" y="1919"/>
                    <a:pt x="556" y="2490"/>
                    <a:pt x="1244" y="2490"/>
                  </a:cubicBezTo>
                  <a:cubicBezTo>
                    <a:pt x="1933" y="2490"/>
                    <a:pt x="2489" y="1948"/>
                    <a:pt x="2489" y="1246"/>
                  </a:cubicBezTo>
                  <a:cubicBezTo>
                    <a:pt x="2489" y="552"/>
                    <a:pt x="1947" y="1"/>
                    <a:pt x="1271"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7"/>
            <p:cNvSpPr/>
            <p:nvPr/>
          </p:nvSpPr>
          <p:spPr>
            <a:xfrm rot="-1954916">
              <a:off x="3882594" y="1250736"/>
              <a:ext cx="122845" cy="124709"/>
            </a:xfrm>
            <a:custGeom>
              <a:avLst/>
              <a:gdLst/>
              <a:ahLst/>
              <a:cxnLst/>
              <a:rect l="l" t="t" r="r" b="b"/>
              <a:pathLst>
                <a:path w="1450" h="1472" extrusionOk="0">
                  <a:moveTo>
                    <a:pt x="1343" y="1"/>
                  </a:moveTo>
                  <a:cubicBezTo>
                    <a:pt x="1099" y="1"/>
                    <a:pt x="0" y="140"/>
                    <a:pt x="0" y="140"/>
                  </a:cubicBezTo>
                  <a:lnTo>
                    <a:pt x="586" y="1472"/>
                  </a:lnTo>
                  <a:cubicBezTo>
                    <a:pt x="586" y="1472"/>
                    <a:pt x="1450" y="1267"/>
                    <a:pt x="1391" y="8"/>
                  </a:cubicBezTo>
                  <a:cubicBezTo>
                    <a:pt x="1391" y="3"/>
                    <a:pt x="1374" y="1"/>
                    <a:pt x="1343"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A30E9CD-5171-59CE-9905-FF0FDCC3D6FD}"/>
              </a:ext>
            </a:extLst>
          </p:cNvPr>
          <p:cNvPicPr>
            <a:picLocks noChangeAspect="1"/>
          </p:cNvPicPr>
          <p:nvPr/>
        </p:nvPicPr>
        <p:blipFill>
          <a:blip r:embed="rId3"/>
          <a:stretch>
            <a:fillRect/>
          </a:stretch>
        </p:blipFill>
        <p:spPr>
          <a:xfrm>
            <a:off x="30568" y="11677"/>
            <a:ext cx="796030" cy="7193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Busness</a:t>
            </a:r>
            <a:r>
              <a:rPr lang="en-US" dirty="0"/>
              <a:t> Case</a:t>
            </a:r>
          </a:p>
        </p:txBody>
      </p:sp>
      <p:sp>
        <p:nvSpPr>
          <p:cNvPr id="625" name="Google Shape;625;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grpSp>
        <p:nvGrpSpPr>
          <p:cNvPr id="626" name="Google Shape;626;p34"/>
          <p:cNvGrpSpPr/>
          <p:nvPr/>
        </p:nvGrpSpPr>
        <p:grpSpPr>
          <a:xfrm>
            <a:off x="5461950" y="522238"/>
            <a:ext cx="2250830" cy="3661147"/>
            <a:chOff x="5401837" y="470183"/>
            <a:chExt cx="2068777" cy="3107670"/>
          </a:xfrm>
        </p:grpSpPr>
        <p:sp>
          <p:nvSpPr>
            <p:cNvPr id="627" name="Google Shape;627;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4"/>
          <p:cNvGrpSpPr/>
          <p:nvPr/>
        </p:nvGrpSpPr>
        <p:grpSpPr>
          <a:xfrm>
            <a:off x="143931" y="3252251"/>
            <a:ext cx="817500" cy="812700"/>
            <a:chOff x="143931" y="3252251"/>
            <a:chExt cx="817500" cy="812700"/>
          </a:xfrm>
        </p:grpSpPr>
        <p:sp>
          <p:nvSpPr>
            <p:cNvPr id="630" name="Google Shape;630;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4"/>
          <p:cNvGrpSpPr/>
          <p:nvPr/>
        </p:nvGrpSpPr>
        <p:grpSpPr>
          <a:xfrm>
            <a:off x="5378976" y="1196470"/>
            <a:ext cx="2416767" cy="3688689"/>
            <a:chOff x="8936226" y="1196470"/>
            <a:chExt cx="2416767" cy="3688689"/>
          </a:xfrm>
        </p:grpSpPr>
        <p:sp>
          <p:nvSpPr>
            <p:cNvPr id="633" name="Google Shape;633;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4"/>
          <p:cNvGrpSpPr/>
          <p:nvPr/>
        </p:nvGrpSpPr>
        <p:grpSpPr>
          <a:xfrm>
            <a:off x="7825375" y="2447285"/>
            <a:ext cx="785377" cy="2421158"/>
            <a:chOff x="7825375" y="2447285"/>
            <a:chExt cx="785377" cy="2421158"/>
          </a:xfrm>
        </p:grpSpPr>
        <p:sp>
          <p:nvSpPr>
            <p:cNvPr id="678" name="Google Shape;678;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3B271F9-4805-E4A5-6F9D-920A2631A3F5}"/>
              </a:ext>
            </a:extLst>
          </p:cNvPr>
          <p:cNvPicPr>
            <a:picLocks noChangeAspect="1"/>
          </p:cNvPicPr>
          <p:nvPr/>
        </p:nvPicPr>
        <p:blipFill>
          <a:blip r:embed="rId3"/>
          <a:stretch>
            <a:fillRect/>
          </a:stretch>
        </p:blipFill>
        <p:spPr>
          <a:xfrm>
            <a:off x="30568" y="11677"/>
            <a:ext cx="796030" cy="7193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6"/>
          <p:cNvSpPr txBox="1">
            <a:spLocks noGrp="1"/>
          </p:cNvSpPr>
          <p:nvPr>
            <p:ph type="title"/>
          </p:nvPr>
        </p:nvSpPr>
        <p:spPr>
          <a:xfrm>
            <a:off x="2124450" y="1089825"/>
            <a:ext cx="4895100" cy="6746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Busness</a:t>
            </a:r>
            <a:r>
              <a:rPr lang="en-US" dirty="0"/>
              <a:t> Case</a:t>
            </a:r>
          </a:p>
        </p:txBody>
      </p:sp>
      <p:sp>
        <p:nvSpPr>
          <p:cNvPr id="769" name="Google Shape;769;p36"/>
          <p:cNvSpPr txBox="1">
            <a:spLocks noGrp="1"/>
          </p:cNvSpPr>
          <p:nvPr>
            <p:ph type="subTitle" idx="1"/>
          </p:nvPr>
        </p:nvSpPr>
        <p:spPr>
          <a:xfrm>
            <a:off x="2368500" y="1907817"/>
            <a:ext cx="4407000" cy="121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Tại sao chúng ta lại làm việc này?</a:t>
            </a:r>
          </a:p>
          <a:p>
            <a:pPr marL="0" indent="0"/>
            <a:r>
              <a:rPr lang="vi-VN" dirty="0"/>
              <a:t>● Kế hoạch Hoạt động và Đào tạo sẽ giúp giảm thiểu tổn thất doanh thu có thể xảy ra do giao hàng trễ và hủy hàng bằng cách đảm bảo trải nghiệm khách hàng hiệu quả, chất lượng cao. Bằng cách đảm bảo rằng Hệ thống vận hành trơn tru, kế hoạch này cũng hỗ trợ mục tiêu lớn hơn của dự án là tăng 7% doanh thu cho Hệ thống Đặt hàng Thực phẩm Trực tuyến.</a:t>
            </a:r>
            <a:br>
              <a:rPr lang="en-US" dirty="0"/>
            </a:br>
            <a:r>
              <a:rPr lang="en-US" dirty="0"/>
              <a:t>(</a:t>
            </a:r>
            <a:r>
              <a:rPr lang="en-US" sz="1800" b="1" dirty="0">
                <a:solidFill>
                  <a:schemeClr val="bg1">
                    <a:lumMod val="25000"/>
                  </a:schemeClr>
                </a:solidFill>
                <a:effectLst/>
                <a:latin typeface="Arial" panose="020B0604020202020204" pitchFamily="34" charset="0"/>
                <a:ea typeface="Arial" panose="020B0604020202020204" pitchFamily="34" charset="0"/>
                <a:cs typeface="Arial" panose="020B0604020202020204" pitchFamily="34" charset="0"/>
              </a:rPr>
              <a:t>Online Food Ordering System</a:t>
            </a:r>
            <a:r>
              <a:rPr lang="en-US" dirty="0"/>
              <a:t>)</a:t>
            </a:r>
            <a:endParaRPr dirty="0"/>
          </a:p>
        </p:txBody>
      </p:sp>
      <p:grpSp>
        <p:nvGrpSpPr>
          <p:cNvPr id="770" name="Google Shape;770;p36"/>
          <p:cNvGrpSpPr/>
          <p:nvPr/>
        </p:nvGrpSpPr>
        <p:grpSpPr>
          <a:xfrm>
            <a:off x="8175050" y="2835685"/>
            <a:ext cx="785377" cy="2421158"/>
            <a:chOff x="8175050" y="2835685"/>
            <a:chExt cx="785377" cy="2421158"/>
          </a:xfrm>
        </p:grpSpPr>
        <p:sp>
          <p:nvSpPr>
            <p:cNvPr id="771" name="Google Shape;771;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6"/>
          <p:cNvGrpSpPr/>
          <p:nvPr/>
        </p:nvGrpSpPr>
        <p:grpSpPr>
          <a:xfrm>
            <a:off x="328320" y="61450"/>
            <a:ext cx="675000" cy="670800"/>
            <a:chOff x="328320" y="61450"/>
            <a:chExt cx="675000" cy="670800"/>
          </a:xfrm>
        </p:grpSpPr>
        <p:sp>
          <p:nvSpPr>
            <p:cNvPr id="779" name="Google Shape;779;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6"/>
          <p:cNvGrpSpPr/>
          <p:nvPr/>
        </p:nvGrpSpPr>
        <p:grpSpPr>
          <a:xfrm>
            <a:off x="363750" y="3432682"/>
            <a:ext cx="727535" cy="1710819"/>
            <a:chOff x="363750" y="3432682"/>
            <a:chExt cx="727535" cy="1710819"/>
          </a:xfrm>
        </p:grpSpPr>
        <p:sp>
          <p:nvSpPr>
            <p:cNvPr id="783" name="Google Shape;783;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275698E-3EDB-777F-C14D-A28A8C12033E}"/>
              </a:ext>
            </a:extLst>
          </p:cNvPr>
          <p:cNvPicPr>
            <a:picLocks noChangeAspect="1"/>
          </p:cNvPicPr>
          <p:nvPr/>
        </p:nvPicPr>
        <p:blipFill>
          <a:blip r:embed="rId3"/>
          <a:stretch>
            <a:fillRect/>
          </a:stretch>
        </p:blipFill>
        <p:spPr>
          <a:xfrm>
            <a:off x="30568" y="11678"/>
            <a:ext cx="898822" cy="812230"/>
          </a:xfrm>
          <a:prstGeom prst="rect">
            <a:avLst/>
          </a:prstGeom>
        </p:spPr>
      </p:pic>
      <p:pic>
        <p:nvPicPr>
          <p:cNvPr id="3" name="Picture 2">
            <a:extLst>
              <a:ext uri="{FF2B5EF4-FFF2-40B4-BE49-F238E27FC236}">
                <a16:creationId xmlns:a16="http://schemas.microsoft.com/office/drawing/2014/main" id="{F7B32B88-71F2-C0BF-CA70-2433D02500DF}"/>
              </a:ext>
            </a:extLst>
          </p:cNvPr>
          <p:cNvPicPr>
            <a:picLocks noChangeAspect="1"/>
          </p:cNvPicPr>
          <p:nvPr/>
        </p:nvPicPr>
        <p:blipFill>
          <a:blip r:embed="rId3"/>
          <a:stretch>
            <a:fillRect/>
          </a:stretch>
        </p:blipFill>
        <p:spPr>
          <a:xfrm>
            <a:off x="30568" y="11677"/>
            <a:ext cx="1136972" cy="10274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6"/>
          <p:cNvSpPr txBox="1">
            <a:spLocks noGrp="1"/>
          </p:cNvSpPr>
          <p:nvPr>
            <p:ph type="title"/>
          </p:nvPr>
        </p:nvSpPr>
        <p:spPr>
          <a:xfrm>
            <a:off x="2124450" y="931935"/>
            <a:ext cx="4895100" cy="6746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vi-VN" sz="800" dirty="0"/>
            </a:br>
            <a:r>
              <a:rPr lang="vi-VN" sz="2000" b="1" i="0" dirty="0">
                <a:solidFill>
                  <a:schemeClr val="bg1">
                    <a:lumMod val="25000"/>
                  </a:schemeClr>
                </a:solidFill>
                <a:effectLst/>
                <a:latin typeface="arial" panose="020B0604020202020204" pitchFamily="34" charset="0"/>
              </a:rPr>
              <a:t>Lợi ích, chi phí và ngân sách</a:t>
            </a:r>
            <a:endParaRPr lang="en-US" sz="2000" b="1" dirty="0">
              <a:solidFill>
                <a:schemeClr val="bg1">
                  <a:lumMod val="25000"/>
                </a:schemeClr>
              </a:solidFill>
            </a:endParaRPr>
          </a:p>
        </p:txBody>
      </p:sp>
      <p:sp>
        <p:nvSpPr>
          <p:cNvPr id="769" name="Google Shape;769;p36"/>
          <p:cNvSpPr txBox="1">
            <a:spLocks noGrp="1"/>
          </p:cNvSpPr>
          <p:nvPr>
            <p:ph type="subTitle" idx="1"/>
          </p:nvPr>
        </p:nvSpPr>
        <p:spPr>
          <a:xfrm>
            <a:off x="2031222" y="1503083"/>
            <a:ext cx="4407000" cy="1218000"/>
          </a:xfrm>
          <a:prstGeom prst="rect">
            <a:avLst/>
          </a:prstGeom>
        </p:spPr>
        <p:txBody>
          <a:bodyPr spcFirstLastPara="1" wrap="square" lIns="91425" tIns="91425" rIns="91425" bIns="91425" anchor="t" anchorCtr="0">
            <a:noAutofit/>
          </a:bodyPr>
          <a:lstStyle/>
          <a:p>
            <a:pPr marL="0" indent="0" algn="l"/>
            <a:r>
              <a:rPr lang="vi-VN" sz="1400" b="1" i="1" dirty="0"/>
              <a:t>Những lợi ích:</a:t>
            </a:r>
          </a:p>
          <a:p>
            <a:pPr marL="0" indent="0" algn="l"/>
            <a:r>
              <a:rPr lang="en-US" sz="1400" dirty="0"/>
              <a:t>     </a:t>
            </a:r>
            <a:r>
              <a:rPr lang="vi-VN" sz="1400" dirty="0"/>
              <a:t>● Hỗ trợ dịch vụ mới giúp tăng doanh thu 5%, giảm giao hàng trễ và các chi phí liên quan, tăng sự hài lòng của khách hàng</a:t>
            </a:r>
          </a:p>
          <a:p>
            <a:pPr marL="0" indent="0" algn="l"/>
            <a:r>
              <a:rPr lang="en-US" sz="1400" dirty="0"/>
              <a:t>     </a:t>
            </a:r>
            <a:r>
              <a:rPr lang="vi-VN" sz="1400" dirty="0"/>
              <a:t>● Giúp người quản lý dễ dàng quản lý hệ thống</a:t>
            </a:r>
            <a:endParaRPr lang="en-US" sz="1400" dirty="0"/>
          </a:p>
          <a:p>
            <a:pPr marL="0" indent="0" algn="l"/>
            <a:r>
              <a:rPr lang="en-US" sz="1400" b="1" i="1" dirty="0"/>
              <a:t>C</a:t>
            </a:r>
            <a:r>
              <a:rPr lang="vi-VN" sz="1400" b="1" i="1" dirty="0"/>
              <a:t>hi phí:</a:t>
            </a:r>
          </a:p>
          <a:p>
            <a:pPr marL="0" indent="0" algn="l"/>
            <a:r>
              <a:rPr lang="en-US" sz="1400" dirty="0"/>
              <a:t>     </a:t>
            </a:r>
            <a:r>
              <a:rPr lang="vi-VN" sz="1400" dirty="0"/>
              <a:t>● Giá phần mềm, phí cài đặt, thời gian thuê và đào tạo</a:t>
            </a:r>
          </a:p>
          <a:p>
            <a:pPr marL="0" indent="0" algn="l"/>
            <a:r>
              <a:rPr lang="en-US" sz="1400" dirty="0"/>
              <a:t>     </a:t>
            </a:r>
            <a:r>
              <a:rPr lang="vi-VN" sz="1400" dirty="0"/>
              <a:t>● Phí xăng, cà phê, thuốc lá</a:t>
            </a:r>
          </a:p>
          <a:p>
            <a:pPr marL="0" indent="0" algn="l"/>
            <a:endParaRPr lang="vi-VN" sz="1400" b="1" i="1" dirty="0"/>
          </a:p>
          <a:p>
            <a:pPr marL="0" indent="0" algn="l"/>
            <a:r>
              <a:rPr lang="vi-VN" sz="1400" b="1" i="1" dirty="0"/>
              <a:t>Ngân sách cần thiết:</a:t>
            </a:r>
          </a:p>
          <a:p>
            <a:pPr marL="0" indent="0" algn="l"/>
            <a:r>
              <a:rPr lang="en-US" sz="1400" dirty="0"/>
              <a:t>    </a:t>
            </a:r>
            <a:r>
              <a:rPr lang="vi-VN" sz="1400" dirty="0"/>
              <a:t>● 9.000</a:t>
            </a:r>
            <a:endParaRPr sz="1400" dirty="0"/>
          </a:p>
        </p:txBody>
      </p:sp>
      <p:grpSp>
        <p:nvGrpSpPr>
          <p:cNvPr id="770" name="Google Shape;770;p36"/>
          <p:cNvGrpSpPr/>
          <p:nvPr/>
        </p:nvGrpSpPr>
        <p:grpSpPr>
          <a:xfrm>
            <a:off x="8175050" y="2835685"/>
            <a:ext cx="785377" cy="2421158"/>
            <a:chOff x="8175050" y="2835685"/>
            <a:chExt cx="785377" cy="2421158"/>
          </a:xfrm>
        </p:grpSpPr>
        <p:sp>
          <p:nvSpPr>
            <p:cNvPr id="771" name="Google Shape;771;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6"/>
          <p:cNvGrpSpPr/>
          <p:nvPr/>
        </p:nvGrpSpPr>
        <p:grpSpPr>
          <a:xfrm>
            <a:off x="328320" y="61450"/>
            <a:ext cx="675000" cy="670800"/>
            <a:chOff x="328320" y="61450"/>
            <a:chExt cx="675000" cy="670800"/>
          </a:xfrm>
        </p:grpSpPr>
        <p:sp>
          <p:nvSpPr>
            <p:cNvPr id="779" name="Google Shape;779;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6"/>
          <p:cNvGrpSpPr/>
          <p:nvPr/>
        </p:nvGrpSpPr>
        <p:grpSpPr>
          <a:xfrm>
            <a:off x="363750" y="3432682"/>
            <a:ext cx="727535" cy="1710819"/>
            <a:chOff x="363750" y="3432682"/>
            <a:chExt cx="727535" cy="1710819"/>
          </a:xfrm>
        </p:grpSpPr>
        <p:sp>
          <p:nvSpPr>
            <p:cNvPr id="783" name="Google Shape;783;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275698E-3EDB-777F-C14D-A28A8C12033E}"/>
              </a:ext>
            </a:extLst>
          </p:cNvPr>
          <p:cNvPicPr>
            <a:picLocks noChangeAspect="1"/>
          </p:cNvPicPr>
          <p:nvPr/>
        </p:nvPicPr>
        <p:blipFill>
          <a:blip r:embed="rId3"/>
          <a:stretch>
            <a:fillRect/>
          </a:stretch>
        </p:blipFill>
        <p:spPr>
          <a:xfrm>
            <a:off x="30568" y="11678"/>
            <a:ext cx="898822" cy="812230"/>
          </a:xfrm>
          <a:prstGeom prst="rect">
            <a:avLst/>
          </a:prstGeom>
        </p:spPr>
      </p:pic>
      <p:pic>
        <p:nvPicPr>
          <p:cNvPr id="3" name="Picture 2">
            <a:extLst>
              <a:ext uri="{FF2B5EF4-FFF2-40B4-BE49-F238E27FC236}">
                <a16:creationId xmlns:a16="http://schemas.microsoft.com/office/drawing/2014/main" id="{F7B32B88-71F2-C0BF-CA70-2433D02500DF}"/>
              </a:ext>
            </a:extLst>
          </p:cNvPr>
          <p:cNvPicPr>
            <a:picLocks noChangeAspect="1"/>
          </p:cNvPicPr>
          <p:nvPr/>
        </p:nvPicPr>
        <p:blipFill>
          <a:blip r:embed="rId3"/>
          <a:stretch>
            <a:fillRect/>
          </a:stretch>
        </p:blipFill>
        <p:spPr>
          <a:xfrm>
            <a:off x="30568" y="11677"/>
            <a:ext cx="1136972" cy="1027437"/>
          </a:xfrm>
          <a:prstGeom prst="rect">
            <a:avLst/>
          </a:prstGeom>
        </p:spPr>
      </p:pic>
    </p:spTree>
    <p:extLst>
      <p:ext uri="{BB962C8B-B14F-4D97-AF65-F5344CB8AC3E}">
        <p14:creationId xmlns:p14="http://schemas.microsoft.com/office/powerpoint/2010/main" val="168323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Project Charter</a:t>
            </a:r>
          </a:p>
        </p:txBody>
      </p:sp>
      <p:sp>
        <p:nvSpPr>
          <p:cNvPr id="625" name="Google Shape;625;p34"/>
          <p:cNvSpPr txBox="1">
            <a:spLocks noGrp="1"/>
          </p:cNvSpPr>
          <p:nvPr>
            <p:ph type="title" idx="2"/>
          </p:nvPr>
        </p:nvSpPr>
        <p:spPr>
          <a:xfrm>
            <a:off x="2903625" y="1074450"/>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grpSp>
        <p:nvGrpSpPr>
          <p:cNvPr id="629" name="Google Shape;629;p34"/>
          <p:cNvGrpSpPr/>
          <p:nvPr/>
        </p:nvGrpSpPr>
        <p:grpSpPr>
          <a:xfrm>
            <a:off x="143931" y="3252251"/>
            <a:ext cx="817500" cy="812700"/>
            <a:chOff x="143931" y="3252251"/>
            <a:chExt cx="817500" cy="812700"/>
          </a:xfrm>
        </p:grpSpPr>
        <p:sp>
          <p:nvSpPr>
            <p:cNvPr id="630" name="Google Shape;630;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4"/>
          <p:cNvGrpSpPr/>
          <p:nvPr/>
        </p:nvGrpSpPr>
        <p:grpSpPr>
          <a:xfrm>
            <a:off x="7825375" y="2447285"/>
            <a:ext cx="785377" cy="2421158"/>
            <a:chOff x="7825375" y="2447285"/>
            <a:chExt cx="785377" cy="2421158"/>
          </a:xfrm>
        </p:grpSpPr>
        <p:sp>
          <p:nvSpPr>
            <p:cNvPr id="678" name="Google Shape;678;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A456D7-E9BB-3FDF-49E3-6A0A6E410FF2}"/>
              </a:ext>
            </a:extLst>
          </p:cNvPr>
          <p:cNvPicPr>
            <a:picLocks noChangeAspect="1"/>
          </p:cNvPicPr>
          <p:nvPr/>
        </p:nvPicPr>
        <p:blipFill>
          <a:blip r:embed="rId3"/>
          <a:stretch>
            <a:fillRect/>
          </a:stretch>
        </p:blipFill>
        <p:spPr>
          <a:xfrm>
            <a:off x="5501706" y="499786"/>
            <a:ext cx="1866900" cy="3800475"/>
          </a:xfrm>
          <a:prstGeom prst="rect">
            <a:avLst/>
          </a:prstGeom>
        </p:spPr>
      </p:pic>
      <p:pic>
        <p:nvPicPr>
          <p:cNvPr id="4" name="Picture 3">
            <a:extLst>
              <a:ext uri="{FF2B5EF4-FFF2-40B4-BE49-F238E27FC236}">
                <a16:creationId xmlns:a16="http://schemas.microsoft.com/office/drawing/2014/main" id="{72D976FE-B810-43A7-A3AD-1A1FAAD6FB99}"/>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371678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A99F5-08CD-979D-BD8D-A155602A9C10}"/>
              </a:ext>
            </a:extLst>
          </p:cNvPr>
          <p:cNvSpPr>
            <a:spLocks noGrp="1"/>
          </p:cNvSpPr>
          <p:nvPr>
            <p:ph type="title" idx="2"/>
          </p:nvPr>
        </p:nvSpPr>
        <p:spPr>
          <a:xfrm>
            <a:off x="3585678" y="2150850"/>
            <a:ext cx="1224300" cy="841800"/>
          </a:xfrm>
        </p:spPr>
        <p:txBody>
          <a:bodyPr/>
          <a:lstStyle/>
          <a:p>
            <a:r>
              <a:rPr lang="en-US" dirty="0"/>
              <a:t>…</a:t>
            </a:r>
            <a:endParaRPr lang="vi-VN" dirty="0"/>
          </a:p>
        </p:txBody>
      </p:sp>
      <p:pic>
        <p:nvPicPr>
          <p:cNvPr id="6" name="Picture 5">
            <a:extLst>
              <a:ext uri="{FF2B5EF4-FFF2-40B4-BE49-F238E27FC236}">
                <a16:creationId xmlns:a16="http://schemas.microsoft.com/office/drawing/2014/main" id="{8FB6ECDB-E0E6-9DE6-6CCA-0BE8F00A1F54}"/>
              </a:ext>
            </a:extLst>
          </p:cNvPr>
          <p:cNvPicPr>
            <a:picLocks noChangeAspect="1"/>
          </p:cNvPicPr>
          <p:nvPr/>
        </p:nvPicPr>
        <p:blipFill>
          <a:blip r:embed="rId2"/>
          <a:stretch>
            <a:fillRect/>
          </a:stretch>
        </p:blipFill>
        <p:spPr>
          <a:xfrm>
            <a:off x="30568" y="11677"/>
            <a:ext cx="796030" cy="719341"/>
          </a:xfrm>
          <a:prstGeom prst="rect">
            <a:avLst/>
          </a:prstGeom>
        </p:spPr>
      </p:pic>
    </p:spTree>
    <p:extLst>
      <p:ext uri="{BB962C8B-B14F-4D97-AF65-F5344CB8AC3E}">
        <p14:creationId xmlns:p14="http://schemas.microsoft.com/office/powerpoint/2010/main" val="292754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Project plan</a:t>
            </a:r>
          </a:p>
        </p:txBody>
      </p:sp>
      <p:sp>
        <p:nvSpPr>
          <p:cNvPr id="625" name="Google Shape;625;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grpSp>
        <p:nvGrpSpPr>
          <p:cNvPr id="629" name="Google Shape;629;p34"/>
          <p:cNvGrpSpPr/>
          <p:nvPr/>
        </p:nvGrpSpPr>
        <p:grpSpPr>
          <a:xfrm>
            <a:off x="143931" y="3252251"/>
            <a:ext cx="817500" cy="812700"/>
            <a:chOff x="143931" y="3252251"/>
            <a:chExt cx="817500" cy="812700"/>
          </a:xfrm>
        </p:grpSpPr>
        <p:sp>
          <p:nvSpPr>
            <p:cNvPr id="630" name="Google Shape;630;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4"/>
          <p:cNvGrpSpPr/>
          <p:nvPr/>
        </p:nvGrpSpPr>
        <p:grpSpPr>
          <a:xfrm>
            <a:off x="7825375" y="2447285"/>
            <a:ext cx="785377" cy="2421158"/>
            <a:chOff x="7825375" y="2447285"/>
            <a:chExt cx="785377" cy="2421158"/>
          </a:xfrm>
        </p:grpSpPr>
        <p:sp>
          <p:nvSpPr>
            <p:cNvPr id="678" name="Google Shape;678;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242A064-7D4C-0B73-ED43-E8228FE9EF60}"/>
              </a:ext>
            </a:extLst>
          </p:cNvPr>
          <p:cNvPicPr>
            <a:picLocks noChangeAspect="1"/>
          </p:cNvPicPr>
          <p:nvPr/>
        </p:nvPicPr>
        <p:blipFill>
          <a:blip r:embed="rId3"/>
          <a:stretch>
            <a:fillRect/>
          </a:stretch>
        </p:blipFill>
        <p:spPr>
          <a:xfrm>
            <a:off x="5483119" y="397745"/>
            <a:ext cx="1704975" cy="3743325"/>
          </a:xfrm>
          <a:prstGeom prst="rect">
            <a:avLst/>
          </a:prstGeom>
        </p:spPr>
      </p:pic>
      <p:pic>
        <p:nvPicPr>
          <p:cNvPr id="4" name="Picture 3">
            <a:extLst>
              <a:ext uri="{FF2B5EF4-FFF2-40B4-BE49-F238E27FC236}">
                <a16:creationId xmlns:a16="http://schemas.microsoft.com/office/drawing/2014/main" id="{274A4B44-772E-57B7-C023-934B901394E8}"/>
              </a:ext>
            </a:extLst>
          </p:cNvPr>
          <p:cNvPicPr>
            <a:picLocks noChangeAspect="1"/>
          </p:cNvPicPr>
          <p:nvPr/>
        </p:nvPicPr>
        <p:blipFill>
          <a:blip r:embed="rId4"/>
          <a:stretch>
            <a:fillRect/>
          </a:stretch>
        </p:blipFill>
        <p:spPr>
          <a:xfrm>
            <a:off x="30568" y="11677"/>
            <a:ext cx="796030" cy="719341"/>
          </a:xfrm>
          <a:prstGeom prst="rect">
            <a:avLst/>
          </a:prstGeom>
        </p:spPr>
      </p:pic>
    </p:spTree>
    <p:extLst>
      <p:ext uri="{BB962C8B-B14F-4D97-AF65-F5344CB8AC3E}">
        <p14:creationId xmlns:p14="http://schemas.microsoft.com/office/powerpoint/2010/main" val="100770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5"/>
          <p:cNvSpPr txBox="1">
            <a:spLocks noGrp="1"/>
          </p:cNvSpPr>
          <p:nvPr>
            <p:ph type="title"/>
          </p:nvPr>
        </p:nvSpPr>
        <p:spPr>
          <a:xfrm>
            <a:off x="787600" y="278984"/>
            <a:ext cx="775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SCOPE</a:t>
            </a:r>
            <a:br>
              <a:rPr lang="en-US" dirty="0"/>
            </a:br>
            <a:br>
              <a:rPr lang="en-US" dirty="0"/>
            </a:br>
            <a:br>
              <a:rPr lang="en-US" dirty="0"/>
            </a:br>
            <a:r>
              <a:rPr lang="en-US" sz="1600" dirty="0" err="1">
                <a:latin typeface="+mn-lt"/>
              </a:rPr>
              <a:t>Trong</a:t>
            </a:r>
            <a:r>
              <a:rPr lang="en-US" sz="1600" dirty="0">
                <a:latin typeface="+mn-lt"/>
              </a:rPr>
              <a:t> </a:t>
            </a:r>
            <a:r>
              <a:rPr lang="en-US" sz="1600" dirty="0" err="1">
                <a:latin typeface="+mn-lt"/>
              </a:rPr>
              <a:t>phạm</a:t>
            </a:r>
            <a:r>
              <a:rPr lang="en-US" sz="1600" dirty="0">
                <a:latin typeface="+mn-lt"/>
              </a:rPr>
              <a:t> vi:</a:t>
            </a:r>
            <a:br>
              <a:rPr lang="en-US" sz="1600" dirty="0">
                <a:latin typeface="+mn-lt"/>
              </a:rPr>
            </a:br>
            <a:r>
              <a:rPr lang="en-US" sz="1600" dirty="0">
                <a:latin typeface="+mn-lt"/>
              </a:rPr>
              <a:t>● </a:t>
            </a:r>
            <a:r>
              <a:rPr lang="en-US" sz="1600" dirty="0" err="1">
                <a:latin typeface="+mn-lt"/>
              </a:rPr>
              <a:t>Tiêu</a:t>
            </a:r>
            <a:r>
              <a:rPr lang="en-US" sz="1600" dirty="0">
                <a:latin typeface="+mn-lt"/>
              </a:rPr>
              <a:t> </a:t>
            </a:r>
            <a:r>
              <a:rPr lang="en-US" sz="1600" dirty="0" err="1">
                <a:latin typeface="+mn-lt"/>
              </a:rPr>
              <a:t>chuẩn</a:t>
            </a:r>
            <a:r>
              <a:rPr lang="en-US" sz="1600" dirty="0">
                <a:latin typeface="+mn-lt"/>
              </a:rPr>
              <a:t> </a:t>
            </a:r>
            <a:r>
              <a:rPr lang="en-US" sz="1600" dirty="0" err="1">
                <a:latin typeface="+mn-lt"/>
              </a:rPr>
              <a:t>dịch</a:t>
            </a:r>
            <a:r>
              <a:rPr lang="en-US" sz="1600" dirty="0">
                <a:latin typeface="+mn-lt"/>
              </a:rPr>
              <a:t> </a:t>
            </a:r>
            <a:r>
              <a:rPr lang="en-US" sz="1600" dirty="0" err="1">
                <a:latin typeface="+mn-lt"/>
              </a:rPr>
              <a:t>vụ</a:t>
            </a:r>
            <a:r>
              <a:rPr lang="en-US" sz="1600" dirty="0">
                <a:latin typeface="+mn-lt"/>
              </a:rPr>
              <a:t> </a:t>
            </a:r>
            <a:r>
              <a:rPr lang="en-US" sz="1600" dirty="0" err="1">
                <a:latin typeface="+mn-lt"/>
              </a:rPr>
              <a:t>khách</a:t>
            </a:r>
            <a:r>
              <a:rPr lang="en-US" sz="1600" dirty="0">
                <a:latin typeface="+mn-lt"/>
              </a:rPr>
              <a:t> </a:t>
            </a:r>
            <a:r>
              <a:rPr lang="en-US" sz="1600" dirty="0" err="1">
                <a:latin typeface="+mn-lt"/>
              </a:rPr>
              <a:t>hàng</a:t>
            </a:r>
            <a:r>
              <a:rPr lang="en-US" sz="1600" dirty="0">
                <a:latin typeface="+mn-lt"/>
              </a:rPr>
              <a:t>, </a:t>
            </a:r>
            <a:br>
              <a:rPr lang="en-US" sz="1600" dirty="0">
                <a:latin typeface="+mn-lt"/>
              </a:rPr>
            </a:br>
            <a:r>
              <a:rPr lang="en-US" sz="1600" dirty="0">
                <a:latin typeface="+mn-lt"/>
              </a:rPr>
              <a:t>   </a:t>
            </a:r>
            <a:r>
              <a:rPr lang="en-US" sz="1600" dirty="0" err="1">
                <a:latin typeface="+mn-lt"/>
              </a:rPr>
              <a:t>Quy</a:t>
            </a:r>
            <a:r>
              <a:rPr lang="en-US" sz="1600" dirty="0">
                <a:latin typeface="+mn-lt"/>
              </a:rPr>
              <a:t> </a:t>
            </a:r>
            <a:r>
              <a:rPr lang="en-US" sz="1600" dirty="0" err="1">
                <a:latin typeface="+mn-lt"/>
              </a:rPr>
              <a:t>trình</a:t>
            </a:r>
            <a:r>
              <a:rPr lang="en-US" sz="1600" dirty="0">
                <a:latin typeface="+mn-lt"/>
              </a:rPr>
              <a:t> </a:t>
            </a:r>
            <a:r>
              <a:rPr lang="en-US" sz="1600" dirty="0" err="1">
                <a:latin typeface="+mn-lt"/>
              </a:rPr>
              <a:t>giao</a:t>
            </a:r>
            <a:r>
              <a:rPr lang="en-US" sz="1600" dirty="0">
                <a:latin typeface="+mn-lt"/>
              </a:rPr>
              <a:t> </a:t>
            </a:r>
            <a:r>
              <a:rPr lang="en-US" sz="1600" dirty="0" err="1">
                <a:latin typeface="+mn-lt"/>
              </a:rPr>
              <a:t>hàng</a:t>
            </a:r>
            <a:r>
              <a:rPr lang="en-US" sz="1600" dirty="0">
                <a:latin typeface="+mn-lt"/>
              </a:rPr>
              <a:t>, </a:t>
            </a:r>
            <a:br>
              <a:rPr lang="en-US" sz="1600" dirty="0">
                <a:latin typeface="+mn-lt"/>
              </a:rPr>
            </a:br>
            <a:r>
              <a:rPr lang="en-US" sz="1600" dirty="0">
                <a:latin typeface="+mn-lt"/>
              </a:rPr>
              <a:t>   </a:t>
            </a:r>
            <a:r>
              <a:rPr lang="en-US" sz="1600" dirty="0" err="1">
                <a:latin typeface="+mn-lt"/>
              </a:rPr>
              <a:t>Quy</a:t>
            </a:r>
            <a:r>
              <a:rPr lang="en-US" sz="1600" dirty="0">
                <a:latin typeface="+mn-lt"/>
              </a:rPr>
              <a:t> </a:t>
            </a:r>
            <a:r>
              <a:rPr lang="en-US" sz="1600" dirty="0" err="1">
                <a:latin typeface="+mn-lt"/>
              </a:rPr>
              <a:t>trình</a:t>
            </a:r>
            <a:r>
              <a:rPr lang="en-US" sz="1600" dirty="0">
                <a:latin typeface="+mn-lt"/>
              </a:rPr>
              <a:t> </a:t>
            </a:r>
            <a:r>
              <a:rPr lang="en-US" sz="1600" dirty="0" err="1">
                <a:latin typeface="+mn-lt"/>
              </a:rPr>
              <a:t>đào</a:t>
            </a:r>
            <a:r>
              <a:rPr lang="en-US" sz="1600" dirty="0">
                <a:latin typeface="+mn-lt"/>
              </a:rPr>
              <a:t> </a:t>
            </a:r>
            <a:r>
              <a:rPr lang="en-US" sz="1600" dirty="0" err="1">
                <a:latin typeface="+mn-lt"/>
              </a:rPr>
              <a:t>tạo</a:t>
            </a:r>
            <a:r>
              <a:rPr lang="en-US" sz="1600" dirty="0">
                <a:latin typeface="+mn-lt"/>
              </a:rPr>
              <a:t>, </a:t>
            </a:r>
            <a:r>
              <a:rPr lang="en-US" sz="1600" dirty="0" err="1">
                <a:latin typeface="+mn-lt"/>
              </a:rPr>
              <a:t>quy</a:t>
            </a:r>
            <a:r>
              <a:rPr lang="en-US" sz="1600" dirty="0">
                <a:latin typeface="+mn-lt"/>
              </a:rPr>
              <a:t> </a:t>
            </a:r>
            <a:r>
              <a:rPr lang="en-US" sz="1600" dirty="0" err="1">
                <a:latin typeface="+mn-lt"/>
              </a:rPr>
              <a:t>trình</a:t>
            </a:r>
            <a:r>
              <a:rPr lang="en-US" sz="1600" dirty="0">
                <a:latin typeface="+mn-lt"/>
              </a:rPr>
              <a:t> </a:t>
            </a:r>
            <a:r>
              <a:rPr lang="en-US" sz="1600" dirty="0" err="1">
                <a:latin typeface="+mn-lt"/>
              </a:rPr>
              <a:t>quản</a:t>
            </a:r>
            <a:r>
              <a:rPr lang="en-US" sz="1600" dirty="0">
                <a:latin typeface="+mn-lt"/>
              </a:rPr>
              <a:t> </a:t>
            </a:r>
            <a:r>
              <a:rPr lang="en-US" sz="1600" dirty="0" err="1">
                <a:latin typeface="+mn-lt"/>
              </a:rPr>
              <a:t>lý</a:t>
            </a:r>
            <a:br>
              <a:rPr lang="en-US" sz="1600" dirty="0">
                <a:latin typeface="+mn-lt"/>
              </a:rPr>
            </a:br>
            <a:br>
              <a:rPr lang="en-US" sz="1600" dirty="0">
                <a:latin typeface="+mn-lt"/>
              </a:rPr>
            </a:br>
            <a:r>
              <a:rPr lang="en-US" sz="1600" dirty="0">
                <a:latin typeface="+mn-lt"/>
              </a:rPr>
              <a:t>Ra </a:t>
            </a:r>
            <a:r>
              <a:rPr lang="en-US" sz="1600" dirty="0" err="1">
                <a:latin typeface="+mn-lt"/>
              </a:rPr>
              <a:t>khỏi</a:t>
            </a:r>
            <a:r>
              <a:rPr lang="en-US" sz="1600" dirty="0">
                <a:latin typeface="+mn-lt"/>
              </a:rPr>
              <a:t> </a:t>
            </a:r>
            <a:r>
              <a:rPr lang="en-US" sz="1600" dirty="0" err="1">
                <a:latin typeface="+mn-lt"/>
              </a:rPr>
              <a:t>phạm</a:t>
            </a:r>
            <a:r>
              <a:rPr lang="en-US" sz="1600" dirty="0">
                <a:latin typeface="+mn-lt"/>
              </a:rPr>
              <a:t> vi:</a:t>
            </a:r>
            <a:br>
              <a:rPr lang="en-US" sz="1600" dirty="0">
                <a:latin typeface="+mn-lt"/>
              </a:rPr>
            </a:br>
            <a:r>
              <a:rPr lang="en-US" sz="1600" dirty="0">
                <a:latin typeface="+mn-lt"/>
              </a:rPr>
              <a:t>● </a:t>
            </a:r>
            <a:r>
              <a:rPr lang="en-US" sz="1600" dirty="0" err="1">
                <a:latin typeface="+mn-lt"/>
              </a:rPr>
              <a:t>Phát</a:t>
            </a:r>
            <a:r>
              <a:rPr lang="en-US" sz="1600" dirty="0">
                <a:latin typeface="+mn-lt"/>
              </a:rPr>
              <a:t> </a:t>
            </a:r>
            <a:r>
              <a:rPr lang="en-US" sz="1600" dirty="0" err="1">
                <a:latin typeface="+mn-lt"/>
              </a:rPr>
              <a:t>triển</a:t>
            </a:r>
            <a:r>
              <a:rPr lang="en-US" sz="1600" dirty="0">
                <a:latin typeface="+mn-lt"/>
              </a:rPr>
              <a:t> </a:t>
            </a:r>
            <a:r>
              <a:rPr lang="en-US" sz="1600" dirty="0" err="1">
                <a:latin typeface="+mn-lt"/>
              </a:rPr>
              <a:t>sản</a:t>
            </a:r>
            <a:r>
              <a:rPr lang="en-US" sz="1600" dirty="0">
                <a:latin typeface="+mn-lt"/>
              </a:rPr>
              <a:t> </a:t>
            </a:r>
            <a:r>
              <a:rPr lang="en-US" sz="1600" dirty="0" err="1">
                <a:latin typeface="+mn-lt"/>
              </a:rPr>
              <a:t>phẩm</a:t>
            </a:r>
            <a:r>
              <a:rPr lang="en-US" sz="1600" dirty="0">
                <a:latin typeface="+mn-lt"/>
              </a:rPr>
              <a:t>, </a:t>
            </a:r>
            <a:br>
              <a:rPr lang="en-US" sz="1600" dirty="0">
                <a:latin typeface="+mn-lt"/>
              </a:rPr>
            </a:br>
            <a:r>
              <a:rPr lang="en-US" sz="1600" dirty="0">
                <a:latin typeface="+mn-lt"/>
              </a:rPr>
              <a:t>   </a:t>
            </a:r>
            <a:r>
              <a:rPr lang="en-US" sz="1600" dirty="0" err="1">
                <a:latin typeface="+mn-lt"/>
              </a:rPr>
              <a:t>Hợp</a:t>
            </a:r>
            <a:r>
              <a:rPr lang="en-US" sz="1600" dirty="0">
                <a:latin typeface="+mn-lt"/>
              </a:rPr>
              <a:t> </a:t>
            </a:r>
            <a:r>
              <a:rPr lang="en-US" sz="1600" dirty="0" err="1">
                <a:latin typeface="+mn-lt"/>
              </a:rPr>
              <a:t>đồng</a:t>
            </a:r>
            <a:r>
              <a:rPr lang="en-US" sz="1600" dirty="0">
                <a:latin typeface="+mn-lt"/>
              </a:rPr>
              <a:t> </a:t>
            </a:r>
            <a:r>
              <a:rPr lang="en-US" sz="1600" dirty="0" err="1">
                <a:latin typeface="+mn-lt"/>
              </a:rPr>
              <a:t>với</a:t>
            </a:r>
            <a:r>
              <a:rPr lang="en-US" sz="1600" dirty="0">
                <a:latin typeface="+mn-lt"/>
              </a:rPr>
              <a:t> </a:t>
            </a:r>
            <a:r>
              <a:rPr lang="en-US" sz="1600" dirty="0" err="1">
                <a:latin typeface="+mn-lt"/>
              </a:rPr>
              <a:t>nhà</a:t>
            </a:r>
            <a:r>
              <a:rPr lang="en-US" sz="1600" dirty="0">
                <a:latin typeface="+mn-lt"/>
              </a:rPr>
              <a:t> </a:t>
            </a:r>
            <a:r>
              <a:rPr lang="en-US" sz="1600" dirty="0" err="1">
                <a:latin typeface="+mn-lt"/>
              </a:rPr>
              <a:t>cung</a:t>
            </a:r>
            <a:r>
              <a:rPr lang="en-US" sz="1600" dirty="0">
                <a:latin typeface="+mn-lt"/>
              </a:rPr>
              <a:t> </a:t>
            </a:r>
            <a:r>
              <a:rPr lang="en-US" sz="1600" dirty="0" err="1">
                <a:latin typeface="+mn-lt"/>
              </a:rPr>
              <a:t>cấp</a:t>
            </a:r>
            <a:endParaRPr lang="en-US" sz="1600" dirty="0">
              <a:latin typeface="+mn-lt"/>
            </a:endParaRPr>
          </a:p>
        </p:txBody>
      </p:sp>
      <p:grpSp>
        <p:nvGrpSpPr>
          <p:cNvPr id="696" name="Google Shape;696;p35"/>
          <p:cNvGrpSpPr/>
          <p:nvPr/>
        </p:nvGrpSpPr>
        <p:grpSpPr>
          <a:xfrm>
            <a:off x="118696" y="1017725"/>
            <a:ext cx="887400" cy="856500"/>
            <a:chOff x="118696" y="1017725"/>
            <a:chExt cx="887400" cy="856500"/>
          </a:xfrm>
        </p:grpSpPr>
        <p:sp>
          <p:nvSpPr>
            <p:cNvPr id="697" name="Google Shape;697;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5"/>
            <p:cNvGrpSpPr/>
            <p:nvPr/>
          </p:nvGrpSpPr>
          <p:grpSpPr>
            <a:xfrm>
              <a:off x="356001" y="1278355"/>
              <a:ext cx="470598" cy="335235"/>
              <a:chOff x="393289" y="3285780"/>
              <a:chExt cx="470598" cy="335235"/>
            </a:xfrm>
          </p:grpSpPr>
          <p:sp>
            <p:nvSpPr>
              <p:cNvPr id="699" name="Google Shape;699;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386129" y="4361448"/>
            <a:ext cx="644700" cy="619200"/>
            <a:chOff x="8386129" y="4361448"/>
            <a:chExt cx="644700" cy="619200"/>
          </a:xfrm>
        </p:grpSpPr>
        <p:sp>
          <p:nvSpPr>
            <p:cNvPr id="704" name="Google Shape;704;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C0A7A17-F044-60B6-6DED-5528572162FF}"/>
              </a:ext>
            </a:extLst>
          </p:cNvPr>
          <p:cNvPicPr>
            <a:picLocks noChangeAspect="1"/>
          </p:cNvPicPr>
          <p:nvPr/>
        </p:nvPicPr>
        <p:blipFill>
          <a:blip r:embed="rId3"/>
          <a:stretch>
            <a:fillRect/>
          </a:stretch>
        </p:blipFill>
        <p:spPr>
          <a:xfrm>
            <a:off x="30568" y="11677"/>
            <a:ext cx="796030" cy="719341"/>
          </a:xfrm>
          <a:prstGeom prst="rect">
            <a:avLst/>
          </a:prstGeom>
        </p:spPr>
      </p:pic>
    </p:spTree>
    <p:extLst>
      <p:ext uri="{BB962C8B-B14F-4D97-AF65-F5344CB8AC3E}">
        <p14:creationId xmlns:p14="http://schemas.microsoft.com/office/powerpoint/2010/main" val="765272157"/>
      </p:ext>
    </p:extLst>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390</Words>
  <Application>Microsoft Office PowerPoint</Application>
  <PresentationFormat>On-screen Show (16:9)</PresentationFormat>
  <Paragraphs>73</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Karla</vt:lpstr>
      <vt:lpstr>Work Sans ExtraBold</vt:lpstr>
      <vt:lpstr>Archivo Black</vt:lpstr>
      <vt:lpstr>Poppins</vt:lpstr>
      <vt:lpstr>arial</vt:lpstr>
      <vt:lpstr>arial</vt:lpstr>
      <vt:lpstr>Fira Sans Extra Condensed Medium</vt:lpstr>
      <vt:lpstr>Monthly Strategy Review Meeting by Slidesgo</vt:lpstr>
      <vt:lpstr>PowerPoint Presentation</vt:lpstr>
      <vt:lpstr>01</vt:lpstr>
      <vt:lpstr>Busness Case</vt:lpstr>
      <vt:lpstr>Busness Case</vt:lpstr>
      <vt:lpstr> Lợi ích, chi phí và ngân sách</vt:lpstr>
      <vt:lpstr>Project Charter</vt:lpstr>
      <vt:lpstr>…</vt:lpstr>
      <vt:lpstr>Project plan</vt:lpstr>
      <vt:lpstr>                         SCOPE   Trong phạm vi: ● Tiêu chuẩn dịch vụ khách hàng,     Quy trình giao hàng,     Quy trình đào tạo, quy trình quản lý  Ra khỏi phạm vi: ● Phát triển sản phẩm,     Hợp đồng với nhà cung cấp</vt:lpstr>
      <vt:lpstr>WBS</vt:lpstr>
      <vt:lpstr>ESTIMATION </vt:lpstr>
      <vt:lpstr>PERT/CPM </vt:lpstr>
      <vt:lpstr>PowerPoint Presentation</vt:lpstr>
      <vt:lpstr>Schedule</vt:lpstr>
      <vt:lpstr>Schedule</vt:lpstr>
      <vt:lpstr>Schedule</vt:lpstr>
      <vt:lpstr>Schedule</vt:lpstr>
      <vt:lpstr>Schedule</vt:lpstr>
      <vt:lpstr>Prototype</vt:lpstr>
      <vt:lpstr>PowerPoint Presentation</vt:lpstr>
      <vt:lpstr>Prototype</vt:lpstr>
      <vt:lpstr>Prototype</vt:lpstr>
      <vt:lpstr>Prototype</vt:lpstr>
      <vt:lpstr>Prototype</vt:lpstr>
      <vt:lpstr>Prototype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11</cp:lastModifiedBy>
  <cp:revision>17</cp:revision>
  <dcterms:modified xsi:type="dcterms:W3CDTF">2022-12-27T09:42:36Z</dcterms:modified>
</cp:coreProperties>
</file>